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comment1.xml" ContentType="application/vnd.openxmlformats-officedocument.presentationml.comments+xml"/>
  <Override PartName="/ppt/charts/chart1.xml" ContentType="application/vnd.openxmlformats-officedocument.drawingml.chart+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379" r:id="rId2"/>
    <p:sldId id="392" r:id="rId3"/>
    <p:sldId id="278" r:id="rId4"/>
    <p:sldId id="276" r:id="rId5"/>
    <p:sldId id="301" r:id="rId6"/>
    <p:sldId id="302" r:id="rId7"/>
    <p:sldId id="303" r:id="rId8"/>
    <p:sldId id="304" r:id="rId9"/>
    <p:sldId id="279" r:id="rId10"/>
    <p:sldId id="280" r:id="rId11"/>
    <p:sldId id="277" r:id="rId12"/>
    <p:sldId id="282" r:id="rId13"/>
    <p:sldId id="281" r:id="rId14"/>
    <p:sldId id="257" r:id="rId15"/>
    <p:sldId id="380" r:id="rId16"/>
    <p:sldId id="381" r:id="rId17"/>
    <p:sldId id="382" r:id="rId18"/>
    <p:sldId id="283" r:id="rId19"/>
    <p:sldId id="305" r:id="rId20"/>
    <p:sldId id="273" r:id="rId21"/>
    <p:sldId id="384" r:id="rId22"/>
    <p:sldId id="383" r:id="rId23"/>
    <p:sldId id="284" r:id="rId24"/>
    <p:sldId id="285" r:id="rId25"/>
    <p:sldId id="385" r:id="rId26"/>
    <p:sldId id="386" r:id="rId27"/>
    <p:sldId id="356" r:id="rId28"/>
    <p:sldId id="358" r:id="rId29"/>
    <p:sldId id="357" r:id="rId30"/>
    <p:sldId id="359" r:id="rId31"/>
    <p:sldId id="387" r:id="rId32"/>
    <p:sldId id="389" r:id="rId33"/>
    <p:sldId id="307" r:id="rId34"/>
    <p:sldId id="286" r:id="rId35"/>
    <p:sldId id="287" r:id="rId36"/>
    <p:sldId id="288" r:id="rId37"/>
    <p:sldId id="290" r:id="rId38"/>
    <p:sldId id="391" r:id="rId39"/>
    <p:sldId id="289" r:id="rId40"/>
    <p:sldId id="291" r:id="rId41"/>
    <p:sldId id="294" r:id="rId42"/>
    <p:sldId id="292" r:id="rId43"/>
    <p:sldId id="293" r:id="rId44"/>
    <p:sldId id="258" r:id="rId45"/>
    <p:sldId id="272" r:id="rId46"/>
    <p:sldId id="295" r:id="rId47"/>
    <p:sldId id="311" r:id="rId48"/>
    <p:sldId id="313" r:id="rId49"/>
    <p:sldId id="314" r:id="rId50"/>
    <p:sldId id="315" r:id="rId51"/>
    <p:sldId id="316" r:id="rId52"/>
    <p:sldId id="317" r:id="rId53"/>
    <p:sldId id="318" r:id="rId54"/>
    <p:sldId id="319" r:id="rId55"/>
    <p:sldId id="320" r:id="rId56"/>
    <p:sldId id="321" r:id="rId57"/>
    <p:sldId id="322" r:id="rId58"/>
    <p:sldId id="323" r:id="rId59"/>
    <p:sldId id="324" r:id="rId60"/>
    <p:sldId id="325" r:id="rId61"/>
    <p:sldId id="326" r:id="rId62"/>
    <p:sldId id="327" r:id="rId63"/>
    <p:sldId id="328" r:id="rId64"/>
    <p:sldId id="329" r:id="rId65"/>
    <p:sldId id="330" r:id="rId66"/>
    <p:sldId id="331" r:id="rId67"/>
    <p:sldId id="332" r:id="rId68"/>
    <p:sldId id="333" r:id="rId69"/>
    <p:sldId id="334" r:id="rId70"/>
    <p:sldId id="335" r:id="rId71"/>
    <p:sldId id="336" r:id="rId72"/>
    <p:sldId id="337" r:id="rId73"/>
    <p:sldId id="338" r:id="rId74"/>
    <p:sldId id="378" r:id="rId75"/>
  </p:sldIdLst>
  <p:sldSz cx="12192000" cy="6858000"/>
  <p:notesSz cx="6858000" cy="9144000"/>
  <p:embeddedFontLst>
    <p:embeddedFont>
      <p:font typeface="Abadi" panose="020B0604020104020204" pitchFamily="34" charset="0"/>
      <p:regular r:id="rId76"/>
    </p:embeddedFont>
    <p:embeddedFont>
      <p:font typeface="Calibri" panose="020F0502020204030204" pitchFamily="34" charset="0"/>
      <p:regular r:id="rId77"/>
      <p:bold r:id="rId78"/>
      <p:italic r:id="rId79"/>
      <p:boldItalic r:id="rId80"/>
    </p:embeddedFont>
    <p:embeddedFont>
      <p:font typeface="Calibri Light" panose="020F0302020204030204" pitchFamily="34" charset="0"/>
      <p:regular r:id="rId81"/>
      <p:italic r:id="rId82"/>
    </p:embeddedFont>
    <p:embeddedFont>
      <p:font typeface="Leelawadee" panose="020B0502040204020203" pitchFamily="34" charset="-34"/>
      <p:regular r:id="rId83"/>
      <p:bold r:id="rId84"/>
    </p:embeddedFont>
    <p:embeddedFont>
      <p:font typeface="Trebuchet MS" panose="020B0603020202020204" pitchFamily="34" charset="0"/>
      <p:regular r:id="rId85"/>
      <p:bold r:id="rId86"/>
      <p:italic r:id="rId87"/>
      <p:boldItalic r:id="rId8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ynda blau" initials="lb" lastIdx="1" clrIdx="0">
    <p:extLst>
      <p:ext uri="{19B8F6BF-5375-455C-9EA6-DF929625EA0E}">
        <p15:presenceInfo xmlns:p15="http://schemas.microsoft.com/office/powerpoint/2012/main" userId="c7defd4c2523e0a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49350"/>
    <a:srgbClr val="817E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38" y="37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font" Target="fonts/font1.fntdata"/><Relationship Id="rId84" Type="http://schemas.openxmlformats.org/officeDocument/2006/relationships/font" Target="fonts/font9.fntdata"/><Relationship Id="rId89"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font" Target="fonts/font4.fntdata"/><Relationship Id="rId87" Type="http://schemas.openxmlformats.org/officeDocument/2006/relationships/font" Target="fonts/font12.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font" Target="fonts/font7.fntdata"/><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5.fntdata"/><Relationship Id="rId85" Type="http://schemas.openxmlformats.org/officeDocument/2006/relationships/font" Target="fonts/font10.fntdata"/><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8.fntdata"/><Relationship Id="rId88" Type="http://schemas.openxmlformats.org/officeDocument/2006/relationships/font" Target="fonts/font13.fntdata"/><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3.fntdata"/><Relationship Id="rId81" Type="http://schemas.openxmlformats.org/officeDocument/2006/relationships/font" Target="fonts/font6.fntdata"/><Relationship Id="rId86"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cat>
            <c:strRef>
              <c:f>Sheet1!$A$2:$A$5</c:f>
              <c:strCache>
                <c:ptCount val="4"/>
                <c:pt idx="0">
                  <c:v>1st Qtr</c:v>
                </c:pt>
                <c:pt idx="1">
                  <c:v>2nd Qtr</c:v>
                </c:pt>
                <c:pt idx="2">
                  <c:v>3rd Qtr</c:v>
                </c:pt>
                <c:pt idx="3">
                  <c:v>4th Qtr</c:v>
                </c:pt>
              </c:strCache>
            </c:strRef>
          </c:cat>
          <c:val>
            <c:numRef>
              <c:f>Sheet1!$B$2:$B$5</c:f>
              <c:numCache>
                <c:formatCode>General</c:formatCode>
                <c:ptCount val="4"/>
                <c:pt idx="0">
                  <c:v>4</c:v>
                </c:pt>
                <c:pt idx="1">
                  <c:v>4</c:v>
                </c:pt>
                <c:pt idx="2">
                  <c:v>4</c:v>
                </c:pt>
                <c:pt idx="3">
                  <c:v>4</c:v>
                </c:pt>
              </c:numCache>
            </c:numRef>
          </c:val>
          <c:extLst>
            <c:ext xmlns:c16="http://schemas.microsoft.com/office/drawing/2014/chart" uri="{C3380CC4-5D6E-409C-BE32-E72D297353CC}">
              <c16:uniqueId val="{00000000-21AE-4AA5-9861-A137DD60B93C}"/>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userShapes r:id="rId2"/>
</c:chartSpace>
</file>

<file path=ppt/comments/comment1.xml><?xml version="1.0" encoding="utf-8"?>
<p:cmLst xmlns:a="http://schemas.openxmlformats.org/drawingml/2006/main" xmlns:r="http://schemas.openxmlformats.org/officeDocument/2006/relationships" xmlns:p="http://schemas.openxmlformats.org/presentationml/2006/main">
  <p:cm authorId="1" dt="2022-12-26T08:29:36.942" idx="1">
    <p:pos x="7680" y="0"/>
    <p:text>atthew</p:text>
    <p:extLst>
      <p:ext uri="{C676402C-5697-4E1C-873F-D02D1690AC5C}">
        <p15:threadingInfo xmlns:p15="http://schemas.microsoft.com/office/powerpoint/2012/main" timeZoneBias="420"/>
      </p:ext>
    </p:extLst>
  </p:cm>
</p:cmLst>
</file>

<file path=ppt/drawings/drawing1.xml><?xml version="1.0" encoding="utf-8"?>
<c:userShapes xmlns:c="http://schemas.openxmlformats.org/drawingml/2006/chart">
  <cdr:relSizeAnchor xmlns:cdr="http://schemas.openxmlformats.org/drawingml/2006/chartDrawing">
    <cdr:from>
      <cdr:x>0.44977</cdr:x>
      <cdr:y>0.04266</cdr:y>
    </cdr:from>
    <cdr:to>
      <cdr:x>0.54696</cdr:x>
      <cdr:y>0.13925</cdr:y>
    </cdr:to>
    <cdr:sp macro="" textlink="">
      <cdr:nvSpPr>
        <cdr:cNvPr id="2" name="TextBox 1"/>
        <cdr:cNvSpPr txBox="1"/>
      </cdr:nvSpPr>
      <cdr:spPr>
        <a:xfrm xmlns:a="http://schemas.openxmlformats.org/drawingml/2006/main">
          <a:off x="1935804" y="146096"/>
          <a:ext cx="418289" cy="33074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dirty="0">
              <a:solidFill>
                <a:schemeClr val="bg1"/>
              </a:solidFill>
            </a:rPr>
            <a:t>12</a:t>
          </a:r>
        </a:p>
      </cdr:txBody>
    </cdr:sp>
  </cdr:relSizeAnchor>
  <cdr:relSizeAnchor xmlns:cdr="http://schemas.openxmlformats.org/drawingml/2006/chartDrawing">
    <cdr:from>
      <cdr:x>0.79558</cdr:x>
      <cdr:y>0.44032</cdr:y>
    </cdr:from>
    <cdr:to>
      <cdr:x>0.89277</cdr:x>
      <cdr:y>0.5369</cdr:y>
    </cdr:to>
    <cdr:sp macro="" textlink="">
      <cdr:nvSpPr>
        <cdr:cNvPr id="3" name="TextBox 1"/>
        <cdr:cNvSpPr txBox="1"/>
      </cdr:nvSpPr>
      <cdr:spPr>
        <a:xfrm xmlns:a="http://schemas.openxmlformats.org/drawingml/2006/main">
          <a:off x="3424136" y="1507787"/>
          <a:ext cx="418289" cy="33074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800" dirty="0">
              <a:solidFill>
                <a:sysClr val="window" lastClr="FFFFFF"/>
              </a:solidFill>
            </a:rPr>
            <a:t>3</a:t>
          </a:r>
        </a:p>
      </cdr:txBody>
    </cdr:sp>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9A4A9-9530-1B9F-0E02-291331380FF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C36140-AB82-7234-8DA0-43F56692E0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96D5B69-51E7-CEBA-2D8B-5AF36915B03C}"/>
              </a:ext>
            </a:extLst>
          </p:cNvPr>
          <p:cNvSpPr>
            <a:spLocks noGrp="1"/>
          </p:cNvSpPr>
          <p:nvPr>
            <p:ph type="dt" sz="half" idx="10"/>
          </p:nvPr>
        </p:nvSpPr>
        <p:spPr/>
        <p:txBody>
          <a:bodyPr/>
          <a:lstStyle/>
          <a:p>
            <a:fld id="{584564FE-1CBE-44D5-B633-C43C1A4302BC}" type="datetimeFigureOut">
              <a:rPr lang="en-US" smtClean="0"/>
              <a:t>12/27/2022</a:t>
            </a:fld>
            <a:endParaRPr lang="en-US"/>
          </a:p>
        </p:txBody>
      </p:sp>
      <p:sp>
        <p:nvSpPr>
          <p:cNvPr id="5" name="Footer Placeholder 4">
            <a:extLst>
              <a:ext uri="{FF2B5EF4-FFF2-40B4-BE49-F238E27FC236}">
                <a16:creationId xmlns:a16="http://schemas.microsoft.com/office/drawing/2014/main" id="{7B70C22A-E691-2E4D-FB1D-6FA817D781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7E96E4-069A-4E35-050E-5F6E140818C8}"/>
              </a:ext>
            </a:extLst>
          </p:cNvPr>
          <p:cNvSpPr>
            <a:spLocks noGrp="1"/>
          </p:cNvSpPr>
          <p:nvPr>
            <p:ph type="sldNum" sz="quarter" idx="12"/>
          </p:nvPr>
        </p:nvSpPr>
        <p:spPr/>
        <p:txBody>
          <a:bodyPr/>
          <a:lstStyle/>
          <a:p>
            <a:fld id="{60CC5F67-D89D-4A47-9995-C68B2374952B}" type="slidenum">
              <a:rPr lang="en-US" smtClean="0"/>
              <a:t>‹#›</a:t>
            </a:fld>
            <a:endParaRPr lang="en-US"/>
          </a:p>
        </p:txBody>
      </p:sp>
    </p:spTree>
    <p:extLst>
      <p:ext uri="{BB962C8B-B14F-4D97-AF65-F5344CB8AC3E}">
        <p14:creationId xmlns:p14="http://schemas.microsoft.com/office/powerpoint/2010/main" val="3836490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0A67E-792B-AFD5-AFF0-5224C7C6F83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820000-CA9D-B010-5317-4A5BEFCB93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1B8413-AA2F-F653-1C69-19D6CDB7E018}"/>
              </a:ext>
            </a:extLst>
          </p:cNvPr>
          <p:cNvSpPr>
            <a:spLocks noGrp="1"/>
          </p:cNvSpPr>
          <p:nvPr>
            <p:ph type="dt" sz="half" idx="10"/>
          </p:nvPr>
        </p:nvSpPr>
        <p:spPr/>
        <p:txBody>
          <a:bodyPr/>
          <a:lstStyle/>
          <a:p>
            <a:fld id="{584564FE-1CBE-44D5-B633-C43C1A4302BC}" type="datetimeFigureOut">
              <a:rPr lang="en-US" smtClean="0"/>
              <a:t>12/27/2022</a:t>
            </a:fld>
            <a:endParaRPr lang="en-US"/>
          </a:p>
        </p:txBody>
      </p:sp>
      <p:sp>
        <p:nvSpPr>
          <p:cNvPr id="5" name="Footer Placeholder 4">
            <a:extLst>
              <a:ext uri="{FF2B5EF4-FFF2-40B4-BE49-F238E27FC236}">
                <a16:creationId xmlns:a16="http://schemas.microsoft.com/office/drawing/2014/main" id="{838517DC-9EDB-D521-8FE9-742B316E05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082F36-CD31-6ACA-D6DF-454A8C6FB3C5}"/>
              </a:ext>
            </a:extLst>
          </p:cNvPr>
          <p:cNvSpPr>
            <a:spLocks noGrp="1"/>
          </p:cNvSpPr>
          <p:nvPr>
            <p:ph type="sldNum" sz="quarter" idx="12"/>
          </p:nvPr>
        </p:nvSpPr>
        <p:spPr/>
        <p:txBody>
          <a:bodyPr/>
          <a:lstStyle/>
          <a:p>
            <a:fld id="{60CC5F67-D89D-4A47-9995-C68B2374952B}" type="slidenum">
              <a:rPr lang="en-US" smtClean="0"/>
              <a:t>‹#›</a:t>
            </a:fld>
            <a:endParaRPr lang="en-US"/>
          </a:p>
        </p:txBody>
      </p:sp>
    </p:spTree>
    <p:extLst>
      <p:ext uri="{BB962C8B-B14F-4D97-AF65-F5344CB8AC3E}">
        <p14:creationId xmlns:p14="http://schemas.microsoft.com/office/powerpoint/2010/main" val="1731631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6E0961-AE50-7C23-3F7B-2C3C16579D1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F03CAD0-3337-8737-3218-CC65F60ACD2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754A59-1047-2CF2-9AAE-B313BA04D760}"/>
              </a:ext>
            </a:extLst>
          </p:cNvPr>
          <p:cNvSpPr>
            <a:spLocks noGrp="1"/>
          </p:cNvSpPr>
          <p:nvPr>
            <p:ph type="dt" sz="half" idx="10"/>
          </p:nvPr>
        </p:nvSpPr>
        <p:spPr/>
        <p:txBody>
          <a:bodyPr/>
          <a:lstStyle/>
          <a:p>
            <a:fld id="{584564FE-1CBE-44D5-B633-C43C1A4302BC}" type="datetimeFigureOut">
              <a:rPr lang="en-US" smtClean="0"/>
              <a:t>12/27/2022</a:t>
            </a:fld>
            <a:endParaRPr lang="en-US"/>
          </a:p>
        </p:txBody>
      </p:sp>
      <p:sp>
        <p:nvSpPr>
          <p:cNvPr id="5" name="Footer Placeholder 4">
            <a:extLst>
              <a:ext uri="{FF2B5EF4-FFF2-40B4-BE49-F238E27FC236}">
                <a16:creationId xmlns:a16="http://schemas.microsoft.com/office/drawing/2014/main" id="{57BD476E-8106-326E-9D9B-6632B72760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DE2F57-554E-B913-56F7-8825A6DA0EB5}"/>
              </a:ext>
            </a:extLst>
          </p:cNvPr>
          <p:cNvSpPr>
            <a:spLocks noGrp="1"/>
          </p:cNvSpPr>
          <p:nvPr>
            <p:ph type="sldNum" sz="quarter" idx="12"/>
          </p:nvPr>
        </p:nvSpPr>
        <p:spPr/>
        <p:txBody>
          <a:bodyPr/>
          <a:lstStyle/>
          <a:p>
            <a:fld id="{60CC5F67-D89D-4A47-9995-C68B2374952B}" type="slidenum">
              <a:rPr lang="en-US" smtClean="0"/>
              <a:t>‹#›</a:t>
            </a:fld>
            <a:endParaRPr lang="en-US"/>
          </a:p>
        </p:txBody>
      </p:sp>
    </p:spTree>
    <p:extLst>
      <p:ext uri="{BB962C8B-B14F-4D97-AF65-F5344CB8AC3E}">
        <p14:creationId xmlns:p14="http://schemas.microsoft.com/office/powerpoint/2010/main" val="3981550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88937-D523-2F5A-220C-122E120DAF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623929-7CD6-C162-5F02-E78C674611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C0285F-27C8-5B19-C357-6E2A4DCBADEF}"/>
              </a:ext>
            </a:extLst>
          </p:cNvPr>
          <p:cNvSpPr>
            <a:spLocks noGrp="1"/>
          </p:cNvSpPr>
          <p:nvPr>
            <p:ph type="dt" sz="half" idx="10"/>
          </p:nvPr>
        </p:nvSpPr>
        <p:spPr/>
        <p:txBody>
          <a:bodyPr/>
          <a:lstStyle/>
          <a:p>
            <a:fld id="{584564FE-1CBE-44D5-B633-C43C1A4302BC}" type="datetimeFigureOut">
              <a:rPr lang="en-US" smtClean="0"/>
              <a:t>12/27/2022</a:t>
            </a:fld>
            <a:endParaRPr lang="en-US"/>
          </a:p>
        </p:txBody>
      </p:sp>
      <p:sp>
        <p:nvSpPr>
          <p:cNvPr id="5" name="Footer Placeholder 4">
            <a:extLst>
              <a:ext uri="{FF2B5EF4-FFF2-40B4-BE49-F238E27FC236}">
                <a16:creationId xmlns:a16="http://schemas.microsoft.com/office/drawing/2014/main" id="{60B326AF-506F-3D26-031D-FF570C9AA0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0DD545-B5BF-B7F5-2311-3EAAF8F7BF44}"/>
              </a:ext>
            </a:extLst>
          </p:cNvPr>
          <p:cNvSpPr>
            <a:spLocks noGrp="1"/>
          </p:cNvSpPr>
          <p:nvPr>
            <p:ph type="sldNum" sz="quarter" idx="12"/>
          </p:nvPr>
        </p:nvSpPr>
        <p:spPr/>
        <p:txBody>
          <a:bodyPr/>
          <a:lstStyle/>
          <a:p>
            <a:fld id="{60CC5F67-D89D-4A47-9995-C68B2374952B}" type="slidenum">
              <a:rPr lang="en-US" smtClean="0"/>
              <a:t>‹#›</a:t>
            </a:fld>
            <a:endParaRPr lang="en-US"/>
          </a:p>
        </p:txBody>
      </p:sp>
    </p:spTree>
    <p:extLst>
      <p:ext uri="{BB962C8B-B14F-4D97-AF65-F5344CB8AC3E}">
        <p14:creationId xmlns:p14="http://schemas.microsoft.com/office/powerpoint/2010/main" val="4200345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3CDAC-AB8E-587A-4FF0-7C502753F1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B96AFB-A36E-B152-4CC3-D6394D03EF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F8B1E44-A538-A714-2285-4C353B6765D6}"/>
              </a:ext>
            </a:extLst>
          </p:cNvPr>
          <p:cNvSpPr>
            <a:spLocks noGrp="1"/>
          </p:cNvSpPr>
          <p:nvPr>
            <p:ph type="dt" sz="half" idx="10"/>
          </p:nvPr>
        </p:nvSpPr>
        <p:spPr/>
        <p:txBody>
          <a:bodyPr/>
          <a:lstStyle/>
          <a:p>
            <a:fld id="{584564FE-1CBE-44D5-B633-C43C1A4302BC}" type="datetimeFigureOut">
              <a:rPr lang="en-US" smtClean="0"/>
              <a:t>12/27/2022</a:t>
            </a:fld>
            <a:endParaRPr lang="en-US"/>
          </a:p>
        </p:txBody>
      </p:sp>
      <p:sp>
        <p:nvSpPr>
          <p:cNvPr id="5" name="Footer Placeholder 4">
            <a:extLst>
              <a:ext uri="{FF2B5EF4-FFF2-40B4-BE49-F238E27FC236}">
                <a16:creationId xmlns:a16="http://schemas.microsoft.com/office/drawing/2014/main" id="{AC20FEF5-79DF-AF7C-A6E4-5CBC2CC98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9A1EAF-3196-97DF-F35C-332916B15ECE}"/>
              </a:ext>
            </a:extLst>
          </p:cNvPr>
          <p:cNvSpPr>
            <a:spLocks noGrp="1"/>
          </p:cNvSpPr>
          <p:nvPr>
            <p:ph type="sldNum" sz="quarter" idx="12"/>
          </p:nvPr>
        </p:nvSpPr>
        <p:spPr/>
        <p:txBody>
          <a:bodyPr/>
          <a:lstStyle/>
          <a:p>
            <a:fld id="{60CC5F67-D89D-4A47-9995-C68B2374952B}" type="slidenum">
              <a:rPr lang="en-US" smtClean="0"/>
              <a:t>‹#›</a:t>
            </a:fld>
            <a:endParaRPr lang="en-US"/>
          </a:p>
        </p:txBody>
      </p:sp>
    </p:spTree>
    <p:extLst>
      <p:ext uri="{BB962C8B-B14F-4D97-AF65-F5344CB8AC3E}">
        <p14:creationId xmlns:p14="http://schemas.microsoft.com/office/powerpoint/2010/main" val="4219149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3000B-5AC4-0EE9-B4F5-F652768F58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53AAD0-917C-281D-EC2D-B5C2933D22B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F70E24B-E301-6917-C6A2-79064F56FE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B474126-C5E1-81AD-B3D3-6643FE03518E}"/>
              </a:ext>
            </a:extLst>
          </p:cNvPr>
          <p:cNvSpPr>
            <a:spLocks noGrp="1"/>
          </p:cNvSpPr>
          <p:nvPr>
            <p:ph type="dt" sz="half" idx="10"/>
          </p:nvPr>
        </p:nvSpPr>
        <p:spPr/>
        <p:txBody>
          <a:bodyPr/>
          <a:lstStyle/>
          <a:p>
            <a:fld id="{584564FE-1CBE-44D5-B633-C43C1A4302BC}" type="datetimeFigureOut">
              <a:rPr lang="en-US" smtClean="0"/>
              <a:t>12/27/2022</a:t>
            </a:fld>
            <a:endParaRPr lang="en-US"/>
          </a:p>
        </p:txBody>
      </p:sp>
      <p:sp>
        <p:nvSpPr>
          <p:cNvPr id="6" name="Footer Placeholder 5">
            <a:extLst>
              <a:ext uri="{FF2B5EF4-FFF2-40B4-BE49-F238E27FC236}">
                <a16:creationId xmlns:a16="http://schemas.microsoft.com/office/drawing/2014/main" id="{FA2FC291-F2C7-8697-6B80-C9BE76FE20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0B3A43-A467-BA6C-FC30-55FD364027DA}"/>
              </a:ext>
            </a:extLst>
          </p:cNvPr>
          <p:cNvSpPr>
            <a:spLocks noGrp="1"/>
          </p:cNvSpPr>
          <p:nvPr>
            <p:ph type="sldNum" sz="quarter" idx="12"/>
          </p:nvPr>
        </p:nvSpPr>
        <p:spPr/>
        <p:txBody>
          <a:bodyPr/>
          <a:lstStyle/>
          <a:p>
            <a:fld id="{60CC5F67-D89D-4A47-9995-C68B2374952B}" type="slidenum">
              <a:rPr lang="en-US" smtClean="0"/>
              <a:t>‹#›</a:t>
            </a:fld>
            <a:endParaRPr lang="en-US"/>
          </a:p>
        </p:txBody>
      </p:sp>
    </p:spTree>
    <p:extLst>
      <p:ext uri="{BB962C8B-B14F-4D97-AF65-F5344CB8AC3E}">
        <p14:creationId xmlns:p14="http://schemas.microsoft.com/office/powerpoint/2010/main" val="21842863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AF22F-5BA7-1FDB-1817-F58647D8BC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D559B4C-0ED8-1EF2-1763-D2422A317A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44F9F1-6C42-8B64-4411-E353D44530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5A0414E-44AE-0116-D26E-CCBC5696D1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407075-0E65-D947-E7AE-890F3AB38F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C2A19ED-F7BC-3D81-D84D-A5B6CB45E8B2}"/>
              </a:ext>
            </a:extLst>
          </p:cNvPr>
          <p:cNvSpPr>
            <a:spLocks noGrp="1"/>
          </p:cNvSpPr>
          <p:nvPr>
            <p:ph type="dt" sz="half" idx="10"/>
          </p:nvPr>
        </p:nvSpPr>
        <p:spPr/>
        <p:txBody>
          <a:bodyPr/>
          <a:lstStyle/>
          <a:p>
            <a:fld id="{584564FE-1CBE-44D5-B633-C43C1A4302BC}" type="datetimeFigureOut">
              <a:rPr lang="en-US" smtClean="0"/>
              <a:t>12/27/2022</a:t>
            </a:fld>
            <a:endParaRPr lang="en-US"/>
          </a:p>
        </p:txBody>
      </p:sp>
      <p:sp>
        <p:nvSpPr>
          <p:cNvPr id="8" name="Footer Placeholder 7">
            <a:extLst>
              <a:ext uri="{FF2B5EF4-FFF2-40B4-BE49-F238E27FC236}">
                <a16:creationId xmlns:a16="http://schemas.microsoft.com/office/drawing/2014/main" id="{03D6E5B5-CD02-FBC8-4ED8-056A3EFC2B1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211E2FE-53A2-0DAA-C092-FD066B37D398}"/>
              </a:ext>
            </a:extLst>
          </p:cNvPr>
          <p:cNvSpPr>
            <a:spLocks noGrp="1"/>
          </p:cNvSpPr>
          <p:nvPr>
            <p:ph type="sldNum" sz="quarter" idx="12"/>
          </p:nvPr>
        </p:nvSpPr>
        <p:spPr/>
        <p:txBody>
          <a:bodyPr/>
          <a:lstStyle/>
          <a:p>
            <a:fld id="{60CC5F67-D89D-4A47-9995-C68B2374952B}" type="slidenum">
              <a:rPr lang="en-US" smtClean="0"/>
              <a:t>‹#›</a:t>
            </a:fld>
            <a:endParaRPr lang="en-US"/>
          </a:p>
        </p:txBody>
      </p:sp>
    </p:spTree>
    <p:extLst>
      <p:ext uri="{BB962C8B-B14F-4D97-AF65-F5344CB8AC3E}">
        <p14:creationId xmlns:p14="http://schemas.microsoft.com/office/powerpoint/2010/main" val="31259061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67DC5-8A53-0184-3696-3F20305BA9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A7106B-5325-D436-A15F-9FAF3DDDA5E4}"/>
              </a:ext>
            </a:extLst>
          </p:cNvPr>
          <p:cNvSpPr>
            <a:spLocks noGrp="1"/>
          </p:cNvSpPr>
          <p:nvPr>
            <p:ph type="dt" sz="half" idx="10"/>
          </p:nvPr>
        </p:nvSpPr>
        <p:spPr/>
        <p:txBody>
          <a:bodyPr/>
          <a:lstStyle/>
          <a:p>
            <a:fld id="{584564FE-1CBE-44D5-B633-C43C1A4302BC}" type="datetimeFigureOut">
              <a:rPr lang="en-US" smtClean="0"/>
              <a:t>12/27/2022</a:t>
            </a:fld>
            <a:endParaRPr lang="en-US"/>
          </a:p>
        </p:txBody>
      </p:sp>
      <p:sp>
        <p:nvSpPr>
          <p:cNvPr id="4" name="Footer Placeholder 3">
            <a:extLst>
              <a:ext uri="{FF2B5EF4-FFF2-40B4-BE49-F238E27FC236}">
                <a16:creationId xmlns:a16="http://schemas.microsoft.com/office/drawing/2014/main" id="{3B79F646-C76E-FD1D-55D9-19FCD09EEDE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684E00-6C36-5BD4-FD29-FEF8EEF48F41}"/>
              </a:ext>
            </a:extLst>
          </p:cNvPr>
          <p:cNvSpPr>
            <a:spLocks noGrp="1"/>
          </p:cNvSpPr>
          <p:nvPr>
            <p:ph type="sldNum" sz="quarter" idx="12"/>
          </p:nvPr>
        </p:nvSpPr>
        <p:spPr/>
        <p:txBody>
          <a:bodyPr/>
          <a:lstStyle/>
          <a:p>
            <a:fld id="{60CC5F67-D89D-4A47-9995-C68B2374952B}" type="slidenum">
              <a:rPr lang="en-US" smtClean="0"/>
              <a:t>‹#›</a:t>
            </a:fld>
            <a:endParaRPr lang="en-US"/>
          </a:p>
        </p:txBody>
      </p:sp>
    </p:spTree>
    <p:extLst>
      <p:ext uri="{BB962C8B-B14F-4D97-AF65-F5344CB8AC3E}">
        <p14:creationId xmlns:p14="http://schemas.microsoft.com/office/powerpoint/2010/main" val="42287662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58E66F-F209-903F-D18B-E4E414F471BE}"/>
              </a:ext>
            </a:extLst>
          </p:cNvPr>
          <p:cNvSpPr>
            <a:spLocks noGrp="1"/>
          </p:cNvSpPr>
          <p:nvPr>
            <p:ph type="dt" sz="half" idx="10"/>
          </p:nvPr>
        </p:nvSpPr>
        <p:spPr/>
        <p:txBody>
          <a:bodyPr/>
          <a:lstStyle/>
          <a:p>
            <a:fld id="{584564FE-1CBE-44D5-B633-C43C1A4302BC}" type="datetimeFigureOut">
              <a:rPr lang="en-US" smtClean="0"/>
              <a:t>12/27/2022</a:t>
            </a:fld>
            <a:endParaRPr lang="en-US"/>
          </a:p>
        </p:txBody>
      </p:sp>
      <p:sp>
        <p:nvSpPr>
          <p:cNvPr id="3" name="Footer Placeholder 2">
            <a:extLst>
              <a:ext uri="{FF2B5EF4-FFF2-40B4-BE49-F238E27FC236}">
                <a16:creationId xmlns:a16="http://schemas.microsoft.com/office/drawing/2014/main" id="{979C3F5F-7F1A-8A3D-944E-6A5C6E56CE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BC839F2-83B0-DAB9-FCE9-37CAB30E3664}"/>
              </a:ext>
            </a:extLst>
          </p:cNvPr>
          <p:cNvSpPr>
            <a:spLocks noGrp="1"/>
          </p:cNvSpPr>
          <p:nvPr>
            <p:ph type="sldNum" sz="quarter" idx="12"/>
          </p:nvPr>
        </p:nvSpPr>
        <p:spPr/>
        <p:txBody>
          <a:bodyPr/>
          <a:lstStyle/>
          <a:p>
            <a:fld id="{60CC5F67-D89D-4A47-9995-C68B2374952B}" type="slidenum">
              <a:rPr lang="en-US" smtClean="0"/>
              <a:t>‹#›</a:t>
            </a:fld>
            <a:endParaRPr lang="en-US"/>
          </a:p>
        </p:txBody>
      </p:sp>
    </p:spTree>
    <p:extLst>
      <p:ext uri="{BB962C8B-B14F-4D97-AF65-F5344CB8AC3E}">
        <p14:creationId xmlns:p14="http://schemas.microsoft.com/office/powerpoint/2010/main" val="1159112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A3D4F-A210-B8C1-3242-38A5C726E6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EFDBC6C-D49C-4533-6E78-3915454612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3C30CD-7C92-53DB-07E3-DC49FEC86C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05227C-8ABE-E8AE-BCCA-3D73A9D11ABC}"/>
              </a:ext>
            </a:extLst>
          </p:cNvPr>
          <p:cNvSpPr>
            <a:spLocks noGrp="1"/>
          </p:cNvSpPr>
          <p:nvPr>
            <p:ph type="dt" sz="half" idx="10"/>
          </p:nvPr>
        </p:nvSpPr>
        <p:spPr/>
        <p:txBody>
          <a:bodyPr/>
          <a:lstStyle/>
          <a:p>
            <a:fld id="{584564FE-1CBE-44D5-B633-C43C1A4302BC}" type="datetimeFigureOut">
              <a:rPr lang="en-US" smtClean="0"/>
              <a:t>12/27/2022</a:t>
            </a:fld>
            <a:endParaRPr lang="en-US"/>
          </a:p>
        </p:txBody>
      </p:sp>
      <p:sp>
        <p:nvSpPr>
          <p:cNvPr id="6" name="Footer Placeholder 5">
            <a:extLst>
              <a:ext uri="{FF2B5EF4-FFF2-40B4-BE49-F238E27FC236}">
                <a16:creationId xmlns:a16="http://schemas.microsoft.com/office/drawing/2014/main" id="{1A0DDBDA-6686-5180-DC9B-C54CA67494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48B1AB-DEA4-EF7D-4DBA-3F664080C97C}"/>
              </a:ext>
            </a:extLst>
          </p:cNvPr>
          <p:cNvSpPr>
            <a:spLocks noGrp="1"/>
          </p:cNvSpPr>
          <p:nvPr>
            <p:ph type="sldNum" sz="quarter" idx="12"/>
          </p:nvPr>
        </p:nvSpPr>
        <p:spPr/>
        <p:txBody>
          <a:bodyPr/>
          <a:lstStyle/>
          <a:p>
            <a:fld id="{60CC5F67-D89D-4A47-9995-C68B2374952B}" type="slidenum">
              <a:rPr lang="en-US" smtClean="0"/>
              <a:t>‹#›</a:t>
            </a:fld>
            <a:endParaRPr lang="en-US"/>
          </a:p>
        </p:txBody>
      </p:sp>
    </p:spTree>
    <p:extLst>
      <p:ext uri="{BB962C8B-B14F-4D97-AF65-F5344CB8AC3E}">
        <p14:creationId xmlns:p14="http://schemas.microsoft.com/office/powerpoint/2010/main" val="30927426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B92CE-8DC3-2469-AD3E-9A30184F99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7B9F6E4-5336-134A-9AF4-A4BFF03167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3685EF-1429-61AA-0C83-8F1C77168E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46721A-EE53-4AFA-EE8F-A82DFBD8F421}"/>
              </a:ext>
            </a:extLst>
          </p:cNvPr>
          <p:cNvSpPr>
            <a:spLocks noGrp="1"/>
          </p:cNvSpPr>
          <p:nvPr>
            <p:ph type="dt" sz="half" idx="10"/>
          </p:nvPr>
        </p:nvSpPr>
        <p:spPr/>
        <p:txBody>
          <a:bodyPr/>
          <a:lstStyle/>
          <a:p>
            <a:fld id="{584564FE-1CBE-44D5-B633-C43C1A4302BC}" type="datetimeFigureOut">
              <a:rPr lang="en-US" smtClean="0"/>
              <a:t>12/27/2022</a:t>
            </a:fld>
            <a:endParaRPr lang="en-US"/>
          </a:p>
        </p:txBody>
      </p:sp>
      <p:sp>
        <p:nvSpPr>
          <p:cNvPr id="6" name="Footer Placeholder 5">
            <a:extLst>
              <a:ext uri="{FF2B5EF4-FFF2-40B4-BE49-F238E27FC236}">
                <a16:creationId xmlns:a16="http://schemas.microsoft.com/office/drawing/2014/main" id="{286BB638-B1E2-7215-61B4-39E53ECFF0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934D38-B341-A1F9-A856-D61081F51017}"/>
              </a:ext>
            </a:extLst>
          </p:cNvPr>
          <p:cNvSpPr>
            <a:spLocks noGrp="1"/>
          </p:cNvSpPr>
          <p:nvPr>
            <p:ph type="sldNum" sz="quarter" idx="12"/>
          </p:nvPr>
        </p:nvSpPr>
        <p:spPr/>
        <p:txBody>
          <a:bodyPr/>
          <a:lstStyle/>
          <a:p>
            <a:fld id="{60CC5F67-D89D-4A47-9995-C68B2374952B}" type="slidenum">
              <a:rPr lang="en-US" smtClean="0"/>
              <a:t>‹#›</a:t>
            </a:fld>
            <a:endParaRPr lang="en-US"/>
          </a:p>
        </p:txBody>
      </p:sp>
    </p:spTree>
    <p:extLst>
      <p:ext uri="{BB962C8B-B14F-4D97-AF65-F5344CB8AC3E}">
        <p14:creationId xmlns:p14="http://schemas.microsoft.com/office/powerpoint/2010/main" val="1892103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3367F7-D9F9-7B87-F96E-1E1A377B62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CBD821-7570-0607-613A-276B8100E0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E228AF-EC50-EF5E-B41F-F0C7C53B9E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4564FE-1CBE-44D5-B633-C43C1A4302BC}" type="datetimeFigureOut">
              <a:rPr lang="en-US" smtClean="0"/>
              <a:t>12/27/2022</a:t>
            </a:fld>
            <a:endParaRPr lang="en-US"/>
          </a:p>
        </p:txBody>
      </p:sp>
      <p:sp>
        <p:nvSpPr>
          <p:cNvPr id="5" name="Footer Placeholder 4">
            <a:extLst>
              <a:ext uri="{FF2B5EF4-FFF2-40B4-BE49-F238E27FC236}">
                <a16:creationId xmlns:a16="http://schemas.microsoft.com/office/drawing/2014/main" id="{73C56F5A-25A3-DD0C-D2A9-07FF424B24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B9F0CA-BF9F-A316-5AAD-E5DF5AC78B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CC5F67-D89D-4A47-9995-C68B2374952B}" type="slidenum">
              <a:rPr lang="en-US" smtClean="0"/>
              <a:t>‹#›</a:t>
            </a:fld>
            <a:endParaRPr lang="en-US"/>
          </a:p>
        </p:txBody>
      </p:sp>
    </p:spTree>
    <p:extLst>
      <p:ext uri="{BB962C8B-B14F-4D97-AF65-F5344CB8AC3E}">
        <p14:creationId xmlns:p14="http://schemas.microsoft.com/office/powerpoint/2010/main" val="15255082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31.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12.jpg"/><Relationship Id="rId4" Type="http://schemas.openxmlformats.org/officeDocument/2006/relationships/image" Target="../media/image41.jpeg"/></Relationships>
</file>

<file path=ppt/slides/_rels/slide3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3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3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41.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56.jpeg"/></Relationships>
</file>

<file path=ppt/slides/_rels/slide4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53.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5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59.jpeg"/><Relationship Id="rId1" Type="http://schemas.openxmlformats.org/officeDocument/2006/relationships/slideLayout" Target="../slideLayouts/slideLayout7.xml"/><Relationship Id="rId5" Type="http://schemas.openxmlformats.org/officeDocument/2006/relationships/image" Target="../media/image70.jpeg"/><Relationship Id="rId4" Type="http://schemas.openxmlformats.org/officeDocument/2006/relationships/image" Target="../media/image69.jpeg"/></Relationships>
</file>

<file path=ppt/slides/_rels/slide5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59.jpeg"/><Relationship Id="rId1" Type="http://schemas.openxmlformats.org/officeDocument/2006/relationships/slideLayout" Target="../slideLayouts/slideLayout7.xml"/><Relationship Id="rId5" Type="http://schemas.openxmlformats.org/officeDocument/2006/relationships/image" Target="../media/image79.jpeg"/><Relationship Id="rId4" Type="http://schemas.openxmlformats.org/officeDocument/2006/relationships/image" Target="../media/image78.jpeg"/></Relationships>
</file>

<file path=ppt/slides/_rels/slide6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82.gif"/><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84.gif"/><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68.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86.jpeg"/></Relationships>
</file>

<file path=ppt/slides/_rels/slide6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70.xml.rels><?xml version="1.0" encoding="UTF-8" standalone="yes"?>
<Relationships xmlns="http://schemas.openxmlformats.org/package/2006/relationships"><Relationship Id="rId3" Type="http://schemas.openxmlformats.org/officeDocument/2006/relationships/image" Target="../media/image91.gif"/><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92.gif"/></Relationships>
</file>

<file path=ppt/slides/_rels/slide7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94.jpeg"/></Relationships>
</file>

<file path=ppt/slides/_rels/slide7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2E5446-2B9A-2D64-AC20-2075F94F6A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1D17C9EB-85FA-F4CC-0372-43D9F934BA45}"/>
              </a:ext>
            </a:extLst>
          </p:cNvPr>
          <p:cNvSpPr txBox="1"/>
          <p:nvPr/>
        </p:nvSpPr>
        <p:spPr>
          <a:xfrm>
            <a:off x="945204" y="943583"/>
            <a:ext cx="10301591" cy="923330"/>
          </a:xfrm>
          <a:prstGeom prst="rect">
            <a:avLst/>
          </a:prstGeom>
          <a:noFill/>
        </p:spPr>
        <p:txBody>
          <a:bodyPr wrap="square" rtlCol="0">
            <a:spAutoFit/>
          </a:bodyPr>
          <a:lstStyle/>
          <a:p>
            <a:r>
              <a:rPr lang="en-US" sz="5400" dirty="0">
                <a:solidFill>
                  <a:schemeClr val="bg1"/>
                </a:solidFill>
                <a:latin typeface="Abadi" panose="020B0604020104020204" pitchFamily="34" charset="0"/>
              </a:rPr>
              <a:t>Matthew 14; Mark 6; John 5-6</a:t>
            </a:r>
          </a:p>
        </p:txBody>
      </p:sp>
      <p:grpSp>
        <p:nvGrpSpPr>
          <p:cNvPr id="5" name="Group 4">
            <a:extLst>
              <a:ext uri="{FF2B5EF4-FFF2-40B4-BE49-F238E27FC236}">
                <a16:creationId xmlns:a16="http://schemas.microsoft.com/office/drawing/2014/main" id="{3FD914E2-A98F-5A82-D447-A5181F2631D6}"/>
              </a:ext>
            </a:extLst>
          </p:cNvPr>
          <p:cNvGrpSpPr/>
          <p:nvPr/>
        </p:nvGrpSpPr>
        <p:grpSpPr>
          <a:xfrm>
            <a:off x="5184843" y="2249026"/>
            <a:ext cx="1401840" cy="3218032"/>
            <a:chOff x="2438400" y="618365"/>
            <a:chExt cx="2286586" cy="5249035"/>
          </a:xfrm>
        </p:grpSpPr>
        <p:sp>
          <p:nvSpPr>
            <p:cNvPr id="6" name="Round Diagonal Corner Rectangle 266">
              <a:extLst>
                <a:ext uri="{FF2B5EF4-FFF2-40B4-BE49-F238E27FC236}">
                  <a16:creationId xmlns:a16="http://schemas.microsoft.com/office/drawing/2014/main" id="{1C4C7CDA-7BA4-A00D-F5BD-0DD882A01B45}"/>
                </a:ext>
              </a:extLst>
            </p:cNvPr>
            <p:cNvSpPr/>
            <p:nvPr/>
          </p:nvSpPr>
          <p:spPr>
            <a:xfrm rot="6243236" flipH="1" flipV="1">
              <a:off x="2413791" y="1488815"/>
              <a:ext cx="1341226" cy="467456"/>
            </a:xfrm>
            <a:prstGeom prst="round2DiagRect">
              <a:avLst>
                <a:gd name="adj1" fmla="val 0"/>
                <a:gd name="adj2" fmla="val 50000"/>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 Diagonal Corner Rectangle 265">
              <a:extLst>
                <a:ext uri="{FF2B5EF4-FFF2-40B4-BE49-F238E27FC236}">
                  <a16:creationId xmlns:a16="http://schemas.microsoft.com/office/drawing/2014/main" id="{341EE8A0-B854-652F-C4F3-E615029A9AC5}"/>
                </a:ext>
              </a:extLst>
            </p:cNvPr>
            <p:cNvSpPr/>
            <p:nvPr/>
          </p:nvSpPr>
          <p:spPr>
            <a:xfrm rot="15759005" flipV="1">
              <a:off x="3479056" y="1477128"/>
              <a:ext cx="1317475" cy="401618"/>
            </a:xfrm>
            <a:prstGeom prst="round2DiagRect">
              <a:avLst>
                <a:gd name="adj1" fmla="val 0"/>
                <a:gd name="adj2" fmla="val 50000"/>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47">
              <a:extLst>
                <a:ext uri="{FF2B5EF4-FFF2-40B4-BE49-F238E27FC236}">
                  <a16:creationId xmlns:a16="http://schemas.microsoft.com/office/drawing/2014/main" id="{73E8046A-8C10-D71B-B779-4A5BA3B8959B}"/>
                </a:ext>
              </a:extLst>
            </p:cNvPr>
            <p:cNvGrpSpPr/>
            <p:nvPr/>
          </p:nvGrpSpPr>
          <p:grpSpPr>
            <a:xfrm>
              <a:off x="3471131" y="5233160"/>
              <a:ext cx="501493" cy="634240"/>
              <a:chOff x="6106804" y="4039302"/>
              <a:chExt cx="666047" cy="774146"/>
            </a:xfrm>
          </p:grpSpPr>
          <p:sp>
            <p:nvSpPr>
              <p:cNvPr id="70" name="Oval 69">
                <a:extLst>
                  <a:ext uri="{FF2B5EF4-FFF2-40B4-BE49-F238E27FC236}">
                    <a16:creationId xmlns:a16="http://schemas.microsoft.com/office/drawing/2014/main" id="{E2C9D106-23CE-6A7D-EA50-A5264085F5D3}"/>
                  </a:ext>
                </a:extLst>
              </p:cNvPr>
              <p:cNvSpPr/>
              <p:nvPr/>
            </p:nvSpPr>
            <p:spPr>
              <a:xfrm rot="20163506">
                <a:off x="6229710" y="4039302"/>
                <a:ext cx="543141" cy="774146"/>
              </a:xfrm>
              <a:prstGeom prst="ellipse">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307FFFEC-13B4-F223-5DEC-DBF40BB01871}"/>
                  </a:ext>
                </a:extLst>
              </p:cNvPr>
              <p:cNvSpPr/>
              <p:nvPr/>
            </p:nvSpPr>
            <p:spPr>
              <a:xfrm rot="20163506">
                <a:off x="6387712" y="4392141"/>
                <a:ext cx="362627" cy="315996"/>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C6D4AF5F-674B-2D8D-04B6-E593EBE7F9DC}"/>
                  </a:ext>
                </a:extLst>
              </p:cNvPr>
              <p:cNvSpPr/>
              <p:nvPr/>
            </p:nvSpPr>
            <p:spPr>
              <a:xfrm rot="20163506">
                <a:off x="6106804" y="4062465"/>
                <a:ext cx="528885" cy="284304"/>
              </a:xfrm>
              <a:prstGeom prst="ellipse">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47">
              <a:extLst>
                <a:ext uri="{FF2B5EF4-FFF2-40B4-BE49-F238E27FC236}">
                  <a16:creationId xmlns:a16="http://schemas.microsoft.com/office/drawing/2014/main" id="{4D114B2E-8DE4-B240-BD97-395AB85EDB8F}"/>
                </a:ext>
              </a:extLst>
            </p:cNvPr>
            <p:cNvGrpSpPr/>
            <p:nvPr/>
          </p:nvGrpSpPr>
          <p:grpSpPr>
            <a:xfrm rot="2613352">
              <a:off x="3086557" y="5132460"/>
              <a:ext cx="501493" cy="634240"/>
              <a:chOff x="6106804" y="4039302"/>
              <a:chExt cx="666047" cy="774146"/>
            </a:xfrm>
          </p:grpSpPr>
          <p:sp>
            <p:nvSpPr>
              <p:cNvPr id="67" name="Oval 66">
                <a:extLst>
                  <a:ext uri="{FF2B5EF4-FFF2-40B4-BE49-F238E27FC236}">
                    <a16:creationId xmlns:a16="http://schemas.microsoft.com/office/drawing/2014/main" id="{3370754F-36C5-46C6-F17E-4F01BC7D9F50}"/>
                  </a:ext>
                </a:extLst>
              </p:cNvPr>
              <p:cNvSpPr/>
              <p:nvPr/>
            </p:nvSpPr>
            <p:spPr>
              <a:xfrm rot="20163506">
                <a:off x="6229710" y="4039302"/>
                <a:ext cx="543141" cy="774146"/>
              </a:xfrm>
              <a:prstGeom prst="ellipse">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725122C1-9C99-2DC0-7E80-92BE0A5A3509}"/>
                  </a:ext>
                </a:extLst>
              </p:cNvPr>
              <p:cNvSpPr/>
              <p:nvPr/>
            </p:nvSpPr>
            <p:spPr>
              <a:xfrm rot="20163506">
                <a:off x="6387712" y="4392141"/>
                <a:ext cx="362627" cy="315996"/>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F814ED65-7CB1-E78D-E422-8FFA95BB5A42}"/>
                  </a:ext>
                </a:extLst>
              </p:cNvPr>
              <p:cNvSpPr/>
              <p:nvPr/>
            </p:nvSpPr>
            <p:spPr>
              <a:xfrm rot="20163506">
                <a:off x="6106804" y="4062465"/>
                <a:ext cx="528885" cy="284304"/>
              </a:xfrm>
              <a:prstGeom prst="ellipse">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77">
              <a:extLst>
                <a:ext uri="{FF2B5EF4-FFF2-40B4-BE49-F238E27FC236}">
                  <a16:creationId xmlns:a16="http://schemas.microsoft.com/office/drawing/2014/main" id="{65BF3F8A-D211-393D-D252-B1EF2B3841DE}"/>
                </a:ext>
              </a:extLst>
            </p:cNvPr>
            <p:cNvGrpSpPr/>
            <p:nvPr/>
          </p:nvGrpSpPr>
          <p:grpSpPr>
            <a:xfrm>
              <a:off x="2438400" y="2059236"/>
              <a:ext cx="2286586" cy="3431088"/>
              <a:chOff x="3886200" y="1447800"/>
              <a:chExt cx="3036880" cy="4187946"/>
            </a:xfrm>
          </p:grpSpPr>
          <p:grpSp>
            <p:nvGrpSpPr>
              <p:cNvPr id="55" name="Group 54">
                <a:extLst>
                  <a:ext uri="{FF2B5EF4-FFF2-40B4-BE49-F238E27FC236}">
                    <a16:creationId xmlns:a16="http://schemas.microsoft.com/office/drawing/2014/main" id="{52A89DA4-8DF1-CB88-CF1F-E8993104DD7F}"/>
                  </a:ext>
                </a:extLst>
              </p:cNvPr>
              <p:cNvGrpSpPr/>
              <p:nvPr/>
            </p:nvGrpSpPr>
            <p:grpSpPr>
              <a:xfrm>
                <a:off x="3886200" y="1447800"/>
                <a:ext cx="3036880" cy="4187946"/>
                <a:chOff x="4419600" y="2060454"/>
                <a:chExt cx="3036880" cy="4187946"/>
              </a:xfrm>
            </p:grpSpPr>
            <p:sp>
              <p:nvSpPr>
                <p:cNvPr id="58" name="Oval 57">
                  <a:extLst>
                    <a:ext uri="{FF2B5EF4-FFF2-40B4-BE49-F238E27FC236}">
                      <a16:creationId xmlns:a16="http://schemas.microsoft.com/office/drawing/2014/main" id="{61AE30A3-8D02-BCF1-B76A-28404DAFB6BB}"/>
                    </a:ext>
                  </a:extLst>
                </p:cNvPr>
                <p:cNvSpPr/>
                <p:nvPr/>
              </p:nvSpPr>
              <p:spPr>
                <a:xfrm rot="20216319">
                  <a:off x="6881857" y="3709053"/>
                  <a:ext cx="574623" cy="844447"/>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C500011F-7619-DFDC-A029-593B18750C4B}"/>
                    </a:ext>
                  </a:extLst>
                </p:cNvPr>
                <p:cNvSpPr/>
                <p:nvPr/>
              </p:nvSpPr>
              <p:spPr>
                <a:xfrm rot="1354115">
                  <a:off x="4419600" y="3736540"/>
                  <a:ext cx="574623" cy="844447"/>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rapezoid 59">
                  <a:extLst>
                    <a:ext uri="{FF2B5EF4-FFF2-40B4-BE49-F238E27FC236}">
                      <a16:creationId xmlns:a16="http://schemas.microsoft.com/office/drawing/2014/main" id="{9491B764-2171-D5B8-A33A-8E78093D8AEB}"/>
                    </a:ext>
                  </a:extLst>
                </p:cNvPr>
                <p:cNvSpPr/>
                <p:nvPr/>
              </p:nvSpPr>
              <p:spPr>
                <a:xfrm rot="20102191">
                  <a:off x="6267526" y="2091421"/>
                  <a:ext cx="990600" cy="2115430"/>
                </a:xfrm>
                <a:prstGeom prst="trapezoid">
                  <a:avLst>
                    <a:gd name="adj" fmla="val 34133"/>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rapezoid 60">
                  <a:extLst>
                    <a:ext uri="{FF2B5EF4-FFF2-40B4-BE49-F238E27FC236}">
                      <a16:creationId xmlns:a16="http://schemas.microsoft.com/office/drawing/2014/main" id="{3D001D16-4956-A706-956A-5624B6A04B1D}"/>
                    </a:ext>
                  </a:extLst>
                </p:cNvPr>
                <p:cNvSpPr/>
                <p:nvPr/>
              </p:nvSpPr>
              <p:spPr>
                <a:xfrm rot="1327004">
                  <a:off x="4648115" y="2060454"/>
                  <a:ext cx="990600" cy="2115430"/>
                </a:xfrm>
                <a:prstGeom prst="trapezoid">
                  <a:avLst>
                    <a:gd name="adj" fmla="val 34133"/>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rapezoid 61">
                  <a:extLst>
                    <a:ext uri="{FF2B5EF4-FFF2-40B4-BE49-F238E27FC236}">
                      <a16:creationId xmlns:a16="http://schemas.microsoft.com/office/drawing/2014/main" id="{5A3C0F14-F141-4D13-71B6-C494119C0829}"/>
                    </a:ext>
                  </a:extLst>
                </p:cNvPr>
                <p:cNvSpPr/>
                <p:nvPr/>
              </p:nvSpPr>
              <p:spPr>
                <a:xfrm>
                  <a:off x="4876800" y="2133600"/>
                  <a:ext cx="2133600" cy="4114800"/>
                </a:xfrm>
                <a:prstGeom prst="trapezoid">
                  <a:avLst/>
                </a:prstGeom>
                <a:solidFill>
                  <a:srgbClr val="D5CBB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Isosceles Triangle 62">
                  <a:extLst>
                    <a:ext uri="{FF2B5EF4-FFF2-40B4-BE49-F238E27FC236}">
                      <a16:creationId xmlns:a16="http://schemas.microsoft.com/office/drawing/2014/main" id="{413A4D97-55D1-1028-2CD7-1211668D0046}"/>
                    </a:ext>
                  </a:extLst>
                </p:cNvPr>
                <p:cNvSpPr/>
                <p:nvPr/>
              </p:nvSpPr>
              <p:spPr>
                <a:xfrm rot="10800000">
                  <a:off x="5638800" y="2133600"/>
                  <a:ext cx="609600" cy="762000"/>
                </a:xfrm>
                <a:prstGeom prst="triangl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4AB2BBFD-DC28-893E-6E94-28E4710250B3}"/>
                    </a:ext>
                  </a:extLst>
                </p:cNvPr>
                <p:cNvSpPr/>
                <p:nvPr/>
              </p:nvSpPr>
              <p:spPr>
                <a:xfrm>
                  <a:off x="5181600" y="4419600"/>
                  <a:ext cx="1524000" cy="228600"/>
                </a:xfrm>
                <a:prstGeom prst="rect">
                  <a:avLst/>
                </a:prstGeom>
                <a:solidFill>
                  <a:schemeClr val="bg2">
                    <a:lumMod val="1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rapezoid 64">
                  <a:extLst>
                    <a:ext uri="{FF2B5EF4-FFF2-40B4-BE49-F238E27FC236}">
                      <a16:creationId xmlns:a16="http://schemas.microsoft.com/office/drawing/2014/main" id="{2877A662-5F6E-6D47-574D-0299D25F0821}"/>
                    </a:ext>
                  </a:extLst>
                </p:cNvPr>
                <p:cNvSpPr/>
                <p:nvPr/>
              </p:nvSpPr>
              <p:spPr>
                <a:xfrm rot="366654" flipH="1">
                  <a:off x="4940183" y="2083789"/>
                  <a:ext cx="706763" cy="3952346"/>
                </a:xfrm>
                <a:prstGeom prst="trapezoid">
                  <a:avLst>
                    <a:gd name="adj" fmla="val 34133"/>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rapezoid 65">
                  <a:extLst>
                    <a:ext uri="{FF2B5EF4-FFF2-40B4-BE49-F238E27FC236}">
                      <a16:creationId xmlns:a16="http://schemas.microsoft.com/office/drawing/2014/main" id="{A05C9FEB-DADD-BE99-8730-BE59BB86A2EB}"/>
                    </a:ext>
                  </a:extLst>
                </p:cNvPr>
                <p:cNvSpPr/>
                <p:nvPr/>
              </p:nvSpPr>
              <p:spPr>
                <a:xfrm rot="21233346">
                  <a:off x="6229030" y="2067506"/>
                  <a:ext cx="706763" cy="3967808"/>
                </a:xfrm>
                <a:prstGeom prst="trapezoid">
                  <a:avLst>
                    <a:gd name="adj" fmla="val 34133"/>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6" name="Oval 55">
                <a:extLst>
                  <a:ext uri="{FF2B5EF4-FFF2-40B4-BE49-F238E27FC236}">
                    <a16:creationId xmlns:a16="http://schemas.microsoft.com/office/drawing/2014/main" id="{68024B06-7FA9-C489-4091-5BCFB69C7B40}"/>
                  </a:ext>
                </a:extLst>
              </p:cNvPr>
              <p:cNvSpPr/>
              <p:nvPr/>
            </p:nvSpPr>
            <p:spPr>
              <a:xfrm rot="662489">
                <a:off x="4497112" y="1621162"/>
                <a:ext cx="381000" cy="1677051"/>
              </a:xfrm>
              <a:prstGeom prst="ellipse">
                <a:avLst/>
              </a:prstGeom>
              <a:solidFill>
                <a:srgbClr val="B7A28B"/>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8C11CA8E-7052-776A-8706-6B2A5470790E}"/>
                  </a:ext>
                </a:extLst>
              </p:cNvPr>
              <p:cNvSpPr/>
              <p:nvPr/>
            </p:nvSpPr>
            <p:spPr>
              <a:xfrm rot="20760750">
                <a:off x="5888734" y="1668594"/>
                <a:ext cx="381000" cy="1700366"/>
              </a:xfrm>
              <a:prstGeom prst="ellipse">
                <a:avLst/>
              </a:prstGeom>
              <a:solidFill>
                <a:srgbClr val="B7A28B"/>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67">
              <a:extLst>
                <a:ext uri="{FF2B5EF4-FFF2-40B4-BE49-F238E27FC236}">
                  <a16:creationId xmlns:a16="http://schemas.microsoft.com/office/drawing/2014/main" id="{C0B58E7C-96F7-65EB-848C-31E00088AAA4}"/>
                </a:ext>
              </a:extLst>
            </p:cNvPr>
            <p:cNvGrpSpPr/>
            <p:nvPr/>
          </p:nvGrpSpPr>
          <p:grpSpPr>
            <a:xfrm rot="3964948">
              <a:off x="3047837" y="2527156"/>
              <a:ext cx="846586" cy="157044"/>
              <a:chOff x="6764312" y="5017957"/>
              <a:chExt cx="3174167" cy="544643"/>
            </a:xfrm>
          </p:grpSpPr>
          <p:sp>
            <p:nvSpPr>
              <p:cNvPr id="46" name="Rounded Rectangle 68">
                <a:extLst>
                  <a:ext uri="{FF2B5EF4-FFF2-40B4-BE49-F238E27FC236}">
                    <a16:creationId xmlns:a16="http://schemas.microsoft.com/office/drawing/2014/main" id="{2A14A540-08F9-5CA5-69B3-B8DCA9A5CD0D}"/>
                  </a:ext>
                </a:extLst>
              </p:cNvPr>
              <p:cNvSpPr/>
              <p:nvPr/>
            </p:nvSpPr>
            <p:spPr>
              <a:xfrm>
                <a:off x="6934200" y="5029200"/>
                <a:ext cx="2899348" cy="533400"/>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115">
                <a:extLst>
                  <a:ext uri="{FF2B5EF4-FFF2-40B4-BE49-F238E27FC236}">
                    <a16:creationId xmlns:a16="http://schemas.microsoft.com/office/drawing/2014/main" id="{AC3A4250-F066-85CC-039F-74ED2D5DE640}"/>
                  </a:ext>
                </a:extLst>
              </p:cNvPr>
              <p:cNvGrpSpPr/>
              <p:nvPr/>
            </p:nvGrpSpPr>
            <p:grpSpPr>
              <a:xfrm>
                <a:off x="6764312" y="5017957"/>
                <a:ext cx="3174167" cy="543394"/>
                <a:chOff x="4419600" y="6019800"/>
                <a:chExt cx="4553263" cy="718278"/>
              </a:xfrm>
            </p:grpSpPr>
            <p:sp>
              <p:nvSpPr>
                <p:cNvPr id="48" name="Multiply 70">
                  <a:extLst>
                    <a:ext uri="{FF2B5EF4-FFF2-40B4-BE49-F238E27FC236}">
                      <a16:creationId xmlns:a16="http://schemas.microsoft.com/office/drawing/2014/main" id="{F18D89A0-C86C-A20F-EB3E-394BE9F2B9BD}"/>
                    </a:ext>
                  </a:extLst>
                </p:cNvPr>
                <p:cNvSpPr/>
                <p:nvPr/>
              </p:nvSpPr>
              <p:spPr>
                <a:xfrm>
                  <a:off x="4419600" y="6019800"/>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Multiply 71">
                  <a:extLst>
                    <a:ext uri="{FF2B5EF4-FFF2-40B4-BE49-F238E27FC236}">
                      <a16:creationId xmlns:a16="http://schemas.microsoft.com/office/drawing/2014/main" id="{DFA93A24-7C33-9F3E-674F-F2A3D16A0539}"/>
                    </a:ext>
                  </a:extLst>
                </p:cNvPr>
                <p:cNvSpPr/>
                <p:nvPr/>
              </p:nvSpPr>
              <p:spPr>
                <a:xfrm>
                  <a:off x="5461416" y="602229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Diamond 49">
                  <a:extLst>
                    <a:ext uri="{FF2B5EF4-FFF2-40B4-BE49-F238E27FC236}">
                      <a16:creationId xmlns:a16="http://schemas.microsoft.com/office/drawing/2014/main" id="{30B0E8FC-65CC-85C1-9CC7-2693EC9B7956}"/>
                    </a:ext>
                  </a:extLst>
                </p:cNvPr>
                <p:cNvSpPr/>
                <p:nvPr/>
              </p:nvSpPr>
              <p:spPr>
                <a:xfrm>
                  <a:off x="5471410" y="6096000"/>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Diamond 50">
                  <a:extLst>
                    <a:ext uri="{FF2B5EF4-FFF2-40B4-BE49-F238E27FC236}">
                      <a16:creationId xmlns:a16="http://schemas.microsoft.com/office/drawing/2014/main" id="{1B72091C-40DA-A596-2217-C33C0520A68E}"/>
                    </a:ext>
                  </a:extLst>
                </p:cNvPr>
                <p:cNvSpPr/>
                <p:nvPr/>
              </p:nvSpPr>
              <p:spPr>
                <a:xfrm>
                  <a:off x="6553201" y="6128479"/>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Multiply 74">
                  <a:extLst>
                    <a:ext uri="{FF2B5EF4-FFF2-40B4-BE49-F238E27FC236}">
                      <a16:creationId xmlns:a16="http://schemas.microsoft.com/office/drawing/2014/main" id="{BCB78E14-A8BA-F3B8-23FE-6E8C69B65FC0}"/>
                    </a:ext>
                  </a:extLst>
                </p:cNvPr>
                <p:cNvSpPr/>
                <p:nvPr/>
              </p:nvSpPr>
              <p:spPr>
                <a:xfrm>
                  <a:off x="6550702" y="605227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Diamond 52">
                  <a:extLst>
                    <a:ext uri="{FF2B5EF4-FFF2-40B4-BE49-F238E27FC236}">
                      <a16:creationId xmlns:a16="http://schemas.microsoft.com/office/drawing/2014/main" id="{C50266A6-3F42-7F3D-E601-D43CAAF911D6}"/>
                    </a:ext>
                  </a:extLst>
                </p:cNvPr>
                <p:cNvSpPr/>
                <p:nvPr/>
              </p:nvSpPr>
              <p:spPr>
                <a:xfrm>
                  <a:off x="7649981" y="6130978"/>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Multiply 76">
                  <a:extLst>
                    <a:ext uri="{FF2B5EF4-FFF2-40B4-BE49-F238E27FC236}">
                      <a16:creationId xmlns:a16="http://schemas.microsoft.com/office/drawing/2014/main" id="{C1D3823C-DAC3-B0E6-3BAE-01F0AA9A5CB1}"/>
                    </a:ext>
                  </a:extLst>
                </p:cNvPr>
                <p:cNvSpPr/>
                <p:nvPr/>
              </p:nvSpPr>
              <p:spPr>
                <a:xfrm>
                  <a:off x="7677463" y="6024797"/>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 name="Oval 11">
              <a:extLst>
                <a:ext uri="{FF2B5EF4-FFF2-40B4-BE49-F238E27FC236}">
                  <a16:creationId xmlns:a16="http://schemas.microsoft.com/office/drawing/2014/main" id="{6AFBB040-9DD6-D7CB-086B-296E0808C38A}"/>
                </a:ext>
              </a:extLst>
            </p:cNvPr>
            <p:cNvSpPr/>
            <p:nvPr/>
          </p:nvSpPr>
          <p:spPr>
            <a:xfrm>
              <a:off x="3069514" y="685800"/>
              <a:ext cx="1032731" cy="1623152"/>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Diagonal Corner Rectangle 82">
              <a:extLst>
                <a:ext uri="{FF2B5EF4-FFF2-40B4-BE49-F238E27FC236}">
                  <a16:creationId xmlns:a16="http://schemas.microsoft.com/office/drawing/2014/main" id="{20EDDFBE-1091-DA54-DAC4-CEC339FC3A09}"/>
                </a:ext>
              </a:extLst>
            </p:cNvPr>
            <p:cNvSpPr/>
            <p:nvPr/>
          </p:nvSpPr>
          <p:spPr>
            <a:xfrm rot="21077723">
              <a:off x="3103774" y="873946"/>
              <a:ext cx="897967" cy="437002"/>
            </a:xfrm>
            <a:prstGeom prst="round2DiagRect">
              <a:avLst>
                <a:gd name="adj1" fmla="val 0"/>
                <a:gd name="adj2" fmla="val 50000"/>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Delay 13">
              <a:extLst>
                <a:ext uri="{FF2B5EF4-FFF2-40B4-BE49-F238E27FC236}">
                  <a16:creationId xmlns:a16="http://schemas.microsoft.com/office/drawing/2014/main" id="{8ABF4E15-2108-CB56-2B4A-D50AB699C301}"/>
                </a:ext>
              </a:extLst>
            </p:cNvPr>
            <p:cNvSpPr/>
            <p:nvPr/>
          </p:nvSpPr>
          <p:spPr>
            <a:xfrm rot="16200000">
              <a:off x="3396747" y="128560"/>
              <a:ext cx="374573" cy="1354183"/>
            </a:xfrm>
            <a:prstGeom prst="flowChartDelay">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84">
              <a:extLst>
                <a:ext uri="{FF2B5EF4-FFF2-40B4-BE49-F238E27FC236}">
                  <a16:creationId xmlns:a16="http://schemas.microsoft.com/office/drawing/2014/main" id="{08EF2B83-F2C5-5EE4-F4FD-8FF2E60543AA}"/>
                </a:ext>
              </a:extLst>
            </p:cNvPr>
            <p:cNvGrpSpPr/>
            <p:nvPr/>
          </p:nvGrpSpPr>
          <p:grpSpPr>
            <a:xfrm rot="17635052" flipH="1">
              <a:off x="3277333" y="2527157"/>
              <a:ext cx="846586" cy="157044"/>
              <a:chOff x="6764312" y="5017957"/>
              <a:chExt cx="3174167" cy="544643"/>
            </a:xfrm>
          </p:grpSpPr>
          <p:sp>
            <p:nvSpPr>
              <p:cNvPr id="37" name="Rounded Rectangle 85">
                <a:extLst>
                  <a:ext uri="{FF2B5EF4-FFF2-40B4-BE49-F238E27FC236}">
                    <a16:creationId xmlns:a16="http://schemas.microsoft.com/office/drawing/2014/main" id="{44AEDAB4-5D15-4D87-E1FA-6A29F8D38CAB}"/>
                  </a:ext>
                </a:extLst>
              </p:cNvPr>
              <p:cNvSpPr/>
              <p:nvPr/>
            </p:nvSpPr>
            <p:spPr>
              <a:xfrm>
                <a:off x="6934200" y="5029200"/>
                <a:ext cx="2899348" cy="533400"/>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115">
                <a:extLst>
                  <a:ext uri="{FF2B5EF4-FFF2-40B4-BE49-F238E27FC236}">
                    <a16:creationId xmlns:a16="http://schemas.microsoft.com/office/drawing/2014/main" id="{A894FF8D-EFBA-AB7E-1509-D1971ABB0AAC}"/>
                  </a:ext>
                </a:extLst>
              </p:cNvPr>
              <p:cNvGrpSpPr/>
              <p:nvPr/>
            </p:nvGrpSpPr>
            <p:grpSpPr>
              <a:xfrm>
                <a:off x="6764312" y="5017957"/>
                <a:ext cx="3174167" cy="543394"/>
                <a:chOff x="4419600" y="6019800"/>
                <a:chExt cx="4553263" cy="718278"/>
              </a:xfrm>
            </p:grpSpPr>
            <p:sp>
              <p:nvSpPr>
                <p:cNvPr id="39" name="Multiply 87">
                  <a:extLst>
                    <a:ext uri="{FF2B5EF4-FFF2-40B4-BE49-F238E27FC236}">
                      <a16:creationId xmlns:a16="http://schemas.microsoft.com/office/drawing/2014/main" id="{B5E92DCA-FAB5-E028-4A5E-B5CABADB793F}"/>
                    </a:ext>
                  </a:extLst>
                </p:cNvPr>
                <p:cNvSpPr/>
                <p:nvPr/>
              </p:nvSpPr>
              <p:spPr>
                <a:xfrm>
                  <a:off x="4419600" y="6019800"/>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Multiply 88">
                  <a:extLst>
                    <a:ext uri="{FF2B5EF4-FFF2-40B4-BE49-F238E27FC236}">
                      <a16:creationId xmlns:a16="http://schemas.microsoft.com/office/drawing/2014/main" id="{234AC534-37ED-B9C7-4261-A48701B2DDE9}"/>
                    </a:ext>
                  </a:extLst>
                </p:cNvPr>
                <p:cNvSpPr/>
                <p:nvPr/>
              </p:nvSpPr>
              <p:spPr>
                <a:xfrm>
                  <a:off x="5461416" y="602229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Diamond 40">
                  <a:extLst>
                    <a:ext uri="{FF2B5EF4-FFF2-40B4-BE49-F238E27FC236}">
                      <a16:creationId xmlns:a16="http://schemas.microsoft.com/office/drawing/2014/main" id="{C7043DD1-7196-0198-6427-DF740EB41999}"/>
                    </a:ext>
                  </a:extLst>
                </p:cNvPr>
                <p:cNvSpPr/>
                <p:nvPr/>
              </p:nvSpPr>
              <p:spPr>
                <a:xfrm>
                  <a:off x="5471410" y="6096000"/>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Diamond 41">
                  <a:extLst>
                    <a:ext uri="{FF2B5EF4-FFF2-40B4-BE49-F238E27FC236}">
                      <a16:creationId xmlns:a16="http://schemas.microsoft.com/office/drawing/2014/main" id="{5F98C7D1-EA85-6C20-CCEA-6B23EAF7BB48}"/>
                    </a:ext>
                  </a:extLst>
                </p:cNvPr>
                <p:cNvSpPr/>
                <p:nvPr/>
              </p:nvSpPr>
              <p:spPr>
                <a:xfrm>
                  <a:off x="6553201" y="6128479"/>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Multiply 91">
                  <a:extLst>
                    <a:ext uri="{FF2B5EF4-FFF2-40B4-BE49-F238E27FC236}">
                      <a16:creationId xmlns:a16="http://schemas.microsoft.com/office/drawing/2014/main" id="{4F9B4476-81CE-6C66-ECDF-7434CD6EF70C}"/>
                    </a:ext>
                  </a:extLst>
                </p:cNvPr>
                <p:cNvSpPr/>
                <p:nvPr/>
              </p:nvSpPr>
              <p:spPr>
                <a:xfrm>
                  <a:off x="6550702" y="605227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Diamond 43">
                  <a:extLst>
                    <a:ext uri="{FF2B5EF4-FFF2-40B4-BE49-F238E27FC236}">
                      <a16:creationId xmlns:a16="http://schemas.microsoft.com/office/drawing/2014/main" id="{5AA1729D-424C-0444-25BA-8742E1E6BEEE}"/>
                    </a:ext>
                  </a:extLst>
                </p:cNvPr>
                <p:cNvSpPr/>
                <p:nvPr/>
              </p:nvSpPr>
              <p:spPr>
                <a:xfrm>
                  <a:off x="7649981" y="6130978"/>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Multiply 93">
                  <a:extLst>
                    <a:ext uri="{FF2B5EF4-FFF2-40B4-BE49-F238E27FC236}">
                      <a16:creationId xmlns:a16="http://schemas.microsoft.com/office/drawing/2014/main" id="{B1F98B4A-68C5-F4C6-F2B2-AF4FE467D459}"/>
                    </a:ext>
                  </a:extLst>
                </p:cNvPr>
                <p:cNvSpPr/>
                <p:nvPr/>
              </p:nvSpPr>
              <p:spPr>
                <a:xfrm>
                  <a:off x="7677463" y="6024797"/>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 name="Group 94">
              <a:extLst>
                <a:ext uri="{FF2B5EF4-FFF2-40B4-BE49-F238E27FC236}">
                  <a16:creationId xmlns:a16="http://schemas.microsoft.com/office/drawing/2014/main" id="{C2356024-CB0F-9517-7708-6ADDF6D61E3B}"/>
                </a:ext>
              </a:extLst>
            </p:cNvPr>
            <p:cNvGrpSpPr/>
            <p:nvPr/>
          </p:nvGrpSpPr>
          <p:grpSpPr>
            <a:xfrm flipH="1">
              <a:off x="2725269" y="5305541"/>
              <a:ext cx="1764485" cy="211849"/>
              <a:chOff x="6764312" y="5017957"/>
              <a:chExt cx="3174167" cy="544643"/>
            </a:xfrm>
          </p:grpSpPr>
          <p:sp>
            <p:nvSpPr>
              <p:cNvPr id="28" name="Rounded Rectangle 95">
                <a:extLst>
                  <a:ext uri="{FF2B5EF4-FFF2-40B4-BE49-F238E27FC236}">
                    <a16:creationId xmlns:a16="http://schemas.microsoft.com/office/drawing/2014/main" id="{00B93ED7-E103-8915-73E5-AC3CBABD59F0}"/>
                  </a:ext>
                </a:extLst>
              </p:cNvPr>
              <p:cNvSpPr/>
              <p:nvPr/>
            </p:nvSpPr>
            <p:spPr>
              <a:xfrm>
                <a:off x="6934200" y="5029200"/>
                <a:ext cx="2899348" cy="533400"/>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115">
                <a:extLst>
                  <a:ext uri="{FF2B5EF4-FFF2-40B4-BE49-F238E27FC236}">
                    <a16:creationId xmlns:a16="http://schemas.microsoft.com/office/drawing/2014/main" id="{58E45E4B-1722-04EF-D0B1-2B5C9D5BF20D}"/>
                  </a:ext>
                </a:extLst>
              </p:cNvPr>
              <p:cNvGrpSpPr/>
              <p:nvPr/>
            </p:nvGrpSpPr>
            <p:grpSpPr>
              <a:xfrm>
                <a:off x="6764312" y="5017957"/>
                <a:ext cx="3174167" cy="543394"/>
                <a:chOff x="4419600" y="6019800"/>
                <a:chExt cx="4553263" cy="718278"/>
              </a:xfrm>
            </p:grpSpPr>
            <p:sp>
              <p:nvSpPr>
                <p:cNvPr id="30" name="Multiply 97">
                  <a:extLst>
                    <a:ext uri="{FF2B5EF4-FFF2-40B4-BE49-F238E27FC236}">
                      <a16:creationId xmlns:a16="http://schemas.microsoft.com/office/drawing/2014/main" id="{ABA775B8-602B-F82C-D929-1BE93483D8BB}"/>
                    </a:ext>
                  </a:extLst>
                </p:cNvPr>
                <p:cNvSpPr/>
                <p:nvPr/>
              </p:nvSpPr>
              <p:spPr>
                <a:xfrm>
                  <a:off x="4419600" y="6019800"/>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Multiply 98">
                  <a:extLst>
                    <a:ext uri="{FF2B5EF4-FFF2-40B4-BE49-F238E27FC236}">
                      <a16:creationId xmlns:a16="http://schemas.microsoft.com/office/drawing/2014/main" id="{F3FFF0FB-0236-38D1-6E80-31EBCB9F36EE}"/>
                    </a:ext>
                  </a:extLst>
                </p:cNvPr>
                <p:cNvSpPr/>
                <p:nvPr/>
              </p:nvSpPr>
              <p:spPr>
                <a:xfrm>
                  <a:off x="5461416" y="602229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iamond 31">
                  <a:extLst>
                    <a:ext uri="{FF2B5EF4-FFF2-40B4-BE49-F238E27FC236}">
                      <a16:creationId xmlns:a16="http://schemas.microsoft.com/office/drawing/2014/main" id="{F2CF56E5-72F9-0079-D79E-44FE1B100DB2}"/>
                    </a:ext>
                  </a:extLst>
                </p:cNvPr>
                <p:cNvSpPr/>
                <p:nvPr/>
              </p:nvSpPr>
              <p:spPr>
                <a:xfrm>
                  <a:off x="5471410" y="6096000"/>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iamond 32">
                  <a:extLst>
                    <a:ext uri="{FF2B5EF4-FFF2-40B4-BE49-F238E27FC236}">
                      <a16:creationId xmlns:a16="http://schemas.microsoft.com/office/drawing/2014/main" id="{469A4A1E-7E49-CD6C-812E-EE4730AAABEB}"/>
                    </a:ext>
                  </a:extLst>
                </p:cNvPr>
                <p:cNvSpPr/>
                <p:nvPr/>
              </p:nvSpPr>
              <p:spPr>
                <a:xfrm>
                  <a:off x="6553201" y="6128479"/>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Multiply 101">
                  <a:extLst>
                    <a:ext uri="{FF2B5EF4-FFF2-40B4-BE49-F238E27FC236}">
                      <a16:creationId xmlns:a16="http://schemas.microsoft.com/office/drawing/2014/main" id="{725F2AAA-1636-CFFB-4BEF-F069AEAC0BE9}"/>
                    </a:ext>
                  </a:extLst>
                </p:cNvPr>
                <p:cNvSpPr/>
                <p:nvPr/>
              </p:nvSpPr>
              <p:spPr>
                <a:xfrm>
                  <a:off x="6550702" y="605227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Diamond 34">
                  <a:extLst>
                    <a:ext uri="{FF2B5EF4-FFF2-40B4-BE49-F238E27FC236}">
                      <a16:creationId xmlns:a16="http://schemas.microsoft.com/office/drawing/2014/main" id="{90D117DA-CFF7-3F6B-4AC4-33606D020A51}"/>
                    </a:ext>
                  </a:extLst>
                </p:cNvPr>
                <p:cNvSpPr/>
                <p:nvPr/>
              </p:nvSpPr>
              <p:spPr>
                <a:xfrm>
                  <a:off x="7649981" y="6130978"/>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Multiply 103">
                  <a:extLst>
                    <a:ext uri="{FF2B5EF4-FFF2-40B4-BE49-F238E27FC236}">
                      <a16:creationId xmlns:a16="http://schemas.microsoft.com/office/drawing/2014/main" id="{8835FDEE-493F-9282-7828-C658E1484D5D}"/>
                    </a:ext>
                  </a:extLst>
                </p:cNvPr>
                <p:cNvSpPr/>
                <p:nvPr/>
              </p:nvSpPr>
              <p:spPr>
                <a:xfrm>
                  <a:off x="7677463" y="6024797"/>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 name="Rounded Rectangle 83">
              <a:extLst>
                <a:ext uri="{FF2B5EF4-FFF2-40B4-BE49-F238E27FC236}">
                  <a16:creationId xmlns:a16="http://schemas.microsoft.com/office/drawing/2014/main" id="{BA538ACB-F7F2-DF9C-A5A3-FF27A2A76D89}"/>
                </a:ext>
              </a:extLst>
            </p:cNvPr>
            <p:cNvSpPr/>
            <p:nvPr/>
          </p:nvSpPr>
          <p:spPr>
            <a:xfrm>
              <a:off x="2862156" y="919233"/>
              <a:ext cx="1434349" cy="250702"/>
            </a:xfrm>
            <a:prstGeom prst="roundRect">
              <a:avLst>
                <a:gd name="adj" fmla="val 31968"/>
              </a:avLst>
            </a:prstGeom>
            <a:solidFill>
              <a:srgbClr val="D5CBB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84">
              <a:extLst>
                <a:ext uri="{FF2B5EF4-FFF2-40B4-BE49-F238E27FC236}">
                  <a16:creationId xmlns:a16="http://schemas.microsoft.com/office/drawing/2014/main" id="{CA0470CA-5BF0-8D46-E909-FEED7AAC2127}"/>
                </a:ext>
              </a:extLst>
            </p:cNvPr>
            <p:cNvGrpSpPr/>
            <p:nvPr/>
          </p:nvGrpSpPr>
          <p:grpSpPr>
            <a:xfrm flipH="1">
              <a:off x="2958376" y="971261"/>
              <a:ext cx="1241512" cy="164101"/>
              <a:chOff x="6764312" y="5017957"/>
              <a:chExt cx="3174167" cy="544643"/>
            </a:xfrm>
          </p:grpSpPr>
          <p:sp>
            <p:nvSpPr>
              <p:cNvPr id="19" name="Rounded Rectangle 268">
                <a:extLst>
                  <a:ext uri="{FF2B5EF4-FFF2-40B4-BE49-F238E27FC236}">
                    <a16:creationId xmlns:a16="http://schemas.microsoft.com/office/drawing/2014/main" id="{947FBFC1-E634-61AF-1FF7-4F8870D86CC5}"/>
                  </a:ext>
                </a:extLst>
              </p:cNvPr>
              <p:cNvSpPr/>
              <p:nvPr/>
            </p:nvSpPr>
            <p:spPr>
              <a:xfrm>
                <a:off x="6934200" y="5029200"/>
                <a:ext cx="2899348" cy="533400"/>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15">
                <a:extLst>
                  <a:ext uri="{FF2B5EF4-FFF2-40B4-BE49-F238E27FC236}">
                    <a16:creationId xmlns:a16="http://schemas.microsoft.com/office/drawing/2014/main" id="{8C063764-D230-97DA-301A-B3D805F5994B}"/>
                  </a:ext>
                </a:extLst>
              </p:cNvPr>
              <p:cNvGrpSpPr/>
              <p:nvPr/>
            </p:nvGrpSpPr>
            <p:grpSpPr>
              <a:xfrm>
                <a:off x="6764312" y="5017957"/>
                <a:ext cx="3174167" cy="543394"/>
                <a:chOff x="4419600" y="6019800"/>
                <a:chExt cx="4553263" cy="718278"/>
              </a:xfrm>
            </p:grpSpPr>
            <p:sp>
              <p:nvSpPr>
                <p:cNvPr id="21" name="Multiply 270">
                  <a:extLst>
                    <a:ext uri="{FF2B5EF4-FFF2-40B4-BE49-F238E27FC236}">
                      <a16:creationId xmlns:a16="http://schemas.microsoft.com/office/drawing/2014/main" id="{E80C8C24-C4BA-C795-663E-08B5BB8D1D7E}"/>
                    </a:ext>
                  </a:extLst>
                </p:cNvPr>
                <p:cNvSpPr/>
                <p:nvPr/>
              </p:nvSpPr>
              <p:spPr>
                <a:xfrm>
                  <a:off x="4419600" y="6019800"/>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Multiply 271">
                  <a:extLst>
                    <a:ext uri="{FF2B5EF4-FFF2-40B4-BE49-F238E27FC236}">
                      <a16:creationId xmlns:a16="http://schemas.microsoft.com/office/drawing/2014/main" id="{16FEF1DA-5389-695C-C60D-BBE620A48820}"/>
                    </a:ext>
                  </a:extLst>
                </p:cNvPr>
                <p:cNvSpPr/>
                <p:nvPr/>
              </p:nvSpPr>
              <p:spPr>
                <a:xfrm>
                  <a:off x="5461416" y="602229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Diamond 22">
                  <a:extLst>
                    <a:ext uri="{FF2B5EF4-FFF2-40B4-BE49-F238E27FC236}">
                      <a16:creationId xmlns:a16="http://schemas.microsoft.com/office/drawing/2014/main" id="{AC55B763-63E3-507E-63B9-461A88B98517}"/>
                    </a:ext>
                  </a:extLst>
                </p:cNvPr>
                <p:cNvSpPr/>
                <p:nvPr/>
              </p:nvSpPr>
              <p:spPr>
                <a:xfrm>
                  <a:off x="5471410" y="6096000"/>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iamond 23">
                  <a:extLst>
                    <a:ext uri="{FF2B5EF4-FFF2-40B4-BE49-F238E27FC236}">
                      <a16:creationId xmlns:a16="http://schemas.microsoft.com/office/drawing/2014/main" id="{0A46E6DF-3C71-6B07-460C-7FF3BBAC655F}"/>
                    </a:ext>
                  </a:extLst>
                </p:cNvPr>
                <p:cNvSpPr/>
                <p:nvPr/>
              </p:nvSpPr>
              <p:spPr>
                <a:xfrm>
                  <a:off x="6553201" y="6128479"/>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Multiply 274">
                  <a:extLst>
                    <a:ext uri="{FF2B5EF4-FFF2-40B4-BE49-F238E27FC236}">
                      <a16:creationId xmlns:a16="http://schemas.microsoft.com/office/drawing/2014/main" id="{88609097-8043-1ADA-2439-2956EDAC3A0D}"/>
                    </a:ext>
                  </a:extLst>
                </p:cNvPr>
                <p:cNvSpPr/>
                <p:nvPr/>
              </p:nvSpPr>
              <p:spPr>
                <a:xfrm>
                  <a:off x="6550702" y="605227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iamond 25">
                  <a:extLst>
                    <a:ext uri="{FF2B5EF4-FFF2-40B4-BE49-F238E27FC236}">
                      <a16:creationId xmlns:a16="http://schemas.microsoft.com/office/drawing/2014/main" id="{48DCACEC-166D-5FA2-8AD0-68AC649D5D25}"/>
                    </a:ext>
                  </a:extLst>
                </p:cNvPr>
                <p:cNvSpPr/>
                <p:nvPr/>
              </p:nvSpPr>
              <p:spPr>
                <a:xfrm>
                  <a:off x="7649981" y="6130978"/>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Multiply 276">
                  <a:extLst>
                    <a:ext uri="{FF2B5EF4-FFF2-40B4-BE49-F238E27FC236}">
                      <a16:creationId xmlns:a16="http://schemas.microsoft.com/office/drawing/2014/main" id="{3A604224-E4C4-AD5B-7082-E898F1E1A8F4}"/>
                    </a:ext>
                  </a:extLst>
                </p:cNvPr>
                <p:cNvSpPr/>
                <p:nvPr/>
              </p:nvSpPr>
              <p:spPr>
                <a:xfrm>
                  <a:off x="7677463" y="6024797"/>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73" name="Group 72">
            <a:extLst>
              <a:ext uri="{FF2B5EF4-FFF2-40B4-BE49-F238E27FC236}">
                <a16:creationId xmlns:a16="http://schemas.microsoft.com/office/drawing/2014/main" id="{D12503ED-C1C9-ABCB-325C-9619AA2F2ABD}"/>
              </a:ext>
            </a:extLst>
          </p:cNvPr>
          <p:cNvGrpSpPr/>
          <p:nvPr/>
        </p:nvGrpSpPr>
        <p:grpSpPr>
          <a:xfrm>
            <a:off x="1475366" y="2103096"/>
            <a:ext cx="1553614" cy="3338204"/>
            <a:chOff x="380464" y="378001"/>
            <a:chExt cx="2940416" cy="6317984"/>
          </a:xfrm>
        </p:grpSpPr>
        <p:sp>
          <p:nvSpPr>
            <p:cNvPr id="74" name="Cloud 73">
              <a:extLst>
                <a:ext uri="{FF2B5EF4-FFF2-40B4-BE49-F238E27FC236}">
                  <a16:creationId xmlns:a16="http://schemas.microsoft.com/office/drawing/2014/main" id="{5ECCE28D-452C-80B3-6A54-EA31158A36C8}"/>
                </a:ext>
              </a:extLst>
            </p:cNvPr>
            <p:cNvSpPr/>
            <p:nvPr/>
          </p:nvSpPr>
          <p:spPr>
            <a:xfrm rot="4581231">
              <a:off x="1775565" y="964049"/>
              <a:ext cx="1458074" cy="739622"/>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 name="Group 47">
              <a:extLst>
                <a:ext uri="{FF2B5EF4-FFF2-40B4-BE49-F238E27FC236}">
                  <a16:creationId xmlns:a16="http://schemas.microsoft.com/office/drawing/2014/main" id="{7BE1B783-1CB6-E526-8092-D33EA2611052}"/>
                </a:ext>
              </a:extLst>
            </p:cNvPr>
            <p:cNvGrpSpPr/>
            <p:nvPr/>
          </p:nvGrpSpPr>
          <p:grpSpPr>
            <a:xfrm rot="2613352">
              <a:off x="986283" y="5708442"/>
              <a:ext cx="849646" cy="987543"/>
              <a:chOff x="6106804" y="4039302"/>
              <a:chExt cx="666047" cy="774146"/>
            </a:xfrm>
          </p:grpSpPr>
          <p:sp>
            <p:nvSpPr>
              <p:cNvPr id="120" name="Oval 119">
                <a:extLst>
                  <a:ext uri="{FF2B5EF4-FFF2-40B4-BE49-F238E27FC236}">
                    <a16:creationId xmlns:a16="http://schemas.microsoft.com/office/drawing/2014/main" id="{33A2B9D4-77D1-1851-8B85-E26D20FBB6E8}"/>
                  </a:ext>
                </a:extLst>
              </p:cNvPr>
              <p:cNvSpPr/>
              <p:nvPr/>
            </p:nvSpPr>
            <p:spPr>
              <a:xfrm rot="20163506">
                <a:off x="6229710" y="4039302"/>
                <a:ext cx="543141" cy="774146"/>
              </a:xfrm>
              <a:prstGeom prst="ellipse">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91A083B8-06F6-D9A0-CCE1-09604C9CC431}"/>
                  </a:ext>
                </a:extLst>
              </p:cNvPr>
              <p:cNvSpPr/>
              <p:nvPr/>
            </p:nvSpPr>
            <p:spPr>
              <a:xfrm rot="20163506">
                <a:off x="6387712" y="4392141"/>
                <a:ext cx="362627" cy="31599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5B4B1C0A-5BFA-B1D5-BE1C-F9344C93B568}"/>
                  </a:ext>
                </a:extLst>
              </p:cNvPr>
              <p:cNvSpPr/>
              <p:nvPr/>
            </p:nvSpPr>
            <p:spPr>
              <a:xfrm rot="20163506">
                <a:off x="6106804" y="4062465"/>
                <a:ext cx="528885" cy="28430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46">
              <a:extLst>
                <a:ext uri="{FF2B5EF4-FFF2-40B4-BE49-F238E27FC236}">
                  <a16:creationId xmlns:a16="http://schemas.microsoft.com/office/drawing/2014/main" id="{3CEC8B50-101F-2A27-873D-EE064D2A4C48}"/>
                </a:ext>
              </a:extLst>
            </p:cNvPr>
            <p:cNvGrpSpPr/>
            <p:nvPr/>
          </p:nvGrpSpPr>
          <p:grpSpPr>
            <a:xfrm>
              <a:off x="1900966" y="5705254"/>
              <a:ext cx="849646" cy="987543"/>
              <a:chOff x="6106804" y="4039302"/>
              <a:chExt cx="666047" cy="774146"/>
            </a:xfrm>
          </p:grpSpPr>
          <p:sp>
            <p:nvSpPr>
              <p:cNvPr id="117" name="Oval 43">
                <a:extLst>
                  <a:ext uri="{FF2B5EF4-FFF2-40B4-BE49-F238E27FC236}">
                    <a16:creationId xmlns:a16="http://schemas.microsoft.com/office/drawing/2014/main" id="{0A96800D-19CB-D7D4-DD60-FDA89B63C222}"/>
                  </a:ext>
                </a:extLst>
              </p:cNvPr>
              <p:cNvSpPr/>
              <p:nvPr/>
            </p:nvSpPr>
            <p:spPr>
              <a:xfrm rot="20163506">
                <a:off x="6229710" y="4039302"/>
                <a:ext cx="543141" cy="774146"/>
              </a:xfrm>
              <a:prstGeom prst="ellipse">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44">
                <a:extLst>
                  <a:ext uri="{FF2B5EF4-FFF2-40B4-BE49-F238E27FC236}">
                    <a16:creationId xmlns:a16="http://schemas.microsoft.com/office/drawing/2014/main" id="{6294BE74-2BBB-45A0-94BC-453EB552EECC}"/>
                  </a:ext>
                </a:extLst>
              </p:cNvPr>
              <p:cNvSpPr/>
              <p:nvPr/>
            </p:nvSpPr>
            <p:spPr>
              <a:xfrm rot="20163506">
                <a:off x="6387712" y="4392141"/>
                <a:ext cx="362627" cy="31599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45">
                <a:extLst>
                  <a:ext uri="{FF2B5EF4-FFF2-40B4-BE49-F238E27FC236}">
                    <a16:creationId xmlns:a16="http://schemas.microsoft.com/office/drawing/2014/main" id="{23BC7EDB-621A-F3A3-8C55-D8EA96E75D4E}"/>
                  </a:ext>
                </a:extLst>
              </p:cNvPr>
              <p:cNvSpPr/>
              <p:nvPr/>
            </p:nvSpPr>
            <p:spPr>
              <a:xfrm rot="20163506">
                <a:off x="6106804" y="4062465"/>
                <a:ext cx="528885" cy="28430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 name="Oval 76">
              <a:extLst>
                <a:ext uri="{FF2B5EF4-FFF2-40B4-BE49-F238E27FC236}">
                  <a16:creationId xmlns:a16="http://schemas.microsoft.com/office/drawing/2014/main" id="{3FDD41A4-5BB1-8ECF-0D3F-690263A0BB37}"/>
                </a:ext>
              </a:extLst>
            </p:cNvPr>
            <p:cNvSpPr/>
            <p:nvPr/>
          </p:nvSpPr>
          <p:spPr>
            <a:xfrm rot="20894653">
              <a:off x="2832711" y="3950316"/>
              <a:ext cx="488169" cy="84138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2BE18CD2-E61D-59A6-66DA-41AFBC144C33}"/>
                </a:ext>
              </a:extLst>
            </p:cNvPr>
            <p:cNvSpPr/>
            <p:nvPr/>
          </p:nvSpPr>
          <p:spPr>
            <a:xfrm rot="1314634">
              <a:off x="380464" y="3990525"/>
              <a:ext cx="492267" cy="84138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rapezoid 78">
              <a:extLst>
                <a:ext uri="{FF2B5EF4-FFF2-40B4-BE49-F238E27FC236}">
                  <a16:creationId xmlns:a16="http://schemas.microsoft.com/office/drawing/2014/main" id="{06E807D7-9432-1101-9E42-B65BB8A1D90E}"/>
                </a:ext>
              </a:extLst>
            </p:cNvPr>
            <p:cNvSpPr/>
            <p:nvPr/>
          </p:nvSpPr>
          <p:spPr>
            <a:xfrm rot="20409457">
              <a:off x="1939945" y="2141941"/>
              <a:ext cx="1124108" cy="2401396"/>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rapezoid 79">
              <a:extLst>
                <a:ext uri="{FF2B5EF4-FFF2-40B4-BE49-F238E27FC236}">
                  <a16:creationId xmlns:a16="http://schemas.microsoft.com/office/drawing/2014/main" id="{A730D3F5-2006-E1A8-AA6C-D145E14E0194}"/>
                </a:ext>
              </a:extLst>
            </p:cNvPr>
            <p:cNvSpPr/>
            <p:nvPr/>
          </p:nvSpPr>
          <p:spPr>
            <a:xfrm rot="1416955">
              <a:off x="724837" y="2141876"/>
              <a:ext cx="1016996" cy="2395833"/>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rapezoid 80">
              <a:extLst>
                <a:ext uri="{FF2B5EF4-FFF2-40B4-BE49-F238E27FC236}">
                  <a16:creationId xmlns:a16="http://schemas.microsoft.com/office/drawing/2014/main" id="{42B8040C-DD2B-C6F7-6010-2C654A0A9806}"/>
                </a:ext>
              </a:extLst>
            </p:cNvPr>
            <p:cNvSpPr/>
            <p:nvPr/>
          </p:nvSpPr>
          <p:spPr>
            <a:xfrm>
              <a:off x="903979" y="2093434"/>
              <a:ext cx="2138508" cy="3888196"/>
            </a:xfrm>
            <a:prstGeom prst="trapezoid">
              <a:avLst>
                <a:gd name="adj" fmla="val 31259"/>
              </a:avLst>
            </a:prstGeom>
            <a:solidFill>
              <a:srgbClr val="DBAE3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rapezoid 81">
              <a:extLst>
                <a:ext uri="{FF2B5EF4-FFF2-40B4-BE49-F238E27FC236}">
                  <a16:creationId xmlns:a16="http://schemas.microsoft.com/office/drawing/2014/main" id="{D8383C2B-5034-F979-67A5-ADB73FE24830}"/>
                </a:ext>
              </a:extLst>
            </p:cNvPr>
            <p:cNvSpPr/>
            <p:nvPr/>
          </p:nvSpPr>
          <p:spPr>
            <a:xfrm>
              <a:off x="903979" y="1899025"/>
              <a:ext cx="2138508" cy="3304967"/>
            </a:xfrm>
            <a:prstGeom prst="trapezoid">
              <a:avLst>
                <a:gd name="adj" fmla="val 32153"/>
              </a:avLst>
            </a:prstGeom>
            <a:solidFill>
              <a:srgbClr val="AE881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rapezoid 82">
              <a:extLst>
                <a:ext uri="{FF2B5EF4-FFF2-40B4-BE49-F238E27FC236}">
                  <a16:creationId xmlns:a16="http://schemas.microsoft.com/office/drawing/2014/main" id="{63080640-243E-0096-F50B-C688B851A1DA}"/>
                </a:ext>
              </a:extLst>
            </p:cNvPr>
            <p:cNvSpPr/>
            <p:nvPr/>
          </p:nvSpPr>
          <p:spPr>
            <a:xfrm rot="21077847">
              <a:off x="2055914" y="2226953"/>
              <a:ext cx="773839" cy="3165112"/>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rapezoid 83">
              <a:extLst>
                <a:ext uri="{FF2B5EF4-FFF2-40B4-BE49-F238E27FC236}">
                  <a16:creationId xmlns:a16="http://schemas.microsoft.com/office/drawing/2014/main" id="{D89618A2-0458-3EF2-0735-EF40377718A5}"/>
                </a:ext>
              </a:extLst>
            </p:cNvPr>
            <p:cNvSpPr/>
            <p:nvPr/>
          </p:nvSpPr>
          <p:spPr>
            <a:xfrm rot="508364">
              <a:off x="995510" y="2292824"/>
              <a:ext cx="835332" cy="3135981"/>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4">
              <a:extLst>
                <a:ext uri="{FF2B5EF4-FFF2-40B4-BE49-F238E27FC236}">
                  <a16:creationId xmlns:a16="http://schemas.microsoft.com/office/drawing/2014/main" id="{4E0C54B3-5479-0A5C-E860-05A9B1D30119}"/>
                </a:ext>
              </a:extLst>
            </p:cNvPr>
            <p:cNvSpPr/>
            <p:nvPr/>
          </p:nvSpPr>
          <p:spPr>
            <a:xfrm>
              <a:off x="1201967" y="571620"/>
              <a:ext cx="1456480" cy="190107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6" name="Group 26">
              <a:extLst>
                <a:ext uri="{FF2B5EF4-FFF2-40B4-BE49-F238E27FC236}">
                  <a16:creationId xmlns:a16="http://schemas.microsoft.com/office/drawing/2014/main" id="{30DA1CCC-FB52-9783-7353-638688447DDD}"/>
                </a:ext>
              </a:extLst>
            </p:cNvPr>
            <p:cNvGrpSpPr/>
            <p:nvPr/>
          </p:nvGrpSpPr>
          <p:grpSpPr>
            <a:xfrm rot="4901522">
              <a:off x="1055947" y="3502862"/>
              <a:ext cx="2818778" cy="668978"/>
              <a:chOff x="5029200" y="1371600"/>
              <a:chExt cx="6791793" cy="1933731"/>
            </a:xfrm>
          </p:grpSpPr>
          <p:grpSp>
            <p:nvGrpSpPr>
              <p:cNvPr id="105" name="Group 16">
                <a:extLst>
                  <a:ext uri="{FF2B5EF4-FFF2-40B4-BE49-F238E27FC236}">
                    <a16:creationId xmlns:a16="http://schemas.microsoft.com/office/drawing/2014/main" id="{D28E255B-D1F8-05AC-E91B-66C9CE4E3E35}"/>
                  </a:ext>
                </a:extLst>
              </p:cNvPr>
              <p:cNvGrpSpPr/>
              <p:nvPr/>
            </p:nvGrpSpPr>
            <p:grpSpPr>
              <a:xfrm>
                <a:off x="5029200" y="1371600"/>
                <a:ext cx="1752600" cy="1905000"/>
                <a:chOff x="5029200" y="1371600"/>
                <a:chExt cx="1752600" cy="1905000"/>
              </a:xfrm>
            </p:grpSpPr>
            <p:sp>
              <p:nvSpPr>
                <p:cNvPr id="115" name="4-Point Star 14">
                  <a:extLst>
                    <a:ext uri="{FF2B5EF4-FFF2-40B4-BE49-F238E27FC236}">
                      <a16:creationId xmlns:a16="http://schemas.microsoft.com/office/drawing/2014/main" id="{BA0348CD-961B-40D3-8D67-2BE7F09F80DB}"/>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4-Point Star 15">
                  <a:extLst>
                    <a:ext uri="{FF2B5EF4-FFF2-40B4-BE49-F238E27FC236}">
                      <a16:creationId xmlns:a16="http://schemas.microsoft.com/office/drawing/2014/main" id="{25D8DE5B-A25E-9FEB-EA40-FF8447C4BB34}"/>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6" name="Group 17">
                <a:extLst>
                  <a:ext uri="{FF2B5EF4-FFF2-40B4-BE49-F238E27FC236}">
                    <a16:creationId xmlns:a16="http://schemas.microsoft.com/office/drawing/2014/main" id="{132946E7-1AD7-DBD6-F3D8-FF0FA056AD59}"/>
                  </a:ext>
                </a:extLst>
              </p:cNvPr>
              <p:cNvGrpSpPr/>
              <p:nvPr/>
            </p:nvGrpSpPr>
            <p:grpSpPr>
              <a:xfrm>
                <a:off x="6713095" y="1400331"/>
                <a:ext cx="1752600" cy="1905000"/>
                <a:chOff x="5029200" y="1371600"/>
                <a:chExt cx="1752600" cy="1905000"/>
              </a:xfrm>
            </p:grpSpPr>
            <p:sp>
              <p:nvSpPr>
                <p:cNvPr id="113" name="4-Point Star 205">
                  <a:extLst>
                    <a:ext uri="{FF2B5EF4-FFF2-40B4-BE49-F238E27FC236}">
                      <a16:creationId xmlns:a16="http://schemas.microsoft.com/office/drawing/2014/main" id="{85B20D11-F7F3-F6A2-DE83-59C7A65E23AD}"/>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4-Point Star 206">
                  <a:extLst>
                    <a:ext uri="{FF2B5EF4-FFF2-40B4-BE49-F238E27FC236}">
                      <a16:creationId xmlns:a16="http://schemas.microsoft.com/office/drawing/2014/main" id="{88B87662-2294-C87F-855F-B59AA03E54DE}"/>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7" name="Group 20">
                <a:extLst>
                  <a:ext uri="{FF2B5EF4-FFF2-40B4-BE49-F238E27FC236}">
                    <a16:creationId xmlns:a16="http://schemas.microsoft.com/office/drawing/2014/main" id="{F3AAFA88-F6DF-0B4E-8165-F578BC637A52}"/>
                  </a:ext>
                </a:extLst>
              </p:cNvPr>
              <p:cNvGrpSpPr/>
              <p:nvPr/>
            </p:nvGrpSpPr>
            <p:grpSpPr>
              <a:xfrm>
                <a:off x="8404486" y="1389088"/>
                <a:ext cx="1752600" cy="1905000"/>
                <a:chOff x="5029200" y="1371600"/>
                <a:chExt cx="1752600" cy="1905000"/>
              </a:xfrm>
            </p:grpSpPr>
            <p:sp>
              <p:nvSpPr>
                <p:cNvPr id="111" name="4-Point Star 203">
                  <a:extLst>
                    <a:ext uri="{FF2B5EF4-FFF2-40B4-BE49-F238E27FC236}">
                      <a16:creationId xmlns:a16="http://schemas.microsoft.com/office/drawing/2014/main" id="{16C4CC20-40C1-DEA9-9740-7A3A23AD07B9}"/>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4-Point Star 204">
                  <a:extLst>
                    <a:ext uri="{FF2B5EF4-FFF2-40B4-BE49-F238E27FC236}">
                      <a16:creationId xmlns:a16="http://schemas.microsoft.com/office/drawing/2014/main" id="{D3D5AD1D-641C-3AEC-98D3-3170142AB57C}"/>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8" name="Group 23">
                <a:extLst>
                  <a:ext uri="{FF2B5EF4-FFF2-40B4-BE49-F238E27FC236}">
                    <a16:creationId xmlns:a16="http://schemas.microsoft.com/office/drawing/2014/main" id="{DC1C2CCD-6A6C-369F-FBE5-58B755157128}"/>
                  </a:ext>
                </a:extLst>
              </p:cNvPr>
              <p:cNvGrpSpPr/>
              <p:nvPr/>
            </p:nvGrpSpPr>
            <p:grpSpPr>
              <a:xfrm>
                <a:off x="10068393" y="1389089"/>
                <a:ext cx="1752600" cy="1905000"/>
                <a:chOff x="5029200" y="1371600"/>
                <a:chExt cx="1752600" cy="1905000"/>
              </a:xfrm>
            </p:grpSpPr>
            <p:sp>
              <p:nvSpPr>
                <p:cNvPr id="109" name="4-Point Star 24">
                  <a:extLst>
                    <a:ext uri="{FF2B5EF4-FFF2-40B4-BE49-F238E27FC236}">
                      <a16:creationId xmlns:a16="http://schemas.microsoft.com/office/drawing/2014/main" id="{F9109AB9-023C-12A9-63B4-63AF4A6B8EC0}"/>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4-Point Star 25">
                  <a:extLst>
                    <a:ext uri="{FF2B5EF4-FFF2-40B4-BE49-F238E27FC236}">
                      <a16:creationId xmlns:a16="http://schemas.microsoft.com/office/drawing/2014/main" id="{91AB2D6F-A2EC-BA2E-396A-ED1A86D0F080}"/>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7" name="Group 27">
              <a:extLst>
                <a:ext uri="{FF2B5EF4-FFF2-40B4-BE49-F238E27FC236}">
                  <a16:creationId xmlns:a16="http://schemas.microsoft.com/office/drawing/2014/main" id="{33C356FA-3C6A-059B-3CA9-900CC91457D2}"/>
                </a:ext>
              </a:extLst>
            </p:cNvPr>
            <p:cNvGrpSpPr/>
            <p:nvPr/>
          </p:nvGrpSpPr>
          <p:grpSpPr>
            <a:xfrm rot="5740360">
              <a:off x="-2808" y="3534746"/>
              <a:ext cx="2818778" cy="668978"/>
              <a:chOff x="5029200" y="1371600"/>
              <a:chExt cx="6791793" cy="1933731"/>
            </a:xfrm>
          </p:grpSpPr>
          <p:grpSp>
            <p:nvGrpSpPr>
              <p:cNvPr id="93" name="Group 16">
                <a:extLst>
                  <a:ext uri="{FF2B5EF4-FFF2-40B4-BE49-F238E27FC236}">
                    <a16:creationId xmlns:a16="http://schemas.microsoft.com/office/drawing/2014/main" id="{2CA6A1ED-3EC0-586C-86FA-558876ED18C9}"/>
                  </a:ext>
                </a:extLst>
              </p:cNvPr>
              <p:cNvGrpSpPr/>
              <p:nvPr/>
            </p:nvGrpSpPr>
            <p:grpSpPr>
              <a:xfrm>
                <a:off x="5029200" y="1371600"/>
                <a:ext cx="1752600" cy="1905000"/>
                <a:chOff x="5029200" y="1371600"/>
                <a:chExt cx="1752600" cy="1905000"/>
              </a:xfrm>
            </p:grpSpPr>
            <p:sp>
              <p:nvSpPr>
                <p:cNvPr id="103" name="4-Point Star 195">
                  <a:extLst>
                    <a:ext uri="{FF2B5EF4-FFF2-40B4-BE49-F238E27FC236}">
                      <a16:creationId xmlns:a16="http://schemas.microsoft.com/office/drawing/2014/main" id="{3A1E40AF-793D-39EC-0F94-7636B30720D7}"/>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4-Point Star 196">
                  <a:extLst>
                    <a:ext uri="{FF2B5EF4-FFF2-40B4-BE49-F238E27FC236}">
                      <a16:creationId xmlns:a16="http://schemas.microsoft.com/office/drawing/2014/main" id="{85EE9408-11AF-723F-8275-BE18EE665049}"/>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4" name="Group 17">
                <a:extLst>
                  <a:ext uri="{FF2B5EF4-FFF2-40B4-BE49-F238E27FC236}">
                    <a16:creationId xmlns:a16="http://schemas.microsoft.com/office/drawing/2014/main" id="{C6F53F18-175F-040F-4945-A42F632ECBE4}"/>
                  </a:ext>
                </a:extLst>
              </p:cNvPr>
              <p:cNvGrpSpPr/>
              <p:nvPr/>
            </p:nvGrpSpPr>
            <p:grpSpPr>
              <a:xfrm>
                <a:off x="6713095" y="1400331"/>
                <a:ext cx="1752600" cy="1905000"/>
                <a:chOff x="5029200" y="1371600"/>
                <a:chExt cx="1752600" cy="1905000"/>
              </a:xfrm>
            </p:grpSpPr>
            <p:sp>
              <p:nvSpPr>
                <p:cNvPr id="101" name="4-Point Star 193">
                  <a:extLst>
                    <a:ext uri="{FF2B5EF4-FFF2-40B4-BE49-F238E27FC236}">
                      <a16:creationId xmlns:a16="http://schemas.microsoft.com/office/drawing/2014/main" id="{3561AB72-7F3B-C2FE-2FF1-73DE480534B5}"/>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4-Point Star 194">
                  <a:extLst>
                    <a:ext uri="{FF2B5EF4-FFF2-40B4-BE49-F238E27FC236}">
                      <a16:creationId xmlns:a16="http://schemas.microsoft.com/office/drawing/2014/main" id="{37DB6CB2-A7DF-4D87-1EDF-7AF3D2B61EC4}"/>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 name="Group 20">
                <a:extLst>
                  <a:ext uri="{FF2B5EF4-FFF2-40B4-BE49-F238E27FC236}">
                    <a16:creationId xmlns:a16="http://schemas.microsoft.com/office/drawing/2014/main" id="{4A16C59F-1A6C-6FEC-5DCB-98B810B3F616}"/>
                  </a:ext>
                </a:extLst>
              </p:cNvPr>
              <p:cNvGrpSpPr/>
              <p:nvPr/>
            </p:nvGrpSpPr>
            <p:grpSpPr>
              <a:xfrm>
                <a:off x="8404486" y="1389088"/>
                <a:ext cx="1752600" cy="1905000"/>
                <a:chOff x="5029200" y="1371600"/>
                <a:chExt cx="1752600" cy="1905000"/>
              </a:xfrm>
            </p:grpSpPr>
            <p:sp>
              <p:nvSpPr>
                <p:cNvPr id="99" name="4-Point Star 191">
                  <a:extLst>
                    <a:ext uri="{FF2B5EF4-FFF2-40B4-BE49-F238E27FC236}">
                      <a16:creationId xmlns:a16="http://schemas.microsoft.com/office/drawing/2014/main" id="{F0693A4D-6957-EA64-75D3-E6BA8F2A57DC}"/>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4-Point Star 192">
                  <a:extLst>
                    <a:ext uri="{FF2B5EF4-FFF2-40B4-BE49-F238E27FC236}">
                      <a16:creationId xmlns:a16="http://schemas.microsoft.com/office/drawing/2014/main" id="{CD4C6A04-0253-38AF-B527-A75F352F3F66}"/>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6" name="Group 23">
                <a:extLst>
                  <a:ext uri="{FF2B5EF4-FFF2-40B4-BE49-F238E27FC236}">
                    <a16:creationId xmlns:a16="http://schemas.microsoft.com/office/drawing/2014/main" id="{BD2FC4CB-D096-7E1C-C033-BC97806E7FD7}"/>
                  </a:ext>
                </a:extLst>
              </p:cNvPr>
              <p:cNvGrpSpPr/>
              <p:nvPr/>
            </p:nvGrpSpPr>
            <p:grpSpPr>
              <a:xfrm>
                <a:off x="10068393" y="1389089"/>
                <a:ext cx="1752600" cy="1905000"/>
                <a:chOff x="5029200" y="1371600"/>
                <a:chExt cx="1752600" cy="1905000"/>
              </a:xfrm>
            </p:grpSpPr>
            <p:sp>
              <p:nvSpPr>
                <p:cNvPr id="97" name="4-Point Star 27">
                  <a:extLst>
                    <a:ext uri="{FF2B5EF4-FFF2-40B4-BE49-F238E27FC236}">
                      <a16:creationId xmlns:a16="http://schemas.microsoft.com/office/drawing/2014/main" id="{0420A7DE-6A7B-8AFD-48FF-5B52F8342F66}"/>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4-Point Star 190">
                  <a:extLst>
                    <a:ext uri="{FF2B5EF4-FFF2-40B4-BE49-F238E27FC236}">
                      <a16:creationId xmlns:a16="http://schemas.microsoft.com/office/drawing/2014/main" id="{806D3A84-B3CF-25F5-EAA3-ADC35C64D7B2}"/>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8" name="Rounded Rectangle 178">
              <a:extLst>
                <a:ext uri="{FF2B5EF4-FFF2-40B4-BE49-F238E27FC236}">
                  <a16:creationId xmlns:a16="http://schemas.microsoft.com/office/drawing/2014/main" id="{D3F78C2B-6C0F-8AD1-1E02-4DDD4A018798}"/>
                </a:ext>
              </a:extLst>
            </p:cNvPr>
            <p:cNvSpPr/>
            <p:nvPr/>
          </p:nvSpPr>
          <p:spPr>
            <a:xfrm>
              <a:off x="1584413" y="3065484"/>
              <a:ext cx="680434" cy="291615"/>
            </a:xfrm>
            <a:prstGeom prst="roundRect">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ounded Rectangle 179">
              <a:extLst>
                <a:ext uri="{FF2B5EF4-FFF2-40B4-BE49-F238E27FC236}">
                  <a16:creationId xmlns:a16="http://schemas.microsoft.com/office/drawing/2014/main" id="{55CFC9C4-91CD-56F8-FFFD-0C4CAB3A0B09}"/>
                </a:ext>
              </a:extLst>
            </p:cNvPr>
            <p:cNvSpPr/>
            <p:nvPr/>
          </p:nvSpPr>
          <p:spPr>
            <a:xfrm>
              <a:off x="1568478" y="3631184"/>
              <a:ext cx="696370" cy="309144"/>
            </a:xfrm>
            <a:prstGeom prst="roundRect">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reeform: Shape 89">
              <a:extLst>
                <a:ext uri="{FF2B5EF4-FFF2-40B4-BE49-F238E27FC236}">
                  <a16:creationId xmlns:a16="http://schemas.microsoft.com/office/drawing/2014/main" id="{2F2F38ED-0694-EFE8-C415-93F33DF9BDF6}"/>
                </a:ext>
              </a:extLst>
            </p:cNvPr>
            <p:cNvSpPr/>
            <p:nvPr/>
          </p:nvSpPr>
          <p:spPr>
            <a:xfrm rot="5799345">
              <a:off x="815188" y="449999"/>
              <a:ext cx="1839110" cy="1695114"/>
            </a:xfrm>
            <a:custGeom>
              <a:avLst/>
              <a:gdLst>
                <a:gd name="connsiteX0" fmla="*/ 726 w 1839110"/>
                <a:gd name="connsiteY0" fmla="*/ 343939 h 1695114"/>
                <a:gd name="connsiteX1" fmla="*/ 1735 w 1839110"/>
                <a:gd name="connsiteY1" fmla="*/ 292406 h 1695114"/>
                <a:gd name="connsiteX2" fmla="*/ 56086 w 1839110"/>
                <a:gd name="connsiteY2" fmla="*/ 189049 h 1695114"/>
                <a:gd name="connsiteX3" fmla="*/ 56187 w 1839110"/>
                <a:gd name="connsiteY3" fmla="*/ 188502 h 1695114"/>
                <a:gd name="connsiteX4" fmla="*/ 70562 w 1839110"/>
                <a:gd name="connsiteY4" fmla="*/ 110224 h 1695114"/>
                <a:gd name="connsiteX5" fmla="*/ 105341 w 1839110"/>
                <a:gd name="connsiteY5" fmla="*/ 58796 h 1695114"/>
                <a:gd name="connsiteX6" fmla="*/ 174936 w 1839110"/>
                <a:gd name="connsiteY6" fmla="*/ 56248 h 1695114"/>
                <a:gd name="connsiteX7" fmla="*/ 275676 w 1839110"/>
                <a:gd name="connsiteY7" fmla="*/ 3784 h 1695114"/>
                <a:gd name="connsiteX8" fmla="*/ 389915 w 1839110"/>
                <a:gd name="connsiteY8" fmla="*/ 181153 h 1695114"/>
                <a:gd name="connsiteX9" fmla="*/ 476851 w 1839110"/>
                <a:gd name="connsiteY9" fmla="*/ 239276 h 1695114"/>
                <a:gd name="connsiteX10" fmla="*/ 513184 w 1839110"/>
                <a:gd name="connsiteY10" fmla="*/ 467464 h 1695114"/>
                <a:gd name="connsiteX11" fmla="*/ 616665 w 1839110"/>
                <a:gd name="connsiteY11" fmla="*/ 621487 h 1695114"/>
                <a:gd name="connsiteX12" fmla="*/ 593287 w 1839110"/>
                <a:gd name="connsiteY12" fmla="*/ 868434 h 1695114"/>
                <a:gd name="connsiteX13" fmla="*/ 623688 w 1839110"/>
                <a:gd name="connsiteY13" fmla="*/ 964444 h 1695114"/>
                <a:gd name="connsiteX14" fmla="*/ 629943 w 1839110"/>
                <a:gd name="connsiteY14" fmla="*/ 1039285 h 1695114"/>
                <a:gd name="connsiteX15" fmla="*/ 631983 w 1839110"/>
                <a:gd name="connsiteY15" fmla="*/ 1038203 h 1695114"/>
                <a:gd name="connsiteX16" fmla="*/ 853053 w 1839110"/>
                <a:gd name="connsiteY16" fmla="*/ 1041810 h 1695114"/>
                <a:gd name="connsiteX17" fmla="*/ 853116 w 1839110"/>
                <a:gd name="connsiteY17" fmla="*/ 1041761 h 1695114"/>
                <a:gd name="connsiteX18" fmla="*/ 909378 w 1839110"/>
                <a:gd name="connsiteY18" fmla="*/ 997857 h 1695114"/>
                <a:gd name="connsiteX19" fmla="*/ 1138288 w 1839110"/>
                <a:gd name="connsiteY19" fmla="*/ 1011506 h 1695114"/>
                <a:gd name="connsiteX20" fmla="*/ 1139305 w 1839110"/>
                <a:gd name="connsiteY20" fmla="*/ 1010680 h 1695114"/>
                <a:gd name="connsiteX21" fmla="*/ 1183988 w 1839110"/>
                <a:gd name="connsiteY21" fmla="*/ 974369 h 1695114"/>
                <a:gd name="connsiteX22" fmla="*/ 1249433 w 1839110"/>
                <a:gd name="connsiteY22" fmla="*/ 956171 h 1695114"/>
                <a:gd name="connsiteX23" fmla="*/ 1326024 w 1839110"/>
                <a:gd name="connsiteY23" fmla="*/ 962773 h 1695114"/>
                <a:gd name="connsiteX24" fmla="*/ 1385499 w 1839110"/>
                <a:gd name="connsiteY24" fmla="*/ 994283 h 1695114"/>
                <a:gd name="connsiteX25" fmla="*/ 1387275 w 1839110"/>
                <a:gd name="connsiteY25" fmla="*/ 995224 h 1695114"/>
                <a:gd name="connsiteX26" fmla="*/ 1526229 w 1839110"/>
                <a:gd name="connsiteY26" fmla="*/ 955715 h 1695114"/>
                <a:gd name="connsiteX27" fmla="*/ 1577297 w 1839110"/>
                <a:gd name="connsiteY27" fmla="*/ 964560 h 1695114"/>
                <a:gd name="connsiteX28" fmla="*/ 1673658 w 1839110"/>
                <a:gd name="connsiteY28" fmla="*/ 1048213 h 1695114"/>
                <a:gd name="connsiteX29" fmla="*/ 1674189 w 1839110"/>
                <a:gd name="connsiteY29" fmla="*/ 1048420 h 1695114"/>
                <a:gd name="connsiteX30" fmla="*/ 1750275 w 1839110"/>
                <a:gd name="connsiteY30" fmla="*/ 1078033 h 1695114"/>
                <a:gd name="connsiteX31" fmla="*/ 1797324 w 1839110"/>
                <a:gd name="connsiteY31" fmla="*/ 1129400 h 1695114"/>
                <a:gd name="connsiteX32" fmla="*/ 1791789 w 1839110"/>
                <a:gd name="connsiteY32" fmla="*/ 1217436 h 1695114"/>
                <a:gd name="connsiteX33" fmla="*/ 1832224 w 1839110"/>
                <a:gd name="connsiteY33" fmla="*/ 1352040 h 1695114"/>
                <a:gd name="connsiteX34" fmla="*/ 1642809 w 1839110"/>
                <a:gd name="connsiteY34" fmla="*/ 1469866 h 1695114"/>
                <a:gd name="connsiteX35" fmla="*/ 1575002 w 1839110"/>
                <a:gd name="connsiteY35" fmla="*/ 1570828 h 1695114"/>
                <a:gd name="connsiteX36" fmla="*/ 1344140 w 1839110"/>
                <a:gd name="connsiteY36" fmla="*/ 1583052 h 1695114"/>
                <a:gd name="connsiteX37" fmla="*/ 1179162 w 1839110"/>
                <a:gd name="connsiteY37" fmla="*/ 1690760 h 1695114"/>
                <a:gd name="connsiteX38" fmla="*/ 936588 w 1839110"/>
                <a:gd name="connsiteY38" fmla="*/ 1625015 h 1695114"/>
                <a:gd name="connsiteX39" fmla="*/ 576255 w 1839110"/>
                <a:gd name="connsiteY39" fmla="*/ 1560059 h 1695114"/>
                <a:gd name="connsiteX40" fmla="*/ 417825 w 1839110"/>
                <a:gd name="connsiteY40" fmla="*/ 1487775 h 1695114"/>
                <a:gd name="connsiteX41" fmla="*/ 411979 w 1839110"/>
                <a:gd name="connsiteY41" fmla="*/ 1461707 h 1695114"/>
                <a:gd name="connsiteX42" fmla="*/ 414001 w 1839110"/>
                <a:gd name="connsiteY42" fmla="*/ 1448628 h 1695114"/>
                <a:gd name="connsiteX43" fmla="*/ 395456 w 1839110"/>
                <a:gd name="connsiteY43" fmla="*/ 1451691 h 1695114"/>
                <a:gd name="connsiteX44" fmla="*/ 310634 w 1839110"/>
                <a:gd name="connsiteY44" fmla="*/ 1330152 h 1695114"/>
                <a:gd name="connsiteX45" fmla="*/ 308652 w 1839110"/>
                <a:gd name="connsiteY45" fmla="*/ 1329126 h 1695114"/>
                <a:gd name="connsiteX46" fmla="*/ 201835 w 1839110"/>
                <a:gd name="connsiteY46" fmla="*/ 1283042 h 1695114"/>
                <a:gd name="connsiteX47" fmla="*/ 146182 w 1839110"/>
                <a:gd name="connsiteY47" fmla="*/ 1004709 h 1695114"/>
                <a:gd name="connsiteX48" fmla="*/ 146136 w 1839110"/>
                <a:gd name="connsiteY48" fmla="*/ 1004651 h 1695114"/>
                <a:gd name="connsiteX49" fmla="*/ 105228 w 1839110"/>
                <a:gd name="connsiteY49" fmla="*/ 952781 h 1695114"/>
                <a:gd name="connsiteX50" fmla="*/ 89387 w 1839110"/>
                <a:gd name="connsiteY50" fmla="*/ 724166 h 1695114"/>
                <a:gd name="connsiteX51" fmla="*/ 88622 w 1839110"/>
                <a:gd name="connsiteY51" fmla="*/ 723231 h 1695114"/>
                <a:gd name="connsiteX52" fmla="*/ 55003 w 1839110"/>
                <a:gd name="connsiteY52" fmla="*/ 682168 h 1695114"/>
                <a:gd name="connsiteX53" fmla="*/ 33165 w 1839110"/>
                <a:gd name="connsiteY53" fmla="*/ 618828 h 1695114"/>
                <a:gd name="connsiteX54" fmla="*/ 29459 w 1839110"/>
                <a:gd name="connsiteY54" fmla="*/ 542149 h 1695114"/>
                <a:gd name="connsiteX55" fmla="*/ 47245 w 1839110"/>
                <a:gd name="connsiteY55" fmla="*/ 480195 h 1695114"/>
                <a:gd name="connsiteX56" fmla="*/ 47776 w 1839110"/>
                <a:gd name="connsiteY56" fmla="*/ 478345 h 1695114"/>
                <a:gd name="connsiteX57" fmla="*/ 726 w 1839110"/>
                <a:gd name="connsiteY57" fmla="*/ 343939 h 169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839110" h="1695114">
                  <a:moveTo>
                    <a:pt x="726" y="343939"/>
                  </a:moveTo>
                  <a:cubicBezTo>
                    <a:pt x="-486" y="326689"/>
                    <a:pt x="-201" y="309300"/>
                    <a:pt x="1735" y="292406"/>
                  </a:cubicBezTo>
                  <a:cubicBezTo>
                    <a:pt x="7634" y="240917"/>
                    <a:pt x="28033" y="202109"/>
                    <a:pt x="56086" y="189049"/>
                  </a:cubicBezTo>
                  <a:lnTo>
                    <a:pt x="56187" y="188502"/>
                  </a:lnTo>
                  <a:lnTo>
                    <a:pt x="70562" y="110224"/>
                  </a:lnTo>
                  <a:cubicBezTo>
                    <a:pt x="79030" y="87828"/>
                    <a:pt x="90882" y="69998"/>
                    <a:pt x="105341" y="58796"/>
                  </a:cubicBezTo>
                  <a:cubicBezTo>
                    <a:pt x="126331" y="42517"/>
                    <a:pt x="151084" y="41599"/>
                    <a:pt x="174936" y="56248"/>
                  </a:cubicBezTo>
                  <a:cubicBezTo>
                    <a:pt x="199960" y="10478"/>
                    <a:pt x="237069" y="-8837"/>
                    <a:pt x="275676" y="3784"/>
                  </a:cubicBezTo>
                  <a:cubicBezTo>
                    <a:pt x="327001" y="20562"/>
                    <a:pt x="372152" y="90662"/>
                    <a:pt x="389915" y="181153"/>
                  </a:cubicBezTo>
                  <a:cubicBezTo>
                    <a:pt x="420366" y="178041"/>
                    <a:pt x="452064" y="199250"/>
                    <a:pt x="476851" y="239276"/>
                  </a:cubicBezTo>
                  <a:cubicBezTo>
                    <a:pt x="514517" y="300089"/>
                    <a:pt x="529236" y="392567"/>
                    <a:pt x="513184" y="467464"/>
                  </a:cubicBezTo>
                  <a:cubicBezTo>
                    <a:pt x="557915" y="485861"/>
                    <a:pt x="597311" y="544502"/>
                    <a:pt x="616665" y="621487"/>
                  </a:cubicBezTo>
                  <a:cubicBezTo>
                    <a:pt x="639471" y="712205"/>
                    <a:pt x="630147" y="810749"/>
                    <a:pt x="593287" y="868434"/>
                  </a:cubicBezTo>
                  <a:cubicBezTo>
                    <a:pt x="607119" y="898320"/>
                    <a:pt x="617235" y="930993"/>
                    <a:pt x="623688" y="964444"/>
                  </a:cubicBezTo>
                  <a:lnTo>
                    <a:pt x="629943" y="1039285"/>
                  </a:lnTo>
                  <a:lnTo>
                    <a:pt x="631983" y="1038203"/>
                  </a:lnTo>
                  <a:cubicBezTo>
                    <a:pt x="700082" y="1013567"/>
                    <a:pt x="783668" y="1013753"/>
                    <a:pt x="853053" y="1041810"/>
                  </a:cubicBezTo>
                  <a:lnTo>
                    <a:pt x="853116" y="1041761"/>
                  </a:lnTo>
                  <a:lnTo>
                    <a:pt x="909378" y="997857"/>
                  </a:lnTo>
                  <a:cubicBezTo>
                    <a:pt x="977432" y="965315"/>
                    <a:pt x="1073941" y="967719"/>
                    <a:pt x="1138288" y="1011506"/>
                  </a:cubicBezTo>
                  <a:lnTo>
                    <a:pt x="1139305" y="1010680"/>
                  </a:lnTo>
                  <a:lnTo>
                    <a:pt x="1183988" y="974369"/>
                  </a:lnTo>
                  <a:cubicBezTo>
                    <a:pt x="1203075" y="964864"/>
                    <a:pt x="1225452" y="958517"/>
                    <a:pt x="1249433" y="956171"/>
                  </a:cubicBezTo>
                  <a:cubicBezTo>
                    <a:pt x="1275827" y="953586"/>
                    <a:pt x="1302204" y="956026"/>
                    <a:pt x="1326024" y="962773"/>
                  </a:cubicBezTo>
                  <a:lnTo>
                    <a:pt x="1385499" y="994283"/>
                  </a:lnTo>
                  <a:lnTo>
                    <a:pt x="1387275" y="995224"/>
                  </a:lnTo>
                  <a:cubicBezTo>
                    <a:pt x="1422259" y="966795"/>
                    <a:pt x="1474405" y="952686"/>
                    <a:pt x="1526229" y="955715"/>
                  </a:cubicBezTo>
                  <a:cubicBezTo>
                    <a:pt x="1543503" y="956724"/>
                    <a:pt x="1560742" y="959638"/>
                    <a:pt x="1577297" y="964560"/>
                  </a:cubicBezTo>
                  <a:cubicBezTo>
                    <a:pt x="1627756" y="979558"/>
                    <a:pt x="1663938" y="1010958"/>
                    <a:pt x="1673658" y="1048213"/>
                  </a:cubicBezTo>
                  <a:lnTo>
                    <a:pt x="1674189" y="1048420"/>
                  </a:lnTo>
                  <a:lnTo>
                    <a:pt x="1750275" y="1078033"/>
                  </a:lnTo>
                  <a:cubicBezTo>
                    <a:pt x="1771538" y="1091991"/>
                    <a:pt x="1787874" y="1109540"/>
                    <a:pt x="1797324" y="1129400"/>
                  </a:cubicBezTo>
                  <a:cubicBezTo>
                    <a:pt x="1811061" y="1158232"/>
                    <a:pt x="1809104" y="1189546"/>
                    <a:pt x="1791789" y="1217436"/>
                  </a:cubicBezTo>
                  <a:cubicBezTo>
                    <a:pt x="1834350" y="1255684"/>
                    <a:pt x="1849234" y="1305266"/>
                    <a:pt x="1832224" y="1352040"/>
                  </a:cubicBezTo>
                  <a:cubicBezTo>
                    <a:pt x="1809610" y="1414223"/>
                    <a:pt x="1734749" y="1460792"/>
                    <a:pt x="1642809" y="1469866"/>
                  </a:cubicBezTo>
                  <a:cubicBezTo>
                    <a:pt x="1642370" y="1508679"/>
                    <a:pt x="1617630" y="1545489"/>
                    <a:pt x="1575002" y="1570828"/>
                  </a:cubicBezTo>
                  <a:cubicBezTo>
                    <a:pt x="1510232" y="1609333"/>
                    <a:pt x="1416673" y="1614281"/>
                    <a:pt x="1344140" y="1583052"/>
                  </a:cubicBezTo>
                  <a:cubicBezTo>
                    <a:pt x="1320683" y="1636692"/>
                    <a:pt x="1257871" y="1677696"/>
                    <a:pt x="1179162" y="1690760"/>
                  </a:cubicBezTo>
                  <a:cubicBezTo>
                    <a:pt x="1086412" y="1706151"/>
                    <a:pt x="989612" y="1679922"/>
                    <a:pt x="936588" y="1625015"/>
                  </a:cubicBezTo>
                  <a:cubicBezTo>
                    <a:pt x="811437" y="1677131"/>
                    <a:pt x="648889" y="1647838"/>
                    <a:pt x="576255" y="1560059"/>
                  </a:cubicBezTo>
                  <a:cubicBezTo>
                    <a:pt x="504904" y="1565829"/>
                    <a:pt x="437907" y="1535268"/>
                    <a:pt x="417825" y="1487775"/>
                  </a:cubicBezTo>
                  <a:cubicBezTo>
                    <a:pt x="414188" y="1479184"/>
                    <a:pt x="412264" y="1470424"/>
                    <a:pt x="411979" y="1461707"/>
                  </a:cubicBezTo>
                  <a:lnTo>
                    <a:pt x="414001" y="1448628"/>
                  </a:lnTo>
                  <a:lnTo>
                    <a:pt x="395456" y="1451691"/>
                  </a:lnTo>
                  <a:cubicBezTo>
                    <a:pt x="357557" y="1447822"/>
                    <a:pt x="322337" y="1397359"/>
                    <a:pt x="310634" y="1330152"/>
                  </a:cubicBezTo>
                  <a:cubicBezTo>
                    <a:pt x="309970" y="1329822"/>
                    <a:pt x="309316" y="1329456"/>
                    <a:pt x="308652" y="1329126"/>
                  </a:cubicBezTo>
                  <a:cubicBezTo>
                    <a:pt x="273332" y="1342456"/>
                    <a:pt x="234171" y="1325550"/>
                    <a:pt x="201835" y="1283042"/>
                  </a:cubicBezTo>
                  <a:cubicBezTo>
                    <a:pt x="150761" y="1215875"/>
                    <a:pt x="127605" y="1100018"/>
                    <a:pt x="146182" y="1004709"/>
                  </a:cubicBezTo>
                  <a:lnTo>
                    <a:pt x="146136" y="1004651"/>
                  </a:lnTo>
                  <a:lnTo>
                    <a:pt x="105228" y="952781"/>
                  </a:lnTo>
                  <a:cubicBezTo>
                    <a:pt x="71852" y="888160"/>
                    <a:pt x="62550" y="792081"/>
                    <a:pt x="89387" y="724166"/>
                  </a:cubicBezTo>
                  <a:lnTo>
                    <a:pt x="88622" y="723231"/>
                  </a:lnTo>
                  <a:lnTo>
                    <a:pt x="55003" y="682168"/>
                  </a:lnTo>
                  <a:cubicBezTo>
                    <a:pt x="45347" y="664079"/>
                    <a:pt x="37782" y="642432"/>
                    <a:pt x="33165" y="618828"/>
                  </a:cubicBezTo>
                  <a:cubicBezTo>
                    <a:pt x="28081" y="592848"/>
                    <a:pt x="26935" y="566426"/>
                    <a:pt x="29459" y="542149"/>
                  </a:cubicBezTo>
                  <a:lnTo>
                    <a:pt x="47245" y="480195"/>
                  </a:lnTo>
                  <a:lnTo>
                    <a:pt x="47776" y="478345"/>
                  </a:lnTo>
                  <a:cubicBezTo>
                    <a:pt x="21455" y="446196"/>
                    <a:pt x="4360" y="395690"/>
                    <a:pt x="726" y="343939"/>
                  </a:cubicBezTo>
                  <a:close/>
                </a:path>
              </a:pathLst>
            </a:cu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1" name="Cloud 90">
              <a:extLst>
                <a:ext uri="{FF2B5EF4-FFF2-40B4-BE49-F238E27FC236}">
                  <a16:creationId xmlns:a16="http://schemas.microsoft.com/office/drawing/2014/main" id="{AE5D0AC6-14C5-310F-32DE-E04111EFD3C4}"/>
                </a:ext>
              </a:extLst>
            </p:cNvPr>
            <p:cNvSpPr/>
            <p:nvPr/>
          </p:nvSpPr>
          <p:spPr>
            <a:xfrm rot="5799345">
              <a:off x="1388953" y="1954546"/>
              <a:ext cx="1076787" cy="936546"/>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DD7A45EF-F45E-A2AF-56E9-1E5E22A817C5}"/>
                </a:ext>
              </a:extLst>
            </p:cNvPr>
            <p:cNvSpPr/>
            <p:nvPr/>
          </p:nvSpPr>
          <p:spPr>
            <a:xfrm>
              <a:off x="1732342" y="2035701"/>
              <a:ext cx="404628" cy="18971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3" name="Group 122">
            <a:extLst>
              <a:ext uri="{FF2B5EF4-FFF2-40B4-BE49-F238E27FC236}">
                <a16:creationId xmlns:a16="http://schemas.microsoft.com/office/drawing/2014/main" id="{AEA0EFCC-15EC-B837-2845-0A59FEB81088}"/>
              </a:ext>
            </a:extLst>
          </p:cNvPr>
          <p:cNvGrpSpPr/>
          <p:nvPr/>
        </p:nvGrpSpPr>
        <p:grpSpPr>
          <a:xfrm>
            <a:off x="8384206" y="2131055"/>
            <a:ext cx="1216399" cy="3077894"/>
            <a:chOff x="6934200" y="1265656"/>
            <a:chExt cx="1985484" cy="4373144"/>
          </a:xfrm>
        </p:grpSpPr>
        <p:sp>
          <p:nvSpPr>
            <p:cNvPr id="124" name="Oval 123">
              <a:extLst>
                <a:ext uri="{FF2B5EF4-FFF2-40B4-BE49-F238E27FC236}">
                  <a16:creationId xmlns:a16="http://schemas.microsoft.com/office/drawing/2014/main" id="{F2D8A2F2-49F3-86D9-B03D-40AB0B19342E}"/>
                </a:ext>
              </a:extLst>
            </p:cNvPr>
            <p:cNvSpPr/>
            <p:nvPr/>
          </p:nvSpPr>
          <p:spPr>
            <a:xfrm rot="649721" flipH="1">
              <a:off x="7888635" y="5272466"/>
              <a:ext cx="597376" cy="366334"/>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a:extLst>
                <a:ext uri="{FF2B5EF4-FFF2-40B4-BE49-F238E27FC236}">
                  <a16:creationId xmlns:a16="http://schemas.microsoft.com/office/drawing/2014/main" id="{1FA963A4-445D-83BB-7527-D9E29608476D}"/>
                </a:ext>
              </a:extLst>
            </p:cNvPr>
            <p:cNvSpPr/>
            <p:nvPr/>
          </p:nvSpPr>
          <p:spPr>
            <a:xfrm rot="649721" flipH="1">
              <a:off x="7341974" y="5272466"/>
              <a:ext cx="597376" cy="366334"/>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Trapezoid 125">
              <a:extLst>
                <a:ext uri="{FF2B5EF4-FFF2-40B4-BE49-F238E27FC236}">
                  <a16:creationId xmlns:a16="http://schemas.microsoft.com/office/drawing/2014/main" id="{1CB23EBE-FAE9-2AFE-A91B-EE53CF4501B1}"/>
                </a:ext>
              </a:extLst>
            </p:cNvPr>
            <p:cNvSpPr/>
            <p:nvPr/>
          </p:nvSpPr>
          <p:spPr>
            <a:xfrm flipH="1">
              <a:off x="7244801" y="2741009"/>
              <a:ext cx="1393852" cy="2677352"/>
            </a:xfrm>
            <a:prstGeom prst="trapezoid">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a:extLst>
                <a:ext uri="{FF2B5EF4-FFF2-40B4-BE49-F238E27FC236}">
                  <a16:creationId xmlns:a16="http://schemas.microsoft.com/office/drawing/2014/main" id="{97C34BDF-FA45-F5EC-4EE2-4760EC7D117A}"/>
                </a:ext>
              </a:extLst>
            </p:cNvPr>
            <p:cNvSpPr/>
            <p:nvPr/>
          </p:nvSpPr>
          <p:spPr>
            <a:xfrm rot="6724914" flipH="1">
              <a:off x="6809060" y="3667864"/>
              <a:ext cx="601800" cy="35152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a:extLst>
                <a:ext uri="{FF2B5EF4-FFF2-40B4-BE49-F238E27FC236}">
                  <a16:creationId xmlns:a16="http://schemas.microsoft.com/office/drawing/2014/main" id="{7D681E7E-D449-EBA1-537C-E70F97B98784}"/>
                </a:ext>
              </a:extLst>
            </p:cNvPr>
            <p:cNvSpPr/>
            <p:nvPr/>
          </p:nvSpPr>
          <p:spPr>
            <a:xfrm rot="3549535" flipH="1">
              <a:off x="8409583" y="3649135"/>
              <a:ext cx="601800" cy="35152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Trapezoid 128">
              <a:extLst>
                <a:ext uri="{FF2B5EF4-FFF2-40B4-BE49-F238E27FC236}">
                  <a16:creationId xmlns:a16="http://schemas.microsoft.com/office/drawing/2014/main" id="{31871EC2-9E78-BD2F-21ED-D1C8EDDCE6C9}"/>
                </a:ext>
              </a:extLst>
            </p:cNvPr>
            <p:cNvSpPr/>
            <p:nvPr/>
          </p:nvSpPr>
          <p:spPr>
            <a:xfrm rot="1217087" flipH="1">
              <a:off x="7110119" y="2659657"/>
              <a:ext cx="535069" cy="1175870"/>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Trapezoid 129">
              <a:extLst>
                <a:ext uri="{FF2B5EF4-FFF2-40B4-BE49-F238E27FC236}">
                  <a16:creationId xmlns:a16="http://schemas.microsoft.com/office/drawing/2014/main" id="{041871C7-0F40-4EB1-AB3D-D48CC4BCFC66}"/>
                </a:ext>
              </a:extLst>
            </p:cNvPr>
            <p:cNvSpPr/>
            <p:nvPr/>
          </p:nvSpPr>
          <p:spPr>
            <a:xfrm rot="20382913">
              <a:off x="8213629" y="2665899"/>
              <a:ext cx="582454" cy="1218491"/>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Cloud 130">
              <a:extLst>
                <a:ext uri="{FF2B5EF4-FFF2-40B4-BE49-F238E27FC236}">
                  <a16:creationId xmlns:a16="http://schemas.microsoft.com/office/drawing/2014/main" id="{B902E5AE-A845-A1A0-D1B4-21F6515DA925}"/>
                </a:ext>
              </a:extLst>
            </p:cNvPr>
            <p:cNvSpPr/>
            <p:nvPr/>
          </p:nvSpPr>
          <p:spPr>
            <a:xfrm rot="671737">
              <a:off x="6993977" y="1670566"/>
              <a:ext cx="609128" cy="1320297"/>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Cloud 131">
              <a:extLst>
                <a:ext uri="{FF2B5EF4-FFF2-40B4-BE49-F238E27FC236}">
                  <a16:creationId xmlns:a16="http://schemas.microsoft.com/office/drawing/2014/main" id="{8B5DBAC6-6220-BD6E-63AD-AD65137026D4}"/>
                </a:ext>
              </a:extLst>
            </p:cNvPr>
            <p:cNvSpPr/>
            <p:nvPr/>
          </p:nvSpPr>
          <p:spPr>
            <a:xfrm rot="20706537">
              <a:off x="8223399" y="1730671"/>
              <a:ext cx="696285" cy="1206904"/>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Trapezoid 132">
              <a:extLst>
                <a:ext uri="{FF2B5EF4-FFF2-40B4-BE49-F238E27FC236}">
                  <a16:creationId xmlns:a16="http://schemas.microsoft.com/office/drawing/2014/main" id="{738CCA1F-5C55-4BED-377C-5AC1C8CCA056}"/>
                </a:ext>
              </a:extLst>
            </p:cNvPr>
            <p:cNvSpPr/>
            <p:nvPr/>
          </p:nvSpPr>
          <p:spPr>
            <a:xfrm flipH="1">
              <a:off x="7275873" y="2610683"/>
              <a:ext cx="1294448" cy="2333159"/>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Isosceles Triangle 133">
              <a:extLst>
                <a:ext uri="{FF2B5EF4-FFF2-40B4-BE49-F238E27FC236}">
                  <a16:creationId xmlns:a16="http://schemas.microsoft.com/office/drawing/2014/main" id="{3B706A5E-6774-558C-1F82-96D7EF2C42EE}"/>
                </a:ext>
              </a:extLst>
            </p:cNvPr>
            <p:cNvSpPr/>
            <p:nvPr/>
          </p:nvSpPr>
          <p:spPr>
            <a:xfrm rot="10800000" flipH="1">
              <a:off x="7707357" y="2809408"/>
              <a:ext cx="431483" cy="596171"/>
            </a:xfrm>
            <a:prstGeom prst="triangl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5" name="Group 24">
              <a:extLst>
                <a:ext uri="{FF2B5EF4-FFF2-40B4-BE49-F238E27FC236}">
                  <a16:creationId xmlns:a16="http://schemas.microsoft.com/office/drawing/2014/main" id="{EC6F728F-50CC-8B8C-D056-8E60760AFD89}"/>
                </a:ext>
              </a:extLst>
            </p:cNvPr>
            <p:cNvGrpSpPr/>
            <p:nvPr/>
          </p:nvGrpSpPr>
          <p:grpSpPr>
            <a:xfrm>
              <a:off x="7108136" y="2388756"/>
              <a:ext cx="1544360" cy="2210894"/>
              <a:chOff x="4553133" y="901823"/>
              <a:chExt cx="2186627" cy="3449921"/>
            </a:xfrm>
          </p:grpSpPr>
          <p:sp>
            <p:nvSpPr>
              <p:cNvPr id="202" name="Double Wave 23">
                <a:extLst>
                  <a:ext uri="{FF2B5EF4-FFF2-40B4-BE49-F238E27FC236}">
                    <a16:creationId xmlns:a16="http://schemas.microsoft.com/office/drawing/2014/main" id="{BBF6316B-9E22-1AFC-5E81-6E5B2F92D8E5}"/>
                  </a:ext>
                </a:extLst>
              </p:cNvPr>
              <p:cNvSpPr/>
              <p:nvPr/>
            </p:nvSpPr>
            <p:spPr>
              <a:xfrm rot="16807465">
                <a:off x="3382792" y="2343203"/>
                <a:ext cx="3178882" cy="838200"/>
              </a:xfrm>
              <a:prstGeom prst="doubleWave">
                <a:avLst>
                  <a:gd name="adj1" fmla="val 6250"/>
                  <a:gd name="adj2" fmla="val -10000"/>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3" name="Group 16">
                <a:extLst>
                  <a:ext uri="{FF2B5EF4-FFF2-40B4-BE49-F238E27FC236}">
                    <a16:creationId xmlns:a16="http://schemas.microsoft.com/office/drawing/2014/main" id="{CCFE1E76-BCCA-BB26-BB71-2D861848EC2C}"/>
                  </a:ext>
                </a:extLst>
              </p:cNvPr>
              <p:cNvGrpSpPr/>
              <p:nvPr/>
            </p:nvGrpSpPr>
            <p:grpSpPr>
              <a:xfrm>
                <a:off x="4694566" y="901823"/>
                <a:ext cx="2045194" cy="1982724"/>
                <a:chOff x="2594848" y="2213440"/>
                <a:chExt cx="2045194" cy="1982724"/>
              </a:xfrm>
              <a:solidFill>
                <a:srgbClr val="E0C13C"/>
              </a:solidFill>
            </p:grpSpPr>
            <p:sp>
              <p:nvSpPr>
                <p:cNvPr id="204" name="Pie 17">
                  <a:extLst>
                    <a:ext uri="{FF2B5EF4-FFF2-40B4-BE49-F238E27FC236}">
                      <a16:creationId xmlns:a16="http://schemas.microsoft.com/office/drawing/2014/main" id="{346226B9-523A-10BC-70A9-7CD8BA8187F3}"/>
                    </a:ext>
                  </a:extLst>
                </p:cNvPr>
                <p:cNvSpPr/>
                <p:nvPr/>
              </p:nvSpPr>
              <p:spPr>
                <a:xfrm rot="18695073">
                  <a:off x="2626083" y="2182205"/>
                  <a:ext cx="1982724" cy="2045194"/>
                </a:xfrm>
                <a:prstGeom prst="pi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05" name="Group 5">
                  <a:extLst>
                    <a:ext uri="{FF2B5EF4-FFF2-40B4-BE49-F238E27FC236}">
                      <a16:creationId xmlns:a16="http://schemas.microsoft.com/office/drawing/2014/main" id="{A19D2244-0F57-82CC-6723-4608513E19D5}"/>
                    </a:ext>
                  </a:extLst>
                </p:cNvPr>
                <p:cNvGrpSpPr/>
                <p:nvPr/>
              </p:nvGrpSpPr>
              <p:grpSpPr>
                <a:xfrm>
                  <a:off x="2840416" y="2333435"/>
                  <a:ext cx="1586009" cy="1634505"/>
                  <a:chOff x="2838154" y="2333435"/>
                  <a:chExt cx="1586009" cy="1634505"/>
                </a:xfrm>
                <a:grpFill/>
              </p:grpSpPr>
              <p:sp>
                <p:nvSpPr>
                  <p:cNvPr id="206" name="Moon 3">
                    <a:extLst>
                      <a:ext uri="{FF2B5EF4-FFF2-40B4-BE49-F238E27FC236}">
                        <a16:creationId xmlns:a16="http://schemas.microsoft.com/office/drawing/2014/main" id="{E45DAE6D-C878-28B2-C1B1-2982BBECD803}"/>
                      </a:ext>
                    </a:extLst>
                  </p:cNvPr>
                  <p:cNvSpPr/>
                  <p:nvPr/>
                </p:nvSpPr>
                <p:spPr>
                  <a:xfrm rot="16200000">
                    <a:off x="2921323" y="2465100"/>
                    <a:ext cx="1419672" cy="1586008"/>
                  </a:xfrm>
                  <a:prstGeom prst="moon">
                    <a:avLst>
                      <a:gd name="adj" fmla="val 677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Moon 20">
                    <a:extLst>
                      <a:ext uri="{FF2B5EF4-FFF2-40B4-BE49-F238E27FC236}">
                        <a16:creationId xmlns:a16="http://schemas.microsoft.com/office/drawing/2014/main" id="{8BACB7CC-7CC7-85B4-4208-4AF006B9AADA}"/>
                      </a:ext>
                    </a:extLst>
                  </p:cNvPr>
                  <p:cNvSpPr/>
                  <p:nvPr/>
                </p:nvSpPr>
                <p:spPr>
                  <a:xfrm rot="16200000">
                    <a:off x="3004894" y="2166695"/>
                    <a:ext cx="1171765" cy="1505246"/>
                  </a:xfrm>
                  <a:prstGeom prst="moon">
                    <a:avLst>
                      <a:gd name="adj" fmla="val 677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36" name="Oval 135">
              <a:extLst>
                <a:ext uri="{FF2B5EF4-FFF2-40B4-BE49-F238E27FC236}">
                  <a16:creationId xmlns:a16="http://schemas.microsoft.com/office/drawing/2014/main" id="{AD004F12-D858-8AA5-4BA0-3EBA3FA6765A}"/>
                </a:ext>
              </a:extLst>
            </p:cNvPr>
            <p:cNvSpPr/>
            <p:nvPr/>
          </p:nvSpPr>
          <p:spPr>
            <a:xfrm flipH="1">
              <a:off x="7377452" y="1418345"/>
              <a:ext cx="1192870" cy="149042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7" name="Group 58">
              <a:extLst>
                <a:ext uri="{FF2B5EF4-FFF2-40B4-BE49-F238E27FC236}">
                  <a16:creationId xmlns:a16="http://schemas.microsoft.com/office/drawing/2014/main" id="{1727A1AF-B825-5C65-B8F8-E255B883B389}"/>
                </a:ext>
              </a:extLst>
            </p:cNvPr>
            <p:cNvGrpSpPr/>
            <p:nvPr/>
          </p:nvGrpSpPr>
          <p:grpSpPr>
            <a:xfrm rot="175281">
              <a:off x="7281771" y="4966315"/>
              <a:ext cx="1319546" cy="446802"/>
              <a:chOff x="3810000" y="1677648"/>
              <a:chExt cx="4705061" cy="1827552"/>
            </a:xfrm>
          </p:grpSpPr>
          <p:grpSp>
            <p:nvGrpSpPr>
              <p:cNvPr id="172" name="Group 37">
                <a:extLst>
                  <a:ext uri="{FF2B5EF4-FFF2-40B4-BE49-F238E27FC236}">
                    <a16:creationId xmlns:a16="http://schemas.microsoft.com/office/drawing/2014/main" id="{334D0A81-D4F8-6CFE-A773-BC993E321629}"/>
                  </a:ext>
                </a:extLst>
              </p:cNvPr>
              <p:cNvGrpSpPr/>
              <p:nvPr/>
            </p:nvGrpSpPr>
            <p:grpSpPr>
              <a:xfrm>
                <a:off x="3810000" y="1828800"/>
                <a:ext cx="1776984" cy="1676400"/>
                <a:chOff x="3810000" y="1828800"/>
                <a:chExt cx="4038600" cy="3810000"/>
              </a:xfrm>
            </p:grpSpPr>
            <p:sp>
              <p:nvSpPr>
                <p:cNvPr id="193" name="Half Frame 192">
                  <a:extLst>
                    <a:ext uri="{FF2B5EF4-FFF2-40B4-BE49-F238E27FC236}">
                      <a16:creationId xmlns:a16="http://schemas.microsoft.com/office/drawing/2014/main" id="{58C78DB9-C9B6-462C-638A-9B1AD816A9BE}"/>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4" name="Half Frame 193">
                  <a:extLst>
                    <a:ext uri="{FF2B5EF4-FFF2-40B4-BE49-F238E27FC236}">
                      <a16:creationId xmlns:a16="http://schemas.microsoft.com/office/drawing/2014/main" id="{2805D46B-1FCA-7481-D896-06CA856FDBD2}"/>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5" name="Half Frame 194">
                  <a:extLst>
                    <a:ext uri="{FF2B5EF4-FFF2-40B4-BE49-F238E27FC236}">
                      <a16:creationId xmlns:a16="http://schemas.microsoft.com/office/drawing/2014/main" id="{C2649F36-4504-D42A-2BF3-304265D36426}"/>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6" name="Half Frame 195">
                  <a:extLst>
                    <a:ext uri="{FF2B5EF4-FFF2-40B4-BE49-F238E27FC236}">
                      <a16:creationId xmlns:a16="http://schemas.microsoft.com/office/drawing/2014/main" id="{F3709F09-DA19-97A9-A30E-EFC5B359EB37}"/>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7" name="Donut 775">
                  <a:extLst>
                    <a:ext uri="{FF2B5EF4-FFF2-40B4-BE49-F238E27FC236}">
                      <a16:creationId xmlns:a16="http://schemas.microsoft.com/office/drawing/2014/main" id="{26C3578A-442B-389E-D495-B77D76726A3D}"/>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8" name="Diamond 197">
                  <a:extLst>
                    <a:ext uri="{FF2B5EF4-FFF2-40B4-BE49-F238E27FC236}">
                      <a16:creationId xmlns:a16="http://schemas.microsoft.com/office/drawing/2014/main" id="{E1ED6040-0FA7-E518-CC58-4C5FDCCABBB6}"/>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Diamond 198">
                  <a:extLst>
                    <a:ext uri="{FF2B5EF4-FFF2-40B4-BE49-F238E27FC236}">
                      <a16:creationId xmlns:a16="http://schemas.microsoft.com/office/drawing/2014/main" id="{BB8BCF59-AC26-D0D8-7A08-E4C5F43B69FF}"/>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Diamond 199">
                  <a:extLst>
                    <a:ext uri="{FF2B5EF4-FFF2-40B4-BE49-F238E27FC236}">
                      <a16:creationId xmlns:a16="http://schemas.microsoft.com/office/drawing/2014/main" id="{48757377-6FB0-3DA3-EF5D-C3FCFD908C51}"/>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Diamond 200">
                  <a:extLst>
                    <a:ext uri="{FF2B5EF4-FFF2-40B4-BE49-F238E27FC236}">
                      <a16:creationId xmlns:a16="http://schemas.microsoft.com/office/drawing/2014/main" id="{1B0F9645-AA81-4CAB-D894-DC78D6A070B4}"/>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3" name="Group 38">
                <a:extLst>
                  <a:ext uri="{FF2B5EF4-FFF2-40B4-BE49-F238E27FC236}">
                    <a16:creationId xmlns:a16="http://schemas.microsoft.com/office/drawing/2014/main" id="{96534D51-9997-811E-6800-992723DB431E}"/>
                  </a:ext>
                </a:extLst>
              </p:cNvPr>
              <p:cNvGrpSpPr/>
              <p:nvPr/>
            </p:nvGrpSpPr>
            <p:grpSpPr>
              <a:xfrm>
                <a:off x="5314014" y="1757596"/>
                <a:ext cx="1776984" cy="1676400"/>
                <a:chOff x="3810000" y="1828800"/>
                <a:chExt cx="4038600" cy="3810000"/>
              </a:xfrm>
            </p:grpSpPr>
            <p:sp>
              <p:nvSpPr>
                <p:cNvPr id="184" name="Half Frame 183">
                  <a:extLst>
                    <a:ext uri="{FF2B5EF4-FFF2-40B4-BE49-F238E27FC236}">
                      <a16:creationId xmlns:a16="http://schemas.microsoft.com/office/drawing/2014/main" id="{CCF6D8D3-7C44-D705-EA6B-8DBB07147DA4}"/>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5" name="Half Frame 184">
                  <a:extLst>
                    <a:ext uri="{FF2B5EF4-FFF2-40B4-BE49-F238E27FC236}">
                      <a16:creationId xmlns:a16="http://schemas.microsoft.com/office/drawing/2014/main" id="{618FB5BC-AA0E-27E7-684D-548E1A4915AC}"/>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6" name="Half Frame 185">
                  <a:extLst>
                    <a:ext uri="{FF2B5EF4-FFF2-40B4-BE49-F238E27FC236}">
                      <a16:creationId xmlns:a16="http://schemas.microsoft.com/office/drawing/2014/main" id="{6C09529C-4122-F065-49D7-ADCB92333301}"/>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7" name="Half Frame 186">
                  <a:extLst>
                    <a:ext uri="{FF2B5EF4-FFF2-40B4-BE49-F238E27FC236}">
                      <a16:creationId xmlns:a16="http://schemas.microsoft.com/office/drawing/2014/main" id="{6745C584-1845-1529-D408-7B84EDA4C971}"/>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8" name="Donut 766">
                  <a:extLst>
                    <a:ext uri="{FF2B5EF4-FFF2-40B4-BE49-F238E27FC236}">
                      <a16:creationId xmlns:a16="http://schemas.microsoft.com/office/drawing/2014/main" id="{D7629401-0192-9D93-DCA2-6FF166026E9C}"/>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9" name="Diamond 188">
                  <a:extLst>
                    <a:ext uri="{FF2B5EF4-FFF2-40B4-BE49-F238E27FC236}">
                      <a16:creationId xmlns:a16="http://schemas.microsoft.com/office/drawing/2014/main" id="{279DDF1A-62F3-0FD8-F4B1-406760F81694}"/>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Diamond 189">
                  <a:extLst>
                    <a:ext uri="{FF2B5EF4-FFF2-40B4-BE49-F238E27FC236}">
                      <a16:creationId xmlns:a16="http://schemas.microsoft.com/office/drawing/2014/main" id="{07916019-95FA-9DA6-3EE2-C0A66632E2C2}"/>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Diamond 190">
                  <a:extLst>
                    <a:ext uri="{FF2B5EF4-FFF2-40B4-BE49-F238E27FC236}">
                      <a16:creationId xmlns:a16="http://schemas.microsoft.com/office/drawing/2014/main" id="{E5DA7437-3647-9D4A-8408-6185749A34F0}"/>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Diamond 191">
                  <a:extLst>
                    <a:ext uri="{FF2B5EF4-FFF2-40B4-BE49-F238E27FC236}">
                      <a16:creationId xmlns:a16="http://schemas.microsoft.com/office/drawing/2014/main" id="{6F92408E-22E1-5EB0-A20B-8B96F10BCA3B}"/>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4" name="Group 48">
                <a:extLst>
                  <a:ext uri="{FF2B5EF4-FFF2-40B4-BE49-F238E27FC236}">
                    <a16:creationId xmlns:a16="http://schemas.microsoft.com/office/drawing/2014/main" id="{415C350F-BE95-0AE8-F445-8B863920C506}"/>
                  </a:ext>
                </a:extLst>
              </p:cNvPr>
              <p:cNvGrpSpPr/>
              <p:nvPr/>
            </p:nvGrpSpPr>
            <p:grpSpPr>
              <a:xfrm>
                <a:off x="6738077" y="1677648"/>
                <a:ext cx="1776984" cy="1676400"/>
                <a:chOff x="3810000" y="1828800"/>
                <a:chExt cx="4038600" cy="3810000"/>
              </a:xfrm>
            </p:grpSpPr>
            <p:sp>
              <p:nvSpPr>
                <p:cNvPr id="175" name="Half Frame 174">
                  <a:extLst>
                    <a:ext uri="{FF2B5EF4-FFF2-40B4-BE49-F238E27FC236}">
                      <a16:creationId xmlns:a16="http://schemas.microsoft.com/office/drawing/2014/main" id="{53E0342A-C41E-8CBD-C44B-5220895CA921}"/>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6" name="Half Frame 50">
                  <a:extLst>
                    <a:ext uri="{FF2B5EF4-FFF2-40B4-BE49-F238E27FC236}">
                      <a16:creationId xmlns:a16="http://schemas.microsoft.com/office/drawing/2014/main" id="{8C11FB0A-5476-9DF9-5CE7-A89C3B1614CB}"/>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7" name="Half Frame 51">
                  <a:extLst>
                    <a:ext uri="{FF2B5EF4-FFF2-40B4-BE49-F238E27FC236}">
                      <a16:creationId xmlns:a16="http://schemas.microsoft.com/office/drawing/2014/main" id="{B0F96958-5102-A236-E081-EA2F16BBFD8B}"/>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8" name="Half Frame 52">
                  <a:extLst>
                    <a:ext uri="{FF2B5EF4-FFF2-40B4-BE49-F238E27FC236}">
                      <a16:creationId xmlns:a16="http://schemas.microsoft.com/office/drawing/2014/main" id="{57EDCCB6-BEA5-997E-D6FB-4FC55ABC6749}"/>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9" name="Donut 757">
                  <a:extLst>
                    <a:ext uri="{FF2B5EF4-FFF2-40B4-BE49-F238E27FC236}">
                      <a16:creationId xmlns:a16="http://schemas.microsoft.com/office/drawing/2014/main" id="{B4C4CB7E-B0DE-2B03-5439-BD32F10B619D}"/>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0" name="Diamond 179">
                  <a:extLst>
                    <a:ext uri="{FF2B5EF4-FFF2-40B4-BE49-F238E27FC236}">
                      <a16:creationId xmlns:a16="http://schemas.microsoft.com/office/drawing/2014/main" id="{650BA163-7E2B-F042-58C6-EEA7442B2D7C}"/>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Diamond 180">
                  <a:extLst>
                    <a:ext uri="{FF2B5EF4-FFF2-40B4-BE49-F238E27FC236}">
                      <a16:creationId xmlns:a16="http://schemas.microsoft.com/office/drawing/2014/main" id="{59E84FDB-80CC-8F66-D6BB-2970BAD40361}"/>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Diamond 181">
                  <a:extLst>
                    <a:ext uri="{FF2B5EF4-FFF2-40B4-BE49-F238E27FC236}">
                      <a16:creationId xmlns:a16="http://schemas.microsoft.com/office/drawing/2014/main" id="{B6C79BB3-53AE-AE6D-A76C-BC471D844C19}"/>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Diamond 182">
                  <a:extLst>
                    <a:ext uri="{FF2B5EF4-FFF2-40B4-BE49-F238E27FC236}">
                      <a16:creationId xmlns:a16="http://schemas.microsoft.com/office/drawing/2014/main" id="{FF743D02-9444-3C93-0DE0-0F7BC90CF5E1}"/>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8" name="Cloud 137">
              <a:extLst>
                <a:ext uri="{FF2B5EF4-FFF2-40B4-BE49-F238E27FC236}">
                  <a16:creationId xmlns:a16="http://schemas.microsoft.com/office/drawing/2014/main" id="{4960762C-4BD3-A26A-8B72-02F645B041AC}"/>
                </a:ext>
              </a:extLst>
            </p:cNvPr>
            <p:cNvSpPr/>
            <p:nvPr/>
          </p:nvSpPr>
          <p:spPr>
            <a:xfrm rot="11257361">
              <a:off x="7226737" y="1265656"/>
              <a:ext cx="1385232" cy="696968"/>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9" name="Group 138">
              <a:extLst>
                <a:ext uri="{FF2B5EF4-FFF2-40B4-BE49-F238E27FC236}">
                  <a16:creationId xmlns:a16="http://schemas.microsoft.com/office/drawing/2014/main" id="{F077A97C-4740-5BC6-1C3A-42A58A8AE234}"/>
                </a:ext>
              </a:extLst>
            </p:cNvPr>
            <p:cNvGrpSpPr/>
            <p:nvPr/>
          </p:nvGrpSpPr>
          <p:grpSpPr>
            <a:xfrm>
              <a:off x="7162023" y="1568903"/>
              <a:ext cx="1544762" cy="259293"/>
              <a:chOff x="7105896" y="1557210"/>
              <a:chExt cx="1544762" cy="488119"/>
            </a:xfrm>
          </p:grpSpPr>
          <p:sp>
            <p:nvSpPr>
              <p:cNvPr id="140" name="Rounded Rectangle 15">
                <a:extLst>
                  <a:ext uri="{FF2B5EF4-FFF2-40B4-BE49-F238E27FC236}">
                    <a16:creationId xmlns:a16="http://schemas.microsoft.com/office/drawing/2014/main" id="{77FF8EC0-6888-1294-DE0B-63DE522EB3B8}"/>
                  </a:ext>
                </a:extLst>
              </p:cNvPr>
              <p:cNvSpPr/>
              <p:nvPr/>
            </p:nvSpPr>
            <p:spPr>
              <a:xfrm>
                <a:off x="7105896" y="1589474"/>
                <a:ext cx="1544762" cy="444406"/>
              </a:xfrm>
              <a:prstGeom prst="roundRect">
                <a:avLst>
                  <a:gd name="adj" fmla="val 50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1" name="Group 59">
                <a:extLst>
                  <a:ext uri="{FF2B5EF4-FFF2-40B4-BE49-F238E27FC236}">
                    <a16:creationId xmlns:a16="http://schemas.microsoft.com/office/drawing/2014/main" id="{71788555-AFB6-15A4-2519-BE10CF4FC789}"/>
                  </a:ext>
                </a:extLst>
              </p:cNvPr>
              <p:cNvGrpSpPr/>
              <p:nvPr/>
            </p:nvGrpSpPr>
            <p:grpSpPr>
              <a:xfrm rot="160736">
                <a:off x="7230848" y="1557210"/>
                <a:ext cx="1269517" cy="488119"/>
                <a:chOff x="3810000" y="1677648"/>
                <a:chExt cx="4705061" cy="1827552"/>
              </a:xfrm>
            </p:grpSpPr>
            <p:grpSp>
              <p:nvGrpSpPr>
                <p:cNvPr id="142" name="Group 37">
                  <a:extLst>
                    <a:ext uri="{FF2B5EF4-FFF2-40B4-BE49-F238E27FC236}">
                      <a16:creationId xmlns:a16="http://schemas.microsoft.com/office/drawing/2014/main" id="{FF8467F1-E383-4EBF-3725-DC1955958312}"/>
                    </a:ext>
                  </a:extLst>
                </p:cNvPr>
                <p:cNvGrpSpPr/>
                <p:nvPr/>
              </p:nvGrpSpPr>
              <p:grpSpPr>
                <a:xfrm>
                  <a:off x="3810000" y="1828800"/>
                  <a:ext cx="1776984" cy="1676400"/>
                  <a:chOff x="3810000" y="1828800"/>
                  <a:chExt cx="4038600" cy="3810000"/>
                </a:xfrm>
              </p:grpSpPr>
              <p:sp>
                <p:nvSpPr>
                  <p:cNvPr id="163" name="Half Frame 162">
                    <a:extLst>
                      <a:ext uri="{FF2B5EF4-FFF2-40B4-BE49-F238E27FC236}">
                        <a16:creationId xmlns:a16="http://schemas.microsoft.com/office/drawing/2014/main" id="{C08A721D-E336-A4F3-B2B4-ABD8C57EDBD7}"/>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4" name="Half Frame 163">
                    <a:extLst>
                      <a:ext uri="{FF2B5EF4-FFF2-40B4-BE49-F238E27FC236}">
                        <a16:creationId xmlns:a16="http://schemas.microsoft.com/office/drawing/2014/main" id="{19342CA9-2438-2773-AD8F-559E76ECEA69}"/>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5" name="Half Frame 164">
                    <a:extLst>
                      <a:ext uri="{FF2B5EF4-FFF2-40B4-BE49-F238E27FC236}">
                        <a16:creationId xmlns:a16="http://schemas.microsoft.com/office/drawing/2014/main" id="{31A0F50E-4A10-966A-6620-60C4E13DEE1D}"/>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6" name="Half Frame 165">
                    <a:extLst>
                      <a:ext uri="{FF2B5EF4-FFF2-40B4-BE49-F238E27FC236}">
                        <a16:creationId xmlns:a16="http://schemas.microsoft.com/office/drawing/2014/main" id="{524B1CF2-B0FD-F108-A5A2-A2D40BBD505C}"/>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7" name="Donut 745">
                    <a:extLst>
                      <a:ext uri="{FF2B5EF4-FFF2-40B4-BE49-F238E27FC236}">
                        <a16:creationId xmlns:a16="http://schemas.microsoft.com/office/drawing/2014/main" id="{11EC6580-D240-5E84-E60A-BB1249F06874}"/>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8" name="Diamond 167">
                    <a:extLst>
                      <a:ext uri="{FF2B5EF4-FFF2-40B4-BE49-F238E27FC236}">
                        <a16:creationId xmlns:a16="http://schemas.microsoft.com/office/drawing/2014/main" id="{ACD1D230-93C9-DCBA-C311-E6BD5999CEF0}"/>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Diamond 168">
                    <a:extLst>
                      <a:ext uri="{FF2B5EF4-FFF2-40B4-BE49-F238E27FC236}">
                        <a16:creationId xmlns:a16="http://schemas.microsoft.com/office/drawing/2014/main" id="{F52D6387-B396-D741-9535-B73A87C691F6}"/>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Diamond 169">
                    <a:extLst>
                      <a:ext uri="{FF2B5EF4-FFF2-40B4-BE49-F238E27FC236}">
                        <a16:creationId xmlns:a16="http://schemas.microsoft.com/office/drawing/2014/main" id="{7BE792B8-118B-4E7F-9650-1B5B8BF2A26A}"/>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Diamond 170">
                    <a:extLst>
                      <a:ext uri="{FF2B5EF4-FFF2-40B4-BE49-F238E27FC236}">
                        <a16:creationId xmlns:a16="http://schemas.microsoft.com/office/drawing/2014/main" id="{E278F0FA-3B6B-A121-1761-C4D5BE68F466}"/>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3" name="Group 38">
                  <a:extLst>
                    <a:ext uri="{FF2B5EF4-FFF2-40B4-BE49-F238E27FC236}">
                      <a16:creationId xmlns:a16="http://schemas.microsoft.com/office/drawing/2014/main" id="{10F8D321-CC71-8FAB-98A5-218B50FBCB32}"/>
                    </a:ext>
                  </a:extLst>
                </p:cNvPr>
                <p:cNvGrpSpPr/>
                <p:nvPr/>
              </p:nvGrpSpPr>
              <p:grpSpPr>
                <a:xfrm>
                  <a:off x="5314014" y="1757596"/>
                  <a:ext cx="1776984" cy="1676400"/>
                  <a:chOff x="3810000" y="1828800"/>
                  <a:chExt cx="4038600" cy="3810000"/>
                </a:xfrm>
              </p:grpSpPr>
              <p:sp>
                <p:nvSpPr>
                  <p:cNvPr id="154" name="Half Frame 153">
                    <a:extLst>
                      <a:ext uri="{FF2B5EF4-FFF2-40B4-BE49-F238E27FC236}">
                        <a16:creationId xmlns:a16="http://schemas.microsoft.com/office/drawing/2014/main" id="{726B046B-303E-51F7-72BD-369A82F45301}"/>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5" name="Half Frame 154">
                    <a:extLst>
                      <a:ext uri="{FF2B5EF4-FFF2-40B4-BE49-F238E27FC236}">
                        <a16:creationId xmlns:a16="http://schemas.microsoft.com/office/drawing/2014/main" id="{232519EC-6E8E-49B3-8A1D-C366756B2213}"/>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6" name="Half Frame 155">
                    <a:extLst>
                      <a:ext uri="{FF2B5EF4-FFF2-40B4-BE49-F238E27FC236}">
                        <a16:creationId xmlns:a16="http://schemas.microsoft.com/office/drawing/2014/main" id="{05244EB8-451F-3D81-908E-9B5AB3608D13}"/>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7" name="Half Frame 156">
                    <a:extLst>
                      <a:ext uri="{FF2B5EF4-FFF2-40B4-BE49-F238E27FC236}">
                        <a16:creationId xmlns:a16="http://schemas.microsoft.com/office/drawing/2014/main" id="{10B1DFC9-9C60-F482-D2CA-40A98077CCA8}"/>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8" name="Donut 736">
                    <a:extLst>
                      <a:ext uri="{FF2B5EF4-FFF2-40B4-BE49-F238E27FC236}">
                        <a16:creationId xmlns:a16="http://schemas.microsoft.com/office/drawing/2014/main" id="{CF1C7033-DB9A-D5C4-6034-6CE07F7C3595}"/>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9" name="Diamond 158">
                    <a:extLst>
                      <a:ext uri="{FF2B5EF4-FFF2-40B4-BE49-F238E27FC236}">
                        <a16:creationId xmlns:a16="http://schemas.microsoft.com/office/drawing/2014/main" id="{9E5CAE2F-B627-A211-F348-400D413E39EA}"/>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Diamond 159">
                    <a:extLst>
                      <a:ext uri="{FF2B5EF4-FFF2-40B4-BE49-F238E27FC236}">
                        <a16:creationId xmlns:a16="http://schemas.microsoft.com/office/drawing/2014/main" id="{A55D8614-E3AF-63A4-31C0-0522CB235FEC}"/>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Diamond 160">
                    <a:extLst>
                      <a:ext uri="{FF2B5EF4-FFF2-40B4-BE49-F238E27FC236}">
                        <a16:creationId xmlns:a16="http://schemas.microsoft.com/office/drawing/2014/main" id="{38A0B6AB-9C92-6BFD-A213-5514BD1B9466}"/>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Diamond 161">
                    <a:extLst>
                      <a:ext uri="{FF2B5EF4-FFF2-40B4-BE49-F238E27FC236}">
                        <a16:creationId xmlns:a16="http://schemas.microsoft.com/office/drawing/2014/main" id="{280E388D-0D1C-2E50-9D87-0212D6D4C281}"/>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4" name="Group 48">
                  <a:extLst>
                    <a:ext uri="{FF2B5EF4-FFF2-40B4-BE49-F238E27FC236}">
                      <a16:creationId xmlns:a16="http://schemas.microsoft.com/office/drawing/2014/main" id="{5F501597-46C1-95A6-4D7E-E79B8A9F90CC}"/>
                    </a:ext>
                  </a:extLst>
                </p:cNvPr>
                <p:cNvGrpSpPr/>
                <p:nvPr/>
              </p:nvGrpSpPr>
              <p:grpSpPr>
                <a:xfrm>
                  <a:off x="6738077" y="1677648"/>
                  <a:ext cx="1776984" cy="1676400"/>
                  <a:chOff x="3810000" y="1828800"/>
                  <a:chExt cx="4038600" cy="3810000"/>
                </a:xfrm>
              </p:grpSpPr>
              <p:sp>
                <p:nvSpPr>
                  <p:cNvPr id="145" name="Half Frame 144">
                    <a:extLst>
                      <a:ext uri="{FF2B5EF4-FFF2-40B4-BE49-F238E27FC236}">
                        <a16:creationId xmlns:a16="http://schemas.microsoft.com/office/drawing/2014/main" id="{80952477-6580-DDF8-32D1-AED0135B0EC0}"/>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6" name="Half Frame 145">
                    <a:extLst>
                      <a:ext uri="{FF2B5EF4-FFF2-40B4-BE49-F238E27FC236}">
                        <a16:creationId xmlns:a16="http://schemas.microsoft.com/office/drawing/2014/main" id="{EA179226-EAB0-9E3B-411D-9CCBCC670441}"/>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7" name="Half Frame 146">
                    <a:extLst>
                      <a:ext uri="{FF2B5EF4-FFF2-40B4-BE49-F238E27FC236}">
                        <a16:creationId xmlns:a16="http://schemas.microsoft.com/office/drawing/2014/main" id="{579AE95D-6442-3AAE-AC76-03476F32BC32}"/>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8" name="Half Frame 147">
                    <a:extLst>
                      <a:ext uri="{FF2B5EF4-FFF2-40B4-BE49-F238E27FC236}">
                        <a16:creationId xmlns:a16="http://schemas.microsoft.com/office/drawing/2014/main" id="{6074E2E1-570E-2AFD-40C8-45F1FE2F8265}"/>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9" name="Donut 727">
                    <a:extLst>
                      <a:ext uri="{FF2B5EF4-FFF2-40B4-BE49-F238E27FC236}">
                        <a16:creationId xmlns:a16="http://schemas.microsoft.com/office/drawing/2014/main" id="{82309521-B157-6BFB-2B8B-8C7FBB8E5BCF}"/>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0" name="Diamond 149">
                    <a:extLst>
                      <a:ext uri="{FF2B5EF4-FFF2-40B4-BE49-F238E27FC236}">
                        <a16:creationId xmlns:a16="http://schemas.microsoft.com/office/drawing/2014/main" id="{62E2FAAA-0DFD-4D71-D976-621765D8E451}"/>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Diamond 150">
                    <a:extLst>
                      <a:ext uri="{FF2B5EF4-FFF2-40B4-BE49-F238E27FC236}">
                        <a16:creationId xmlns:a16="http://schemas.microsoft.com/office/drawing/2014/main" id="{13D70283-BE8B-8DAD-F73B-0C4825C8E4C0}"/>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Diamond 151">
                    <a:extLst>
                      <a:ext uri="{FF2B5EF4-FFF2-40B4-BE49-F238E27FC236}">
                        <a16:creationId xmlns:a16="http://schemas.microsoft.com/office/drawing/2014/main" id="{7279F910-A8D3-8C4C-7044-EB3A6139C932}"/>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Diamond 152">
                    <a:extLst>
                      <a:ext uri="{FF2B5EF4-FFF2-40B4-BE49-F238E27FC236}">
                        <a16:creationId xmlns:a16="http://schemas.microsoft.com/office/drawing/2014/main" id="{D1884D38-0D5F-4448-2E57-7552904D8FCE}"/>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spTree>
    <p:extLst>
      <p:ext uri="{BB962C8B-B14F-4D97-AF65-F5344CB8AC3E}">
        <p14:creationId xmlns:p14="http://schemas.microsoft.com/office/powerpoint/2010/main" val="41257920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feelgrafix.com/data_images/out/3/758340-brown-wallpaper.jpg">
            <a:extLst>
              <a:ext uri="{FF2B5EF4-FFF2-40B4-BE49-F238E27FC236}">
                <a16:creationId xmlns:a16="http://schemas.microsoft.com/office/drawing/2014/main" id="{5E3E1ACD-5C6E-6C05-939A-8C7BEFE62A6C}"/>
              </a:ext>
            </a:extLst>
          </p:cNvPr>
          <p:cNvPicPr>
            <a:picLocks noChangeAspect="1" noChangeArrowheads="1"/>
          </p:cNvPicPr>
          <p:nvPr/>
        </p:nvPicPr>
        <p:blipFill>
          <a:blip r:embed="rId2" cstate="print">
            <a:duotone>
              <a:prstClr val="black"/>
              <a:schemeClr val="accent5">
                <a:tint val="45000"/>
                <a:satMod val="400000"/>
              </a:schemeClr>
            </a:duotone>
          </a:blip>
          <a:srcRect/>
          <a:stretch>
            <a:fillRect/>
          </a:stretch>
        </p:blipFill>
        <p:spPr bwMode="auto">
          <a:xfrm>
            <a:off x="0" y="0"/>
            <a:ext cx="12192000" cy="6858000"/>
          </a:xfrm>
          <a:prstGeom prst="rect">
            <a:avLst/>
          </a:prstGeom>
          <a:noFill/>
        </p:spPr>
      </p:pic>
      <p:sp>
        <p:nvSpPr>
          <p:cNvPr id="6" name="TextBox 5"/>
          <p:cNvSpPr txBox="1"/>
          <p:nvPr/>
        </p:nvSpPr>
        <p:spPr>
          <a:xfrm>
            <a:off x="0" y="-1"/>
            <a:ext cx="12192000"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Herod’s Birthday</a:t>
            </a:r>
          </a:p>
        </p:txBody>
      </p:sp>
      <p:sp>
        <p:nvSpPr>
          <p:cNvPr id="2" name="Rectangle 1"/>
          <p:cNvSpPr/>
          <p:nvPr/>
        </p:nvSpPr>
        <p:spPr>
          <a:xfrm>
            <a:off x="204282" y="1501886"/>
            <a:ext cx="3472774" cy="3693319"/>
          </a:xfrm>
          <a:prstGeom prst="rect">
            <a:avLst/>
          </a:prstGeom>
        </p:spPr>
        <p:txBody>
          <a:bodyPr wrap="square">
            <a:spAutoFit/>
          </a:bodyPr>
          <a:lstStyle/>
          <a:p>
            <a:r>
              <a:rPr lang="en-US" dirty="0">
                <a:solidFill>
                  <a:schemeClr val="bg1"/>
                </a:solidFill>
              </a:rPr>
              <a:t>The king celebrated his birthday by a great feast…</a:t>
            </a:r>
          </a:p>
          <a:p>
            <a:endParaRPr lang="en-US" dirty="0">
              <a:solidFill>
                <a:schemeClr val="bg1"/>
              </a:solidFill>
            </a:endParaRPr>
          </a:p>
          <a:p>
            <a:r>
              <a:rPr lang="en-US" dirty="0">
                <a:solidFill>
                  <a:schemeClr val="bg1"/>
                </a:solidFill>
              </a:rPr>
              <a:t>Salome, daughter of Herodias and Philip I, came in and danced before the Herod’s company. </a:t>
            </a:r>
          </a:p>
          <a:p>
            <a:endParaRPr lang="en-US" dirty="0">
              <a:solidFill>
                <a:schemeClr val="bg1"/>
              </a:solidFill>
            </a:endParaRPr>
          </a:p>
          <a:p>
            <a:r>
              <a:rPr lang="en-US" dirty="0">
                <a:solidFill>
                  <a:schemeClr val="bg1"/>
                </a:solidFill>
              </a:rPr>
              <a:t>So enchanted were Herod and his guests that the king bade the damsel ask whatever she would, and he swore he would give it unto her, even though the gift were half of his kingdom.</a:t>
            </a:r>
          </a:p>
        </p:txBody>
      </p:sp>
      <p:sp>
        <p:nvSpPr>
          <p:cNvPr id="9" name="Rectangle 8"/>
          <p:cNvSpPr/>
          <p:nvPr/>
        </p:nvSpPr>
        <p:spPr>
          <a:xfrm>
            <a:off x="0" y="6550223"/>
            <a:ext cx="2526333" cy="307777"/>
          </a:xfrm>
          <a:prstGeom prst="rect">
            <a:avLst/>
          </a:prstGeom>
        </p:spPr>
        <p:txBody>
          <a:bodyPr wrap="none">
            <a:spAutoFit/>
          </a:bodyPr>
          <a:lstStyle/>
          <a:p>
            <a:r>
              <a:rPr lang="en-US" sz="1400" dirty="0">
                <a:solidFill>
                  <a:schemeClr val="bg1"/>
                </a:solidFill>
              </a:rPr>
              <a:t>Matthew 14:6-11; Mark 6:21-28</a:t>
            </a:r>
            <a:endParaRPr lang="en-US" sz="1400" dirty="0"/>
          </a:p>
        </p:txBody>
      </p:sp>
      <p:sp>
        <p:nvSpPr>
          <p:cNvPr id="11" name="Rectangle 10"/>
          <p:cNvSpPr/>
          <p:nvPr/>
        </p:nvSpPr>
        <p:spPr>
          <a:xfrm>
            <a:off x="8587404" y="3086307"/>
            <a:ext cx="3395050" cy="2031325"/>
          </a:xfrm>
          <a:prstGeom prst="rect">
            <a:avLst/>
          </a:prstGeom>
        </p:spPr>
        <p:txBody>
          <a:bodyPr wrap="square">
            <a:spAutoFit/>
          </a:bodyPr>
          <a:lstStyle/>
          <a:p>
            <a:r>
              <a:rPr lang="en-US" b="0" i="0" dirty="0">
                <a:solidFill>
                  <a:schemeClr val="bg1"/>
                </a:solidFill>
                <a:effectLst/>
                <a:latin typeface="Abadi" panose="020B0604020104020204" pitchFamily="34" charset="0"/>
              </a:rPr>
              <a:t>Salome retired to consult her mother, Herodias, and returned with the demand:</a:t>
            </a:r>
          </a:p>
          <a:p>
            <a:endParaRPr lang="en-US" dirty="0">
              <a:solidFill>
                <a:schemeClr val="bg1"/>
              </a:solidFill>
              <a:latin typeface="Abadi" panose="020B0604020104020204" pitchFamily="34" charset="0"/>
            </a:endParaRPr>
          </a:p>
          <a:p>
            <a:r>
              <a:rPr lang="en-US" b="0" i="0" dirty="0">
                <a:solidFill>
                  <a:schemeClr val="bg1"/>
                </a:solidFill>
                <a:effectLst/>
                <a:latin typeface="Abadi" panose="020B0604020104020204" pitchFamily="34" charset="0"/>
              </a:rPr>
              <a:t> </a:t>
            </a:r>
            <a:r>
              <a:rPr lang="en-US" b="0" i="0" dirty="0">
                <a:solidFill>
                  <a:srgbClr val="FFFF00"/>
                </a:solidFill>
                <a:effectLst/>
                <a:latin typeface="Abadi" panose="020B0604020104020204" pitchFamily="34" charset="0"/>
              </a:rPr>
              <a:t>“I will that thou give me by and by in a charger the head of John the Baptist.”  Mark 6:23</a:t>
            </a:r>
            <a:endParaRPr lang="en-US" dirty="0">
              <a:solidFill>
                <a:srgbClr val="FFFF00"/>
              </a:solidFill>
            </a:endParaRPr>
          </a:p>
        </p:txBody>
      </p:sp>
      <p:pic>
        <p:nvPicPr>
          <p:cNvPr id="32770" name="Picture 2" descr="https://upload.wikimedia.org/wikipedia/commons/d/d2/Herodias_by_Paul_Delaroche.jpg"/>
          <p:cNvPicPr>
            <a:picLocks noChangeAspect="1" noChangeArrowheads="1"/>
          </p:cNvPicPr>
          <p:nvPr/>
        </p:nvPicPr>
        <p:blipFill>
          <a:blip r:embed="rId3" cstate="print"/>
          <a:srcRect/>
          <a:stretch>
            <a:fillRect/>
          </a:stretch>
        </p:blipFill>
        <p:spPr bwMode="auto">
          <a:xfrm>
            <a:off x="4542817" y="1293441"/>
            <a:ext cx="3424135" cy="4545539"/>
          </a:xfrm>
          <a:prstGeom prst="rect">
            <a:avLst/>
          </a:prstGeom>
          <a:noFill/>
        </p:spPr>
      </p:pic>
      <p:sp>
        <p:nvSpPr>
          <p:cNvPr id="12" name="Rectangle 11"/>
          <p:cNvSpPr/>
          <p:nvPr/>
        </p:nvSpPr>
        <p:spPr>
          <a:xfrm>
            <a:off x="3028544" y="5934670"/>
            <a:ext cx="6845029" cy="923330"/>
          </a:xfrm>
          <a:prstGeom prst="rect">
            <a:avLst/>
          </a:prstGeom>
        </p:spPr>
        <p:txBody>
          <a:bodyPr wrap="square">
            <a:spAutoFit/>
          </a:bodyPr>
          <a:lstStyle/>
          <a:p>
            <a:r>
              <a:rPr lang="en-US" i="1" dirty="0">
                <a:solidFill>
                  <a:srgbClr val="FFFF00"/>
                </a:solidFill>
              </a:rPr>
              <a:t>And immediately the king sent an executioner, and commanded his head to be brought: and he went and beheaded him in the prison,</a:t>
            </a:r>
          </a:p>
          <a:p>
            <a:r>
              <a:rPr lang="en-US" i="1" dirty="0">
                <a:solidFill>
                  <a:srgbClr val="FFFF00"/>
                </a:solidFill>
              </a:rPr>
              <a:t>Mark 6:27</a:t>
            </a:r>
          </a:p>
        </p:txBody>
      </p:sp>
    </p:spTree>
    <p:extLst>
      <p:ext uri="{BB962C8B-B14F-4D97-AF65-F5344CB8AC3E}">
        <p14:creationId xmlns:p14="http://schemas.microsoft.com/office/powerpoint/2010/main" val="432764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feelgrafix.com/data_images/out/3/758340-brown-wallpaper.jpg">
            <a:extLst>
              <a:ext uri="{FF2B5EF4-FFF2-40B4-BE49-F238E27FC236}">
                <a16:creationId xmlns:a16="http://schemas.microsoft.com/office/drawing/2014/main" id="{BCD222FF-0D2C-8CEF-B2DF-4DE65D0F424D}"/>
              </a:ext>
            </a:extLst>
          </p:cNvPr>
          <p:cNvPicPr>
            <a:picLocks noChangeAspect="1" noChangeArrowheads="1"/>
          </p:cNvPicPr>
          <p:nvPr/>
        </p:nvPicPr>
        <p:blipFill>
          <a:blip r:embed="rId2" cstate="print">
            <a:duotone>
              <a:prstClr val="black"/>
              <a:schemeClr val="accent5">
                <a:tint val="45000"/>
                <a:satMod val="400000"/>
              </a:schemeClr>
            </a:duotone>
          </a:blip>
          <a:srcRect/>
          <a:stretch>
            <a:fillRect/>
          </a:stretch>
        </p:blipFill>
        <p:spPr bwMode="auto">
          <a:xfrm>
            <a:off x="0" y="0"/>
            <a:ext cx="12192000" cy="6858000"/>
          </a:xfrm>
          <a:prstGeom prst="rect">
            <a:avLst/>
          </a:prstGeom>
          <a:noFill/>
        </p:spPr>
      </p:pic>
      <p:sp>
        <p:nvSpPr>
          <p:cNvPr id="6" name="TextBox 5"/>
          <p:cNvSpPr txBox="1"/>
          <p:nvPr/>
        </p:nvSpPr>
        <p:spPr>
          <a:xfrm>
            <a:off x="0" y="-1"/>
            <a:ext cx="12192000"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Sin Begets Sin</a:t>
            </a:r>
          </a:p>
        </p:txBody>
      </p:sp>
      <p:sp>
        <p:nvSpPr>
          <p:cNvPr id="34" name="Rectangle 33"/>
          <p:cNvSpPr/>
          <p:nvPr/>
        </p:nvSpPr>
        <p:spPr>
          <a:xfrm>
            <a:off x="523175" y="1383967"/>
            <a:ext cx="3395050" cy="3693319"/>
          </a:xfrm>
          <a:prstGeom prst="rect">
            <a:avLst/>
          </a:prstGeom>
        </p:spPr>
        <p:txBody>
          <a:bodyPr wrap="square">
            <a:spAutoFit/>
          </a:bodyPr>
          <a:lstStyle/>
          <a:p>
            <a:r>
              <a:rPr lang="en-US" b="0" i="0" dirty="0">
                <a:solidFill>
                  <a:schemeClr val="bg1"/>
                </a:solidFill>
                <a:effectLst/>
                <a:latin typeface="Abadi" panose="020B0604020104020204" pitchFamily="34" charset="0"/>
              </a:rPr>
              <a:t>Often one evil act becomes father to another more wicked than the first.</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Even though Herod feared and respected John as a just and holy man, yet, bound by the chains of his own adulterous and incestuous relationship with Herodias, he was unable to resist the pressure leading to the arrest, imprisonment, and murder of the Lord’s forerunner.</a:t>
            </a:r>
            <a:endParaRPr lang="en-US" dirty="0">
              <a:solidFill>
                <a:schemeClr val="bg1"/>
              </a:solidFill>
            </a:endParaRPr>
          </a:p>
        </p:txBody>
      </p:sp>
      <p:sp>
        <p:nvSpPr>
          <p:cNvPr id="147" name="Rectangle 146"/>
          <p:cNvSpPr/>
          <p:nvPr/>
        </p:nvSpPr>
        <p:spPr>
          <a:xfrm>
            <a:off x="8010231" y="1332086"/>
            <a:ext cx="3395050" cy="3416320"/>
          </a:xfrm>
          <a:prstGeom prst="rect">
            <a:avLst/>
          </a:prstGeom>
        </p:spPr>
        <p:txBody>
          <a:bodyPr wrap="square">
            <a:spAutoFit/>
          </a:bodyPr>
          <a:lstStyle/>
          <a:p>
            <a:r>
              <a:rPr lang="en-US" b="0" i="0" dirty="0">
                <a:solidFill>
                  <a:schemeClr val="bg1"/>
                </a:solidFill>
                <a:effectLst/>
                <a:latin typeface="Abadi" panose="020B0604020104020204" pitchFamily="34" charset="0"/>
              </a:rPr>
              <a:t>Even legal killings rank as murder. Though covered with the cloak of legality, they are morally and ethically indefensible; those who authorize them stand condemned before the eternal judgment bar. </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Herod’s command to slay john classed the sin laden tyrant as a murderer. </a:t>
            </a:r>
            <a:endParaRPr lang="en-US" dirty="0">
              <a:solidFill>
                <a:schemeClr val="bg1"/>
              </a:solidFill>
            </a:endParaRPr>
          </a:p>
        </p:txBody>
      </p:sp>
      <p:sp>
        <p:nvSpPr>
          <p:cNvPr id="149" name="TextBox 148"/>
          <p:cNvSpPr txBox="1"/>
          <p:nvPr/>
        </p:nvSpPr>
        <p:spPr>
          <a:xfrm>
            <a:off x="11391089" y="6488668"/>
            <a:ext cx="642026" cy="369332"/>
          </a:xfrm>
          <a:prstGeom prst="rect">
            <a:avLst/>
          </a:prstGeom>
          <a:noFill/>
        </p:spPr>
        <p:txBody>
          <a:bodyPr wrap="square" rtlCol="0">
            <a:spAutoFit/>
          </a:bodyPr>
          <a:lstStyle/>
          <a:p>
            <a:pPr algn="r"/>
            <a:r>
              <a:rPr lang="en-US" dirty="0">
                <a:solidFill>
                  <a:schemeClr val="bg1"/>
                </a:solidFill>
              </a:rPr>
              <a:t>(3)</a:t>
            </a:r>
          </a:p>
        </p:txBody>
      </p:sp>
      <p:pic>
        <p:nvPicPr>
          <p:cNvPr id="30722" name="Picture 2" descr="http://www.bible-people.info/caligula1.jpg"/>
          <p:cNvPicPr>
            <a:picLocks noChangeAspect="1" noChangeArrowheads="1"/>
          </p:cNvPicPr>
          <p:nvPr/>
        </p:nvPicPr>
        <p:blipFill>
          <a:blip r:embed="rId3" cstate="print"/>
          <a:srcRect/>
          <a:stretch>
            <a:fillRect/>
          </a:stretch>
        </p:blipFill>
        <p:spPr bwMode="auto">
          <a:xfrm>
            <a:off x="4387107" y="1456379"/>
            <a:ext cx="3135079" cy="4068932"/>
          </a:xfrm>
          <a:prstGeom prst="rect">
            <a:avLst/>
          </a:prstGeom>
          <a:noFill/>
        </p:spPr>
      </p:pic>
      <p:pic>
        <p:nvPicPr>
          <p:cNvPr id="3" name="Picture 2">
            <a:extLst>
              <a:ext uri="{FF2B5EF4-FFF2-40B4-BE49-F238E27FC236}">
                <a16:creationId xmlns:a16="http://schemas.microsoft.com/office/drawing/2014/main" id="{E8A04602-18F6-003A-248A-67D6D1998B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86447" y="5271021"/>
            <a:ext cx="1004642" cy="1402313"/>
          </a:xfrm>
          <a:prstGeom prst="rect">
            <a:avLst/>
          </a:prstGeom>
        </p:spPr>
      </p:pic>
    </p:spTree>
    <p:extLst>
      <p:ext uri="{BB962C8B-B14F-4D97-AF65-F5344CB8AC3E}">
        <p14:creationId xmlns:p14="http://schemas.microsoft.com/office/powerpoint/2010/main" val="3279841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7"/>
                                        </p:tgtEl>
                                        <p:attrNameLst>
                                          <p:attrName>style.visibility</p:attrName>
                                        </p:attrNameLst>
                                      </p:cBhvr>
                                      <p:to>
                                        <p:strVal val="visible"/>
                                      </p:to>
                                    </p:set>
                                    <p:animEffect transition="in" filter="fade">
                                      <p:cBhvr>
                                        <p:cTn id="12"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14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feelgrafix.com/data_images/out/3/758340-brown-wallpaper.jpg">
            <a:extLst>
              <a:ext uri="{FF2B5EF4-FFF2-40B4-BE49-F238E27FC236}">
                <a16:creationId xmlns:a16="http://schemas.microsoft.com/office/drawing/2014/main" id="{29486A02-C4F5-31AD-4080-F675A7FD883C}"/>
              </a:ext>
            </a:extLst>
          </p:cNvPr>
          <p:cNvPicPr>
            <a:picLocks noChangeAspect="1" noChangeArrowheads="1"/>
          </p:cNvPicPr>
          <p:nvPr/>
        </p:nvPicPr>
        <p:blipFill>
          <a:blip r:embed="rId2" cstate="print">
            <a:duotone>
              <a:prstClr val="black"/>
              <a:schemeClr val="accent5">
                <a:tint val="45000"/>
                <a:satMod val="400000"/>
              </a:schemeClr>
            </a:duotone>
          </a:blip>
          <a:srcRect/>
          <a:stretch>
            <a:fillRect/>
          </a:stretch>
        </p:blipFill>
        <p:spPr bwMode="auto">
          <a:xfrm>
            <a:off x="0" y="0"/>
            <a:ext cx="12192000" cy="6858000"/>
          </a:xfrm>
          <a:prstGeom prst="rect">
            <a:avLst/>
          </a:prstGeom>
          <a:noFill/>
        </p:spPr>
      </p:pic>
      <p:sp>
        <p:nvSpPr>
          <p:cNvPr id="6" name="TextBox 5"/>
          <p:cNvSpPr txBox="1"/>
          <p:nvPr/>
        </p:nvSpPr>
        <p:spPr>
          <a:xfrm>
            <a:off x="0" y="-1"/>
            <a:ext cx="12192000"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Disciples Take John’s Body</a:t>
            </a:r>
          </a:p>
        </p:txBody>
      </p:sp>
      <p:sp>
        <p:nvSpPr>
          <p:cNvPr id="149" name="TextBox 148"/>
          <p:cNvSpPr txBox="1"/>
          <p:nvPr/>
        </p:nvSpPr>
        <p:spPr>
          <a:xfrm>
            <a:off x="11391089" y="6488668"/>
            <a:ext cx="642026" cy="369332"/>
          </a:xfrm>
          <a:prstGeom prst="rect">
            <a:avLst/>
          </a:prstGeom>
          <a:noFill/>
        </p:spPr>
        <p:txBody>
          <a:bodyPr wrap="square" rtlCol="0">
            <a:spAutoFit/>
          </a:bodyPr>
          <a:lstStyle/>
          <a:p>
            <a:pPr algn="r"/>
            <a:r>
              <a:rPr lang="en-US" dirty="0">
                <a:solidFill>
                  <a:schemeClr val="bg1"/>
                </a:solidFill>
              </a:rPr>
              <a:t>(4)</a:t>
            </a:r>
          </a:p>
        </p:txBody>
      </p:sp>
      <p:sp>
        <p:nvSpPr>
          <p:cNvPr id="33794" name="AutoShape 2" descr="data:image/jpeg;base64,/9j/4AAQSkZJRgABAQAAAQABAAD/2wCEAAkGBxMTEhUTExIWFhUXGCAbGBgYFx4gGhgfHRobGB0YGhgYHSggHRolHRofIjEiJSorLi4uFx8zODMsNygtLisBCgoKDg0OGxAQGzUlHyUyLS81Ly0vLSstLzUtLy8tLS0tLS0tLS0tLS0tLS0vLS0tLS0tLS0tLS0tLS0tLS0tLf/AABEIAPsAyQMBIgACEQEDEQH/xAAcAAACAwEBAQEAAAAAAAAAAAAEBQIDBgcBAAj/xAA+EAABAgQEAwUGBAYCAQUAAAABAhEAAyExBBJBUQVhcRMigZGhBjKxwdHwFEJS4QcVI2KS8SRyojNTgrLS/8QAGgEAAwEBAQEAAAAAAAAAAAAAAgMEAQAFBv/EAC0RAAICAgIBAgYBAwUAAAAAAAABAhEDIRIxBCJBEzJRYXHwgQWxwUKh0eHx/9oADAMBAAIRAxEAPwDL8UwxkqQKd5L0t9QOXWF7A2uBvtrBvG8UmatUxIIKjbYAN5kgmF8hJSDMIBAoxI/+tyItyU3o+ajGkXyUk0plNq3L06fvEpgZ3FQKg36dYM9kcEFzUpXRg4BFDa/KA+KTR2ilhJSFWGlKX2joxqFmNeqig3pa/SPZpzUegHhSC8HJHYmY4YKAINzzEVYFId1a76aDxhbT9zrrf0AJso5Qqja6HW3l8I0fDcGtkqlpJzpo5DlhVvpC7iOGQgpyLExJrsU8jpDPg+NSCkEVFQzu42rr84OKT0zssrSR7hOGTAokAhmPulw4pQ6NWDMPjEgpHu3rp9vv5wyncfmYhgUqlAMFFIck6urQbNAK+HAnuqBewy0PQ18jvHcuAtwTdw2aHC4kJAURqLXrQAPSv1g+bjAWynzo3jbzgPhWGdGRQUGIYvQsX5wwxqKgJAFCaX5x0W62XpOtHkmhYhh1t+0QEwKUpGQZSC5LNsX/AHEDdojIy8pILu1eTCw9IDnSpq3ypIS4cjUbu9mPWBfJ/g7klQBjVITMADKSl3SBQNrs3pAAlGZiEKCcyX/MBlUQFEJOwOUiGXFMPKQAFTCtaqEJcMHcE6M7c4AkLmFwlCsqqHR9NAw18zBJ1RLPTf8AgjxdapyipZyMWQnYChTTbeB/xaZaMsurmiikOWqS1W6xCemYDlWxCXoBvRyrd4FGNIT2eVgTUtU8nuz1jp+pCE2nf/pHDzCQ6Q3XWpcRCfKS5bupape9aehhnIkBZSn3QlLqJua1IatNvrAHGsoUEoKj3rEDo9L+kFwpWwIW5aEuImslrl7/ALxGSpyzsNfrHuMSaA6XbXnEfxrJYUflb1hS7L0rjosmqqctefxiaiLAlnqeUDYdZNAQR93eL5mKIBIccx90gtAuLuj5Sw/cFosyq3ECYRTmh7taGnrGi7n6f/KBbGxik2mhDMSwNPWPETKAbiJLLlvHxtA5FQOUdx+oK32MBilJAykvoXqdIoxE12JdrB+Qb5RFCnIBvtEcQkNT7rGJvoCMUmeguMvmeW0NkjMBoWYVr0fTrCuWXWQRT6w2wGLSiipQmOGILv1SRYiOUdgZFdIpXzAf7rHqEEAFN3rTx8IgtQuGILa21aCVLIYIZQo6tHNWrYtTm0dypi+DoecHUoVQXVo6fR/rD/ByQpSSsMTZktXV9IxODxeUgh62H0rG24FiFKygqSoE2dj0AIvGtJ0x3jv/AEj1PDyDmSqjUH+rwYqUwqB8hF0gUpTlFqxSBb2epGCoT4qQAScoOah584U4qUCoJTmAGgFH9XDU8Y0c2U9C8LOIAIClJBuzvZ+kE9iJw1YsxstKA6kBRWLk2HQ3c7nSFcmeEpUEsFGgW3+RYXO1d4KnYmWEqEyWVlwST+Y21Nuu0AzZSZhUopUE5aAFnNnNDTlyvHY8dNuX/RHlyLSh3+/b99hfxJlEFmA0arMLnma+MKFT2PdYvuaA/ekOzJFJZNLlRpbSjQsOGScqqljSlTuYY2r0SX9SeFmqljP3Co2c11oz28NoDxcwity19mhpJQgd5Q73u6U1gGYRMWUpRQ05/wC9YHlaMSdpiqcgrZgx13Pj8oDVKuH5dTDM91TJJBs5of8AcBY9yoKYlrlqE+MDysrxyd0CyqOknpT7pF/Zkpq4At47n7tFKZZLEBm2i9YdLMxB5N5HWMHSf3KJCWOWpzWHpDrIf0n/ACTCdKTVRDZeTXgv+XTdk/fjGqjWpN6B0LateYj1aMwu2x8zFikVyjr9mLzJyJCz+alR4P0cGN2xTlW0CSnDuyue3Nnj1LF771gmXw5ZklYSSgFyQHA67X9YEKaBz9841aRtpniFnSpfxGkEy11oWPr1jxAG13A+MXowag5o27+g9fKMW0BOSPFS8x95nudH58ucGcMM0oWEEBLArBbvMaUN9/OAVy78hUQXgMISkFi3KAW3oXKVRGHBpGRQKwWVY3T4uI3vCpRQ3cB1zafGMtgZSSUArKa7MTTTZ6RsOEsO4lRIIoCXboTGtUlQ/wAXe2NcHPBdnDb/AHrBk+XRx4x5g8MABBhlUhcnvR6sIutiLFrCVC6jr/vSIcQWkSwkiquduj69YZzMCCajX9r+MfTMEggOPdq/QwXNOhfw5bMwvg+ZQM+ksV5G4alqVeFJQzMABmJSNhQVJuecabiizMBb3Ae8XrGYnSzRayAHZ322G8NUnxRBmhFO0v5PsXlyKVm7wp4HUPzhdheHZ1IDKye7f16fGDPwyCHKggDvB9aijCtXfwguZNmKSeyASEgGhorLVqVjU+TtonlBCjivDBLKQSQCplF3IYOzbkwlnHKE5UlK6h3p/wBn3hrOmrJJrQgl7XFQd2ELylBYzFOSab6fSApt2xUpRXyoUzZKmJU77/Ek7xTMnFSSNEjzNPWDZ4VU2AvyMCrlpB924e+r3IgW/oHB32DSZnfU/hy+xDOZK/puQA4cfWFYSxNNYdy5bpSSXApzGrMdOe8Eugs9JpoTzEB3UbBy9vu7Q4/A/wBnoYXYhJKlMO6zNy5c4N/m03ZP+IjNlGOWOvUfYBIQoKUAqrlJsz1SDpTWKOMHvIDMkgqSAXygn3X5QecMQyiDS9m7z5ersfIwLxuQmWpKSO/2bq2qoingAfGC3xoRjuUwvChScMCyskxQB7zJXlIJSU63EIcccs1gCPlHQsBLlK4dISVB0qUsgX945ehf5xjfa7DFOMykgjKkpOwNnblrGzVIbjj6vtX9yGGTRSjdzQedtINlpcB7XbmNxEMEpAQ5BdzV+YD7EM/pBUlCSqjgaOzgfB4yLXuR5W+TrsFxEpIzKJFQS21r8q+kPeABGUZmsGY2oz9YrmcIzYVc29gNHdQSD5v6RbhcKuUolZUK5RQ3cVsz1sfGGKG3RsbSi5DqXhk0/MQFHvXDNZtamNFwhAcBqgAEvfm27Qrw/DlqKSxSwqRZVRUbPtGowGHISl2JGoDP4PeF5aPU8bG/oHy0MIsuIHM2wB6/SLpRIBcxMz0kiJEUzyDQUeDFQLiExlgtCqZhQlK0qsrby0jCcTQkrFaUYAUGjUvaOiYhQytrCLFSEHvhIcCgsLvtDsKaRF5UFNUIkICgXS4eqik0cftpFnCxLQUiqdSN9NPnDiZj5YSMyglBJ62u7Qg4vjklGRFTVlgM79R6w9PWiGUY43ybB5r5ZisqciTlAKnJ75Y0DWBMKJwluVNZIAD6gv8AAgQcrEBaDLQghIJsbMpw56uX5wBMwNHOUaZUn1JgHFp2yac0/l6AMZMFkil2uBy6CF5lLUHvdzsH/aG86WU7DToN+ZgLEJXMJILtU2FoW276CxtULFjnpDLDWNWzU61oPSFopQuKG+sG4oslAB/a5jkymatURROylV6g+Y/3EMyd4+w8rMpna/NydOUW/gP7k+v0jU2juME+xkmU7d4hRLXb4Qi41iSZ6zmJCTkDuaAt6s/jGqxspKA/fOqXUKDa0YpSqjM5c1+sFPWwfCW2amQpXZAvRI0LEd2FvESDOUxKmb3v+oJqdIP7TuZKjP3f/ifePgl/GE/EZrTpgSaZhXoGp5R2S6szxkpTf8hskMigoLvqd+mnhB/DmJAJCdhV/MVijDrHZSwxzAmr0bMTQfXeCKO4LfejChjXFONomySqbG02WqXKCc7oUe62jEE+9UWFIedqZhTnAzmqi9FO21HoDGRnqPddmzedDGr4IlBQN3tttSKLpB4nypexocElRYVo48DX4gQ7loLa0gDBIcAANu0Nks0SZJbPbwx0Z3+af11ynAIrVTE84KwuPUkMZiJlaMQVDwBcxnvbTCyhPRNmIJy5VAg7KFGsq1jBnBcEgHPKQlOc5lVch6sQ5CCrVr+cSOb50ejGEfhpmrw0wKQFaEODEF16bxbKQyQnlWnyiidMPQQ73JZAs4gA60hHjpzJJWEhI1Omzakw0nyuZblGexKFmaago+HP75w2KojzNijFpUtYKUJyG4D9dbdITYlDKYO5LJAFefTyh3xDFFyhKdHcDf79YS4CWStRsQXrvZ+rC/8AdFG0rPHzJOTRZh8EcygSoBgSfBqDWqfURbOw6EjITlGV33OoH7x9+IPaI3Di76P8UiKcRxBUxnZ9zbyHKFtzs6Pw3FWD4mWkTGJz5bnQQJIB/uZ6GocGtDrF2UEsBcb7X8KxPDKIGUHTWtLVG0A1Lo70u3ehVx4ATaBgBTnS5gXtiWSagHy+3gnjCe8AbhO/LnAad9Sx9WgemWQpwX4DMOLq0HzB+kN+2lcvMwsnpZBAFgPhttBP8t6xqZsYWF8SxJ7JZUTbfnY8oyYRUGHPtFMaWEhyVKApbeEqlMoRsmd4UKhb9xhggc60g/lADvQEW84X4decqJF1/N4acMUAtYITUAg67afOFPDakj+8n4xnaCw/NL8RNrLR/TAygsAxcAjVty/OBlUBdOtPt+UXBJSkILgLDq06EXpWCsSgEZghAKg5AtQaB6fGCj2eZkSb/fqD4mQkGXleqvD3VWja8FlMKNv8ow86c6pV2zDSzPG74LVIpYQ1+7KvE6X8mmwbBhSv3eDRQ76wDgUZriw+/SCSSa8vnEkuz3YLQm9osH2gJUnOkVIAr4A/CK+EzkTAmXKlZEVzOGAS1WD3NB5xoZuHeuxijCYNMvNlDEl6fAcr+cLbt2NjpNMYJY3EC4zCUJFeUXhVT4CJFbjlHJ0Y1aEU5BhPjJFSqHeNGWv3/qEeMWSTFMCHNSVMS4ialBINHLlvvlCWZLAWpQq9QTetxzH0hxxCQkhyl+9vCtbZ8rdRp8YpjSPH8hy6F0yhzWykHwdj6RGcS5YfbRfjJaSSwLEEAHpSKpDLDD8wdtgwf4tATk07EJWvwUH3hzSfRqxdhsO+Uge6kasw1PqPSPpyP6gbRCj5ZYomyVlQKWJpQbWYwttroLGouuXQv42ghZBIJy6eMAylW6D4wy4jKAUCR+VR9LQsKCG8IXf1PUhFPGmugnGKqGo6fv4wT/M5+/35QGq7bED0hp+DMZdDMUW/sQ9oZaRLStExCxnAICjmFDoQKcxtCOczIpoI+4qoslwQ5sb0sfKsezg4S16ekc2dCNRX8hKh/UBZnR8HPzhdwhXeHIQwx04gaihcEbp0f7rC3h9Fppf6CO6O8dNxbf7Vm2M/OUJUoslBY1pUUZ6NyifadC9GtfSKk4gBSKVyqFKMe6RXf6R8hSXSGBc1zU0NB4wyPpZ481zZ9ipZSE2BCxVy5vpG+9nZgN4xfFJvdQEs2YEU93S7VFY2Xs4sEs3ut4a+Tt5QfK4st8aFOK/Js5MsANrf75tFBmiWglRtcm14umoSUuokMKnbzjkHHvamfiJrSVZZSD3CffpQqobGxBBDRBOVI+hhBN0dblcSlqS+ZtK0L7NF6Fufj8I5Dw32lCUpQrOGRcJJHdYBiggqJuEulIq7mpc8L9sPzIlTAkKyqdFCb/lcAsX35wpZPqh0sDfTOiTJjAk/bRCWs5A8U4WYnESkzELISvcPY1TptBUuWAaFzz+WjdIaKqgDjADfSM3iplWGu7/KNDxWYygDpWMVxT2mlImlLdop7JFupNHiqElGNs8/NBznURZj8YoKUmz7dWHwMKjMANSzh33Yn5hodJ9ppK1ZWSFH9aByao+6RHETZY/9VKQdCJaTudCHB+XMwXxnVraPNz+E+XqdMU9oAWJt5wPgykA1/MQOgqB4P6Q3TiMMS7J0uhn5mtOjwJIUjtZyQEFLpWkk0qACE0NyI34nNE78dRT2DolEsa+4s/CJ4f3Xtcjy06iCpyEhcsAEMlbh3fu6OOvlF+DwiDLSCtlZU0dIAoBciOUkY8T4qjPccl2avdv1LQpxS3B6JHoIf+0ckIISC7dDvTuk7QhygpW35W+UJtW2epji1ijE+mItzI+DRq2X/wC3GWVLdIrqRDp5n6jHSYzChBxtTqBtQ6cudIpl+6irU+UQ4zPJYBm9WtaCJCO4nUtBNWxUfThRDik5RQokuS1TXl9mBcIGUP7R60i3i0slLioJ003ePuEpGUlVXMc1sZh1isd4ienMFXY2fwNOkMRNkFFFLExIBSDLGVZeoJBJGpc0o1ISnFkKGWjD0MeplqICypIGawNRZwpLONx1EFy2QRxen8D7HTkzEI7OhcZhWh1Z6N4xveBpQkMFEmj06PHNuHKzpuHNSdhagFo6l7N8NWpGYOEn8yrHmN4bNJRsd4yblVF/tStRwU/K5PZqYJv7pqBuBWMHwT2aQpMpWaZJmFICqCrpfUXL36iOoK4ckoWhypwHPQglLDQszaxjeIYzs8QUKIqApFQLXAJo4pHkeVOmkj6Tw42nZTieI8PKTgpiGmodgtOUltlp86s8PfZLhUvD4VSQSDMJWXU5t3RU7ARV7PYQz80yZKGRTKClAAqILhnFUOkF6XN7xrXcF9L/ABjcSrZudq6Qr4RMEtAS3cc20Lu9P+0HrklRcEUqDoX0HL6QvkOkZCCe/TLswr06xNmcAvT7oaGHwTZNkklYFxuQtcqblUzpNdgNSOgjjKF9mqZLy5luQ+zHQPr9Y7diJ4KSHYEEEgbhtdY5ejgsrFDtCyZrkrCRcAuAQTcjnfaB8h1Vm+KuXKuzCzVKdxToLtu3TzjqvBVrmYaSoJdRRVTs7FqsOUYHins/iZcwASirMKBPeYq0cVp5WjqHs4ZeHwkmXNWkrAYpaqSe9lPR/tod4sldiPPhcKehTxDhKyl1Bi71YwhGFAmkKyl0foeoOw1rHROIzpSgR3FMPdKX1ahAMZGRKlqnyAkM4U+Vr3agvTZ4vjOLPDyYGpaYlxWFlhSMh7xzOzg0QdCqgdtovTLSUoJJJKQ/eIDtoLCHvtDwVpklYJrnHffRL9WpFGD4dmkIIEuqR+oGo6RnGF2Bkhk48TK8alMXsL/EQsXQKA1+o+kP/ajBrl5UmuZL05EwmnS2BTR3Phy9YlnXJnoePFrFG+6PlK74AsFH4iGn4wQow1Vp2JPxintecD9h2N1so4pL/rjbL8iYLRIDJPL5ffnAUySVEKJqzdaw1kSVFiElg1dnY/CCT2KlXw0voLOLp/poLAZjXweLMPLASQSwLudmivjM5ylAsCfGLEe4qmYkW6kVjn2bDWJHipIKnQrMOUeEEJLO+Y+fdp8fOPJRygFJardYtLpScwPvn1CIy0Am/wB/JpvYDAJm4lPaIJQiqhfMSWSnoS/k0dtGJBYCmhFiARttHL/4SzkmXM/WJoJ/6sMvrm846XMlhn1Sb9CxHRoXkyXKvoXePi4wv6gcxc8f+kqWnfMkqPgyg3rCXivBEzZ8pdHQoKI21atw+sPJqiVHLYR4R3VPy83eFThy2x2PK46QeMRRmDC31iUhbhTaj5QuB7p5t8YOwoDHkGgjIyPk4ZLPq1T4QtxKihLgt1v5w5WKf/GMLiMVMmCYpKXCSQkEhlFJYODdNfHSNU1BbNeJ5HSLcbiCEhy16OKxleJN2gPalGYMpTFTA/mYVJ5bta8G4CelYUhWdapRYlQABJP5cqiGFLGHfs97OImtOxCSxLplgkZmN1B6JfTzpSKX8PJjuRDxzYs/GD3/AIPT7U4XDIaUDMWwGc0enn5Bn1jEYnivazs9RoQGykmxUCMw2e1Y6/OMpaCgSk5AcpTlDU2G23SOIfxGwww2JUhNZaxnSnVLkgseRt1aJY1eirLHnGpbHKUrZwoJ1IcuRraF65qyuUxAVmoXLVB3O0J/Z/EqmoUjOSQMwrcavDDFKWFS3cALSxI5/CK472ePJOEuI84hxKcFySSVEFRFXpkU4AqbbxPg+NnSUS0sFIKQD0AD9S220ZrGrIWlLnVjXY0dr6eMG4bGp7NCGOYCj7M2mjxrb9geTq7PvbPi3bKSUpIyhmOjBZanMwiSSWB8fFvrB/GEZlqI3a2wrAKXpp3h9+cJvTPQjfps8lJYO+p+saP8N/YPKM7JNC9H+zDf+cr/AEiMk6Y7ElQqlzQoigYmhveNPLkgHKklKQLtWw2o0IsJITnQR0omx3h1MSoAFmt1Jbm3KA5EPAyHG0IE8JF2d/GGGFQCFbNQ/wCP1hZxib/yFvoALu1BB+BX3FEG9PvnSDUnY+eOsX8FUrDlJFHDv9+EWGSSlgQTndn5Bi0VBajUg1trb5R9IoqhFfizRjJ4Xdm3/haGmzUsBmQ56hQ8rmOozZncWd0v6V9Y5h/DiYPxAA1lqfzT9+EdHmSkzZK5RXlKkqS+2YM4fmYTk1kv6o9LxXyw79mfYOak0eiT3uatvD5xdi7N99PveF/BcPlOQA5U83JOpJ1JMMJ6wVMKtfrAuTcbHKKToCKjnSkWJr0H7tDaSPfEKZCD+IGiRLUSdHdIYwzljvHYinoPlB49xBkqYRN25fKEcrhQm50heR0/l95yGcPa5h2q4hLjZ5kntQkkBTLAP5TQkNqHeuxjXFOOzlJqSowPsxweYifiMNOmFK0t2Z/W6icyRt3gSNzyMdGxeJTKyyxZKMygP0pYAdVKIDagKgXEYLDzJqJ4IUpDKBF1Ah0itWDu/hCLG8WylUxQda5lf+kuo6AqJHgIxyfHiNUU5Ob7/wCBnO4gEzAgNcuX2CSVHkM0cT/iXxxGJxqzKOaWhCZaVCxZWZRHJyz65Y89qvaBU0qRLWcqnzKBIzklyH/QKV1bzyyUgMPvpG41SAe3Zq/YJgZiiH7uulQbE8tN4fcYnqUBmQBlUGL6O/uv91gz+G+BkjCZ5krMpc0kF2OUMkM4tR9IY+1UmSJMwIQzjulxRqswrp6xRGzzMyTk5WJcdOCpsoqLEBTskfod+e0MMMUZUUcZRTL9PusA8fXKT2CkFVUrJCqt/TaniYKm4OWl3WKJoxDuBumjU1gWq6FpKqaEnFcSFKUQG+pJOkCgMyt6/E/SIYtDOBdw/VX+orVMeWPL0aFdF7inRN3zO7t5WePPxR3H+MWYoVJ0VmbzP0gv+Qr/AEmDlTBxcqaLULCVtLYOpnIJJDVahCetLw3lzCU901Dly9aaP97QB25mLbtJgUAWGVNnYAslxsYLxakplJXmFAq6WKiBRmZi58oTdaA+He2YDFz1KmKUWJevmf2jTcDlDKrMklku6WoS130jMqWC9Pt7xr+DKOjl60IAt+0NoblXo4gmFlFVMoGWrkUArcqLCPsROlg0GZrmgF2smpvvBfEZZJdSpVWYZqJbcAvfnrAaly0HvTZSS2gUfKhesArfsTOC9hx7L8ZEqamYpPdIZWjdOpEdQ4biBMHbSZgUmxO26VJNQqtmjjk7GyuxVkmZl2DJUL0PvAQ09g/abslmUtZYs2Y0I1QX/MLpJ6UgfLiotMs/p3J45LrZ0fi2JmJUAg9lLW+ZaZaip9QGFHFatrC0cdlyUZJakpGsycrvKOuRADk+DRoBJ7WWqWtWZK0kUToQwKVPcXBjjHHcLNw05cpalBQ8iNFA7GENt7Rbiipab6Oq+zHE0TxMmlSyhBylcxOVJJZXdBOxGmsO5M4LUoizU8GhT7FcPOGwEpJJKiDMU5cuslZS52fWGGCsSzPo73Y3YPD8VLRNk7sZQoxYBKgPHnDjaE2LJTnNbw6CsTldIUDG/hxlKc6VOQdRU92gsxDeI0Ect9uOPlS1ykFlGkwiyR/7Qb/y8t46hxTEJTLUWB7hLaUHOjvH58Rhpi6AFx7x23MLeOpDYZuUaIzZxBPp9IrTVVd/OsEqkhNy5226xCUU9qjYKSS+2YQwxnb8BJkSsNLQlQUoIDBmHqYT8bKuyyqYOD8DTYQvOI7UZpSCbB27qWLuRQmnTxilWEX3lTVZ2oH5DQCgvtBKeyGcPSAicmYuUFKBHYMSmrGxDfq+sNJ+JSJeWWkgNUqpToQ9dzAWEmJUcOHTREw927MGd6PFqcxBBTTQgjq5MKyPYeKCexYpTKzLNHzEUc10BrAyJgEsEkOWCR8X2i3ESUqUoABJcC/113MfT8AUkO2XRv3G8FphuTTLM3dA2eu7X+MPv5nM/V6RnMiwcp2UW5qZ/hEvxE7f4RnQcVo0p4aZpK37z1ehoXBfqIWcflqQhRWsuEgAfqfwtQlhDKbOTKKZhOr81EaVGrQi9teKCdNQJSGJSHDux69PJ4GrAxO9MyyUkv1v4xseCJVlSEtnbWoDPX0jPSpOXIi7qYnR/rGn9ncYlKgadxRCh5h/B46bdaKeKkSxK1y1nNlWGcnK9WAZt6QiShwTlJemx3B8hvG8GElk2cEhlDQ1o8U432drmGdLCrAsA++7mBXy8hPH1cfYx5QOzPcINDp3e8BpbaKxhitJBQ7WLFiCX94UjWYrhS1SZqu0KkplFTlB/IXuAB0saxnuHJAOYMdHcseot5wGeT7Lv6bBcWvuxv7Je3BwSOxnomLCScigp8o/QUqNgbHR22jU8ZlSeLykTUqyLTQMxU11JNauNdD4vzriuFBFAlye6Abk8jaNRwCSnALSQXSQ0w1YEv36aOD4DxhEpriqKnh4zZ0TD45apiZGTuZSSo0IZgBShJeD5fvEDQRluEe08teKTJSHoe81zSw01rrS0ahDiZ1EVYG3G2efmVSoOQXbpCfiLHOH2+kNcMDTpCDjVCrUvQWoBv4w+PzaJ8r9Ik4rjAiTMUU5kpQptqAkkxySXJShKZqvxaSpyVy1gIqSwZnPMvraOj+2E3/izEJFVDKaWdQB9HjnGIUfdKSWAo7Fv7afOMydg4emwDiUyWbFSTuVEqPh+wgb2eripOZIW0wOFVBD1BflFeLmoHulRGqV+8k8iAx8doZeweDMzFpqyUgqUo6AClgaktA9Ioeos6JREw5TloxKMrHcA5Sx5PC7Hz0qUUhQbXukKI/7EkX5Q6nTxLcd0AihI0PqDGf4qCkhYmAtTukH0NW8IVGTYnIlSoCVIQSgAEABsqizv/ekMf2hrh5WVICxo1ADlvyBiqVNUpPuEncILeNI+w65goJZUNiD/wCJIceYjXbAUtC7HrJelLv+/hHwkrWxs1n/AGhgrDlmUggO9xFWMlnmyrEcuTn7ENVVoUm29g02QUqcq2qA/hDKv2n94giUQASxUwuDXSoiz+ZK/Wj/AAH/AOoGVPsZjco/KCcZxBT7wokULPW4Ad6Qqw/B5yiZq0qJVUBxUG9zTyMaTFYfOuWomWo0ypPg5YU36UhnxeUlQSRlNyGUwDBvjAcmlYcUk6RkcJgs87+mghKLXLG5JIqTTaGOG9l1BWdL2dQcmupt98of8GkISCrMMz1L08h1hqmRKWhaM7lVyksRrd4KDk9nSdelGNOC7EhQm5QS35hW9ga0g2b7bSkIWO1VMZDoegUqzA6b2s7PCP2r4wmUmZhJQQsuAucpIKhd0JOpa5062zHDsN2tM1AXA1J5eV4Fxq22Uwx80lRvfZ72u/ES8RImFQUuUtQY91gkvQ6wk4OBlOm5/a0Z1eGm4dTgMQ4BF2IY+DGvWHPs1iAUMaEUMKzK42izw4cJ8WS40kFJKWYMHapqzubV0gOTPxCxlzrKcuVn/KwGXowHlBvEkqTLVlqDfoT9Wj7hcoKAJtr9mBTShY+UOWSmaT2BwwGLRmqoAlzX8po/jHWgDnRs28cp9ilf81DENlVQVApvqY6slTLl1dwfSKMHyWQeaqy1+P7hUpTTG5Ql43KdagxN+YNGhqsjOOggPHVWQ7WB8Xh0dOyOe1TOc+0yx2RuxLMDsCTpenOOeTMWUuwChsUhx0jpf8SVIlyJTBQSZgqwb3VOxBqY5bxWWUGxI0LX8YVbb2MiopaF/EiVHMCCk/pDeY0PKOh/wm4JnkzZhcFSwnMzgBKQsMNXKvSOaVJOkdH9h/bFGEw5kqKh3yqg0KUi/gfODq1RmRpR30avHcHmF2SlTK2U5FqIIpbcwCvh00MooB0cS0sNNA7xKZ7UInMEqUrYHM55NbyERxmPk+9MZWXRqADSjfCEtOwPb0ooM2aoMRQUAGnhAGIzOzEKdqDnrH3GeJCcFIwKsqqEs4JADqCVGxbXy3hV7LY9S1lLupBIZRLsxdyQ7jLUmOcG3dmU1FtobZJiHJWSkWYW65orl4kO5WSz0YNs7Xg/GYdSpZVmAdnBuLXbaARhl5VHKGBvf02jWhMZn01ZLZQTqGuRrS8eNM2X5fvBOElJQMxZRaigPpTSKvxCdl+UZBOtBzkk9o0Y4dmY91tdOfxeK+J4RCZoYswHdIorVSgdbt4GF+KzXBWEuzmwr8IhieI5ZkuTMWbOCAC50BO3zgaTjSG8nF32GYiUFnKlKb1NvTyhTxFHZyZq3ZaHcVqwcEaHx3g7ik0hJygnOApx+WoBFNo+VJRNSp0ZSoEkGx7orXcN5R0YtbB+Kro5XOBPN6k35k+JMW4BeTUuSAGH39mHq+DFMzIGqGvoHPj7piSOCKDKBBIo4DsbPD6TQxeSkynEYg2U1KMWN+kS4YPA2PP9x8FCAcbgVyy2RdOV+YbSCuG4oZgbb/Tp8IRONR0ejhzKUgjiCjlUBcs/QH6t5R7w9WdLKs9xRjssaPvaBOJYpL5XDkh2LsKmLcLjpaFZlE5rOmyxzB1gOL46Q74kefZq/YtLY6UAKMr/AOpjq82cy5QN+98PhHL/AGK4Z+JWZpBTKD5cpGYm1HqAI2EnDoD/APIUohi5YliaMU3+7RTgSUakeb5k28nKPRoMZPCSCT5Qt4pj5GcuogEUbUj/AHAk/h5dwtdRQtTyf6wCvhYdXaKzOad0EBuoMOuK6I3zfaMx/Eeck4eWUklHaBwoe6CD9+UYObRI/Ok0T3mU+wpXyjoPt1hP+OqWlNiC4oKfduUc0mEJAS9Rrt0HzhdWbCXsMcF7P9qkKUoSkliMzqWX/sAAA1cn4Qyl8GwiLz5qtzlSBGfHEplEpBJJd6kknnc29IlOUq8wskaC56fXlHbGqn2amZi8LLS6ApSgQAMzOT00b4dIqPHpa1GUJSEgJLnKLahzyEZSVxDNRMtOUWd/jFuGZc2WlTJC1MSmrPq5O8LaGxpBoxyZOKCgogKLk6Vu7afIRHGmZKxeZaRLKyXyqcM4Dg6kFiaeEW47gWdJElfaKT+Uhlc2NjTTpFkpsTg8pP8AXklg9zRkv1AY9AYxOjbjK6HmFnnsjmNMxCg/O3laCXUkLIV3SaF/ukZjh2KVkUFUe4NGUKedH8YdzcSBLCQdS4JsCPi8EQThTdBklBJ/pqACgL1SokWIEWfy6dtL8jAOFntKLGpykCl3AgntVbwEpJUNx4XO9hisclRKFKIQUiw1v8iIq4hKSklRV3hrSnSFkrihBdkmpDsHY3qPGKeJrWslrElxrv8AODjhvQqWZx3ZZieIFSkkTHo5IBBtrvHsviCyBmIcGgJalTV9GBgPCyihQLhudg9IsXITdTEuRTa5bneGvGo+mhSzc05X0UYjFTJhNgF2vRy9NTY05mCpeJCMqFJmggVVYONRSrmrwZJyFISggZRfUudNwW+EEJ4hLYpWlSwkijkqUokipBrpTSAyatUMxtOr6Kp4UpIBmMH/ADIsORPvHrFCeByZqw+ZKwO/VszGhAI20eC5kyXlCFJEoJL90klJrRy9ejiA8RilSUukoWkmpJ743ZgPvrEvJplsIJ7RefZeSSFXD+6SR63/ANxKVwTDspKZYIPezGaklABq+butXUP1in8P2jFClS5VM2dTPWuUZibbxbgsiV/01zclQFJIBLs7gCx2qYKOSV7NcF7MeyMf+HlplpOYigCUMw55SJauRHrBmE4oSkug5rg9m7PXM6wGBOxjMsU5iJi1/wBhuOpD18oqWVJHasUzBq5araOweD+K1oxxjdmvwvFCr+mopchxlIPoPlFk5E5SSJZKmuKgdQSGMZfD8VSEpBRlNioqcHc1AymKp2KTPUZSlTkoejOQml3Kk/DWAc2zHjXaHS1KKcs0FjuDQ7FqQgxGAw+ZaTKQ4DgkO/jTSDMPhQkEpxCna6wVA+SifSFgyknMtKlD+4sRobOL2O8assk9MXLByVgeE4Sg5wFEAFr6dTXU+YiibwrDt+e40POwUHOn+UF4uWUzFZEKCqM1cz6jkRYwRIQBUqGfVzRO77q9Ic8lrZKscluxQvBJCT/TmAUr3aPu9X/eB5vDApYGfR/dAbqRvDOfigVZc7sQ7Enp4XPmYrmqZJIlglQLF2bTMVGraR1hRlkVb/f5KkcHQoOkKSGr3mI2OxECScEZSwtCzlUCkg+8xuSbEuAfCLU5knIpCg5oM3rlZwYDnIOZSSwY2q7mw5HU/J46tBwnNSdsOw2HnF/cI0U9b2LRbJQskhg4boabvASpxYAEgatcnfo8SRPWoMHd2H7MLczDGkLXLsKQFOxDFnLbA8mg/tx+oecJjNcKQpyB96CsS7Od+g/4/tCp4+T0UYcigvV/ehziMMlKARUGjszvdIe928WgZSQhqlT2L+ZimbNUkpIJBNy/X15xauYVISVF+7r/ANyPkIojHbIck3SZCbMCiAKAedLk9fnEZqCAxJzG/eDXJYvtAuPSAEkXeBkpA7wFd7/GC3ejIcJR9Sd/Z1/hjXDzfeZZDXYsomoJDVLWpEsDjpqVF2Ckuas4ez3rR/SAcLKBSpTVYV8QIvmoAmFqU0PhpGSfuzElfFFs/ElWYFSZZJo4OZhQJBFgGFesGcKWsJUy+6kuoCuYUcBQuW+PWAcPh0mahxcV/wAX+MMcRw6WmVPWEsQtKRU2uzO0IcFXRUsjVK/uUY/PmPdKcyQU5gLUrQsAREpSpcphnBL0UCU89L1ivEHKjKPdAdjW9TfnAyZhUkubW+xC+KapaG21t7G6eIrWvO6SRSgHqzfCGeMWChpilJVo6funjCr2eAUsBQBvcDaL+JTlPlc5a00hMlTHQplE2SDlzTgVAUofmaeUCGYUO+XwcpPIgW60guXJSUsQNTzudRXSPp2GQpLlIdtA2urXgOVPY9RQKcUFp9xSVAUyKDX5kQPhcMSSSFO1n7552IKYpkoDHk5EWYiYpASUqUHYFia0hnTo5xtUFS1kAHMu9CVkdWDfKjxfjZpSgqTLer5lEnS5a/S0B4SWO0PnWtbuCbGDUz1CWpibH5QyLRFli0+wDDYUqTmKSG7xzFsx5vox13MVYnEEsWNCycr35VqfCGfZhUslQen7wiwEwlzsFNQU8IarqyZtcvwGYRSzQswo7urm5HjrrEJmECiVJYh+6HrS6iSagWpv5znTChICaA6NzEVYmaRUGooDye0bdBQTltFKMMbX3VmASPGpJ6NE5K8mYBfJJuDuedPnFuKWewza5gH1qFOx0sIqy/1kpsAWp0gmmdF32W4cnMVpBSGdjZxa5onl0iXZTftAhviJhQlJSWJyPzfM79WirtOSf8R9IS8lFK8e13/s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3796" name="AutoShape 4" descr="data:image/jpeg;base64,/9j/4AAQSkZJRgABAQAAAQABAAD/2wCEAAkGBxMTEhUTExIWFhUXGCAbGBgYFx4gGhgfHRobGB0YGhgYHSggHRolHRofIjEiJSorLi4uFx8zODMsNygtLisBCgoKDg0OGxAQGzUlHyUyLS81Ly0vLSstLzUtLy8tLS0tLS0tLS0tLS0tLS0vLS0tLS0tLS0tLS0tLS0tLS0tLf/AABEIAPsAyQMBIgACEQEDEQH/xAAcAAACAwEBAQEAAAAAAAAAAAAEBQIDBgcBAAj/xAA+EAABAgQEAwUGBAYCAQUAAAABAhEAAyExBBJBUQVhcRMigZGhBjKxwdHwFEJS4QcVI2KS8SRyojNTgrLS/8QAGgEAAwEBAQEAAAAAAAAAAAAAAgMEAQAFBv/EAC0RAAICAgIBAgYBAwUAAAAAAAABAhEDIRIxBCJBEzJRYXHwgQWxwUKh0eHx/9oADAMBAAIRAxEAPwDL8UwxkqQKd5L0t9QOXWF7A2uBvtrBvG8UmatUxIIKjbYAN5kgmF8hJSDMIBAoxI/+tyItyU3o+ajGkXyUk0plNq3L06fvEpgZ3FQKg36dYM9kcEFzUpXRg4BFDa/KA+KTR2ilhJSFWGlKX2joxqFmNeqig3pa/SPZpzUegHhSC8HJHYmY4YKAINzzEVYFId1a76aDxhbT9zrrf0AJso5Qqja6HW3l8I0fDcGtkqlpJzpo5DlhVvpC7iOGQgpyLExJrsU8jpDPg+NSCkEVFQzu42rr84OKT0zssrSR7hOGTAokAhmPulw4pQ6NWDMPjEgpHu3rp9vv5wyncfmYhgUqlAMFFIck6urQbNAK+HAnuqBewy0PQ18jvHcuAtwTdw2aHC4kJAURqLXrQAPSv1g+bjAWynzo3jbzgPhWGdGRQUGIYvQsX5wwxqKgJAFCaX5x0W62XpOtHkmhYhh1t+0QEwKUpGQZSC5LNsX/AHEDdojIy8pILu1eTCw9IDnSpq3ypIS4cjUbu9mPWBfJ/g7klQBjVITMADKSl3SBQNrs3pAAlGZiEKCcyX/MBlUQFEJOwOUiGXFMPKQAFTCtaqEJcMHcE6M7c4AkLmFwlCsqqHR9NAw18zBJ1RLPTf8AgjxdapyipZyMWQnYChTTbeB/xaZaMsurmiikOWqS1W6xCemYDlWxCXoBvRyrd4FGNIT2eVgTUtU8nuz1jp+pCE2nf/pHDzCQ6Q3XWpcRCfKS5bupape9aehhnIkBZSn3QlLqJua1IatNvrAHGsoUEoKj3rEDo9L+kFwpWwIW5aEuImslrl7/ALxGSpyzsNfrHuMSaA6XbXnEfxrJYUflb1hS7L0rjosmqqctefxiaiLAlnqeUDYdZNAQR93eL5mKIBIccx90gtAuLuj5Sw/cFosyq3ECYRTmh7taGnrGi7n6f/KBbGxik2mhDMSwNPWPETKAbiJLLlvHxtA5FQOUdx+oK32MBilJAykvoXqdIoxE12JdrB+Qb5RFCnIBvtEcQkNT7rGJvoCMUmeguMvmeW0NkjMBoWYVr0fTrCuWXWQRT6w2wGLSiipQmOGILv1SRYiOUdgZFdIpXzAf7rHqEEAFN3rTx8IgtQuGILa21aCVLIYIZQo6tHNWrYtTm0dypi+DoecHUoVQXVo6fR/rD/ByQpSSsMTZktXV9IxODxeUgh62H0rG24FiFKygqSoE2dj0AIvGtJ0x3jv/AEj1PDyDmSqjUH+rwYqUwqB8hF0gUpTlFqxSBb2epGCoT4qQAScoOah584U4qUCoJTmAGgFH9XDU8Y0c2U9C8LOIAIClJBuzvZ+kE9iJw1YsxstKA6kBRWLk2HQ3c7nSFcmeEpUEsFGgW3+RYXO1d4KnYmWEqEyWVlwST+Y21Nuu0AzZSZhUopUE5aAFnNnNDTlyvHY8dNuX/RHlyLSh3+/b99hfxJlEFmA0arMLnma+MKFT2PdYvuaA/ekOzJFJZNLlRpbSjQsOGScqqljSlTuYY2r0SX9SeFmqljP3Co2c11oz28NoDxcwity19mhpJQgd5Q73u6U1gGYRMWUpRQ05/wC9YHlaMSdpiqcgrZgx13Pj8oDVKuH5dTDM91TJJBs5of8AcBY9yoKYlrlqE+MDysrxyd0CyqOknpT7pF/Zkpq4At47n7tFKZZLEBm2i9YdLMxB5N5HWMHSf3KJCWOWpzWHpDrIf0n/ACTCdKTVRDZeTXgv+XTdk/fjGqjWpN6B0LateYj1aMwu2x8zFikVyjr9mLzJyJCz+alR4P0cGN2xTlW0CSnDuyue3Nnj1LF771gmXw5ZklYSSgFyQHA67X9YEKaBz9841aRtpniFnSpfxGkEy11oWPr1jxAG13A+MXowag5o27+g9fKMW0BOSPFS8x95nudH58ucGcMM0oWEEBLArBbvMaUN9/OAVy78hUQXgMISkFi3KAW3oXKVRGHBpGRQKwWVY3T4uI3vCpRQ3cB1zafGMtgZSSUArKa7MTTTZ6RsOEsO4lRIIoCXboTGtUlQ/wAXe2NcHPBdnDb/AHrBk+XRx4x5g8MABBhlUhcnvR6sIutiLFrCVC6jr/vSIcQWkSwkiquduj69YZzMCCajX9r+MfTMEggOPdq/QwXNOhfw5bMwvg+ZQM+ksV5G4alqVeFJQzMABmJSNhQVJuecabiizMBb3Ae8XrGYnSzRayAHZ322G8NUnxRBmhFO0v5PsXlyKVm7wp4HUPzhdheHZ1IDKye7f16fGDPwyCHKggDvB9aijCtXfwguZNmKSeyASEgGhorLVqVjU+TtonlBCjivDBLKQSQCplF3IYOzbkwlnHKE5UlK6h3p/wBn3hrOmrJJrQgl7XFQd2ELylBYzFOSab6fSApt2xUpRXyoUzZKmJU77/Ek7xTMnFSSNEjzNPWDZ4VU2AvyMCrlpB924e+r3IgW/oHB32DSZnfU/hy+xDOZK/puQA4cfWFYSxNNYdy5bpSSXApzGrMdOe8Eugs9JpoTzEB3UbBy9vu7Q4/A/wBnoYXYhJKlMO6zNy5c4N/m03ZP+IjNlGOWOvUfYBIQoKUAqrlJsz1SDpTWKOMHvIDMkgqSAXygn3X5QecMQyiDS9m7z5ersfIwLxuQmWpKSO/2bq2qoingAfGC3xoRjuUwvChScMCyskxQB7zJXlIJSU63EIcccs1gCPlHQsBLlK4dISVB0qUsgX945ehf5xjfa7DFOMykgjKkpOwNnblrGzVIbjj6vtX9yGGTRSjdzQedtINlpcB7XbmNxEMEpAQ5BdzV+YD7EM/pBUlCSqjgaOzgfB4yLXuR5W+TrsFxEpIzKJFQS21r8q+kPeABGUZmsGY2oz9YrmcIzYVc29gNHdQSD5v6RbhcKuUolZUK5RQ3cVsz1sfGGKG3RsbSi5DqXhk0/MQFHvXDNZtamNFwhAcBqgAEvfm27Qrw/DlqKSxSwqRZVRUbPtGowGHISl2JGoDP4PeF5aPU8bG/oHy0MIsuIHM2wB6/SLpRIBcxMz0kiJEUzyDQUeDFQLiExlgtCqZhQlK0qsrby0jCcTQkrFaUYAUGjUvaOiYhQytrCLFSEHvhIcCgsLvtDsKaRF5UFNUIkICgXS4eqik0cftpFnCxLQUiqdSN9NPnDiZj5YSMyglBJ62u7Qg4vjklGRFTVlgM79R6w9PWiGUY43ybB5r5ZisqciTlAKnJ75Y0DWBMKJwluVNZIAD6gv8AAgQcrEBaDLQghIJsbMpw56uX5wBMwNHOUaZUn1JgHFp2yac0/l6AMZMFkil2uBy6CF5lLUHvdzsH/aG86WU7DToN+ZgLEJXMJILtU2FoW276CxtULFjnpDLDWNWzU61oPSFopQuKG+sG4oslAB/a5jkymatURROylV6g+Y/3EMyd4+w8rMpna/NydOUW/gP7k+v0jU2juME+xkmU7d4hRLXb4Qi41iSZ6zmJCTkDuaAt6s/jGqxspKA/fOqXUKDa0YpSqjM5c1+sFPWwfCW2amQpXZAvRI0LEd2FvESDOUxKmb3v+oJqdIP7TuZKjP3f/ifePgl/GE/EZrTpgSaZhXoGp5R2S6szxkpTf8hskMigoLvqd+mnhB/DmJAJCdhV/MVijDrHZSwxzAmr0bMTQfXeCKO4LfejChjXFONomySqbG02WqXKCc7oUe62jEE+9UWFIedqZhTnAzmqi9FO21HoDGRnqPddmzedDGr4IlBQN3tttSKLpB4nypexocElRYVo48DX4gQ7loLa0gDBIcAANu0Nks0SZJbPbwx0Z3+af11ynAIrVTE84KwuPUkMZiJlaMQVDwBcxnvbTCyhPRNmIJy5VAg7KFGsq1jBnBcEgHPKQlOc5lVch6sQ5CCrVr+cSOb50ejGEfhpmrw0wKQFaEODEF16bxbKQyQnlWnyiidMPQQ73JZAs4gA60hHjpzJJWEhI1Omzakw0nyuZblGexKFmaago+HP75w2KojzNijFpUtYKUJyG4D9dbdITYlDKYO5LJAFefTyh3xDFFyhKdHcDf79YS4CWStRsQXrvZ+rC/8AdFG0rPHzJOTRZh8EcygSoBgSfBqDWqfURbOw6EjITlGV33OoH7x9+IPaI3Di76P8UiKcRxBUxnZ9zbyHKFtzs6Pw3FWD4mWkTGJz5bnQQJIB/uZ6GocGtDrF2UEsBcb7X8KxPDKIGUHTWtLVG0A1Lo70u3ehVx4ATaBgBTnS5gXtiWSagHy+3gnjCe8AbhO/LnAad9Sx9WgemWQpwX4DMOLq0HzB+kN+2lcvMwsnpZBAFgPhttBP8t6xqZsYWF8SxJ7JZUTbfnY8oyYRUGHPtFMaWEhyVKApbeEqlMoRsmd4UKhb9xhggc60g/lADvQEW84X4decqJF1/N4acMUAtYITUAg67afOFPDakj+8n4xnaCw/NL8RNrLR/TAygsAxcAjVty/OBlUBdOtPt+UXBJSkILgLDq06EXpWCsSgEZghAKg5AtQaB6fGCj2eZkSb/fqD4mQkGXleqvD3VWja8FlMKNv8ow86c6pV2zDSzPG74LVIpYQ1+7KvE6X8mmwbBhSv3eDRQ76wDgUZriw+/SCSSa8vnEkuz3YLQm9osH2gJUnOkVIAr4A/CK+EzkTAmXKlZEVzOGAS1WD3NB5xoZuHeuxijCYNMvNlDEl6fAcr+cLbt2NjpNMYJY3EC4zCUJFeUXhVT4CJFbjlHJ0Y1aEU5BhPjJFSqHeNGWv3/qEeMWSTFMCHNSVMS4ialBINHLlvvlCWZLAWpQq9QTetxzH0hxxCQkhyl+9vCtbZ8rdRp8YpjSPH8hy6F0yhzWykHwdj6RGcS5YfbRfjJaSSwLEEAHpSKpDLDD8wdtgwf4tATk07EJWvwUH3hzSfRqxdhsO+Uge6kasw1PqPSPpyP6gbRCj5ZYomyVlQKWJpQbWYwttroLGouuXQv42ghZBIJy6eMAylW6D4wy4jKAUCR+VR9LQsKCG8IXf1PUhFPGmugnGKqGo6fv4wT/M5+/35QGq7bED0hp+DMZdDMUW/sQ9oZaRLStExCxnAICjmFDoQKcxtCOczIpoI+4qoslwQ5sb0sfKsezg4S16ekc2dCNRX8hKh/UBZnR8HPzhdwhXeHIQwx04gaihcEbp0f7rC3h9Fppf6CO6O8dNxbf7Vm2M/OUJUoslBY1pUUZ6NyifadC9GtfSKk4gBSKVyqFKMe6RXf6R8hSXSGBc1zU0NB4wyPpZ481zZ9ipZSE2BCxVy5vpG+9nZgN4xfFJvdQEs2YEU93S7VFY2Xs4sEs3ut4a+Tt5QfK4st8aFOK/Js5MsANrf75tFBmiWglRtcm14umoSUuokMKnbzjkHHvamfiJrSVZZSD3CffpQqobGxBBDRBOVI+hhBN0dblcSlqS+ZtK0L7NF6Fufj8I5Dw32lCUpQrOGRcJJHdYBiggqJuEulIq7mpc8L9sPzIlTAkKyqdFCb/lcAsX35wpZPqh0sDfTOiTJjAk/bRCWs5A8U4WYnESkzELISvcPY1TptBUuWAaFzz+WjdIaKqgDjADfSM3iplWGu7/KNDxWYygDpWMVxT2mlImlLdop7JFupNHiqElGNs8/NBznURZj8YoKUmz7dWHwMKjMANSzh33Yn5hodJ9ppK1ZWSFH9aByao+6RHETZY/9VKQdCJaTudCHB+XMwXxnVraPNz+E+XqdMU9oAWJt5wPgykA1/MQOgqB4P6Q3TiMMS7J0uhn5mtOjwJIUjtZyQEFLpWkk0qACE0NyI34nNE78dRT2DolEsa+4s/CJ4f3Xtcjy06iCpyEhcsAEMlbh3fu6OOvlF+DwiDLSCtlZU0dIAoBciOUkY8T4qjPccl2avdv1LQpxS3B6JHoIf+0ckIISC7dDvTuk7QhygpW35W+UJtW2epji1ijE+mItzI+DRq2X/wC3GWVLdIrqRDp5n6jHSYzChBxtTqBtQ6cudIpl+6irU+UQ4zPJYBm9WtaCJCO4nUtBNWxUfThRDik5RQokuS1TXl9mBcIGUP7R60i3i0slLioJ003ePuEpGUlVXMc1sZh1isd4ienMFXY2fwNOkMRNkFFFLExIBSDLGVZeoJBJGpc0o1ISnFkKGWjD0MeplqICypIGawNRZwpLONx1EFy2QRxen8D7HTkzEI7OhcZhWh1Z6N4xveBpQkMFEmj06PHNuHKzpuHNSdhagFo6l7N8NWpGYOEn8yrHmN4bNJRsd4yblVF/tStRwU/K5PZqYJv7pqBuBWMHwT2aQpMpWaZJmFICqCrpfUXL36iOoK4ckoWhypwHPQglLDQszaxjeIYzs8QUKIqApFQLXAJo4pHkeVOmkj6Tw42nZTieI8PKTgpiGmodgtOUltlp86s8PfZLhUvD4VSQSDMJWXU5t3RU7ARV7PYQz80yZKGRTKClAAqILhnFUOkF6XN7xrXcF9L/ABjcSrZudq6Qr4RMEtAS3cc20Lu9P+0HrklRcEUqDoX0HL6QvkOkZCCe/TLswr06xNmcAvT7oaGHwTZNkklYFxuQtcqblUzpNdgNSOgjjKF9mqZLy5luQ+zHQPr9Y7diJ4KSHYEEEgbhtdY5ejgsrFDtCyZrkrCRcAuAQTcjnfaB8h1Vm+KuXKuzCzVKdxToLtu3TzjqvBVrmYaSoJdRRVTs7FqsOUYHins/iZcwASirMKBPeYq0cVp5WjqHs4ZeHwkmXNWkrAYpaqSe9lPR/tod4sldiPPhcKehTxDhKyl1Bi71YwhGFAmkKyl0foeoOw1rHROIzpSgR3FMPdKX1ahAMZGRKlqnyAkM4U+Vr3agvTZ4vjOLPDyYGpaYlxWFlhSMh7xzOzg0QdCqgdtovTLSUoJJJKQ/eIDtoLCHvtDwVpklYJrnHffRL9WpFGD4dmkIIEuqR+oGo6RnGF2Bkhk48TK8alMXsL/EQsXQKA1+o+kP/ajBrl5UmuZL05EwmnS2BTR3Phy9YlnXJnoePFrFG+6PlK74AsFH4iGn4wQow1Vp2JPxintecD9h2N1so4pL/rjbL8iYLRIDJPL5ffnAUySVEKJqzdaw1kSVFiElg1dnY/CCT2KlXw0voLOLp/poLAZjXweLMPLASQSwLudmivjM5ylAsCfGLEe4qmYkW6kVjn2bDWJHipIKnQrMOUeEEJLO+Y+fdp8fOPJRygFJardYtLpScwPvn1CIy0Am/wB/JpvYDAJm4lPaIJQiqhfMSWSnoS/k0dtGJBYCmhFiARttHL/4SzkmXM/WJoJ/6sMvrm846XMlhn1Sb9CxHRoXkyXKvoXePi4wv6gcxc8f+kqWnfMkqPgyg3rCXivBEzZ8pdHQoKI21atw+sPJqiVHLYR4R3VPy83eFThy2x2PK46QeMRRmDC31iUhbhTaj5QuB7p5t8YOwoDHkGgjIyPk4ZLPq1T4QtxKihLgt1v5w5WKf/GMLiMVMmCYpKXCSQkEhlFJYODdNfHSNU1BbNeJ5HSLcbiCEhy16OKxleJN2gPalGYMpTFTA/mYVJ5bta8G4CelYUhWdapRYlQABJP5cqiGFLGHfs97OImtOxCSxLplgkZmN1B6JfTzpSKX8PJjuRDxzYs/GD3/AIPT7U4XDIaUDMWwGc0enn5Bn1jEYnivazs9RoQGykmxUCMw2e1Y6/OMpaCgSk5AcpTlDU2G23SOIfxGwww2JUhNZaxnSnVLkgseRt1aJY1eirLHnGpbHKUrZwoJ1IcuRraF65qyuUxAVmoXLVB3O0J/Z/EqmoUjOSQMwrcavDDFKWFS3cALSxI5/CK472ePJOEuI84hxKcFySSVEFRFXpkU4AqbbxPg+NnSUS0sFIKQD0AD9S220ZrGrIWlLnVjXY0dr6eMG4bGp7NCGOYCj7M2mjxrb9geTq7PvbPi3bKSUpIyhmOjBZanMwiSSWB8fFvrB/GEZlqI3a2wrAKXpp3h9+cJvTPQjfps8lJYO+p+saP8N/YPKM7JNC9H+zDf+cr/AEiMk6Y7ElQqlzQoigYmhveNPLkgHKklKQLtWw2o0IsJITnQR0omx3h1MSoAFmt1Jbm3KA5EPAyHG0IE8JF2d/GGGFQCFbNQ/wCP1hZxib/yFvoALu1BB+BX3FEG9PvnSDUnY+eOsX8FUrDlJFHDv9+EWGSSlgQTndn5Bi0VBajUg1trb5R9IoqhFfizRjJ4Xdm3/haGmzUsBmQ56hQ8rmOozZncWd0v6V9Y5h/DiYPxAA1lqfzT9+EdHmSkzZK5RXlKkqS+2YM4fmYTk1kv6o9LxXyw79mfYOak0eiT3uatvD5xdi7N99PveF/BcPlOQA5U83JOpJ1JMMJ6wVMKtfrAuTcbHKKToCKjnSkWJr0H7tDaSPfEKZCD+IGiRLUSdHdIYwzljvHYinoPlB49xBkqYRN25fKEcrhQm50heR0/l95yGcPa5h2q4hLjZ5kntQkkBTLAP5TQkNqHeuxjXFOOzlJqSowPsxweYifiMNOmFK0t2Z/W6icyRt3gSNzyMdGxeJTKyyxZKMygP0pYAdVKIDagKgXEYLDzJqJ4IUpDKBF1Ah0itWDu/hCLG8WylUxQda5lf+kuo6AqJHgIxyfHiNUU5Ob7/wCBnO4gEzAgNcuX2CSVHkM0cT/iXxxGJxqzKOaWhCZaVCxZWZRHJyz65Y89qvaBU0qRLWcqnzKBIzklyH/QKV1bzyyUgMPvpG41SAe3Zq/YJgZiiH7uulQbE8tN4fcYnqUBmQBlUGL6O/uv91gz+G+BkjCZ5krMpc0kF2OUMkM4tR9IY+1UmSJMwIQzjulxRqswrp6xRGzzMyTk5WJcdOCpsoqLEBTskfod+e0MMMUZUUcZRTL9PusA8fXKT2CkFVUrJCqt/TaniYKm4OWl3WKJoxDuBumjU1gWq6FpKqaEnFcSFKUQG+pJOkCgMyt6/E/SIYtDOBdw/VX+orVMeWPL0aFdF7inRN3zO7t5WePPxR3H+MWYoVJ0VmbzP0gv+Qr/AEmDlTBxcqaLULCVtLYOpnIJJDVahCetLw3lzCU901Dly9aaP97QB25mLbtJgUAWGVNnYAslxsYLxakplJXmFAq6WKiBRmZi58oTdaA+He2YDFz1KmKUWJevmf2jTcDlDKrMklku6WoS130jMqWC9Pt7xr+DKOjl60IAt+0NoblXo4gmFlFVMoGWrkUArcqLCPsROlg0GZrmgF2smpvvBfEZZJdSpVWYZqJbcAvfnrAaly0HvTZSS2gUfKhesArfsTOC9hx7L8ZEqamYpPdIZWjdOpEdQ4biBMHbSZgUmxO26VJNQqtmjjk7GyuxVkmZl2DJUL0PvAQ09g/abslmUtZYs2Y0I1QX/MLpJ6UgfLiotMs/p3J45LrZ0fi2JmJUAg9lLW+ZaZaip9QGFHFatrC0cdlyUZJakpGsycrvKOuRADk+DRoBJ7WWqWtWZK0kUToQwKVPcXBjjHHcLNw05cpalBQ8iNFA7GENt7Rbiipab6Oq+zHE0TxMmlSyhBylcxOVJJZXdBOxGmsO5M4LUoizU8GhT7FcPOGwEpJJKiDMU5cuslZS52fWGGCsSzPo73Y3YPD8VLRNk7sZQoxYBKgPHnDjaE2LJTnNbw6CsTldIUDG/hxlKc6VOQdRU92gsxDeI0Ect9uOPlS1ykFlGkwiyR/7Qb/y8t46hxTEJTLUWB7hLaUHOjvH58Rhpi6AFx7x23MLeOpDYZuUaIzZxBPp9IrTVVd/OsEqkhNy5226xCUU9qjYKSS+2YQwxnb8BJkSsNLQlQUoIDBmHqYT8bKuyyqYOD8DTYQvOI7UZpSCbB27qWLuRQmnTxilWEX3lTVZ2oH5DQCgvtBKeyGcPSAicmYuUFKBHYMSmrGxDfq+sNJ+JSJeWWkgNUqpToQ9dzAWEmJUcOHTREw927MGd6PFqcxBBTTQgjq5MKyPYeKCexYpTKzLNHzEUc10BrAyJgEsEkOWCR8X2i3ESUqUoABJcC/113MfT8AUkO2XRv3G8FphuTTLM3dA2eu7X+MPv5nM/V6RnMiwcp2UW5qZ/hEvxE7f4RnQcVo0p4aZpK37z1ehoXBfqIWcflqQhRWsuEgAfqfwtQlhDKbOTKKZhOr81EaVGrQi9teKCdNQJSGJSHDux69PJ4GrAxO9MyyUkv1v4xseCJVlSEtnbWoDPX0jPSpOXIi7qYnR/rGn9ncYlKgadxRCh5h/B46bdaKeKkSxK1y1nNlWGcnK9WAZt6QiShwTlJemx3B8hvG8GElk2cEhlDQ1o8U432drmGdLCrAsA++7mBXy8hPH1cfYx5QOzPcINDp3e8BpbaKxhitJBQ7WLFiCX94UjWYrhS1SZqu0KkplFTlB/IXuAB0saxnuHJAOYMdHcseot5wGeT7Lv6bBcWvuxv7Je3BwSOxnomLCScigp8o/QUqNgbHR22jU8ZlSeLykTUqyLTQMxU11JNauNdD4vzriuFBFAlye6Abk8jaNRwCSnALSQXSQ0w1YEv36aOD4DxhEpriqKnh4zZ0TD45apiZGTuZSSo0IZgBShJeD5fvEDQRluEe08teKTJSHoe81zSw01rrS0ahDiZ1EVYG3G2efmVSoOQXbpCfiLHOH2+kNcMDTpCDjVCrUvQWoBv4w+PzaJ8r9Ik4rjAiTMUU5kpQptqAkkxySXJShKZqvxaSpyVy1gIqSwZnPMvraOj+2E3/izEJFVDKaWdQB9HjnGIUfdKSWAo7Fv7afOMydg4emwDiUyWbFSTuVEqPh+wgb2eripOZIW0wOFVBD1BflFeLmoHulRGqV+8k8iAx8doZeweDMzFpqyUgqUo6AClgaktA9Ioeos6JREw5TloxKMrHcA5Sx5PC7Hz0qUUhQbXukKI/7EkX5Q6nTxLcd0AihI0PqDGf4qCkhYmAtTukH0NW8IVGTYnIlSoCVIQSgAEABsqizv/ekMf2hrh5WVICxo1ADlvyBiqVNUpPuEncILeNI+w65goJZUNiD/wCJIceYjXbAUtC7HrJelLv+/hHwkrWxs1n/AGhgrDlmUggO9xFWMlnmyrEcuTn7ENVVoUm29g02QUqcq2qA/hDKv2n94giUQASxUwuDXSoiz+ZK/Wj/AAH/AOoGVPsZjco/KCcZxBT7wokULPW4Ad6Qqw/B5yiZq0qJVUBxUG9zTyMaTFYfOuWomWo0ypPg5YU36UhnxeUlQSRlNyGUwDBvjAcmlYcUk6RkcJgs87+mghKLXLG5JIqTTaGOG9l1BWdL2dQcmupt98of8GkISCrMMz1L08h1hqmRKWhaM7lVyksRrd4KDk9nSdelGNOC7EhQm5QS35hW9ga0g2b7bSkIWO1VMZDoegUqzA6b2s7PCP2r4wmUmZhJQQsuAucpIKhd0JOpa5062zHDsN2tM1AXA1J5eV4Fxq22Uwx80lRvfZ72u/ES8RImFQUuUtQY91gkvQ6wk4OBlOm5/a0Z1eGm4dTgMQ4BF2IY+DGvWHPs1iAUMaEUMKzK42izw4cJ8WS40kFJKWYMHapqzubV0gOTPxCxlzrKcuVn/KwGXowHlBvEkqTLVlqDfoT9Wj7hcoKAJtr9mBTShY+UOWSmaT2BwwGLRmqoAlzX8po/jHWgDnRs28cp9ilf81DENlVQVApvqY6slTLl1dwfSKMHyWQeaqy1+P7hUpTTG5Ql43KdagxN+YNGhqsjOOggPHVWQ7WB8Xh0dOyOe1TOc+0yx2RuxLMDsCTpenOOeTMWUuwChsUhx0jpf8SVIlyJTBQSZgqwb3VOxBqY5bxWWUGxI0LX8YVbb2MiopaF/EiVHMCCk/pDeY0PKOh/wm4JnkzZhcFSwnMzgBKQsMNXKvSOaVJOkdH9h/bFGEw5kqKh3yqg0KUi/gfODq1RmRpR30avHcHmF2SlTK2U5FqIIpbcwCvh00MooB0cS0sNNA7xKZ7UInMEqUrYHM55NbyERxmPk+9MZWXRqADSjfCEtOwPb0ooM2aoMRQUAGnhAGIzOzEKdqDnrH3GeJCcFIwKsqqEs4JADqCVGxbXy3hV7LY9S1lLupBIZRLsxdyQ7jLUmOcG3dmU1FtobZJiHJWSkWYW65orl4kO5WSz0YNs7Xg/GYdSpZVmAdnBuLXbaARhl5VHKGBvf02jWhMZn01ZLZQTqGuRrS8eNM2X5fvBOElJQMxZRaigPpTSKvxCdl+UZBOtBzkk9o0Y4dmY91tdOfxeK+J4RCZoYswHdIorVSgdbt4GF+KzXBWEuzmwr8IhieI5ZkuTMWbOCAC50BO3zgaTjSG8nF32GYiUFnKlKb1NvTyhTxFHZyZq3ZaHcVqwcEaHx3g7ik0hJygnOApx+WoBFNo+VJRNSp0ZSoEkGx7orXcN5R0YtbB+Kro5XOBPN6k35k+JMW4BeTUuSAGH39mHq+DFMzIGqGvoHPj7piSOCKDKBBIo4DsbPD6TQxeSkynEYg2U1KMWN+kS4YPA2PP9x8FCAcbgVyy2RdOV+YbSCuG4oZgbb/Tp8IRONR0ejhzKUgjiCjlUBcs/QH6t5R7w9WdLKs9xRjssaPvaBOJYpL5XDkh2LsKmLcLjpaFZlE5rOmyxzB1gOL46Q74kefZq/YtLY6UAKMr/AOpjq82cy5QN+98PhHL/AGK4Z+JWZpBTKD5cpGYm1HqAI2EnDoD/APIUohi5YliaMU3+7RTgSUakeb5k28nKPRoMZPCSCT5Qt4pj5GcuogEUbUj/AHAk/h5dwtdRQtTyf6wCvhYdXaKzOad0EBuoMOuK6I3zfaMx/Eeck4eWUklHaBwoe6CD9+UYObRI/Ok0T3mU+wpXyjoPt1hP+OqWlNiC4oKfduUc0mEJAS9Rrt0HzhdWbCXsMcF7P9qkKUoSkliMzqWX/sAAA1cn4Qyl8GwiLz5qtzlSBGfHEplEpBJJd6kknnc29IlOUq8wskaC56fXlHbGqn2amZi8LLS6ApSgQAMzOT00b4dIqPHpa1GUJSEgJLnKLahzyEZSVxDNRMtOUWd/jFuGZc2WlTJC1MSmrPq5O8LaGxpBoxyZOKCgogKLk6Vu7afIRHGmZKxeZaRLKyXyqcM4Dg6kFiaeEW47gWdJElfaKT+Uhlc2NjTTpFkpsTg8pP8AXklg9zRkv1AY9AYxOjbjK6HmFnnsjmNMxCg/O3laCXUkLIV3SaF/ukZjh2KVkUFUe4NGUKedH8YdzcSBLCQdS4JsCPi8EQThTdBklBJ/pqACgL1SokWIEWfy6dtL8jAOFntKLGpykCl3AgntVbwEpJUNx4XO9hisclRKFKIQUiw1v8iIq4hKSklRV3hrSnSFkrihBdkmpDsHY3qPGKeJrWslrElxrv8AODjhvQqWZx3ZZieIFSkkTHo5IBBtrvHsviCyBmIcGgJalTV9GBgPCyihQLhudg9IsXITdTEuRTa5bneGvGo+mhSzc05X0UYjFTJhNgF2vRy9NTY05mCpeJCMqFJmggVVYONRSrmrwZJyFISggZRfUudNwW+EEJ4hLYpWlSwkijkqUokipBrpTSAyatUMxtOr6Kp4UpIBmMH/ADIsORPvHrFCeByZqw+ZKwO/VszGhAI20eC5kyXlCFJEoJL90klJrRy9ejiA8RilSUukoWkmpJ743ZgPvrEvJplsIJ7RefZeSSFXD+6SR63/ANxKVwTDspKZYIPezGaklABq+butXUP1in8P2jFClS5VM2dTPWuUZibbxbgsiV/01zclQFJIBLs7gCx2qYKOSV7NcF7MeyMf+HlplpOYigCUMw55SJauRHrBmE4oSkug5rg9m7PXM6wGBOxjMsU5iJi1/wBhuOpD18oqWVJHasUzBq5araOweD+K1oxxjdmvwvFCr+mopchxlIPoPlFk5E5SSJZKmuKgdQSGMZfD8VSEpBRlNioqcHc1AymKp2KTPUZSlTkoejOQml3Kk/DWAc2zHjXaHS1KKcs0FjuDQ7FqQgxGAw+ZaTKQ4DgkO/jTSDMPhQkEpxCna6wVA+SifSFgyknMtKlD+4sRobOL2O8assk9MXLByVgeE4Sg5wFEAFr6dTXU+YiibwrDt+e40POwUHOn+UF4uWUzFZEKCqM1cz6jkRYwRIQBUqGfVzRO77q9Ic8lrZKscluxQvBJCT/TmAUr3aPu9X/eB5vDApYGfR/dAbqRvDOfigVZc7sQ7Enp4XPmYrmqZJIlglQLF2bTMVGraR1hRlkVb/f5KkcHQoOkKSGr3mI2OxECScEZSwtCzlUCkg+8xuSbEuAfCLU5knIpCg5oM3rlZwYDnIOZSSwY2q7mw5HU/J46tBwnNSdsOw2HnF/cI0U9b2LRbJQskhg4boabvASpxYAEgatcnfo8SRPWoMHd2H7MLczDGkLXLsKQFOxDFnLbA8mg/tx+oecJjNcKQpyB96CsS7Od+g/4/tCp4+T0UYcigvV/ehziMMlKARUGjszvdIe928WgZSQhqlT2L+ZimbNUkpIJBNy/X15xauYVISVF+7r/ANyPkIojHbIck3SZCbMCiAKAedLk9fnEZqCAxJzG/eDXJYvtAuPSAEkXeBkpA7wFd7/GC3ejIcJR9Sd/Z1/hjXDzfeZZDXYsomoJDVLWpEsDjpqVF2Ckuas4ez3rR/SAcLKBSpTVYV8QIvmoAmFqU0PhpGSfuzElfFFs/ElWYFSZZJo4OZhQJBFgGFesGcKWsJUy+6kuoCuYUcBQuW+PWAcPh0mahxcV/wAX+MMcRw6WmVPWEsQtKRU2uzO0IcFXRUsjVK/uUY/PmPdKcyQU5gLUrQsAREpSpcphnBL0UCU89L1ivEHKjKPdAdjW9TfnAyZhUkubW+xC+KapaG21t7G6eIrWvO6SRSgHqzfCGeMWChpilJVo6funjCr2eAUsBQBvcDaL+JTlPlc5a00hMlTHQplE2SDlzTgVAUofmaeUCGYUO+XwcpPIgW60guXJSUsQNTzudRXSPp2GQpLlIdtA2urXgOVPY9RQKcUFp9xSVAUyKDX5kQPhcMSSSFO1n7552IKYpkoDHk5EWYiYpASUqUHYFia0hnTo5xtUFS1kAHMu9CVkdWDfKjxfjZpSgqTLer5lEnS5a/S0B4SWO0PnWtbuCbGDUz1CWpibH5QyLRFli0+wDDYUqTmKSG7xzFsx5vox13MVYnEEsWNCycr35VqfCGfZhUslQen7wiwEwlzsFNQU8IarqyZtcvwGYRSzQswo7urm5HjrrEJmECiVJYh+6HrS6iSagWpv5znTChICaA6NzEVYmaRUGooDye0bdBQTltFKMMbX3VmASPGpJ6NE5K8mYBfJJuDuedPnFuKWewza5gH1qFOx0sIqy/1kpsAWp0gmmdF32W4cnMVpBSGdjZxa5onl0iXZTftAhviJhQlJSWJyPzfM79WirtOSf8R9IS8lFK8e13/s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 name="Rectangle 8"/>
          <p:cNvSpPr/>
          <p:nvPr/>
        </p:nvSpPr>
        <p:spPr>
          <a:xfrm>
            <a:off x="392348" y="1324318"/>
            <a:ext cx="4957865" cy="923330"/>
          </a:xfrm>
          <a:prstGeom prst="rect">
            <a:avLst/>
          </a:prstGeom>
        </p:spPr>
        <p:txBody>
          <a:bodyPr wrap="square">
            <a:spAutoFit/>
          </a:bodyPr>
          <a:lstStyle/>
          <a:p>
            <a:pPr fontAlgn="base"/>
            <a:r>
              <a:rPr lang="en-US" dirty="0">
                <a:solidFill>
                  <a:schemeClr val="bg1"/>
                </a:solidFill>
              </a:rPr>
              <a:t>"The tomb in which his body was placed could not contain that body. Nor could the act of murder still that voice. </a:t>
            </a:r>
          </a:p>
        </p:txBody>
      </p:sp>
      <p:grpSp>
        <p:nvGrpSpPr>
          <p:cNvPr id="13" name="Group 12"/>
          <p:cNvGrpSpPr/>
          <p:nvPr/>
        </p:nvGrpSpPr>
        <p:grpSpPr>
          <a:xfrm>
            <a:off x="583659" y="2520747"/>
            <a:ext cx="2105161" cy="2945957"/>
            <a:chOff x="5846323" y="886501"/>
            <a:chExt cx="2105161" cy="2945957"/>
          </a:xfrm>
        </p:grpSpPr>
        <p:pic>
          <p:nvPicPr>
            <p:cNvPr id="34820" name="Picture 4" descr="https://upload.wikimedia.org/wikipedia/commons/thumb/e/e6/Nabi_Yahya_Mosque%2C_Sebastia%2C_c._1920.jpg/220px-Nabi_Yahya_Mosque%2C_Sebastia%2C_c._1920.jpg"/>
            <p:cNvPicPr>
              <a:picLocks noChangeAspect="1" noChangeArrowheads="1"/>
            </p:cNvPicPr>
            <p:nvPr/>
          </p:nvPicPr>
          <p:blipFill>
            <a:blip r:embed="rId3" cstate="print"/>
            <a:srcRect/>
            <a:stretch>
              <a:fillRect/>
            </a:stretch>
          </p:blipFill>
          <p:spPr bwMode="auto">
            <a:xfrm>
              <a:off x="5855984" y="886501"/>
              <a:ext cx="2095500" cy="2352675"/>
            </a:xfrm>
            <a:prstGeom prst="rect">
              <a:avLst/>
            </a:prstGeom>
            <a:noFill/>
          </p:spPr>
        </p:pic>
        <p:sp>
          <p:nvSpPr>
            <p:cNvPr id="12" name="Rectangle 11"/>
            <p:cNvSpPr/>
            <p:nvPr/>
          </p:nvSpPr>
          <p:spPr>
            <a:xfrm>
              <a:off x="5846323" y="3232294"/>
              <a:ext cx="2101175" cy="600164"/>
            </a:xfrm>
            <a:prstGeom prst="rect">
              <a:avLst/>
            </a:prstGeom>
          </p:spPr>
          <p:txBody>
            <a:bodyPr wrap="square">
              <a:spAutoFit/>
            </a:bodyPr>
            <a:lstStyle/>
            <a:p>
              <a:r>
                <a:rPr lang="en-US" sz="1100" dirty="0" err="1">
                  <a:solidFill>
                    <a:schemeClr val="bg1"/>
                  </a:solidFill>
                </a:rPr>
                <a:t>Nabi</a:t>
              </a:r>
              <a:r>
                <a:rPr lang="en-US" sz="1100" dirty="0">
                  <a:solidFill>
                    <a:schemeClr val="bg1"/>
                  </a:solidFill>
                </a:rPr>
                <a:t> </a:t>
              </a:r>
              <a:r>
                <a:rPr lang="en-US" sz="1100" dirty="0" err="1">
                  <a:solidFill>
                    <a:schemeClr val="bg1"/>
                  </a:solidFill>
                </a:rPr>
                <a:t>Yahya</a:t>
              </a:r>
              <a:r>
                <a:rPr lang="en-US" sz="1100" dirty="0">
                  <a:solidFill>
                    <a:schemeClr val="bg1"/>
                  </a:solidFill>
                </a:rPr>
                <a:t> Mosque in </a:t>
              </a:r>
              <a:r>
                <a:rPr lang="en-US" sz="1100" dirty="0" err="1">
                  <a:solidFill>
                    <a:schemeClr val="bg1"/>
                  </a:solidFill>
                </a:rPr>
                <a:t>Sebastia</a:t>
              </a:r>
              <a:r>
                <a:rPr lang="en-US" sz="1100" dirty="0">
                  <a:solidFill>
                    <a:schemeClr val="bg1"/>
                  </a:solidFill>
                </a:rPr>
                <a:t>, near Nablus, West Bank, the traditional burial site</a:t>
              </a:r>
            </a:p>
          </p:txBody>
        </p:sp>
      </p:grpSp>
      <p:grpSp>
        <p:nvGrpSpPr>
          <p:cNvPr id="15" name="Group 14"/>
          <p:cNvGrpSpPr/>
          <p:nvPr/>
        </p:nvGrpSpPr>
        <p:grpSpPr>
          <a:xfrm>
            <a:off x="6239121" y="992220"/>
            <a:ext cx="3819278" cy="3389134"/>
            <a:chOff x="8029011" y="3336586"/>
            <a:chExt cx="3819278" cy="3389134"/>
          </a:xfrm>
        </p:grpSpPr>
        <p:pic>
          <p:nvPicPr>
            <p:cNvPr id="34818" name="Picture 2" descr="http://s0.geograph.org.uk/geophotos/01/02/55/1025593_f81047e1.jpg"/>
            <p:cNvPicPr>
              <a:picLocks noChangeAspect="1" noChangeArrowheads="1"/>
            </p:cNvPicPr>
            <p:nvPr/>
          </p:nvPicPr>
          <p:blipFill>
            <a:blip r:embed="rId4" cstate="print"/>
            <a:srcRect/>
            <a:stretch>
              <a:fillRect/>
            </a:stretch>
          </p:blipFill>
          <p:spPr bwMode="auto">
            <a:xfrm>
              <a:off x="8029011" y="3336586"/>
              <a:ext cx="3786785" cy="2840089"/>
            </a:xfrm>
            <a:prstGeom prst="rect">
              <a:avLst/>
            </a:prstGeom>
            <a:noFill/>
          </p:spPr>
        </p:pic>
        <p:sp>
          <p:nvSpPr>
            <p:cNvPr id="14" name="Rectangle 13"/>
            <p:cNvSpPr/>
            <p:nvPr/>
          </p:nvSpPr>
          <p:spPr>
            <a:xfrm>
              <a:off x="8044775" y="6125556"/>
              <a:ext cx="3803514" cy="600164"/>
            </a:xfrm>
            <a:prstGeom prst="rect">
              <a:avLst/>
            </a:prstGeom>
          </p:spPr>
          <p:txBody>
            <a:bodyPr wrap="square">
              <a:spAutoFit/>
            </a:bodyPr>
            <a:lstStyle/>
            <a:p>
              <a:r>
                <a:rPr lang="en-US" sz="1100" dirty="0">
                  <a:solidFill>
                    <a:schemeClr val="bg1"/>
                  </a:solidFill>
                </a:rPr>
                <a:t>The current official place for the Catholic Church is the Shrine of Saint John the </a:t>
              </a:r>
              <a:r>
                <a:rPr lang="en-US" sz="1100" dirty="0" err="1">
                  <a:solidFill>
                    <a:schemeClr val="bg1"/>
                  </a:solidFill>
                </a:rPr>
                <a:t>Baptiste</a:t>
              </a:r>
              <a:r>
                <a:rPr lang="en-US" sz="1100" dirty="0">
                  <a:solidFill>
                    <a:schemeClr val="bg1"/>
                  </a:solidFill>
                </a:rPr>
                <a:t> (</a:t>
              </a:r>
              <a:r>
                <a:rPr lang="en-US" sz="1100" dirty="0" err="1">
                  <a:solidFill>
                    <a:schemeClr val="bg1"/>
                  </a:solidFill>
                </a:rPr>
                <a:t>Nabi</a:t>
              </a:r>
              <a:r>
                <a:rPr lang="en-US" sz="1100" dirty="0">
                  <a:solidFill>
                    <a:schemeClr val="bg1"/>
                  </a:solidFill>
                </a:rPr>
                <a:t> </a:t>
              </a:r>
              <a:r>
                <a:rPr lang="en-US" sz="1100" dirty="0" err="1">
                  <a:solidFill>
                    <a:schemeClr val="bg1"/>
                  </a:solidFill>
                </a:rPr>
                <a:t>Yahya</a:t>
              </a:r>
              <a:r>
                <a:rPr lang="en-US" sz="1100" dirty="0">
                  <a:solidFill>
                    <a:schemeClr val="bg1"/>
                  </a:solidFill>
                </a:rPr>
                <a:t> in Arabic) inside the Umayyad Mosque in Damascus;.</a:t>
              </a:r>
            </a:p>
          </p:txBody>
        </p:sp>
      </p:grpSp>
      <p:sp>
        <p:nvSpPr>
          <p:cNvPr id="16" name="Rectangle 15"/>
          <p:cNvSpPr/>
          <p:nvPr/>
        </p:nvSpPr>
        <p:spPr>
          <a:xfrm>
            <a:off x="3145278" y="4477157"/>
            <a:ext cx="9046722" cy="2308324"/>
          </a:xfrm>
          <a:prstGeom prst="rect">
            <a:avLst/>
          </a:prstGeom>
        </p:spPr>
        <p:txBody>
          <a:bodyPr wrap="square">
            <a:spAutoFit/>
          </a:bodyPr>
          <a:lstStyle/>
          <a:p>
            <a:pPr fontAlgn="base"/>
            <a:r>
              <a:rPr lang="en-US" dirty="0">
                <a:solidFill>
                  <a:schemeClr val="bg1"/>
                </a:solidFill>
              </a:rPr>
              <a:t>To the world we declare that at Harmony, Pennsylvania, on 15 May 1829, an angel, 'who announced himself as John, the same that is called John the Baptist in the New Testament' (D&amp;C 13, section heading), came as a resurrected personage to Joseph Smith and Oliver Cowdery. . . . </a:t>
            </a:r>
          </a:p>
          <a:p>
            <a:pPr fontAlgn="base"/>
            <a:r>
              <a:rPr lang="en-US" dirty="0">
                <a:solidFill>
                  <a:schemeClr val="bg1"/>
                </a:solidFill>
              </a:rPr>
              <a:t>The Aaronic Priesthood was restored to the earth.</a:t>
            </a:r>
          </a:p>
          <a:p>
            <a:pPr fontAlgn="base"/>
            <a:endParaRPr lang="en-US" dirty="0">
              <a:solidFill>
                <a:schemeClr val="bg1"/>
              </a:solidFill>
            </a:endParaRPr>
          </a:p>
          <a:p>
            <a:pPr fontAlgn="base"/>
            <a:r>
              <a:rPr lang="en-US" dirty="0">
                <a:solidFill>
                  <a:schemeClr val="bg1"/>
                </a:solidFill>
              </a:rPr>
              <a:t>"Thanks to that memorable event, I was given the privilege to bear the Aaronic Priesthood, as have millions of young men in these latter days.”</a:t>
            </a:r>
          </a:p>
        </p:txBody>
      </p:sp>
      <p:pic>
        <p:nvPicPr>
          <p:cNvPr id="17" name="Picture 16" descr="President monson1.jpg"/>
          <p:cNvPicPr>
            <a:picLocks noChangeAspect="1"/>
          </p:cNvPicPr>
          <p:nvPr/>
        </p:nvPicPr>
        <p:blipFill>
          <a:blip r:embed="rId5" cstate="print"/>
          <a:stretch>
            <a:fillRect/>
          </a:stretch>
        </p:blipFill>
        <p:spPr>
          <a:xfrm>
            <a:off x="10972800" y="162634"/>
            <a:ext cx="964152" cy="1277379"/>
          </a:xfrm>
          <a:prstGeom prst="rect">
            <a:avLst/>
          </a:prstGeom>
        </p:spPr>
      </p:pic>
      <p:sp>
        <p:nvSpPr>
          <p:cNvPr id="18" name="Rectangle 17"/>
          <p:cNvSpPr/>
          <p:nvPr/>
        </p:nvSpPr>
        <p:spPr>
          <a:xfrm>
            <a:off x="0" y="6550223"/>
            <a:ext cx="1308050" cy="307777"/>
          </a:xfrm>
          <a:prstGeom prst="rect">
            <a:avLst/>
          </a:prstGeom>
        </p:spPr>
        <p:txBody>
          <a:bodyPr wrap="none">
            <a:spAutoFit/>
          </a:bodyPr>
          <a:lstStyle/>
          <a:p>
            <a:r>
              <a:rPr lang="en-US" sz="1400" dirty="0">
                <a:solidFill>
                  <a:schemeClr val="bg1"/>
                </a:solidFill>
              </a:rPr>
              <a:t>Matthew 14:12</a:t>
            </a:r>
            <a:endParaRPr lang="en-US" sz="1400" dirty="0"/>
          </a:p>
        </p:txBody>
      </p:sp>
    </p:spTree>
    <p:extLst>
      <p:ext uri="{BB962C8B-B14F-4D97-AF65-F5344CB8AC3E}">
        <p14:creationId xmlns:p14="http://schemas.microsoft.com/office/powerpoint/2010/main" val="64834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feelgrafix.com/data_images/out/3/758340-brown-wallpaper.jpg">
            <a:extLst>
              <a:ext uri="{FF2B5EF4-FFF2-40B4-BE49-F238E27FC236}">
                <a16:creationId xmlns:a16="http://schemas.microsoft.com/office/drawing/2014/main" id="{5CB934C7-846C-4D8D-683F-3EC41E667F29}"/>
              </a:ext>
            </a:extLst>
          </p:cNvPr>
          <p:cNvPicPr>
            <a:picLocks noChangeAspect="1" noChangeArrowheads="1"/>
          </p:cNvPicPr>
          <p:nvPr/>
        </p:nvPicPr>
        <p:blipFill>
          <a:blip r:embed="rId2" cstate="print">
            <a:duotone>
              <a:prstClr val="black"/>
              <a:schemeClr val="accent5">
                <a:tint val="45000"/>
                <a:satMod val="400000"/>
              </a:schemeClr>
            </a:duotone>
          </a:blip>
          <a:srcRect/>
          <a:stretch>
            <a:fillRect/>
          </a:stretch>
        </p:blipFill>
        <p:spPr bwMode="auto">
          <a:xfrm>
            <a:off x="0" y="0"/>
            <a:ext cx="12192000" cy="6858000"/>
          </a:xfrm>
          <a:prstGeom prst="rect">
            <a:avLst/>
          </a:prstGeom>
          <a:noFill/>
        </p:spPr>
      </p:pic>
      <p:sp>
        <p:nvSpPr>
          <p:cNvPr id="6" name="TextBox 5"/>
          <p:cNvSpPr txBox="1"/>
          <p:nvPr/>
        </p:nvSpPr>
        <p:spPr>
          <a:xfrm>
            <a:off x="0" y="-1"/>
            <a:ext cx="12192000"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John’s Testimony</a:t>
            </a:r>
          </a:p>
        </p:txBody>
      </p:sp>
      <p:sp>
        <p:nvSpPr>
          <p:cNvPr id="148" name="Rectangle 147"/>
          <p:cNvSpPr/>
          <p:nvPr/>
        </p:nvSpPr>
        <p:spPr>
          <a:xfrm>
            <a:off x="637725" y="1160124"/>
            <a:ext cx="5458275" cy="5016758"/>
          </a:xfrm>
          <a:prstGeom prst="rect">
            <a:avLst/>
          </a:prstGeom>
        </p:spPr>
        <p:txBody>
          <a:bodyPr wrap="square">
            <a:spAutoFit/>
          </a:bodyPr>
          <a:lstStyle/>
          <a:p>
            <a:r>
              <a:rPr lang="en-US" sz="3200" b="0" i="0" dirty="0">
                <a:solidFill>
                  <a:schemeClr val="bg1"/>
                </a:solidFill>
                <a:effectLst/>
                <a:latin typeface="Abadi" panose="020B0604020104020204" pitchFamily="34" charset="0"/>
              </a:rPr>
              <a:t>John wore the martyr’s crown and sealed his testimony with his own blood.</a:t>
            </a:r>
          </a:p>
          <a:p>
            <a:endParaRPr lang="en-US" sz="3200" dirty="0">
              <a:solidFill>
                <a:schemeClr val="bg1"/>
              </a:solidFill>
              <a:latin typeface="Abadi" panose="020B0604020104020204" pitchFamily="34" charset="0"/>
            </a:endParaRPr>
          </a:p>
          <a:p>
            <a:r>
              <a:rPr lang="en-US" sz="3200" dirty="0">
                <a:solidFill>
                  <a:schemeClr val="bg1"/>
                </a:solidFill>
                <a:latin typeface="Abadi" panose="020B0604020104020204" pitchFamily="34" charset="0"/>
              </a:rPr>
              <a:t>He was raised in glorious immortality, has ministered again among mortals, conferring that holy Levitical Order of which he held the keys in time’s meridian. </a:t>
            </a:r>
            <a:endParaRPr lang="en-US" sz="3200" dirty="0">
              <a:solidFill>
                <a:schemeClr val="bg1"/>
              </a:solidFill>
            </a:endParaRPr>
          </a:p>
        </p:txBody>
      </p:sp>
      <p:sp>
        <p:nvSpPr>
          <p:cNvPr id="149" name="TextBox 148"/>
          <p:cNvSpPr txBox="1"/>
          <p:nvPr/>
        </p:nvSpPr>
        <p:spPr>
          <a:xfrm>
            <a:off x="11391089" y="6488668"/>
            <a:ext cx="642026" cy="369332"/>
          </a:xfrm>
          <a:prstGeom prst="rect">
            <a:avLst/>
          </a:prstGeom>
          <a:noFill/>
        </p:spPr>
        <p:txBody>
          <a:bodyPr wrap="square" rtlCol="0">
            <a:spAutoFit/>
          </a:bodyPr>
          <a:lstStyle/>
          <a:p>
            <a:pPr algn="r"/>
            <a:r>
              <a:rPr lang="en-US" dirty="0">
                <a:solidFill>
                  <a:schemeClr val="bg1"/>
                </a:solidFill>
              </a:rPr>
              <a:t>(3)</a:t>
            </a:r>
          </a:p>
        </p:txBody>
      </p:sp>
      <p:sp>
        <p:nvSpPr>
          <p:cNvPr id="33794" name="AutoShape 2" descr="data:image/jpeg;base64,/9j/4AAQSkZJRgABAQAAAQABAAD/2wCEAAkGBxMTEhUTExIWFhUXGCAbGBgYFx4gGhgfHRobGB0YGhgYHSggHRolHRofIjEiJSorLi4uFx8zODMsNygtLisBCgoKDg0OGxAQGzUlHyUyLS81Ly0vLSstLzUtLy8tLS0tLS0tLS0tLS0tLS0vLS0tLS0tLS0tLS0tLS0tLS0tLf/AABEIAPsAyQMBIgACEQEDEQH/xAAcAAACAwEBAQEAAAAAAAAAAAAEBQIDBgcBAAj/xAA+EAABAgQEAwUGBAYCAQUAAAABAhEAAyExBBJBUQVhcRMigZGhBjKxwdHwFEJS4QcVI2KS8SRyojNTgrLS/8QAGgEAAwEBAQEAAAAAAAAAAAAAAgMEAQAFBv/EAC0RAAICAgIBAgYBAwUAAAAAAAABAhEDIRIxBCJBEzJRYXHwgQWxwUKh0eHx/9oADAMBAAIRAxEAPwDL8UwxkqQKd5L0t9QOXWF7A2uBvtrBvG8UmatUxIIKjbYAN5kgmF8hJSDMIBAoxI/+tyItyU3o+ajGkXyUk0plNq3L06fvEpgZ3FQKg36dYM9kcEFzUpXRg4BFDa/KA+KTR2ilhJSFWGlKX2joxqFmNeqig3pa/SPZpzUegHhSC8HJHYmY4YKAINzzEVYFId1a76aDxhbT9zrrf0AJso5Qqja6HW3l8I0fDcGtkqlpJzpo5DlhVvpC7iOGQgpyLExJrsU8jpDPg+NSCkEVFQzu42rr84OKT0zssrSR7hOGTAokAhmPulw4pQ6NWDMPjEgpHu3rp9vv5wyncfmYhgUqlAMFFIck6urQbNAK+HAnuqBewy0PQ18jvHcuAtwTdw2aHC4kJAURqLXrQAPSv1g+bjAWynzo3jbzgPhWGdGRQUGIYvQsX5wwxqKgJAFCaX5x0W62XpOtHkmhYhh1t+0QEwKUpGQZSC5LNsX/AHEDdojIy8pILu1eTCw9IDnSpq3ypIS4cjUbu9mPWBfJ/g7klQBjVITMADKSl3SBQNrs3pAAlGZiEKCcyX/MBlUQFEJOwOUiGXFMPKQAFTCtaqEJcMHcE6M7c4AkLmFwlCsqqHR9NAw18zBJ1RLPTf8AgjxdapyipZyMWQnYChTTbeB/xaZaMsurmiikOWqS1W6xCemYDlWxCXoBvRyrd4FGNIT2eVgTUtU8nuz1jp+pCE2nf/pHDzCQ6Q3XWpcRCfKS5bupape9aehhnIkBZSn3QlLqJua1IatNvrAHGsoUEoKj3rEDo9L+kFwpWwIW5aEuImslrl7/ALxGSpyzsNfrHuMSaA6XbXnEfxrJYUflb1hS7L0rjosmqqctefxiaiLAlnqeUDYdZNAQR93eL5mKIBIccx90gtAuLuj5Sw/cFosyq3ECYRTmh7taGnrGi7n6f/KBbGxik2mhDMSwNPWPETKAbiJLLlvHxtA5FQOUdx+oK32MBilJAykvoXqdIoxE12JdrB+Qb5RFCnIBvtEcQkNT7rGJvoCMUmeguMvmeW0NkjMBoWYVr0fTrCuWXWQRT6w2wGLSiipQmOGILv1SRYiOUdgZFdIpXzAf7rHqEEAFN3rTx8IgtQuGILa21aCVLIYIZQo6tHNWrYtTm0dypi+DoecHUoVQXVo6fR/rD/ByQpSSsMTZktXV9IxODxeUgh62H0rG24FiFKygqSoE2dj0AIvGtJ0x3jv/AEj1PDyDmSqjUH+rwYqUwqB8hF0gUpTlFqxSBb2epGCoT4qQAScoOah584U4qUCoJTmAGgFH9XDU8Y0c2U9C8LOIAIClJBuzvZ+kE9iJw1YsxstKA6kBRWLk2HQ3c7nSFcmeEpUEsFGgW3+RYXO1d4KnYmWEqEyWVlwST+Y21Nuu0AzZSZhUopUE5aAFnNnNDTlyvHY8dNuX/RHlyLSh3+/b99hfxJlEFmA0arMLnma+MKFT2PdYvuaA/ekOzJFJZNLlRpbSjQsOGScqqljSlTuYY2r0SX9SeFmqljP3Co2c11oz28NoDxcwity19mhpJQgd5Q73u6U1gGYRMWUpRQ05/wC9YHlaMSdpiqcgrZgx13Pj8oDVKuH5dTDM91TJJBs5of8AcBY9yoKYlrlqE+MDysrxyd0CyqOknpT7pF/Zkpq4At47n7tFKZZLEBm2i9YdLMxB5N5HWMHSf3KJCWOWpzWHpDrIf0n/ACTCdKTVRDZeTXgv+XTdk/fjGqjWpN6B0LateYj1aMwu2x8zFikVyjr9mLzJyJCz+alR4P0cGN2xTlW0CSnDuyue3Nnj1LF771gmXw5ZklYSSgFyQHA67X9YEKaBz9841aRtpniFnSpfxGkEy11oWPr1jxAG13A+MXowag5o27+g9fKMW0BOSPFS8x95nudH58ucGcMM0oWEEBLArBbvMaUN9/OAVy78hUQXgMISkFi3KAW3oXKVRGHBpGRQKwWVY3T4uI3vCpRQ3cB1zafGMtgZSSUArKa7MTTTZ6RsOEsO4lRIIoCXboTGtUlQ/wAXe2NcHPBdnDb/AHrBk+XRx4x5g8MABBhlUhcnvR6sIutiLFrCVC6jr/vSIcQWkSwkiquduj69YZzMCCajX9r+MfTMEggOPdq/QwXNOhfw5bMwvg+ZQM+ksV5G4alqVeFJQzMABmJSNhQVJuecabiizMBb3Ae8XrGYnSzRayAHZ322G8NUnxRBmhFO0v5PsXlyKVm7wp4HUPzhdheHZ1IDKye7f16fGDPwyCHKggDvB9aijCtXfwguZNmKSeyASEgGhorLVqVjU+TtonlBCjivDBLKQSQCplF3IYOzbkwlnHKE5UlK6h3p/wBn3hrOmrJJrQgl7XFQd2ELylBYzFOSab6fSApt2xUpRXyoUzZKmJU77/Ek7xTMnFSSNEjzNPWDZ4VU2AvyMCrlpB924e+r3IgW/oHB32DSZnfU/hy+xDOZK/puQA4cfWFYSxNNYdy5bpSSXApzGrMdOe8Eugs9JpoTzEB3UbBy9vu7Q4/A/wBnoYXYhJKlMO6zNy5c4N/m03ZP+IjNlGOWOvUfYBIQoKUAqrlJsz1SDpTWKOMHvIDMkgqSAXygn3X5QecMQyiDS9m7z5ersfIwLxuQmWpKSO/2bq2qoingAfGC3xoRjuUwvChScMCyskxQB7zJXlIJSU63EIcccs1gCPlHQsBLlK4dISVB0qUsgX945ehf5xjfa7DFOMykgjKkpOwNnblrGzVIbjj6vtX9yGGTRSjdzQedtINlpcB7XbmNxEMEpAQ5BdzV+YD7EM/pBUlCSqjgaOzgfB4yLXuR5W+TrsFxEpIzKJFQS21r8q+kPeABGUZmsGY2oz9YrmcIzYVc29gNHdQSD5v6RbhcKuUolZUK5RQ3cVsz1sfGGKG3RsbSi5DqXhk0/MQFHvXDNZtamNFwhAcBqgAEvfm27Qrw/DlqKSxSwqRZVRUbPtGowGHISl2JGoDP4PeF5aPU8bG/oHy0MIsuIHM2wB6/SLpRIBcxMz0kiJEUzyDQUeDFQLiExlgtCqZhQlK0qsrby0jCcTQkrFaUYAUGjUvaOiYhQytrCLFSEHvhIcCgsLvtDsKaRF5UFNUIkICgXS4eqik0cftpFnCxLQUiqdSN9NPnDiZj5YSMyglBJ62u7Qg4vjklGRFTVlgM79R6w9PWiGUY43ybB5r5ZisqciTlAKnJ75Y0DWBMKJwluVNZIAD6gv8AAgQcrEBaDLQghIJsbMpw56uX5wBMwNHOUaZUn1JgHFp2yac0/l6AMZMFkil2uBy6CF5lLUHvdzsH/aG86WU7DToN+ZgLEJXMJILtU2FoW276CxtULFjnpDLDWNWzU61oPSFopQuKG+sG4oslAB/a5jkymatURROylV6g+Y/3EMyd4+w8rMpna/NydOUW/gP7k+v0jU2juME+xkmU7d4hRLXb4Qi41iSZ6zmJCTkDuaAt6s/jGqxspKA/fOqXUKDa0YpSqjM5c1+sFPWwfCW2amQpXZAvRI0LEd2FvESDOUxKmb3v+oJqdIP7TuZKjP3f/ifePgl/GE/EZrTpgSaZhXoGp5R2S6szxkpTf8hskMigoLvqd+mnhB/DmJAJCdhV/MVijDrHZSwxzAmr0bMTQfXeCKO4LfejChjXFONomySqbG02WqXKCc7oUe62jEE+9UWFIedqZhTnAzmqi9FO21HoDGRnqPddmzedDGr4IlBQN3tttSKLpB4nypexocElRYVo48DX4gQ7loLa0gDBIcAANu0Nks0SZJbPbwx0Z3+af11ynAIrVTE84KwuPUkMZiJlaMQVDwBcxnvbTCyhPRNmIJy5VAg7KFGsq1jBnBcEgHPKQlOc5lVch6sQ5CCrVr+cSOb50ejGEfhpmrw0wKQFaEODEF16bxbKQyQnlWnyiidMPQQ73JZAs4gA60hHjpzJJWEhI1Omzakw0nyuZblGexKFmaago+HP75w2KojzNijFpUtYKUJyG4D9dbdITYlDKYO5LJAFefTyh3xDFFyhKdHcDf79YS4CWStRsQXrvZ+rC/8AdFG0rPHzJOTRZh8EcygSoBgSfBqDWqfURbOw6EjITlGV33OoH7x9+IPaI3Di76P8UiKcRxBUxnZ9zbyHKFtzs6Pw3FWD4mWkTGJz5bnQQJIB/uZ6GocGtDrF2UEsBcb7X8KxPDKIGUHTWtLVG0A1Lo70u3ehVx4ATaBgBTnS5gXtiWSagHy+3gnjCe8AbhO/LnAad9Sx9WgemWQpwX4DMOLq0HzB+kN+2lcvMwsnpZBAFgPhttBP8t6xqZsYWF8SxJ7JZUTbfnY8oyYRUGHPtFMaWEhyVKApbeEqlMoRsmd4UKhb9xhggc60g/lADvQEW84X4decqJF1/N4acMUAtYITUAg67afOFPDakj+8n4xnaCw/NL8RNrLR/TAygsAxcAjVty/OBlUBdOtPt+UXBJSkILgLDq06EXpWCsSgEZghAKg5AtQaB6fGCj2eZkSb/fqD4mQkGXleqvD3VWja8FlMKNv8ow86c6pV2zDSzPG74LVIpYQ1+7KvE6X8mmwbBhSv3eDRQ76wDgUZriw+/SCSSa8vnEkuz3YLQm9osH2gJUnOkVIAr4A/CK+EzkTAmXKlZEVzOGAS1WD3NB5xoZuHeuxijCYNMvNlDEl6fAcr+cLbt2NjpNMYJY3EC4zCUJFeUXhVT4CJFbjlHJ0Y1aEU5BhPjJFSqHeNGWv3/qEeMWSTFMCHNSVMS4ialBINHLlvvlCWZLAWpQq9QTetxzH0hxxCQkhyl+9vCtbZ8rdRp8YpjSPH8hy6F0yhzWykHwdj6RGcS5YfbRfjJaSSwLEEAHpSKpDLDD8wdtgwf4tATk07EJWvwUH3hzSfRqxdhsO+Uge6kasw1PqPSPpyP6gbRCj5ZYomyVlQKWJpQbWYwttroLGouuXQv42ghZBIJy6eMAylW6D4wy4jKAUCR+VR9LQsKCG8IXf1PUhFPGmugnGKqGo6fv4wT/M5+/35QGq7bED0hp+DMZdDMUW/sQ9oZaRLStExCxnAICjmFDoQKcxtCOczIpoI+4qoslwQ5sb0sfKsezg4S16ekc2dCNRX8hKh/UBZnR8HPzhdwhXeHIQwx04gaihcEbp0f7rC3h9Fppf6CO6O8dNxbf7Vm2M/OUJUoslBY1pUUZ6NyifadC9GtfSKk4gBSKVyqFKMe6RXf6R8hSXSGBc1zU0NB4wyPpZ481zZ9ipZSE2BCxVy5vpG+9nZgN4xfFJvdQEs2YEU93S7VFY2Xs4sEs3ut4a+Tt5QfK4st8aFOK/Js5MsANrf75tFBmiWglRtcm14umoSUuokMKnbzjkHHvamfiJrSVZZSD3CffpQqobGxBBDRBOVI+hhBN0dblcSlqS+ZtK0L7NF6Fufj8I5Dw32lCUpQrOGRcJJHdYBiggqJuEulIq7mpc8L9sPzIlTAkKyqdFCb/lcAsX35wpZPqh0sDfTOiTJjAk/bRCWs5A8U4WYnESkzELISvcPY1TptBUuWAaFzz+WjdIaKqgDjADfSM3iplWGu7/KNDxWYygDpWMVxT2mlImlLdop7JFupNHiqElGNs8/NBznURZj8YoKUmz7dWHwMKjMANSzh33Yn5hodJ9ppK1ZWSFH9aByao+6RHETZY/9VKQdCJaTudCHB+XMwXxnVraPNz+E+XqdMU9oAWJt5wPgykA1/MQOgqB4P6Q3TiMMS7J0uhn5mtOjwJIUjtZyQEFLpWkk0qACE0NyI34nNE78dRT2DolEsa+4s/CJ4f3Xtcjy06iCpyEhcsAEMlbh3fu6OOvlF+DwiDLSCtlZU0dIAoBciOUkY8T4qjPccl2avdv1LQpxS3B6JHoIf+0ckIISC7dDvTuk7QhygpW35W+UJtW2epji1ijE+mItzI+DRq2X/wC3GWVLdIrqRDp5n6jHSYzChBxtTqBtQ6cudIpl+6irU+UQ4zPJYBm9WtaCJCO4nUtBNWxUfThRDik5RQokuS1TXl9mBcIGUP7R60i3i0slLioJ003ePuEpGUlVXMc1sZh1isd4ienMFXY2fwNOkMRNkFFFLExIBSDLGVZeoJBJGpc0o1ISnFkKGWjD0MeplqICypIGawNRZwpLONx1EFy2QRxen8D7HTkzEI7OhcZhWh1Z6N4xveBpQkMFEmj06PHNuHKzpuHNSdhagFo6l7N8NWpGYOEn8yrHmN4bNJRsd4yblVF/tStRwU/K5PZqYJv7pqBuBWMHwT2aQpMpWaZJmFICqCrpfUXL36iOoK4ckoWhypwHPQglLDQszaxjeIYzs8QUKIqApFQLXAJo4pHkeVOmkj6Tw42nZTieI8PKTgpiGmodgtOUltlp86s8PfZLhUvD4VSQSDMJWXU5t3RU7ARV7PYQz80yZKGRTKClAAqILhnFUOkF6XN7xrXcF9L/ABjcSrZudq6Qr4RMEtAS3cc20Lu9P+0HrklRcEUqDoX0HL6QvkOkZCCe/TLswr06xNmcAvT7oaGHwTZNkklYFxuQtcqblUzpNdgNSOgjjKF9mqZLy5luQ+zHQPr9Y7diJ4KSHYEEEgbhtdY5ejgsrFDtCyZrkrCRcAuAQTcjnfaB8h1Vm+KuXKuzCzVKdxToLtu3TzjqvBVrmYaSoJdRRVTs7FqsOUYHins/iZcwASirMKBPeYq0cVp5WjqHs4ZeHwkmXNWkrAYpaqSe9lPR/tod4sldiPPhcKehTxDhKyl1Bi71YwhGFAmkKyl0foeoOw1rHROIzpSgR3FMPdKX1ahAMZGRKlqnyAkM4U+Vr3agvTZ4vjOLPDyYGpaYlxWFlhSMh7xzOzg0QdCqgdtovTLSUoJJJKQ/eIDtoLCHvtDwVpklYJrnHffRL9WpFGD4dmkIIEuqR+oGo6RnGF2Bkhk48TK8alMXsL/EQsXQKA1+o+kP/ajBrl5UmuZL05EwmnS2BTR3Phy9YlnXJnoePFrFG+6PlK74AsFH4iGn4wQow1Vp2JPxintecD9h2N1so4pL/rjbL8iYLRIDJPL5ffnAUySVEKJqzdaw1kSVFiElg1dnY/CCT2KlXw0voLOLp/poLAZjXweLMPLASQSwLudmivjM5ylAsCfGLEe4qmYkW6kVjn2bDWJHipIKnQrMOUeEEJLO+Y+fdp8fOPJRygFJardYtLpScwPvn1CIy0Am/wB/JpvYDAJm4lPaIJQiqhfMSWSnoS/k0dtGJBYCmhFiARttHL/4SzkmXM/WJoJ/6sMvrm846XMlhn1Sb9CxHRoXkyXKvoXePi4wv6gcxc8f+kqWnfMkqPgyg3rCXivBEzZ8pdHQoKI21atw+sPJqiVHLYR4R3VPy83eFThy2x2PK46QeMRRmDC31iUhbhTaj5QuB7p5t8YOwoDHkGgjIyPk4ZLPq1T4QtxKihLgt1v5w5WKf/GMLiMVMmCYpKXCSQkEhlFJYODdNfHSNU1BbNeJ5HSLcbiCEhy16OKxleJN2gPalGYMpTFTA/mYVJ5bta8G4CelYUhWdapRYlQABJP5cqiGFLGHfs97OImtOxCSxLplgkZmN1B6JfTzpSKX8PJjuRDxzYs/GD3/AIPT7U4XDIaUDMWwGc0enn5Bn1jEYnivazs9RoQGykmxUCMw2e1Y6/OMpaCgSk5AcpTlDU2G23SOIfxGwww2JUhNZaxnSnVLkgseRt1aJY1eirLHnGpbHKUrZwoJ1IcuRraF65qyuUxAVmoXLVB3O0J/Z/EqmoUjOSQMwrcavDDFKWFS3cALSxI5/CK472ePJOEuI84hxKcFySSVEFRFXpkU4AqbbxPg+NnSUS0sFIKQD0AD9S220ZrGrIWlLnVjXY0dr6eMG4bGp7NCGOYCj7M2mjxrb9geTq7PvbPi3bKSUpIyhmOjBZanMwiSSWB8fFvrB/GEZlqI3a2wrAKXpp3h9+cJvTPQjfps8lJYO+p+saP8N/YPKM7JNC9H+zDf+cr/AEiMk6Y7ElQqlzQoigYmhveNPLkgHKklKQLtWw2o0IsJITnQR0omx3h1MSoAFmt1Jbm3KA5EPAyHG0IE8JF2d/GGGFQCFbNQ/wCP1hZxib/yFvoALu1BB+BX3FEG9PvnSDUnY+eOsX8FUrDlJFHDv9+EWGSSlgQTndn5Bi0VBajUg1trb5R9IoqhFfizRjJ4Xdm3/haGmzUsBmQ56hQ8rmOozZncWd0v6V9Y5h/DiYPxAA1lqfzT9+EdHmSkzZK5RXlKkqS+2YM4fmYTk1kv6o9LxXyw79mfYOak0eiT3uatvD5xdi7N99PveF/BcPlOQA5U83JOpJ1JMMJ6wVMKtfrAuTcbHKKToCKjnSkWJr0H7tDaSPfEKZCD+IGiRLUSdHdIYwzljvHYinoPlB49xBkqYRN25fKEcrhQm50heR0/l95yGcPa5h2q4hLjZ5kntQkkBTLAP5TQkNqHeuxjXFOOzlJqSowPsxweYifiMNOmFK0t2Z/W6icyRt3gSNzyMdGxeJTKyyxZKMygP0pYAdVKIDagKgXEYLDzJqJ4IUpDKBF1Ah0itWDu/hCLG8WylUxQda5lf+kuo6AqJHgIxyfHiNUU5Ob7/wCBnO4gEzAgNcuX2CSVHkM0cT/iXxxGJxqzKOaWhCZaVCxZWZRHJyz65Y89qvaBU0qRLWcqnzKBIzklyH/QKV1bzyyUgMPvpG41SAe3Zq/YJgZiiH7uulQbE8tN4fcYnqUBmQBlUGL6O/uv91gz+G+BkjCZ5krMpc0kF2OUMkM4tR9IY+1UmSJMwIQzjulxRqswrp6xRGzzMyTk5WJcdOCpsoqLEBTskfod+e0MMMUZUUcZRTL9PusA8fXKT2CkFVUrJCqt/TaniYKm4OWl3WKJoxDuBumjU1gWq6FpKqaEnFcSFKUQG+pJOkCgMyt6/E/SIYtDOBdw/VX+orVMeWPL0aFdF7inRN3zO7t5WePPxR3H+MWYoVJ0VmbzP0gv+Qr/AEmDlTBxcqaLULCVtLYOpnIJJDVahCetLw3lzCU901Dly9aaP97QB25mLbtJgUAWGVNnYAslxsYLxakplJXmFAq6WKiBRmZi58oTdaA+He2YDFz1KmKUWJevmf2jTcDlDKrMklku6WoS130jMqWC9Pt7xr+DKOjl60IAt+0NoblXo4gmFlFVMoGWrkUArcqLCPsROlg0GZrmgF2smpvvBfEZZJdSpVWYZqJbcAvfnrAaly0HvTZSS2gUfKhesArfsTOC9hx7L8ZEqamYpPdIZWjdOpEdQ4biBMHbSZgUmxO26VJNQqtmjjk7GyuxVkmZl2DJUL0PvAQ09g/abslmUtZYs2Y0I1QX/MLpJ6UgfLiotMs/p3J45LrZ0fi2JmJUAg9lLW+ZaZaip9QGFHFatrC0cdlyUZJakpGsycrvKOuRADk+DRoBJ7WWqWtWZK0kUToQwKVPcXBjjHHcLNw05cpalBQ8iNFA7GENt7Rbiipab6Oq+zHE0TxMmlSyhBylcxOVJJZXdBOxGmsO5M4LUoizU8GhT7FcPOGwEpJJKiDMU5cuslZS52fWGGCsSzPo73Y3YPD8VLRNk7sZQoxYBKgPHnDjaE2LJTnNbw6CsTldIUDG/hxlKc6VOQdRU92gsxDeI0Ect9uOPlS1ykFlGkwiyR/7Qb/y8t46hxTEJTLUWB7hLaUHOjvH58Rhpi6AFx7x23MLeOpDYZuUaIzZxBPp9IrTVVd/OsEqkhNy5226xCUU9qjYKSS+2YQwxnb8BJkSsNLQlQUoIDBmHqYT8bKuyyqYOD8DTYQvOI7UZpSCbB27qWLuRQmnTxilWEX3lTVZ2oH5DQCgvtBKeyGcPSAicmYuUFKBHYMSmrGxDfq+sNJ+JSJeWWkgNUqpToQ9dzAWEmJUcOHTREw927MGd6PFqcxBBTTQgjq5MKyPYeKCexYpTKzLNHzEUc10BrAyJgEsEkOWCR8X2i3ESUqUoABJcC/113MfT8AUkO2XRv3G8FphuTTLM3dA2eu7X+MPv5nM/V6RnMiwcp2UW5qZ/hEvxE7f4RnQcVo0p4aZpK37z1ehoXBfqIWcflqQhRWsuEgAfqfwtQlhDKbOTKKZhOr81EaVGrQi9teKCdNQJSGJSHDux69PJ4GrAxO9MyyUkv1v4xseCJVlSEtnbWoDPX0jPSpOXIi7qYnR/rGn9ncYlKgadxRCh5h/B46bdaKeKkSxK1y1nNlWGcnK9WAZt6QiShwTlJemx3B8hvG8GElk2cEhlDQ1o8U432drmGdLCrAsA++7mBXy8hPH1cfYx5QOzPcINDp3e8BpbaKxhitJBQ7WLFiCX94UjWYrhS1SZqu0KkplFTlB/IXuAB0saxnuHJAOYMdHcseot5wGeT7Lv6bBcWvuxv7Je3BwSOxnomLCScigp8o/QUqNgbHR22jU8ZlSeLykTUqyLTQMxU11JNauNdD4vzriuFBFAlye6Abk8jaNRwCSnALSQXSQ0w1YEv36aOD4DxhEpriqKnh4zZ0TD45apiZGTuZSSo0IZgBShJeD5fvEDQRluEe08teKTJSHoe81zSw01rrS0ahDiZ1EVYG3G2efmVSoOQXbpCfiLHOH2+kNcMDTpCDjVCrUvQWoBv4w+PzaJ8r9Ik4rjAiTMUU5kpQptqAkkxySXJShKZqvxaSpyVy1gIqSwZnPMvraOj+2E3/izEJFVDKaWdQB9HjnGIUfdKSWAo7Fv7afOMydg4emwDiUyWbFSTuVEqPh+wgb2eripOZIW0wOFVBD1BflFeLmoHulRGqV+8k8iAx8doZeweDMzFpqyUgqUo6AClgaktA9Ioeos6JREw5TloxKMrHcA5Sx5PC7Hz0qUUhQbXukKI/7EkX5Q6nTxLcd0AihI0PqDGf4qCkhYmAtTukH0NW8IVGTYnIlSoCVIQSgAEABsqizv/ekMf2hrh5WVICxo1ADlvyBiqVNUpPuEncILeNI+w65goJZUNiD/wCJIceYjXbAUtC7HrJelLv+/hHwkrWxs1n/AGhgrDlmUggO9xFWMlnmyrEcuTn7ENVVoUm29g02QUqcq2qA/hDKv2n94giUQASxUwuDXSoiz+ZK/Wj/AAH/AOoGVPsZjco/KCcZxBT7wokULPW4Ad6Qqw/B5yiZq0qJVUBxUG9zTyMaTFYfOuWomWo0ypPg5YU36UhnxeUlQSRlNyGUwDBvjAcmlYcUk6RkcJgs87+mghKLXLG5JIqTTaGOG9l1BWdL2dQcmupt98of8GkISCrMMz1L08h1hqmRKWhaM7lVyksRrd4KDk9nSdelGNOC7EhQm5QS35hW9ga0g2b7bSkIWO1VMZDoegUqzA6b2s7PCP2r4wmUmZhJQQsuAucpIKhd0JOpa5062zHDsN2tM1AXA1J5eV4Fxq22Uwx80lRvfZ72u/ES8RImFQUuUtQY91gkvQ6wk4OBlOm5/a0Z1eGm4dTgMQ4BF2IY+DGvWHPs1iAUMaEUMKzK42izw4cJ8WS40kFJKWYMHapqzubV0gOTPxCxlzrKcuVn/KwGXowHlBvEkqTLVlqDfoT9Wj7hcoKAJtr9mBTShY+UOWSmaT2BwwGLRmqoAlzX8po/jHWgDnRs28cp9ilf81DENlVQVApvqY6slTLl1dwfSKMHyWQeaqy1+P7hUpTTG5Ql43KdagxN+YNGhqsjOOggPHVWQ7WB8Xh0dOyOe1TOc+0yx2RuxLMDsCTpenOOeTMWUuwChsUhx0jpf8SVIlyJTBQSZgqwb3VOxBqY5bxWWUGxI0LX8YVbb2MiopaF/EiVHMCCk/pDeY0PKOh/wm4JnkzZhcFSwnMzgBKQsMNXKvSOaVJOkdH9h/bFGEw5kqKh3yqg0KUi/gfODq1RmRpR30avHcHmF2SlTK2U5FqIIpbcwCvh00MooB0cS0sNNA7xKZ7UInMEqUrYHM55NbyERxmPk+9MZWXRqADSjfCEtOwPb0ooM2aoMRQUAGnhAGIzOzEKdqDnrH3GeJCcFIwKsqqEs4JADqCVGxbXy3hV7LY9S1lLupBIZRLsxdyQ7jLUmOcG3dmU1FtobZJiHJWSkWYW65orl4kO5WSz0YNs7Xg/GYdSpZVmAdnBuLXbaARhl5VHKGBvf02jWhMZn01ZLZQTqGuRrS8eNM2X5fvBOElJQMxZRaigPpTSKvxCdl+UZBOtBzkk9o0Y4dmY91tdOfxeK+J4RCZoYswHdIorVSgdbt4GF+KzXBWEuzmwr8IhieI5ZkuTMWbOCAC50BO3zgaTjSG8nF32GYiUFnKlKb1NvTyhTxFHZyZq3ZaHcVqwcEaHx3g7ik0hJygnOApx+WoBFNo+VJRNSp0ZSoEkGx7orXcN5R0YtbB+Kro5XOBPN6k35k+JMW4BeTUuSAGH39mHq+DFMzIGqGvoHPj7piSOCKDKBBIo4DsbPD6TQxeSkynEYg2U1KMWN+kS4YPA2PP9x8FCAcbgVyy2RdOV+YbSCuG4oZgbb/Tp8IRONR0ejhzKUgjiCjlUBcs/QH6t5R7w9WdLKs9xRjssaPvaBOJYpL5XDkh2LsKmLcLjpaFZlE5rOmyxzB1gOL46Q74kefZq/YtLY6UAKMr/AOpjq82cy5QN+98PhHL/AGK4Z+JWZpBTKD5cpGYm1HqAI2EnDoD/APIUohi5YliaMU3+7RTgSUakeb5k28nKPRoMZPCSCT5Qt4pj5GcuogEUbUj/AHAk/h5dwtdRQtTyf6wCvhYdXaKzOad0EBuoMOuK6I3zfaMx/Eeck4eWUklHaBwoe6CD9+UYObRI/Ok0T3mU+wpXyjoPt1hP+OqWlNiC4oKfduUc0mEJAS9Rrt0HzhdWbCXsMcF7P9qkKUoSkliMzqWX/sAAA1cn4Qyl8GwiLz5qtzlSBGfHEplEpBJJd6kknnc29IlOUq8wskaC56fXlHbGqn2amZi8LLS6ApSgQAMzOT00b4dIqPHpa1GUJSEgJLnKLahzyEZSVxDNRMtOUWd/jFuGZc2WlTJC1MSmrPq5O8LaGxpBoxyZOKCgogKLk6Vu7afIRHGmZKxeZaRLKyXyqcM4Dg6kFiaeEW47gWdJElfaKT+Uhlc2NjTTpFkpsTg8pP8AXklg9zRkv1AY9AYxOjbjK6HmFnnsjmNMxCg/O3laCXUkLIV3SaF/ukZjh2KVkUFUe4NGUKedH8YdzcSBLCQdS4JsCPi8EQThTdBklBJ/pqACgL1SokWIEWfy6dtL8jAOFntKLGpykCl3AgntVbwEpJUNx4XO9hisclRKFKIQUiw1v8iIq4hKSklRV3hrSnSFkrihBdkmpDsHY3qPGKeJrWslrElxrv8AODjhvQqWZx3ZZieIFSkkTHo5IBBtrvHsviCyBmIcGgJalTV9GBgPCyihQLhudg9IsXITdTEuRTa5bneGvGo+mhSzc05X0UYjFTJhNgF2vRy9NTY05mCpeJCMqFJmggVVYONRSrmrwZJyFISggZRfUudNwW+EEJ4hLYpWlSwkijkqUokipBrpTSAyatUMxtOr6Kp4UpIBmMH/ADIsORPvHrFCeByZqw+ZKwO/VszGhAI20eC5kyXlCFJEoJL90klJrRy9ejiA8RilSUukoWkmpJ743ZgPvrEvJplsIJ7RefZeSSFXD+6SR63/ANxKVwTDspKZYIPezGaklABq+butXUP1in8P2jFClS5VM2dTPWuUZibbxbgsiV/01zclQFJIBLs7gCx2qYKOSV7NcF7MeyMf+HlplpOYigCUMw55SJauRHrBmE4oSkug5rg9m7PXM6wGBOxjMsU5iJi1/wBhuOpD18oqWVJHasUzBq5araOweD+K1oxxjdmvwvFCr+mopchxlIPoPlFk5E5SSJZKmuKgdQSGMZfD8VSEpBRlNioqcHc1AymKp2KTPUZSlTkoejOQml3Kk/DWAc2zHjXaHS1KKcs0FjuDQ7FqQgxGAw+ZaTKQ4DgkO/jTSDMPhQkEpxCna6wVA+SifSFgyknMtKlD+4sRobOL2O8assk9MXLByVgeE4Sg5wFEAFr6dTXU+YiibwrDt+e40POwUHOn+UF4uWUzFZEKCqM1cz6jkRYwRIQBUqGfVzRO77q9Ic8lrZKscluxQvBJCT/TmAUr3aPu9X/eB5vDApYGfR/dAbqRvDOfigVZc7sQ7Enp4XPmYrmqZJIlglQLF2bTMVGraR1hRlkVb/f5KkcHQoOkKSGr3mI2OxECScEZSwtCzlUCkg+8xuSbEuAfCLU5knIpCg5oM3rlZwYDnIOZSSwY2q7mw5HU/J46tBwnNSdsOw2HnF/cI0U9b2LRbJQskhg4boabvASpxYAEgatcnfo8SRPWoMHd2H7MLczDGkLXLsKQFOxDFnLbA8mg/tx+oecJjNcKQpyB96CsS7Od+g/4/tCp4+T0UYcigvV/ehziMMlKARUGjszvdIe928WgZSQhqlT2L+ZimbNUkpIJBNy/X15xauYVISVF+7r/ANyPkIojHbIck3SZCbMCiAKAedLk9fnEZqCAxJzG/eDXJYvtAuPSAEkXeBkpA7wFd7/GC3ejIcJR9Sd/Z1/hjXDzfeZZDXYsomoJDVLWpEsDjpqVF2Ckuas4ez3rR/SAcLKBSpTVYV8QIvmoAmFqU0PhpGSfuzElfFFs/ElWYFSZZJo4OZhQJBFgGFesGcKWsJUy+6kuoCuYUcBQuW+PWAcPh0mahxcV/wAX+MMcRw6WmVPWEsQtKRU2uzO0IcFXRUsjVK/uUY/PmPdKcyQU5gLUrQsAREpSpcphnBL0UCU89L1ivEHKjKPdAdjW9TfnAyZhUkubW+xC+KapaG21t7G6eIrWvO6SRSgHqzfCGeMWChpilJVo6funjCr2eAUsBQBvcDaL+JTlPlc5a00hMlTHQplE2SDlzTgVAUofmaeUCGYUO+XwcpPIgW60guXJSUsQNTzudRXSPp2GQpLlIdtA2urXgOVPY9RQKcUFp9xSVAUyKDX5kQPhcMSSSFO1n7552IKYpkoDHk5EWYiYpASUqUHYFia0hnTo5xtUFS1kAHMu9CVkdWDfKjxfjZpSgqTLer5lEnS5a/S0B4SWO0PnWtbuCbGDUz1CWpibH5QyLRFli0+wDDYUqTmKSG7xzFsx5vox13MVYnEEsWNCycr35VqfCGfZhUslQen7wiwEwlzsFNQU8IarqyZtcvwGYRSzQswo7urm5HjrrEJmECiVJYh+6HrS6iSagWpv5znTChICaA6NzEVYmaRUGooDye0bdBQTltFKMMbX3VmASPGpJ6NE5K8mYBfJJuDuedPnFuKWewza5gH1qFOx0sIqy/1kpsAWp0gmmdF32W4cnMVpBSGdjZxa5onl0iXZTftAhviJhQlJSWJyPzfM79WirtOSf8R9IS8lFK8e13/s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3796" name="AutoShape 4" descr="data:image/jpeg;base64,/9j/4AAQSkZJRgABAQAAAQABAAD/2wCEAAkGBxMTEhUTExIWFhUXGCAbGBgYFx4gGhgfHRobGB0YGhgYHSggHRolHRofIjEiJSorLi4uFx8zODMsNygtLisBCgoKDg0OGxAQGzUlHyUyLS81Ly0vLSstLzUtLy8tLS0tLS0tLS0tLS0tLS0vLS0tLS0tLS0tLS0tLS0tLS0tLf/AABEIAPsAyQMBIgACEQEDEQH/xAAcAAACAwEBAQEAAAAAAAAAAAAEBQIDBgcBAAj/xAA+EAABAgQEAwUGBAYCAQUAAAABAhEAAyExBBJBUQVhcRMigZGhBjKxwdHwFEJS4QcVI2KS8SRyojNTgrLS/8QAGgEAAwEBAQEAAAAAAAAAAAAAAgMEAQAFBv/EAC0RAAICAgIBAgYBAwUAAAAAAAABAhEDIRIxBCJBEzJRYXHwgQWxwUKh0eHx/9oADAMBAAIRAxEAPwDL8UwxkqQKd5L0t9QOXWF7A2uBvtrBvG8UmatUxIIKjbYAN5kgmF8hJSDMIBAoxI/+tyItyU3o+ajGkXyUk0plNq3L06fvEpgZ3FQKg36dYM9kcEFzUpXRg4BFDa/KA+KTR2ilhJSFWGlKX2joxqFmNeqig3pa/SPZpzUegHhSC8HJHYmY4YKAINzzEVYFId1a76aDxhbT9zrrf0AJso5Qqja6HW3l8I0fDcGtkqlpJzpo5DlhVvpC7iOGQgpyLExJrsU8jpDPg+NSCkEVFQzu42rr84OKT0zssrSR7hOGTAokAhmPulw4pQ6NWDMPjEgpHu3rp9vv5wyncfmYhgUqlAMFFIck6urQbNAK+HAnuqBewy0PQ18jvHcuAtwTdw2aHC4kJAURqLXrQAPSv1g+bjAWynzo3jbzgPhWGdGRQUGIYvQsX5wwxqKgJAFCaX5x0W62XpOtHkmhYhh1t+0QEwKUpGQZSC5LNsX/AHEDdojIy8pILu1eTCw9IDnSpq3ypIS4cjUbu9mPWBfJ/g7klQBjVITMADKSl3SBQNrs3pAAlGZiEKCcyX/MBlUQFEJOwOUiGXFMPKQAFTCtaqEJcMHcE6M7c4AkLmFwlCsqqHR9NAw18zBJ1RLPTf8AgjxdapyipZyMWQnYChTTbeB/xaZaMsurmiikOWqS1W6xCemYDlWxCXoBvRyrd4FGNIT2eVgTUtU8nuz1jp+pCE2nf/pHDzCQ6Q3XWpcRCfKS5bupape9aehhnIkBZSn3QlLqJua1IatNvrAHGsoUEoKj3rEDo9L+kFwpWwIW5aEuImslrl7/ALxGSpyzsNfrHuMSaA6XbXnEfxrJYUflb1hS7L0rjosmqqctefxiaiLAlnqeUDYdZNAQR93eL5mKIBIccx90gtAuLuj5Sw/cFosyq3ECYRTmh7taGnrGi7n6f/KBbGxik2mhDMSwNPWPETKAbiJLLlvHxtA5FQOUdx+oK32MBilJAykvoXqdIoxE12JdrB+Qb5RFCnIBvtEcQkNT7rGJvoCMUmeguMvmeW0NkjMBoWYVr0fTrCuWXWQRT6w2wGLSiipQmOGILv1SRYiOUdgZFdIpXzAf7rHqEEAFN3rTx8IgtQuGILa21aCVLIYIZQo6tHNWrYtTm0dypi+DoecHUoVQXVo6fR/rD/ByQpSSsMTZktXV9IxODxeUgh62H0rG24FiFKygqSoE2dj0AIvGtJ0x3jv/AEj1PDyDmSqjUH+rwYqUwqB8hF0gUpTlFqxSBb2epGCoT4qQAScoOah584U4qUCoJTmAGgFH9XDU8Y0c2U9C8LOIAIClJBuzvZ+kE9iJw1YsxstKA6kBRWLk2HQ3c7nSFcmeEpUEsFGgW3+RYXO1d4KnYmWEqEyWVlwST+Y21Nuu0AzZSZhUopUE5aAFnNnNDTlyvHY8dNuX/RHlyLSh3+/b99hfxJlEFmA0arMLnma+MKFT2PdYvuaA/ekOzJFJZNLlRpbSjQsOGScqqljSlTuYY2r0SX9SeFmqljP3Co2c11oz28NoDxcwity19mhpJQgd5Q73u6U1gGYRMWUpRQ05/wC9YHlaMSdpiqcgrZgx13Pj8oDVKuH5dTDM91TJJBs5of8AcBY9yoKYlrlqE+MDysrxyd0CyqOknpT7pF/Zkpq4At47n7tFKZZLEBm2i9YdLMxB5N5HWMHSf3KJCWOWpzWHpDrIf0n/ACTCdKTVRDZeTXgv+XTdk/fjGqjWpN6B0LateYj1aMwu2x8zFikVyjr9mLzJyJCz+alR4P0cGN2xTlW0CSnDuyue3Nnj1LF771gmXw5ZklYSSgFyQHA67X9YEKaBz9841aRtpniFnSpfxGkEy11oWPr1jxAG13A+MXowag5o27+g9fKMW0BOSPFS8x95nudH58ucGcMM0oWEEBLArBbvMaUN9/OAVy78hUQXgMISkFi3KAW3oXKVRGHBpGRQKwWVY3T4uI3vCpRQ3cB1zafGMtgZSSUArKa7MTTTZ6RsOEsO4lRIIoCXboTGtUlQ/wAXe2NcHPBdnDb/AHrBk+XRx4x5g8MABBhlUhcnvR6sIutiLFrCVC6jr/vSIcQWkSwkiquduj69YZzMCCajX9r+MfTMEggOPdq/QwXNOhfw5bMwvg+ZQM+ksV5G4alqVeFJQzMABmJSNhQVJuecabiizMBb3Ae8XrGYnSzRayAHZ322G8NUnxRBmhFO0v5PsXlyKVm7wp4HUPzhdheHZ1IDKye7f16fGDPwyCHKggDvB9aijCtXfwguZNmKSeyASEgGhorLVqVjU+TtonlBCjivDBLKQSQCplF3IYOzbkwlnHKE5UlK6h3p/wBn3hrOmrJJrQgl7XFQd2ELylBYzFOSab6fSApt2xUpRXyoUzZKmJU77/Ek7xTMnFSSNEjzNPWDZ4VU2AvyMCrlpB924e+r3IgW/oHB32DSZnfU/hy+xDOZK/puQA4cfWFYSxNNYdy5bpSSXApzGrMdOe8Eugs9JpoTzEB3UbBy9vu7Q4/A/wBnoYXYhJKlMO6zNy5c4N/m03ZP+IjNlGOWOvUfYBIQoKUAqrlJsz1SDpTWKOMHvIDMkgqSAXygn3X5QecMQyiDS9m7z5ersfIwLxuQmWpKSO/2bq2qoingAfGC3xoRjuUwvChScMCyskxQB7zJXlIJSU63EIcccs1gCPlHQsBLlK4dISVB0qUsgX945ehf5xjfa7DFOMykgjKkpOwNnblrGzVIbjj6vtX9yGGTRSjdzQedtINlpcB7XbmNxEMEpAQ5BdzV+YD7EM/pBUlCSqjgaOzgfB4yLXuR5W+TrsFxEpIzKJFQS21r8q+kPeABGUZmsGY2oz9YrmcIzYVc29gNHdQSD5v6RbhcKuUolZUK5RQ3cVsz1sfGGKG3RsbSi5DqXhk0/MQFHvXDNZtamNFwhAcBqgAEvfm27Qrw/DlqKSxSwqRZVRUbPtGowGHISl2JGoDP4PeF5aPU8bG/oHy0MIsuIHM2wB6/SLpRIBcxMz0kiJEUzyDQUeDFQLiExlgtCqZhQlK0qsrby0jCcTQkrFaUYAUGjUvaOiYhQytrCLFSEHvhIcCgsLvtDsKaRF5UFNUIkICgXS4eqik0cftpFnCxLQUiqdSN9NPnDiZj5YSMyglBJ62u7Qg4vjklGRFTVlgM79R6w9PWiGUY43ybB5r5ZisqciTlAKnJ75Y0DWBMKJwluVNZIAD6gv8AAgQcrEBaDLQghIJsbMpw56uX5wBMwNHOUaZUn1JgHFp2yac0/l6AMZMFkil2uBy6CF5lLUHvdzsH/aG86WU7DToN+ZgLEJXMJILtU2FoW276CxtULFjnpDLDWNWzU61oPSFopQuKG+sG4oslAB/a5jkymatURROylV6g+Y/3EMyd4+w8rMpna/NydOUW/gP7k+v0jU2juME+xkmU7d4hRLXb4Qi41iSZ6zmJCTkDuaAt6s/jGqxspKA/fOqXUKDa0YpSqjM5c1+sFPWwfCW2amQpXZAvRI0LEd2FvESDOUxKmb3v+oJqdIP7TuZKjP3f/ifePgl/GE/EZrTpgSaZhXoGp5R2S6szxkpTf8hskMigoLvqd+mnhB/DmJAJCdhV/MVijDrHZSwxzAmr0bMTQfXeCKO4LfejChjXFONomySqbG02WqXKCc7oUe62jEE+9UWFIedqZhTnAzmqi9FO21HoDGRnqPddmzedDGr4IlBQN3tttSKLpB4nypexocElRYVo48DX4gQ7loLa0gDBIcAANu0Nks0SZJbPbwx0Z3+af11ynAIrVTE84KwuPUkMZiJlaMQVDwBcxnvbTCyhPRNmIJy5VAg7KFGsq1jBnBcEgHPKQlOc5lVch6sQ5CCrVr+cSOb50ejGEfhpmrw0wKQFaEODEF16bxbKQyQnlWnyiidMPQQ73JZAs4gA60hHjpzJJWEhI1Omzakw0nyuZblGexKFmaago+HP75w2KojzNijFpUtYKUJyG4D9dbdITYlDKYO5LJAFefTyh3xDFFyhKdHcDf79YS4CWStRsQXrvZ+rC/8AdFG0rPHzJOTRZh8EcygSoBgSfBqDWqfURbOw6EjITlGV33OoH7x9+IPaI3Di76P8UiKcRxBUxnZ9zbyHKFtzs6Pw3FWD4mWkTGJz5bnQQJIB/uZ6GocGtDrF2UEsBcb7X8KxPDKIGUHTWtLVG0A1Lo70u3ehVx4ATaBgBTnS5gXtiWSagHy+3gnjCe8AbhO/LnAad9Sx9WgemWQpwX4DMOLq0HzB+kN+2lcvMwsnpZBAFgPhttBP8t6xqZsYWF8SxJ7JZUTbfnY8oyYRUGHPtFMaWEhyVKApbeEqlMoRsmd4UKhb9xhggc60g/lADvQEW84X4decqJF1/N4acMUAtYITUAg67afOFPDakj+8n4xnaCw/NL8RNrLR/TAygsAxcAjVty/OBlUBdOtPt+UXBJSkILgLDq06EXpWCsSgEZghAKg5AtQaB6fGCj2eZkSb/fqD4mQkGXleqvD3VWja8FlMKNv8ow86c6pV2zDSzPG74LVIpYQ1+7KvE6X8mmwbBhSv3eDRQ76wDgUZriw+/SCSSa8vnEkuz3YLQm9osH2gJUnOkVIAr4A/CK+EzkTAmXKlZEVzOGAS1WD3NB5xoZuHeuxijCYNMvNlDEl6fAcr+cLbt2NjpNMYJY3EC4zCUJFeUXhVT4CJFbjlHJ0Y1aEU5BhPjJFSqHeNGWv3/qEeMWSTFMCHNSVMS4ialBINHLlvvlCWZLAWpQq9QTetxzH0hxxCQkhyl+9vCtbZ8rdRp8YpjSPH8hy6F0yhzWykHwdj6RGcS5YfbRfjJaSSwLEEAHpSKpDLDD8wdtgwf4tATk07EJWvwUH3hzSfRqxdhsO+Uge6kasw1PqPSPpyP6gbRCj5ZYomyVlQKWJpQbWYwttroLGouuXQv42ghZBIJy6eMAylW6D4wy4jKAUCR+VR9LQsKCG8IXf1PUhFPGmugnGKqGo6fv4wT/M5+/35QGq7bED0hp+DMZdDMUW/sQ9oZaRLStExCxnAICjmFDoQKcxtCOczIpoI+4qoslwQ5sb0sfKsezg4S16ekc2dCNRX8hKh/UBZnR8HPzhdwhXeHIQwx04gaihcEbp0f7rC3h9Fppf6CO6O8dNxbf7Vm2M/OUJUoslBY1pUUZ6NyifadC9GtfSKk4gBSKVyqFKMe6RXf6R8hSXSGBc1zU0NB4wyPpZ481zZ9ipZSE2BCxVy5vpG+9nZgN4xfFJvdQEs2YEU93S7VFY2Xs4sEs3ut4a+Tt5QfK4st8aFOK/Js5MsANrf75tFBmiWglRtcm14umoSUuokMKnbzjkHHvamfiJrSVZZSD3CffpQqobGxBBDRBOVI+hhBN0dblcSlqS+ZtK0L7NF6Fufj8I5Dw32lCUpQrOGRcJJHdYBiggqJuEulIq7mpc8L9sPzIlTAkKyqdFCb/lcAsX35wpZPqh0sDfTOiTJjAk/bRCWs5A8U4WYnESkzELISvcPY1TptBUuWAaFzz+WjdIaKqgDjADfSM3iplWGu7/KNDxWYygDpWMVxT2mlImlLdop7JFupNHiqElGNs8/NBznURZj8YoKUmz7dWHwMKjMANSzh33Yn5hodJ9ppK1ZWSFH9aByao+6RHETZY/9VKQdCJaTudCHB+XMwXxnVraPNz+E+XqdMU9oAWJt5wPgykA1/MQOgqB4P6Q3TiMMS7J0uhn5mtOjwJIUjtZyQEFLpWkk0qACE0NyI34nNE78dRT2DolEsa+4s/CJ4f3Xtcjy06iCpyEhcsAEMlbh3fu6OOvlF+DwiDLSCtlZU0dIAoBciOUkY8T4qjPccl2avdv1LQpxS3B6JHoIf+0ckIISC7dDvTuk7QhygpW35W+UJtW2epji1ijE+mItzI+DRq2X/wC3GWVLdIrqRDp5n6jHSYzChBxtTqBtQ6cudIpl+6irU+UQ4zPJYBm9WtaCJCO4nUtBNWxUfThRDik5RQokuS1TXl9mBcIGUP7R60i3i0slLioJ003ePuEpGUlVXMc1sZh1isd4ienMFXY2fwNOkMRNkFFFLExIBSDLGVZeoJBJGpc0o1ISnFkKGWjD0MeplqICypIGawNRZwpLONx1EFy2QRxen8D7HTkzEI7OhcZhWh1Z6N4xveBpQkMFEmj06PHNuHKzpuHNSdhagFo6l7N8NWpGYOEn8yrHmN4bNJRsd4yblVF/tStRwU/K5PZqYJv7pqBuBWMHwT2aQpMpWaZJmFICqCrpfUXL36iOoK4ckoWhypwHPQglLDQszaxjeIYzs8QUKIqApFQLXAJo4pHkeVOmkj6Tw42nZTieI8PKTgpiGmodgtOUltlp86s8PfZLhUvD4VSQSDMJWXU5t3RU7ARV7PYQz80yZKGRTKClAAqILhnFUOkF6XN7xrXcF9L/ABjcSrZudq6Qr4RMEtAS3cc20Lu9P+0HrklRcEUqDoX0HL6QvkOkZCCe/TLswr06xNmcAvT7oaGHwTZNkklYFxuQtcqblUzpNdgNSOgjjKF9mqZLy5luQ+zHQPr9Y7diJ4KSHYEEEgbhtdY5ejgsrFDtCyZrkrCRcAuAQTcjnfaB8h1Vm+KuXKuzCzVKdxToLtu3TzjqvBVrmYaSoJdRRVTs7FqsOUYHins/iZcwASirMKBPeYq0cVp5WjqHs4ZeHwkmXNWkrAYpaqSe9lPR/tod4sldiPPhcKehTxDhKyl1Bi71YwhGFAmkKyl0foeoOw1rHROIzpSgR3FMPdKX1ahAMZGRKlqnyAkM4U+Vr3agvTZ4vjOLPDyYGpaYlxWFlhSMh7xzOzg0QdCqgdtovTLSUoJJJKQ/eIDtoLCHvtDwVpklYJrnHffRL9WpFGD4dmkIIEuqR+oGo6RnGF2Bkhk48TK8alMXsL/EQsXQKA1+o+kP/ajBrl5UmuZL05EwmnS2BTR3Phy9YlnXJnoePFrFG+6PlK74AsFH4iGn4wQow1Vp2JPxintecD9h2N1so4pL/rjbL8iYLRIDJPL5ffnAUySVEKJqzdaw1kSVFiElg1dnY/CCT2KlXw0voLOLp/poLAZjXweLMPLASQSwLudmivjM5ylAsCfGLEe4qmYkW6kVjn2bDWJHipIKnQrMOUeEEJLO+Y+fdp8fOPJRygFJardYtLpScwPvn1CIy0Am/wB/JpvYDAJm4lPaIJQiqhfMSWSnoS/k0dtGJBYCmhFiARttHL/4SzkmXM/WJoJ/6sMvrm846XMlhn1Sb9CxHRoXkyXKvoXePi4wv6gcxc8f+kqWnfMkqPgyg3rCXivBEzZ8pdHQoKI21atw+sPJqiVHLYR4R3VPy83eFThy2x2PK46QeMRRmDC31iUhbhTaj5QuB7p5t8YOwoDHkGgjIyPk4ZLPq1T4QtxKihLgt1v5w5WKf/GMLiMVMmCYpKXCSQkEhlFJYODdNfHSNU1BbNeJ5HSLcbiCEhy16OKxleJN2gPalGYMpTFTA/mYVJ5bta8G4CelYUhWdapRYlQABJP5cqiGFLGHfs97OImtOxCSxLplgkZmN1B6JfTzpSKX8PJjuRDxzYs/GD3/AIPT7U4XDIaUDMWwGc0enn5Bn1jEYnivazs9RoQGykmxUCMw2e1Y6/OMpaCgSk5AcpTlDU2G23SOIfxGwww2JUhNZaxnSnVLkgseRt1aJY1eirLHnGpbHKUrZwoJ1IcuRraF65qyuUxAVmoXLVB3O0J/Z/EqmoUjOSQMwrcavDDFKWFS3cALSxI5/CK472ePJOEuI84hxKcFySSVEFRFXpkU4AqbbxPg+NnSUS0sFIKQD0AD9S220ZrGrIWlLnVjXY0dr6eMG4bGp7NCGOYCj7M2mjxrb9geTq7PvbPi3bKSUpIyhmOjBZanMwiSSWB8fFvrB/GEZlqI3a2wrAKXpp3h9+cJvTPQjfps8lJYO+p+saP8N/YPKM7JNC9H+zDf+cr/AEiMk6Y7ElQqlzQoigYmhveNPLkgHKklKQLtWw2o0IsJITnQR0omx3h1MSoAFmt1Jbm3KA5EPAyHG0IE8JF2d/GGGFQCFbNQ/wCP1hZxib/yFvoALu1BB+BX3FEG9PvnSDUnY+eOsX8FUrDlJFHDv9+EWGSSlgQTndn5Bi0VBajUg1trb5R9IoqhFfizRjJ4Xdm3/haGmzUsBmQ56hQ8rmOozZncWd0v6V9Y5h/DiYPxAA1lqfzT9+EdHmSkzZK5RXlKkqS+2YM4fmYTk1kv6o9LxXyw79mfYOak0eiT3uatvD5xdi7N99PveF/BcPlOQA5U83JOpJ1JMMJ6wVMKtfrAuTcbHKKToCKjnSkWJr0H7tDaSPfEKZCD+IGiRLUSdHdIYwzljvHYinoPlB49xBkqYRN25fKEcrhQm50heR0/l95yGcPa5h2q4hLjZ5kntQkkBTLAP5TQkNqHeuxjXFOOzlJqSowPsxweYifiMNOmFK0t2Z/W6icyRt3gSNzyMdGxeJTKyyxZKMygP0pYAdVKIDagKgXEYLDzJqJ4IUpDKBF1Ah0itWDu/hCLG8WylUxQda5lf+kuo6AqJHgIxyfHiNUU5Ob7/wCBnO4gEzAgNcuX2CSVHkM0cT/iXxxGJxqzKOaWhCZaVCxZWZRHJyz65Y89qvaBU0qRLWcqnzKBIzklyH/QKV1bzyyUgMPvpG41SAe3Zq/YJgZiiH7uulQbE8tN4fcYnqUBmQBlUGL6O/uv91gz+G+BkjCZ5krMpc0kF2OUMkM4tR9IY+1UmSJMwIQzjulxRqswrp6xRGzzMyTk5WJcdOCpsoqLEBTskfod+e0MMMUZUUcZRTL9PusA8fXKT2CkFVUrJCqt/TaniYKm4OWl3WKJoxDuBumjU1gWq6FpKqaEnFcSFKUQG+pJOkCgMyt6/E/SIYtDOBdw/VX+orVMeWPL0aFdF7inRN3zO7t5WePPxR3H+MWYoVJ0VmbzP0gv+Qr/AEmDlTBxcqaLULCVtLYOpnIJJDVahCetLw3lzCU901Dly9aaP97QB25mLbtJgUAWGVNnYAslxsYLxakplJXmFAq6WKiBRmZi58oTdaA+He2YDFz1KmKUWJevmf2jTcDlDKrMklku6WoS130jMqWC9Pt7xr+DKOjl60IAt+0NoblXo4gmFlFVMoGWrkUArcqLCPsROlg0GZrmgF2smpvvBfEZZJdSpVWYZqJbcAvfnrAaly0HvTZSS2gUfKhesArfsTOC9hx7L8ZEqamYpPdIZWjdOpEdQ4biBMHbSZgUmxO26VJNQqtmjjk7GyuxVkmZl2DJUL0PvAQ09g/abslmUtZYs2Y0I1QX/MLpJ6UgfLiotMs/p3J45LrZ0fi2JmJUAg9lLW+ZaZaip9QGFHFatrC0cdlyUZJakpGsycrvKOuRADk+DRoBJ7WWqWtWZK0kUToQwKVPcXBjjHHcLNw05cpalBQ8iNFA7GENt7Rbiipab6Oq+zHE0TxMmlSyhBylcxOVJJZXdBOxGmsO5M4LUoizU8GhT7FcPOGwEpJJKiDMU5cuslZS52fWGGCsSzPo73Y3YPD8VLRNk7sZQoxYBKgPHnDjaE2LJTnNbw6CsTldIUDG/hxlKc6VOQdRU92gsxDeI0Ect9uOPlS1ykFlGkwiyR/7Qb/y8t46hxTEJTLUWB7hLaUHOjvH58Rhpi6AFx7x23MLeOpDYZuUaIzZxBPp9IrTVVd/OsEqkhNy5226xCUU9qjYKSS+2YQwxnb8BJkSsNLQlQUoIDBmHqYT8bKuyyqYOD8DTYQvOI7UZpSCbB27qWLuRQmnTxilWEX3lTVZ2oH5DQCgvtBKeyGcPSAicmYuUFKBHYMSmrGxDfq+sNJ+JSJeWWkgNUqpToQ9dzAWEmJUcOHTREw927MGd6PFqcxBBTTQgjq5MKyPYeKCexYpTKzLNHzEUc10BrAyJgEsEkOWCR8X2i3ESUqUoABJcC/113MfT8AUkO2XRv3G8FphuTTLM3dA2eu7X+MPv5nM/V6RnMiwcp2UW5qZ/hEvxE7f4RnQcVo0p4aZpK37z1ehoXBfqIWcflqQhRWsuEgAfqfwtQlhDKbOTKKZhOr81EaVGrQi9teKCdNQJSGJSHDux69PJ4GrAxO9MyyUkv1v4xseCJVlSEtnbWoDPX0jPSpOXIi7qYnR/rGn9ncYlKgadxRCh5h/B46bdaKeKkSxK1y1nNlWGcnK9WAZt6QiShwTlJemx3B8hvG8GElk2cEhlDQ1o8U432drmGdLCrAsA++7mBXy8hPH1cfYx5QOzPcINDp3e8BpbaKxhitJBQ7WLFiCX94UjWYrhS1SZqu0KkplFTlB/IXuAB0saxnuHJAOYMdHcseot5wGeT7Lv6bBcWvuxv7Je3BwSOxnomLCScigp8o/QUqNgbHR22jU8ZlSeLykTUqyLTQMxU11JNauNdD4vzriuFBFAlye6Abk8jaNRwCSnALSQXSQ0w1YEv36aOD4DxhEpriqKnh4zZ0TD45apiZGTuZSSo0IZgBShJeD5fvEDQRluEe08teKTJSHoe81zSw01rrS0ahDiZ1EVYG3G2efmVSoOQXbpCfiLHOH2+kNcMDTpCDjVCrUvQWoBv4w+PzaJ8r9Ik4rjAiTMUU5kpQptqAkkxySXJShKZqvxaSpyVy1gIqSwZnPMvraOj+2E3/izEJFVDKaWdQB9HjnGIUfdKSWAo7Fv7afOMydg4emwDiUyWbFSTuVEqPh+wgb2eripOZIW0wOFVBD1BflFeLmoHulRGqV+8k8iAx8doZeweDMzFpqyUgqUo6AClgaktA9Ioeos6JREw5TloxKMrHcA5Sx5PC7Hz0qUUhQbXukKI/7EkX5Q6nTxLcd0AihI0PqDGf4qCkhYmAtTukH0NW8IVGTYnIlSoCVIQSgAEABsqizv/ekMf2hrh5WVICxo1ADlvyBiqVNUpPuEncILeNI+w65goJZUNiD/wCJIceYjXbAUtC7HrJelLv+/hHwkrWxs1n/AGhgrDlmUggO9xFWMlnmyrEcuTn7ENVVoUm29g02QUqcq2qA/hDKv2n94giUQASxUwuDXSoiz+ZK/Wj/AAH/AOoGVPsZjco/KCcZxBT7wokULPW4Ad6Qqw/B5yiZq0qJVUBxUG9zTyMaTFYfOuWomWo0ypPg5YU36UhnxeUlQSRlNyGUwDBvjAcmlYcUk6RkcJgs87+mghKLXLG5JIqTTaGOG9l1BWdL2dQcmupt98of8GkISCrMMz1L08h1hqmRKWhaM7lVyksRrd4KDk9nSdelGNOC7EhQm5QS35hW9ga0g2b7bSkIWO1VMZDoegUqzA6b2s7PCP2r4wmUmZhJQQsuAucpIKhd0JOpa5062zHDsN2tM1AXA1J5eV4Fxq22Uwx80lRvfZ72u/ES8RImFQUuUtQY91gkvQ6wk4OBlOm5/a0Z1eGm4dTgMQ4BF2IY+DGvWHPs1iAUMaEUMKzK42izw4cJ8WS40kFJKWYMHapqzubV0gOTPxCxlzrKcuVn/KwGXowHlBvEkqTLVlqDfoT9Wj7hcoKAJtr9mBTShY+UOWSmaT2BwwGLRmqoAlzX8po/jHWgDnRs28cp9ilf81DENlVQVApvqY6slTLl1dwfSKMHyWQeaqy1+P7hUpTTG5Ql43KdagxN+YNGhqsjOOggPHVWQ7WB8Xh0dOyOe1TOc+0yx2RuxLMDsCTpenOOeTMWUuwChsUhx0jpf8SVIlyJTBQSZgqwb3VOxBqY5bxWWUGxI0LX8YVbb2MiopaF/EiVHMCCk/pDeY0PKOh/wm4JnkzZhcFSwnMzgBKQsMNXKvSOaVJOkdH9h/bFGEw5kqKh3yqg0KUi/gfODq1RmRpR30avHcHmF2SlTK2U5FqIIpbcwCvh00MooB0cS0sNNA7xKZ7UInMEqUrYHM55NbyERxmPk+9MZWXRqADSjfCEtOwPb0ooM2aoMRQUAGnhAGIzOzEKdqDnrH3GeJCcFIwKsqqEs4JADqCVGxbXy3hV7LY9S1lLupBIZRLsxdyQ7jLUmOcG3dmU1FtobZJiHJWSkWYW65orl4kO5WSz0YNs7Xg/GYdSpZVmAdnBuLXbaARhl5VHKGBvf02jWhMZn01ZLZQTqGuRrS8eNM2X5fvBOElJQMxZRaigPpTSKvxCdl+UZBOtBzkk9o0Y4dmY91tdOfxeK+J4RCZoYswHdIorVSgdbt4GF+KzXBWEuzmwr8IhieI5ZkuTMWbOCAC50BO3zgaTjSG8nF32GYiUFnKlKb1NvTyhTxFHZyZq3ZaHcVqwcEaHx3g7ik0hJygnOApx+WoBFNo+VJRNSp0ZSoEkGx7orXcN5R0YtbB+Kro5XOBPN6k35k+JMW4BeTUuSAGH39mHq+DFMzIGqGvoHPj7piSOCKDKBBIo4DsbPD6TQxeSkynEYg2U1KMWN+kS4YPA2PP9x8FCAcbgVyy2RdOV+YbSCuG4oZgbb/Tp8IRONR0ejhzKUgjiCjlUBcs/QH6t5R7w9WdLKs9xRjssaPvaBOJYpL5XDkh2LsKmLcLjpaFZlE5rOmyxzB1gOL46Q74kefZq/YtLY6UAKMr/AOpjq82cy5QN+98PhHL/AGK4Z+JWZpBTKD5cpGYm1HqAI2EnDoD/APIUohi5YliaMU3+7RTgSUakeb5k28nKPRoMZPCSCT5Qt4pj5GcuogEUbUj/AHAk/h5dwtdRQtTyf6wCvhYdXaKzOad0EBuoMOuK6I3zfaMx/Eeck4eWUklHaBwoe6CD9+UYObRI/Ok0T3mU+wpXyjoPt1hP+OqWlNiC4oKfduUc0mEJAS9Rrt0HzhdWbCXsMcF7P9qkKUoSkliMzqWX/sAAA1cn4Qyl8GwiLz5qtzlSBGfHEplEpBJJd6kknnc29IlOUq8wskaC56fXlHbGqn2amZi8LLS6ApSgQAMzOT00b4dIqPHpa1GUJSEgJLnKLahzyEZSVxDNRMtOUWd/jFuGZc2WlTJC1MSmrPq5O8LaGxpBoxyZOKCgogKLk6Vu7afIRHGmZKxeZaRLKyXyqcM4Dg6kFiaeEW47gWdJElfaKT+Uhlc2NjTTpFkpsTg8pP8AXklg9zRkv1AY9AYxOjbjK6HmFnnsjmNMxCg/O3laCXUkLIV3SaF/ukZjh2KVkUFUe4NGUKedH8YdzcSBLCQdS4JsCPi8EQThTdBklBJ/pqACgL1SokWIEWfy6dtL8jAOFntKLGpykCl3AgntVbwEpJUNx4XO9hisclRKFKIQUiw1v8iIq4hKSklRV3hrSnSFkrihBdkmpDsHY3qPGKeJrWslrElxrv8AODjhvQqWZx3ZZieIFSkkTHo5IBBtrvHsviCyBmIcGgJalTV9GBgPCyihQLhudg9IsXITdTEuRTa5bneGvGo+mhSzc05X0UYjFTJhNgF2vRy9NTY05mCpeJCMqFJmggVVYONRSrmrwZJyFISggZRfUudNwW+EEJ4hLYpWlSwkijkqUokipBrpTSAyatUMxtOr6Kp4UpIBmMH/ADIsORPvHrFCeByZqw+ZKwO/VszGhAI20eC5kyXlCFJEoJL90klJrRy9ejiA8RilSUukoWkmpJ743ZgPvrEvJplsIJ7RefZeSSFXD+6SR63/ANxKVwTDspKZYIPezGaklABq+butXUP1in8P2jFClS5VM2dTPWuUZibbxbgsiV/01zclQFJIBLs7gCx2qYKOSV7NcF7MeyMf+HlplpOYigCUMw55SJauRHrBmE4oSkug5rg9m7PXM6wGBOxjMsU5iJi1/wBhuOpD18oqWVJHasUzBq5araOweD+K1oxxjdmvwvFCr+mopchxlIPoPlFk5E5SSJZKmuKgdQSGMZfD8VSEpBRlNioqcHc1AymKp2KTPUZSlTkoejOQml3Kk/DWAc2zHjXaHS1KKcs0FjuDQ7FqQgxGAw+ZaTKQ4DgkO/jTSDMPhQkEpxCna6wVA+SifSFgyknMtKlD+4sRobOL2O8assk9MXLByVgeE4Sg5wFEAFr6dTXU+YiibwrDt+e40POwUHOn+UF4uWUzFZEKCqM1cz6jkRYwRIQBUqGfVzRO77q9Ic8lrZKscluxQvBJCT/TmAUr3aPu9X/eB5vDApYGfR/dAbqRvDOfigVZc7sQ7Enp4XPmYrmqZJIlglQLF2bTMVGraR1hRlkVb/f5KkcHQoOkKSGr3mI2OxECScEZSwtCzlUCkg+8xuSbEuAfCLU5knIpCg5oM3rlZwYDnIOZSSwY2q7mw5HU/J46tBwnNSdsOw2HnF/cI0U9b2LRbJQskhg4boabvASpxYAEgatcnfo8SRPWoMHd2H7MLczDGkLXLsKQFOxDFnLbA8mg/tx+oecJjNcKQpyB96CsS7Od+g/4/tCp4+T0UYcigvV/ehziMMlKARUGjszvdIe928WgZSQhqlT2L+ZimbNUkpIJBNy/X15xauYVISVF+7r/ANyPkIojHbIck3SZCbMCiAKAedLk9fnEZqCAxJzG/eDXJYvtAuPSAEkXeBkpA7wFd7/GC3ejIcJR9Sd/Z1/hjXDzfeZZDXYsomoJDVLWpEsDjpqVF2Ckuas4ez3rR/SAcLKBSpTVYV8QIvmoAmFqU0PhpGSfuzElfFFs/ElWYFSZZJo4OZhQJBFgGFesGcKWsJUy+6kuoCuYUcBQuW+PWAcPh0mahxcV/wAX+MMcRw6WmVPWEsQtKRU2uzO0IcFXRUsjVK/uUY/PmPdKcyQU5gLUrQsAREpSpcphnBL0UCU89L1ivEHKjKPdAdjW9TfnAyZhUkubW+xC+KapaG21t7G6eIrWvO6SRSgHqzfCGeMWChpilJVo6funjCr2eAUsBQBvcDaL+JTlPlc5a00hMlTHQplE2SDlzTgVAUofmaeUCGYUO+XwcpPIgW60guXJSUsQNTzudRXSPp2GQpLlIdtA2urXgOVPY9RQKcUFp9xSVAUyKDX5kQPhcMSSSFO1n7552IKYpkoDHk5EWYiYpASUqUHYFia0hnTo5xtUFS1kAHMu9CVkdWDfKjxfjZpSgqTLer5lEnS5a/S0B4SWO0PnWtbuCbGDUz1CWpibH5QyLRFli0+wDDYUqTmKSG7xzFsx5vox13MVYnEEsWNCycr35VqfCGfZhUslQen7wiwEwlzsFNQU8IarqyZtcvwGYRSzQswo7urm5HjrrEJmECiVJYh+6HrS6iSagWpv5znTChICaA6NzEVYmaRUGooDye0bdBQTltFKMMbX3VmASPGpJ6NE5K8mYBfJJuDuedPnFuKWewza5gH1qFOx0sIqy/1kpsAWp0gmmdF32W4cnMVpBSGdjZxa5onl0iXZTftAhviJhQlJSWJyPzfM79WirtOSf8R9IS8lFK8e13/s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3800" name="Picture 8" descr="https://www.lds.org/scriptures/bc/scriptures/pgp/js-h/1/images/093-093-john-baptist-confers-aaronic-priesthood-full.jpg?download=true"/>
          <p:cNvPicPr>
            <a:picLocks noChangeAspect="1" noChangeArrowheads="1"/>
          </p:cNvPicPr>
          <p:nvPr/>
        </p:nvPicPr>
        <p:blipFill rotWithShape="1">
          <a:blip r:embed="rId3" cstate="print"/>
          <a:srcRect l="1991" r="4137" b="969"/>
          <a:stretch/>
        </p:blipFill>
        <p:spPr bwMode="auto">
          <a:xfrm>
            <a:off x="7063272" y="1160125"/>
            <a:ext cx="3387013" cy="52406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0082747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paperarts.com/products/images/1238.jpg">
            <a:extLst>
              <a:ext uri="{FF2B5EF4-FFF2-40B4-BE49-F238E27FC236}">
                <a16:creationId xmlns:a16="http://schemas.microsoft.com/office/drawing/2014/main" id="{BAD828B9-18A5-C48A-B7DA-C1E16E3B380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545" r="1857"/>
          <a:stretch/>
        </p:blipFill>
        <p:spPr bwMode="auto">
          <a:xfrm>
            <a:off x="0" y="0"/>
            <a:ext cx="12192000" cy="688128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758981"/>
            <a:ext cx="12192000" cy="1446550"/>
          </a:xfrm>
          <a:prstGeom prst="rect">
            <a:avLst/>
          </a:prstGeom>
          <a:noFill/>
        </p:spPr>
        <p:txBody>
          <a:bodyPr wrap="square" rtlCol="0">
            <a:spAutoFit/>
          </a:bodyPr>
          <a:lstStyle/>
          <a:p>
            <a:pPr algn="ctr"/>
            <a:r>
              <a:rPr lang="en-US" sz="4400" dirty="0">
                <a:solidFill>
                  <a:schemeClr val="bg1"/>
                </a:solidFill>
                <a:latin typeface="Abadi" panose="020B0604020104020204" pitchFamily="34" charset="0"/>
              </a:rPr>
              <a:t>Feeding 5,000 and Walking on the Water</a:t>
            </a:r>
          </a:p>
          <a:p>
            <a:pPr algn="ctr"/>
            <a:r>
              <a:rPr lang="en-US" sz="4400" dirty="0">
                <a:solidFill>
                  <a:schemeClr val="bg1"/>
                </a:solidFill>
                <a:latin typeface="Abadi" panose="020B0604020104020204" pitchFamily="34" charset="0"/>
              </a:rPr>
              <a:t>Matthew 14</a:t>
            </a:r>
          </a:p>
        </p:txBody>
      </p:sp>
      <p:sp>
        <p:nvSpPr>
          <p:cNvPr id="5" name="Rectangle 4"/>
          <p:cNvSpPr/>
          <p:nvPr/>
        </p:nvSpPr>
        <p:spPr>
          <a:xfrm>
            <a:off x="3172177" y="4750980"/>
            <a:ext cx="6096000" cy="1200329"/>
          </a:xfrm>
          <a:prstGeom prst="rect">
            <a:avLst/>
          </a:prstGeom>
        </p:spPr>
        <p:txBody>
          <a:bodyPr>
            <a:spAutoFit/>
          </a:bodyPr>
          <a:lstStyle/>
          <a:p>
            <a:r>
              <a:rPr lang="en-US" i="1" dirty="0">
                <a:solidFill>
                  <a:schemeClr val="bg1"/>
                </a:solidFill>
              </a:rPr>
              <a:t> Jesus answered them and said, Verily, verily, I say unto you, Ye seek me, not because ye saw the miracles, but because ye did eat of the loaves, and were filled.</a:t>
            </a:r>
          </a:p>
          <a:p>
            <a:r>
              <a:rPr lang="en-US" i="1" dirty="0">
                <a:solidFill>
                  <a:schemeClr val="bg1"/>
                </a:solidFill>
              </a:rPr>
              <a:t>John 6:26</a:t>
            </a:r>
          </a:p>
        </p:txBody>
      </p:sp>
      <p:grpSp>
        <p:nvGrpSpPr>
          <p:cNvPr id="12" name="Group 11"/>
          <p:cNvGrpSpPr/>
          <p:nvPr/>
        </p:nvGrpSpPr>
        <p:grpSpPr>
          <a:xfrm>
            <a:off x="8929512" y="2686755"/>
            <a:ext cx="2325511" cy="1740786"/>
            <a:chOff x="0" y="0"/>
            <a:chExt cx="9161579" cy="6858000"/>
          </a:xfrm>
        </p:grpSpPr>
        <p:sp>
          <p:nvSpPr>
            <p:cNvPr id="13" name="Rectangle 12"/>
            <p:cNvSpPr/>
            <p:nvPr/>
          </p:nvSpPr>
          <p:spPr>
            <a:xfrm>
              <a:off x="0" y="5486400"/>
              <a:ext cx="9144000" cy="137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0" y="0"/>
              <a:ext cx="9144000" cy="3352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uble Wave 14"/>
            <p:cNvSpPr/>
            <p:nvPr/>
          </p:nvSpPr>
          <p:spPr>
            <a:xfrm>
              <a:off x="0" y="2286000"/>
              <a:ext cx="9144000" cy="4419600"/>
            </a:xfrm>
            <a:prstGeom prst="doubleWav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uble Wave 15"/>
            <p:cNvSpPr/>
            <p:nvPr/>
          </p:nvSpPr>
          <p:spPr>
            <a:xfrm rot="21007191">
              <a:off x="1295400" y="3505200"/>
              <a:ext cx="6553200" cy="2362200"/>
            </a:xfrm>
            <a:prstGeom prst="doubleWave">
              <a:avLst>
                <a:gd name="adj1" fmla="val 12500"/>
                <a:gd name="adj2" fmla="val -1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uble Wave 16"/>
            <p:cNvSpPr/>
            <p:nvPr/>
          </p:nvSpPr>
          <p:spPr>
            <a:xfrm rot="334617">
              <a:off x="0" y="3048000"/>
              <a:ext cx="6553200" cy="2362200"/>
            </a:xfrm>
            <a:prstGeom prst="doubleWave">
              <a:avLst>
                <a:gd name="adj1" fmla="val 12500"/>
                <a:gd name="adj2" fmla="val -10000"/>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94"/>
            <p:cNvGrpSpPr/>
            <p:nvPr/>
          </p:nvGrpSpPr>
          <p:grpSpPr>
            <a:xfrm rot="418166">
              <a:off x="3217979" y="953870"/>
              <a:ext cx="5943600" cy="4419600"/>
              <a:chOff x="1981200" y="609600"/>
              <a:chExt cx="5943600" cy="4419600"/>
            </a:xfrm>
          </p:grpSpPr>
          <p:sp>
            <p:nvSpPr>
              <p:cNvPr id="21" name="Rectangle 20"/>
              <p:cNvSpPr/>
              <p:nvPr/>
            </p:nvSpPr>
            <p:spPr>
              <a:xfrm rot="5400000">
                <a:off x="3162299" y="2628904"/>
                <a:ext cx="3733802" cy="152400"/>
              </a:xfrm>
              <a:prstGeom prst="rect">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3530600" y="4775200"/>
                <a:ext cx="2870200" cy="254000"/>
              </a:xfrm>
              <a:prstGeom prst="rect">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Triangle 22"/>
              <p:cNvSpPr/>
              <p:nvPr/>
            </p:nvSpPr>
            <p:spPr>
              <a:xfrm rot="10800000">
                <a:off x="3191933" y="47752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Triangle 23"/>
              <p:cNvSpPr/>
              <p:nvPr/>
            </p:nvSpPr>
            <p:spPr>
              <a:xfrm rot="10800000" flipH="1">
                <a:off x="6375400" y="47752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Triangle 24"/>
              <p:cNvSpPr/>
              <p:nvPr/>
            </p:nvSpPr>
            <p:spPr>
              <a:xfrm rot="10800000">
                <a:off x="2853267" y="45212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Triangle 25"/>
              <p:cNvSpPr/>
              <p:nvPr/>
            </p:nvSpPr>
            <p:spPr>
              <a:xfrm rot="10800000" flipH="1">
                <a:off x="6714067" y="45212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3191932" y="4521200"/>
                <a:ext cx="3513667" cy="254000"/>
              </a:xfrm>
              <a:prstGeom prst="rect">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Triangle 27"/>
              <p:cNvSpPr/>
              <p:nvPr/>
            </p:nvSpPr>
            <p:spPr>
              <a:xfrm rot="10800000">
                <a:off x="2514600" y="42672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ight Triangle 28"/>
              <p:cNvSpPr/>
              <p:nvPr/>
            </p:nvSpPr>
            <p:spPr>
              <a:xfrm rot="10800000" flipH="1">
                <a:off x="7052733" y="42672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2853267" y="4267200"/>
                <a:ext cx="4233333" cy="254000"/>
              </a:xfrm>
              <a:prstGeom prst="rect">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ight Triangle 30"/>
              <p:cNvSpPr/>
              <p:nvPr/>
            </p:nvSpPr>
            <p:spPr>
              <a:xfrm rot="10800000">
                <a:off x="2209800" y="40386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ight Triangle 31"/>
              <p:cNvSpPr/>
              <p:nvPr/>
            </p:nvSpPr>
            <p:spPr>
              <a:xfrm rot="10800000" flipH="1">
                <a:off x="7391400" y="40386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2514600" y="4038600"/>
                <a:ext cx="1752600" cy="254000"/>
              </a:xfrm>
              <a:prstGeom prst="rect">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5715000" y="4038600"/>
                <a:ext cx="1676400" cy="254000"/>
              </a:xfrm>
              <a:prstGeom prst="rect">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1981200" y="3962400"/>
                <a:ext cx="2286000" cy="45719"/>
              </a:xfrm>
              <a:prstGeom prst="rect">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5715000" y="3962400"/>
                <a:ext cx="2209800" cy="45719"/>
              </a:xfrm>
              <a:prstGeom prst="rect">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Moon 36"/>
              <p:cNvSpPr/>
              <p:nvPr/>
            </p:nvSpPr>
            <p:spPr>
              <a:xfrm rot="289766">
                <a:off x="3497622" y="1032278"/>
                <a:ext cx="1673790" cy="2909832"/>
              </a:xfrm>
              <a:prstGeom prst="moon">
                <a:avLst>
                  <a:gd name="adj" fmla="val 70551"/>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4267200" y="4267200"/>
                <a:ext cx="1447800" cy="76200"/>
              </a:xfrm>
              <a:prstGeom prst="rect">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lowchart: Extract 38"/>
              <p:cNvSpPr/>
              <p:nvPr/>
            </p:nvSpPr>
            <p:spPr>
              <a:xfrm>
                <a:off x="4953000" y="609600"/>
                <a:ext cx="152400" cy="228600"/>
              </a:xfrm>
              <a:prstGeom prst="flowChartExtract">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Double Wave 18"/>
            <p:cNvSpPr/>
            <p:nvPr/>
          </p:nvSpPr>
          <p:spPr>
            <a:xfrm>
              <a:off x="2362200" y="4953000"/>
              <a:ext cx="6553200" cy="1676400"/>
            </a:xfrm>
            <a:prstGeom prst="doubleWave">
              <a:avLst>
                <a:gd name="adj1" fmla="val 12500"/>
                <a:gd name="adj2" fmla="val -10000"/>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ouble Wave 19"/>
            <p:cNvSpPr/>
            <p:nvPr/>
          </p:nvSpPr>
          <p:spPr>
            <a:xfrm rot="267837">
              <a:off x="325200" y="5006357"/>
              <a:ext cx="4419600" cy="1345742"/>
            </a:xfrm>
            <a:prstGeom prst="doubleWave">
              <a:avLst>
                <a:gd name="adj1" fmla="val 12500"/>
                <a:gd name="adj2" fmla="val -10000"/>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A7836BA3-6A4C-4720-8F64-FB92E74D2C0E}"/>
              </a:ext>
            </a:extLst>
          </p:cNvPr>
          <p:cNvGrpSpPr/>
          <p:nvPr/>
        </p:nvGrpSpPr>
        <p:grpSpPr>
          <a:xfrm>
            <a:off x="306369" y="2525889"/>
            <a:ext cx="2964585" cy="1937502"/>
            <a:chOff x="306369" y="2525889"/>
            <a:chExt cx="2964585" cy="1937502"/>
          </a:xfrm>
        </p:grpSpPr>
        <p:grpSp>
          <p:nvGrpSpPr>
            <p:cNvPr id="40" name="Group 39"/>
            <p:cNvGrpSpPr/>
            <p:nvPr/>
          </p:nvGrpSpPr>
          <p:grpSpPr>
            <a:xfrm rot="1090636">
              <a:off x="424904" y="3053643"/>
              <a:ext cx="2321119" cy="546146"/>
              <a:chOff x="3962400" y="2286000"/>
              <a:chExt cx="3886200" cy="914400"/>
            </a:xfrm>
          </p:grpSpPr>
          <p:sp>
            <p:nvSpPr>
              <p:cNvPr id="41" name="Oval 40"/>
              <p:cNvSpPr/>
              <p:nvPr/>
            </p:nvSpPr>
            <p:spPr>
              <a:xfrm>
                <a:off x="3962400" y="2286000"/>
                <a:ext cx="3886200" cy="914400"/>
              </a:xfrm>
              <a:prstGeom prst="ellipse">
                <a:avLst/>
              </a:prstGeom>
              <a:solidFill>
                <a:srgbClr val="E8D5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Moon 41"/>
              <p:cNvSpPr/>
              <p:nvPr/>
            </p:nvSpPr>
            <p:spPr>
              <a:xfrm>
                <a:off x="6248400" y="2286000"/>
                <a:ext cx="228600" cy="533400"/>
              </a:xfrm>
              <a:prstGeom prst="moon">
                <a:avLst>
                  <a:gd name="adj" fmla="val 87500"/>
                </a:avLst>
              </a:prstGeom>
              <a:solidFill>
                <a:srgbClr val="F6E7A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Moon 42"/>
              <p:cNvSpPr/>
              <p:nvPr/>
            </p:nvSpPr>
            <p:spPr>
              <a:xfrm>
                <a:off x="5562600" y="2286000"/>
                <a:ext cx="228600" cy="685800"/>
              </a:xfrm>
              <a:prstGeom prst="moon">
                <a:avLst>
                  <a:gd name="adj" fmla="val 87500"/>
                </a:avLst>
              </a:prstGeom>
              <a:solidFill>
                <a:srgbClr val="F6E7A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Moon 43"/>
              <p:cNvSpPr/>
              <p:nvPr/>
            </p:nvSpPr>
            <p:spPr>
              <a:xfrm>
                <a:off x="4876800" y="2362200"/>
                <a:ext cx="152400" cy="533400"/>
              </a:xfrm>
              <a:prstGeom prst="moon">
                <a:avLst>
                  <a:gd name="adj" fmla="val 87500"/>
                </a:avLst>
              </a:prstGeom>
              <a:solidFill>
                <a:srgbClr val="F6E7A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Moon 44"/>
              <p:cNvSpPr/>
              <p:nvPr/>
            </p:nvSpPr>
            <p:spPr>
              <a:xfrm>
                <a:off x="6248400" y="2286000"/>
                <a:ext cx="228600" cy="685800"/>
              </a:xfrm>
              <a:prstGeom prst="moon">
                <a:avLst>
                  <a:gd name="adj" fmla="val 87500"/>
                </a:avLst>
              </a:prstGeom>
              <a:solidFill>
                <a:srgbClr val="F6E7A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p:cNvGrpSpPr/>
            <p:nvPr/>
          </p:nvGrpSpPr>
          <p:grpSpPr>
            <a:xfrm rot="709597">
              <a:off x="745066" y="2525889"/>
              <a:ext cx="2381574" cy="1118637"/>
              <a:chOff x="4572000" y="4495800"/>
              <a:chExt cx="3987418" cy="1872910"/>
            </a:xfrm>
          </p:grpSpPr>
          <p:grpSp>
            <p:nvGrpSpPr>
              <p:cNvPr id="47" name="Group 33"/>
              <p:cNvGrpSpPr/>
              <p:nvPr/>
            </p:nvGrpSpPr>
            <p:grpSpPr>
              <a:xfrm>
                <a:off x="4572000" y="4495800"/>
                <a:ext cx="3073018" cy="1187110"/>
                <a:chOff x="4495800" y="439707"/>
                <a:chExt cx="3073018" cy="1187110"/>
              </a:xfrm>
            </p:grpSpPr>
            <p:sp>
              <p:nvSpPr>
                <p:cNvPr id="52" name="Isosceles Triangle 51"/>
                <p:cNvSpPr/>
                <p:nvPr/>
              </p:nvSpPr>
              <p:spPr>
                <a:xfrm rot="15886994">
                  <a:off x="6302545" y="360543"/>
                  <a:ext cx="1187110" cy="1345437"/>
                </a:xfrm>
                <a:prstGeom prst="triangl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4495800" y="609600"/>
                  <a:ext cx="2590800" cy="83820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4724400" y="762000"/>
                  <a:ext cx="28575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63"/>
              <p:cNvGrpSpPr/>
              <p:nvPr/>
            </p:nvGrpSpPr>
            <p:grpSpPr>
              <a:xfrm>
                <a:off x="5486400" y="5181600"/>
                <a:ext cx="3073018" cy="1187110"/>
                <a:chOff x="4495800" y="439707"/>
                <a:chExt cx="3073018" cy="1187110"/>
              </a:xfrm>
            </p:grpSpPr>
            <p:sp>
              <p:nvSpPr>
                <p:cNvPr id="49" name="Isosceles Triangle 48"/>
                <p:cNvSpPr/>
                <p:nvPr/>
              </p:nvSpPr>
              <p:spPr>
                <a:xfrm rot="15886994">
                  <a:off x="6302545" y="360543"/>
                  <a:ext cx="1187110" cy="1345437"/>
                </a:xfrm>
                <a:prstGeom prst="triangl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4495800" y="609600"/>
                  <a:ext cx="2590800" cy="83820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4724400" y="762000"/>
                  <a:ext cx="28575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5" name="Group 54"/>
            <p:cNvGrpSpPr/>
            <p:nvPr/>
          </p:nvGrpSpPr>
          <p:grpSpPr>
            <a:xfrm>
              <a:off x="407969" y="3386667"/>
              <a:ext cx="2321119" cy="546146"/>
              <a:chOff x="3962400" y="2286000"/>
              <a:chExt cx="3886200" cy="914400"/>
            </a:xfrm>
          </p:grpSpPr>
          <p:sp>
            <p:nvSpPr>
              <p:cNvPr id="56" name="Oval 55"/>
              <p:cNvSpPr/>
              <p:nvPr/>
            </p:nvSpPr>
            <p:spPr>
              <a:xfrm>
                <a:off x="3962400" y="2286000"/>
                <a:ext cx="3886200" cy="914400"/>
              </a:xfrm>
              <a:prstGeom prst="ellipse">
                <a:avLst/>
              </a:prstGeom>
              <a:solidFill>
                <a:srgbClr val="E8D5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Moon 56"/>
              <p:cNvSpPr/>
              <p:nvPr/>
            </p:nvSpPr>
            <p:spPr>
              <a:xfrm>
                <a:off x="6248400" y="2286000"/>
                <a:ext cx="228600" cy="533400"/>
              </a:xfrm>
              <a:prstGeom prst="moon">
                <a:avLst>
                  <a:gd name="adj" fmla="val 87500"/>
                </a:avLst>
              </a:prstGeom>
              <a:solidFill>
                <a:srgbClr val="F6E7A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Moon 57"/>
              <p:cNvSpPr/>
              <p:nvPr/>
            </p:nvSpPr>
            <p:spPr>
              <a:xfrm>
                <a:off x="5562600" y="2286000"/>
                <a:ext cx="228600" cy="685800"/>
              </a:xfrm>
              <a:prstGeom prst="moon">
                <a:avLst>
                  <a:gd name="adj" fmla="val 87500"/>
                </a:avLst>
              </a:prstGeom>
              <a:solidFill>
                <a:srgbClr val="F6E7A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Moon 58"/>
              <p:cNvSpPr/>
              <p:nvPr/>
            </p:nvSpPr>
            <p:spPr>
              <a:xfrm>
                <a:off x="4876800" y="2362200"/>
                <a:ext cx="152400" cy="533400"/>
              </a:xfrm>
              <a:prstGeom prst="moon">
                <a:avLst>
                  <a:gd name="adj" fmla="val 87500"/>
                </a:avLst>
              </a:prstGeom>
              <a:solidFill>
                <a:srgbClr val="F6E7A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Moon 59"/>
              <p:cNvSpPr/>
              <p:nvPr/>
            </p:nvSpPr>
            <p:spPr>
              <a:xfrm>
                <a:off x="6248400" y="2286000"/>
                <a:ext cx="228600" cy="685800"/>
              </a:xfrm>
              <a:prstGeom prst="moon">
                <a:avLst>
                  <a:gd name="adj" fmla="val 87500"/>
                </a:avLst>
              </a:prstGeom>
              <a:solidFill>
                <a:srgbClr val="F6E7A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p:cNvGrpSpPr/>
            <p:nvPr/>
          </p:nvGrpSpPr>
          <p:grpSpPr>
            <a:xfrm>
              <a:off x="791791" y="3578578"/>
              <a:ext cx="2321119" cy="546146"/>
              <a:chOff x="3962400" y="2286000"/>
              <a:chExt cx="3886200" cy="914400"/>
            </a:xfrm>
          </p:grpSpPr>
          <p:sp>
            <p:nvSpPr>
              <p:cNvPr id="62" name="Oval 61"/>
              <p:cNvSpPr/>
              <p:nvPr/>
            </p:nvSpPr>
            <p:spPr>
              <a:xfrm>
                <a:off x="3962400" y="2286000"/>
                <a:ext cx="3886200" cy="914400"/>
              </a:xfrm>
              <a:prstGeom prst="ellipse">
                <a:avLst/>
              </a:prstGeom>
              <a:solidFill>
                <a:srgbClr val="E8D5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Moon 62"/>
              <p:cNvSpPr/>
              <p:nvPr/>
            </p:nvSpPr>
            <p:spPr>
              <a:xfrm>
                <a:off x="6248400" y="2286000"/>
                <a:ext cx="228600" cy="533400"/>
              </a:xfrm>
              <a:prstGeom prst="moon">
                <a:avLst>
                  <a:gd name="adj" fmla="val 87500"/>
                </a:avLst>
              </a:prstGeom>
              <a:solidFill>
                <a:srgbClr val="F6E7A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Moon 63"/>
              <p:cNvSpPr/>
              <p:nvPr/>
            </p:nvSpPr>
            <p:spPr>
              <a:xfrm>
                <a:off x="5562600" y="2286000"/>
                <a:ext cx="228600" cy="685800"/>
              </a:xfrm>
              <a:prstGeom prst="moon">
                <a:avLst>
                  <a:gd name="adj" fmla="val 87500"/>
                </a:avLst>
              </a:prstGeom>
              <a:solidFill>
                <a:srgbClr val="F6E7A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Moon 64"/>
              <p:cNvSpPr/>
              <p:nvPr/>
            </p:nvSpPr>
            <p:spPr>
              <a:xfrm>
                <a:off x="4876800" y="2362200"/>
                <a:ext cx="152400" cy="533400"/>
              </a:xfrm>
              <a:prstGeom prst="moon">
                <a:avLst>
                  <a:gd name="adj" fmla="val 87500"/>
                </a:avLst>
              </a:prstGeom>
              <a:solidFill>
                <a:srgbClr val="F6E7A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Moon 65"/>
              <p:cNvSpPr/>
              <p:nvPr/>
            </p:nvSpPr>
            <p:spPr>
              <a:xfrm>
                <a:off x="6248400" y="2286000"/>
                <a:ext cx="228600" cy="685800"/>
              </a:xfrm>
              <a:prstGeom prst="moon">
                <a:avLst>
                  <a:gd name="adj" fmla="val 87500"/>
                </a:avLst>
              </a:prstGeom>
              <a:solidFill>
                <a:srgbClr val="F6E7A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 name="Group 66"/>
            <p:cNvGrpSpPr/>
            <p:nvPr/>
          </p:nvGrpSpPr>
          <p:grpSpPr>
            <a:xfrm>
              <a:off x="949835" y="3793067"/>
              <a:ext cx="2321119" cy="546146"/>
              <a:chOff x="3962400" y="2286000"/>
              <a:chExt cx="3886200" cy="914400"/>
            </a:xfrm>
          </p:grpSpPr>
          <p:sp>
            <p:nvSpPr>
              <p:cNvPr id="68" name="Oval 67"/>
              <p:cNvSpPr/>
              <p:nvPr/>
            </p:nvSpPr>
            <p:spPr>
              <a:xfrm>
                <a:off x="3962400" y="2286000"/>
                <a:ext cx="3886200" cy="914400"/>
              </a:xfrm>
              <a:prstGeom prst="ellipse">
                <a:avLst/>
              </a:prstGeom>
              <a:solidFill>
                <a:srgbClr val="E8D5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Moon 68"/>
              <p:cNvSpPr/>
              <p:nvPr/>
            </p:nvSpPr>
            <p:spPr>
              <a:xfrm>
                <a:off x="6248400" y="2286000"/>
                <a:ext cx="228600" cy="533400"/>
              </a:xfrm>
              <a:prstGeom prst="moon">
                <a:avLst>
                  <a:gd name="adj" fmla="val 87500"/>
                </a:avLst>
              </a:prstGeom>
              <a:solidFill>
                <a:srgbClr val="F6E7A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Moon 69"/>
              <p:cNvSpPr/>
              <p:nvPr/>
            </p:nvSpPr>
            <p:spPr>
              <a:xfrm>
                <a:off x="5562600" y="2286000"/>
                <a:ext cx="228600" cy="685800"/>
              </a:xfrm>
              <a:prstGeom prst="moon">
                <a:avLst>
                  <a:gd name="adj" fmla="val 87500"/>
                </a:avLst>
              </a:prstGeom>
              <a:solidFill>
                <a:srgbClr val="F6E7A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Moon 70"/>
              <p:cNvSpPr/>
              <p:nvPr/>
            </p:nvSpPr>
            <p:spPr>
              <a:xfrm>
                <a:off x="4876800" y="2362200"/>
                <a:ext cx="152400" cy="533400"/>
              </a:xfrm>
              <a:prstGeom prst="moon">
                <a:avLst>
                  <a:gd name="adj" fmla="val 87500"/>
                </a:avLst>
              </a:prstGeom>
              <a:solidFill>
                <a:srgbClr val="F6E7A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Moon 71"/>
              <p:cNvSpPr/>
              <p:nvPr/>
            </p:nvSpPr>
            <p:spPr>
              <a:xfrm>
                <a:off x="6248400" y="2286000"/>
                <a:ext cx="228600" cy="685800"/>
              </a:xfrm>
              <a:prstGeom prst="moon">
                <a:avLst>
                  <a:gd name="adj" fmla="val 87500"/>
                </a:avLst>
              </a:prstGeom>
              <a:solidFill>
                <a:srgbClr val="F6E7A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p:cNvGrpSpPr/>
            <p:nvPr/>
          </p:nvGrpSpPr>
          <p:grpSpPr>
            <a:xfrm rot="357802">
              <a:off x="306369" y="3917245"/>
              <a:ext cx="2321119" cy="546146"/>
              <a:chOff x="3962400" y="2286000"/>
              <a:chExt cx="3886200" cy="914400"/>
            </a:xfrm>
          </p:grpSpPr>
          <p:sp>
            <p:nvSpPr>
              <p:cNvPr id="74" name="Oval 73"/>
              <p:cNvSpPr/>
              <p:nvPr/>
            </p:nvSpPr>
            <p:spPr>
              <a:xfrm>
                <a:off x="3962400" y="2286000"/>
                <a:ext cx="3886200" cy="914400"/>
              </a:xfrm>
              <a:prstGeom prst="ellipse">
                <a:avLst/>
              </a:prstGeom>
              <a:solidFill>
                <a:srgbClr val="E8D5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Moon 74"/>
              <p:cNvSpPr/>
              <p:nvPr/>
            </p:nvSpPr>
            <p:spPr>
              <a:xfrm>
                <a:off x="6248400" y="2286000"/>
                <a:ext cx="228600" cy="533400"/>
              </a:xfrm>
              <a:prstGeom prst="moon">
                <a:avLst>
                  <a:gd name="adj" fmla="val 87500"/>
                </a:avLst>
              </a:prstGeom>
              <a:solidFill>
                <a:srgbClr val="F6E7A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Moon 75"/>
              <p:cNvSpPr/>
              <p:nvPr/>
            </p:nvSpPr>
            <p:spPr>
              <a:xfrm>
                <a:off x="5562600" y="2286000"/>
                <a:ext cx="228600" cy="685800"/>
              </a:xfrm>
              <a:prstGeom prst="moon">
                <a:avLst>
                  <a:gd name="adj" fmla="val 87500"/>
                </a:avLst>
              </a:prstGeom>
              <a:solidFill>
                <a:srgbClr val="F6E7A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Moon 76"/>
              <p:cNvSpPr/>
              <p:nvPr/>
            </p:nvSpPr>
            <p:spPr>
              <a:xfrm>
                <a:off x="4876800" y="2362200"/>
                <a:ext cx="152400" cy="533400"/>
              </a:xfrm>
              <a:prstGeom prst="moon">
                <a:avLst>
                  <a:gd name="adj" fmla="val 87500"/>
                </a:avLst>
              </a:prstGeom>
              <a:solidFill>
                <a:srgbClr val="F6E7A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Moon 77"/>
              <p:cNvSpPr/>
              <p:nvPr/>
            </p:nvSpPr>
            <p:spPr>
              <a:xfrm>
                <a:off x="6248400" y="2286000"/>
                <a:ext cx="228600" cy="685800"/>
              </a:xfrm>
              <a:prstGeom prst="moon">
                <a:avLst>
                  <a:gd name="adj" fmla="val 87500"/>
                </a:avLst>
              </a:prstGeom>
              <a:solidFill>
                <a:srgbClr val="F6E7A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6286890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paperarts.com/products/images/1238.jpg">
            <a:extLst>
              <a:ext uri="{FF2B5EF4-FFF2-40B4-BE49-F238E27FC236}">
                <a16:creationId xmlns:a16="http://schemas.microsoft.com/office/drawing/2014/main" id="{EE66A73A-38E3-E124-4FFB-6305526304A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545" r="1857"/>
          <a:stretch/>
        </p:blipFill>
        <p:spPr bwMode="auto">
          <a:xfrm>
            <a:off x="0" y="0"/>
            <a:ext cx="12192000" cy="688128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2C35892-B2EA-9EDE-6DC9-85DA23FF2AAB}"/>
              </a:ext>
            </a:extLst>
          </p:cNvPr>
          <p:cNvSpPr txBox="1"/>
          <p:nvPr/>
        </p:nvSpPr>
        <p:spPr>
          <a:xfrm>
            <a:off x="6533820" y="1559962"/>
            <a:ext cx="5378937" cy="4524315"/>
          </a:xfrm>
          <a:prstGeom prst="rect">
            <a:avLst/>
          </a:prstGeom>
          <a:noFill/>
        </p:spPr>
        <p:txBody>
          <a:bodyPr wrap="square">
            <a:spAutoFit/>
          </a:bodyPr>
          <a:lstStyle/>
          <a:p>
            <a:pPr algn="l" fontAlgn="base"/>
            <a:r>
              <a:rPr lang="en-US" sz="2400" b="0" i="0" dirty="0">
                <a:solidFill>
                  <a:schemeClr val="bg1"/>
                </a:solidFill>
                <a:effectLst/>
                <a:latin typeface="Abadi" panose="020B0604020104020204" pitchFamily="34" charset="0"/>
              </a:rPr>
              <a:t>Your friend Roger was really close with his cousin who recently passed away unexpectedly. </a:t>
            </a:r>
          </a:p>
          <a:p>
            <a:pPr algn="l" fontAlgn="base"/>
            <a:endParaRPr lang="en-US" sz="2400" b="0" i="0" dirty="0">
              <a:solidFill>
                <a:schemeClr val="bg1"/>
              </a:solidFill>
              <a:effectLst/>
              <a:latin typeface="Abadi" panose="020B0604020104020204" pitchFamily="34" charset="0"/>
            </a:endParaRPr>
          </a:p>
          <a:p>
            <a:pPr algn="l" fontAlgn="base"/>
            <a:r>
              <a:rPr lang="en-US" sz="2400" b="0" i="0" dirty="0">
                <a:solidFill>
                  <a:schemeClr val="bg1"/>
                </a:solidFill>
                <a:effectLst/>
                <a:latin typeface="Abadi" panose="020B0604020104020204" pitchFamily="34" charset="0"/>
              </a:rPr>
              <a:t>Each time you have tried to visit, Roger has told you he wants to be left alone. </a:t>
            </a:r>
          </a:p>
          <a:p>
            <a:pPr algn="l" fontAlgn="base"/>
            <a:endParaRPr lang="en-US" sz="2400" b="0" i="0" dirty="0">
              <a:solidFill>
                <a:schemeClr val="bg1"/>
              </a:solidFill>
              <a:effectLst/>
              <a:latin typeface="Abadi" panose="020B0604020104020204" pitchFamily="34" charset="0"/>
            </a:endParaRPr>
          </a:p>
          <a:p>
            <a:pPr algn="l" fontAlgn="base"/>
            <a:r>
              <a:rPr lang="en-US" sz="2400" b="0" i="0" dirty="0">
                <a:solidFill>
                  <a:schemeClr val="bg1"/>
                </a:solidFill>
                <a:effectLst/>
                <a:latin typeface="Abadi" panose="020B0604020104020204" pitchFamily="34" charset="0"/>
              </a:rPr>
              <a:t>After you’ve made many attempts, he finally lets you in.</a:t>
            </a:r>
          </a:p>
          <a:p>
            <a:pPr algn="l" fontAlgn="base"/>
            <a:r>
              <a:rPr lang="en-US" sz="2400" b="0" i="0" dirty="0">
                <a:solidFill>
                  <a:schemeClr val="bg1"/>
                </a:solidFill>
                <a:effectLst/>
                <a:latin typeface="Abadi" panose="020B0604020104020204" pitchFamily="34" charset="0"/>
              </a:rPr>
              <a:t> As he begins to open up, he says, “This has been really hard for me. How can I get through it?”</a:t>
            </a:r>
          </a:p>
        </p:txBody>
      </p:sp>
      <p:sp>
        <p:nvSpPr>
          <p:cNvPr id="5" name="TextBox 4">
            <a:extLst>
              <a:ext uri="{FF2B5EF4-FFF2-40B4-BE49-F238E27FC236}">
                <a16:creationId xmlns:a16="http://schemas.microsoft.com/office/drawing/2014/main" id="{52397AA1-01B5-6C09-56CB-99C20A870C18}"/>
              </a:ext>
            </a:extLst>
          </p:cNvPr>
          <p:cNvSpPr txBox="1"/>
          <p:nvPr/>
        </p:nvSpPr>
        <p:spPr>
          <a:xfrm>
            <a:off x="0" y="-1"/>
            <a:ext cx="12192000"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Scenario 1</a:t>
            </a:r>
          </a:p>
        </p:txBody>
      </p:sp>
      <p:pic>
        <p:nvPicPr>
          <p:cNvPr id="7" name="Picture 6">
            <a:extLst>
              <a:ext uri="{FF2B5EF4-FFF2-40B4-BE49-F238E27FC236}">
                <a16:creationId xmlns:a16="http://schemas.microsoft.com/office/drawing/2014/main" id="{49E68EEC-3297-9B2F-DF52-160F7E70CC27}"/>
              </a:ext>
            </a:extLst>
          </p:cNvPr>
          <p:cNvPicPr>
            <a:picLocks noChangeAspect="1"/>
          </p:cNvPicPr>
          <p:nvPr/>
        </p:nvPicPr>
        <p:blipFill>
          <a:blip r:embed="rId3"/>
          <a:stretch>
            <a:fillRect/>
          </a:stretch>
        </p:blipFill>
        <p:spPr>
          <a:xfrm>
            <a:off x="163368" y="1332185"/>
            <a:ext cx="6091209" cy="4752092"/>
          </a:xfrm>
          <a:prstGeom prst="rect">
            <a:avLst/>
          </a:prstGeom>
        </p:spPr>
      </p:pic>
    </p:spTree>
    <p:extLst>
      <p:ext uri="{BB962C8B-B14F-4D97-AF65-F5344CB8AC3E}">
        <p14:creationId xmlns:p14="http://schemas.microsoft.com/office/powerpoint/2010/main" val="39601970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paperarts.com/products/images/1238.jpg">
            <a:extLst>
              <a:ext uri="{FF2B5EF4-FFF2-40B4-BE49-F238E27FC236}">
                <a16:creationId xmlns:a16="http://schemas.microsoft.com/office/drawing/2014/main" id="{EE66A73A-38E3-E124-4FFB-6305526304A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545" r="1857"/>
          <a:stretch/>
        </p:blipFill>
        <p:spPr bwMode="auto">
          <a:xfrm>
            <a:off x="0" y="0"/>
            <a:ext cx="12192000" cy="688128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2C35892-B2EA-9EDE-6DC9-85DA23FF2AAB}"/>
              </a:ext>
            </a:extLst>
          </p:cNvPr>
          <p:cNvSpPr txBox="1"/>
          <p:nvPr/>
        </p:nvSpPr>
        <p:spPr>
          <a:xfrm>
            <a:off x="555051" y="1149654"/>
            <a:ext cx="5378937" cy="5262979"/>
          </a:xfrm>
          <a:prstGeom prst="rect">
            <a:avLst/>
          </a:prstGeom>
          <a:noFill/>
        </p:spPr>
        <p:txBody>
          <a:bodyPr wrap="square">
            <a:spAutoFit/>
          </a:bodyPr>
          <a:lstStyle/>
          <a:p>
            <a:pPr algn="l" fontAlgn="base"/>
            <a:r>
              <a:rPr lang="en-US" sz="2800" b="0" i="0" dirty="0">
                <a:solidFill>
                  <a:schemeClr val="bg1"/>
                </a:solidFill>
                <a:effectLst/>
                <a:latin typeface="Abadi" panose="020B0604020104020204" pitchFamily="34" charset="0"/>
              </a:rPr>
              <a:t>Your friend Claire was just called to be the president of her Young Women class. </a:t>
            </a:r>
          </a:p>
          <a:p>
            <a:pPr algn="l" fontAlgn="base"/>
            <a:endParaRPr lang="en-US" sz="2800" dirty="0">
              <a:solidFill>
                <a:schemeClr val="bg1"/>
              </a:solidFill>
              <a:latin typeface="Abadi" panose="020B0604020104020204" pitchFamily="34" charset="0"/>
            </a:endParaRPr>
          </a:p>
          <a:p>
            <a:pPr algn="l" fontAlgn="base"/>
            <a:r>
              <a:rPr lang="en-US" sz="2800" b="0" i="0" dirty="0">
                <a:solidFill>
                  <a:schemeClr val="bg1"/>
                </a:solidFill>
                <a:effectLst/>
                <a:latin typeface="Abadi" panose="020B0604020104020204" pitchFamily="34" charset="0"/>
              </a:rPr>
              <a:t>She is already very busy, and she feels that other young women in her class are more outgoing and could do a better job. </a:t>
            </a:r>
          </a:p>
          <a:p>
            <a:pPr algn="l" fontAlgn="base"/>
            <a:endParaRPr lang="en-US" sz="2800" dirty="0">
              <a:solidFill>
                <a:schemeClr val="bg1"/>
              </a:solidFill>
              <a:latin typeface="Abadi" panose="020B0604020104020204" pitchFamily="34" charset="0"/>
            </a:endParaRPr>
          </a:p>
          <a:p>
            <a:pPr algn="l" fontAlgn="base"/>
            <a:r>
              <a:rPr lang="en-US" sz="2800" b="0" i="0" dirty="0">
                <a:solidFill>
                  <a:schemeClr val="bg1"/>
                </a:solidFill>
                <a:effectLst/>
                <a:latin typeface="Abadi" panose="020B0604020104020204" pitchFamily="34" charset="0"/>
              </a:rPr>
              <a:t>Claire shares her concerns with you and says, “I’m not sure I can do this.”</a:t>
            </a:r>
          </a:p>
        </p:txBody>
      </p:sp>
      <p:sp>
        <p:nvSpPr>
          <p:cNvPr id="5" name="TextBox 4">
            <a:extLst>
              <a:ext uri="{FF2B5EF4-FFF2-40B4-BE49-F238E27FC236}">
                <a16:creationId xmlns:a16="http://schemas.microsoft.com/office/drawing/2014/main" id="{52397AA1-01B5-6C09-56CB-99C20A870C18}"/>
              </a:ext>
            </a:extLst>
          </p:cNvPr>
          <p:cNvSpPr txBox="1"/>
          <p:nvPr/>
        </p:nvSpPr>
        <p:spPr>
          <a:xfrm>
            <a:off x="0" y="-1"/>
            <a:ext cx="12192000"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Scenario 2</a:t>
            </a:r>
          </a:p>
        </p:txBody>
      </p:sp>
      <p:pic>
        <p:nvPicPr>
          <p:cNvPr id="6" name="Picture 5">
            <a:extLst>
              <a:ext uri="{FF2B5EF4-FFF2-40B4-BE49-F238E27FC236}">
                <a16:creationId xmlns:a16="http://schemas.microsoft.com/office/drawing/2014/main" id="{C8A36ABF-D13B-2201-04D1-56E8199E8001}"/>
              </a:ext>
            </a:extLst>
          </p:cNvPr>
          <p:cNvPicPr>
            <a:picLocks noChangeAspect="1"/>
          </p:cNvPicPr>
          <p:nvPr/>
        </p:nvPicPr>
        <p:blipFill>
          <a:blip r:embed="rId3"/>
          <a:stretch>
            <a:fillRect/>
          </a:stretch>
        </p:blipFill>
        <p:spPr>
          <a:xfrm>
            <a:off x="6258014" y="1674591"/>
            <a:ext cx="5251684" cy="3508818"/>
          </a:xfrm>
          <a:prstGeom prst="rect">
            <a:avLst/>
          </a:prstGeom>
        </p:spPr>
      </p:pic>
    </p:spTree>
    <p:extLst>
      <p:ext uri="{BB962C8B-B14F-4D97-AF65-F5344CB8AC3E}">
        <p14:creationId xmlns:p14="http://schemas.microsoft.com/office/powerpoint/2010/main" val="8696331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paperarts.com/products/images/1238.jpg">
            <a:extLst>
              <a:ext uri="{FF2B5EF4-FFF2-40B4-BE49-F238E27FC236}">
                <a16:creationId xmlns:a16="http://schemas.microsoft.com/office/drawing/2014/main" id="{EE66A73A-38E3-E124-4FFB-6305526304A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545" r="1857"/>
          <a:stretch/>
        </p:blipFill>
        <p:spPr bwMode="auto">
          <a:xfrm>
            <a:off x="0" y="0"/>
            <a:ext cx="12192000" cy="688128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F0ABDC6-AB15-FDA9-3AC0-167DB54C3ED5}"/>
              </a:ext>
            </a:extLst>
          </p:cNvPr>
          <p:cNvSpPr txBox="1"/>
          <p:nvPr/>
        </p:nvSpPr>
        <p:spPr>
          <a:xfrm>
            <a:off x="2690446" y="1877088"/>
            <a:ext cx="6811108" cy="2862322"/>
          </a:xfrm>
          <a:prstGeom prst="rect">
            <a:avLst/>
          </a:prstGeom>
          <a:noFill/>
        </p:spPr>
        <p:txBody>
          <a:bodyPr wrap="square">
            <a:spAutoFit/>
          </a:bodyPr>
          <a:lstStyle/>
          <a:p>
            <a:pPr algn="ctr"/>
            <a:r>
              <a:rPr lang="en-US" sz="3600" b="1" dirty="0">
                <a:solidFill>
                  <a:schemeClr val="bg1"/>
                </a:solidFill>
                <a:latin typeface="Abadi" panose="020B0604020104020204" pitchFamily="34" charset="0"/>
              </a:rPr>
              <a:t>W</a:t>
            </a:r>
            <a:r>
              <a:rPr lang="en-US" sz="3600" b="1" i="0" dirty="0">
                <a:solidFill>
                  <a:schemeClr val="bg1"/>
                </a:solidFill>
                <a:effectLst/>
                <a:latin typeface="Abadi" panose="020B0604020104020204" pitchFamily="34" charset="0"/>
              </a:rPr>
              <a:t>e can follow the example of Jesus Christ by showing compassion and serving others even while we are experiencing our own difficulties</a:t>
            </a:r>
            <a:r>
              <a:rPr lang="en-US" sz="3600" b="0" i="0" dirty="0">
                <a:solidFill>
                  <a:schemeClr val="bg1"/>
                </a:solidFill>
                <a:effectLst/>
                <a:latin typeface="Abadi" panose="020B0604020104020204" pitchFamily="34" charset="0"/>
              </a:rPr>
              <a:t>.</a:t>
            </a:r>
            <a:endParaRPr lang="en-US" sz="3600" dirty="0">
              <a:solidFill>
                <a:schemeClr val="bg1"/>
              </a:solidFill>
              <a:latin typeface="Abadi" panose="020B0604020104020204" pitchFamily="34" charset="0"/>
            </a:endParaRPr>
          </a:p>
        </p:txBody>
      </p:sp>
    </p:spTree>
    <p:extLst>
      <p:ext uri="{BB962C8B-B14F-4D97-AF65-F5344CB8AC3E}">
        <p14:creationId xmlns:p14="http://schemas.microsoft.com/office/powerpoint/2010/main" val="3532528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paperarts.com/products/images/123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545" r="1857"/>
          <a:stretch/>
        </p:blipFill>
        <p:spPr bwMode="auto">
          <a:xfrm>
            <a:off x="0" y="-1"/>
            <a:ext cx="12192000" cy="688128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1"/>
            <a:ext cx="12192000"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A Desert Place Apart </a:t>
            </a:r>
          </a:p>
        </p:txBody>
      </p:sp>
      <p:sp>
        <p:nvSpPr>
          <p:cNvPr id="149" name="TextBox 148"/>
          <p:cNvSpPr txBox="1"/>
          <p:nvPr/>
        </p:nvSpPr>
        <p:spPr>
          <a:xfrm>
            <a:off x="11391089" y="6488668"/>
            <a:ext cx="642026" cy="369332"/>
          </a:xfrm>
          <a:prstGeom prst="rect">
            <a:avLst/>
          </a:prstGeom>
          <a:noFill/>
        </p:spPr>
        <p:txBody>
          <a:bodyPr wrap="square" rtlCol="0">
            <a:spAutoFit/>
          </a:bodyPr>
          <a:lstStyle/>
          <a:p>
            <a:pPr algn="r"/>
            <a:r>
              <a:rPr lang="en-US" dirty="0">
                <a:solidFill>
                  <a:schemeClr val="bg1"/>
                </a:solidFill>
              </a:rPr>
              <a:t>(4)</a:t>
            </a:r>
          </a:p>
        </p:txBody>
      </p:sp>
      <p:sp>
        <p:nvSpPr>
          <p:cNvPr id="33794" name="AutoShape 2" descr="data:image/jpeg;base64,/9j/4AAQSkZJRgABAQAAAQABAAD/2wCEAAkGBxMTEhUTExIWFhUXGCAbGBgYFx4gGhgfHRobGB0YGhgYHSggHRolHRofIjEiJSorLi4uFx8zODMsNygtLisBCgoKDg0OGxAQGzUlHyUyLS81Ly0vLSstLzUtLy8tLS0tLS0tLS0tLS0tLS0vLS0tLS0tLS0tLS0tLS0tLS0tLf/AABEIAPsAyQMBIgACEQEDEQH/xAAcAAACAwEBAQEAAAAAAAAAAAAEBQIDBgcBAAj/xAA+EAABAgQEAwUGBAYCAQUAAAABAhEAAyExBBJBUQVhcRMigZGhBjKxwdHwFEJS4QcVI2KS8SRyojNTgrLS/8QAGgEAAwEBAQEAAAAAAAAAAAAAAgMEAQAFBv/EAC0RAAICAgIBAgYBAwUAAAAAAAABAhEDIRIxBCJBEzJRYXHwgQWxwUKh0eHx/9oADAMBAAIRAxEAPwDL8UwxkqQKd5L0t9QOXWF7A2uBvtrBvG8UmatUxIIKjbYAN5kgmF8hJSDMIBAoxI/+tyItyU3o+ajGkXyUk0plNq3L06fvEpgZ3FQKg36dYM9kcEFzUpXRg4BFDa/KA+KTR2ilhJSFWGlKX2joxqFmNeqig3pa/SPZpzUegHhSC8HJHYmY4YKAINzzEVYFId1a76aDxhbT9zrrf0AJso5Qqja6HW3l8I0fDcGtkqlpJzpo5DlhVvpC7iOGQgpyLExJrsU8jpDPg+NSCkEVFQzu42rr84OKT0zssrSR7hOGTAokAhmPulw4pQ6NWDMPjEgpHu3rp9vv5wyncfmYhgUqlAMFFIck6urQbNAK+HAnuqBewy0PQ18jvHcuAtwTdw2aHC4kJAURqLXrQAPSv1g+bjAWynzo3jbzgPhWGdGRQUGIYvQsX5wwxqKgJAFCaX5x0W62XpOtHkmhYhh1t+0QEwKUpGQZSC5LNsX/AHEDdojIy8pILu1eTCw9IDnSpq3ypIS4cjUbu9mPWBfJ/g7klQBjVITMADKSl3SBQNrs3pAAlGZiEKCcyX/MBlUQFEJOwOUiGXFMPKQAFTCtaqEJcMHcE6M7c4AkLmFwlCsqqHR9NAw18zBJ1RLPTf8AgjxdapyipZyMWQnYChTTbeB/xaZaMsurmiikOWqS1W6xCemYDlWxCXoBvRyrd4FGNIT2eVgTUtU8nuz1jp+pCE2nf/pHDzCQ6Q3XWpcRCfKS5bupape9aehhnIkBZSn3QlLqJua1IatNvrAHGsoUEoKj3rEDo9L+kFwpWwIW5aEuImslrl7/ALxGSpyzsNfrHuMSaA6XbXnEfxrJYUflb1hS7L0rjosmqqctefxiaiLAlnqeUDYdZNAQR93eL5mKIBIccx90gtAuLuj5Sw/cFosyq3ECYRTmh7taGnrGi7n6f/KBbGxik2mhDMSwNPWPETKAbiJLLlvHxtA5FQOUdx+oK32MBilJAykvoXqdIoxE12JdrB+Qb5RFCnIBvtEcQkNT7rGJvoCMUmeguMvmeW0NkjMBoWYVr0fTrCuWXWQRT6w2wGLSiipQmOGILv1SRYiOUdgZFdIpXzAf7rHqEEAFN3rTx8IgtQuGILa21aCVLIYIZQo6tHNWrYtTm0dypi+DoecHUoVQXVo6fR/rD/ByQpSSsMTZktXV9IxODxeUgh62H0rG24FiFKygqSoE2dj0AIvGtJ0x3jv/AEj1PDyDmSqjUH+rwYqUwqB8hF0gUpTlFqxSBb2epGCoT4qQAScoOah584U4qUCoJTmAGgFH9XDU8Y0c2U9C8LOIAIClJBuzvZ+kE9iJw1YsxstKA6kBRWLk2HQ3c7nSFcmeEpUEsFGgW3+RYXO1d4KnYmWEqEyWVlwST+Y21Nuu0AzZSZhUopUE5aAFnNnNDTlyvHY8dNuX/RHlyLSh3+/b99hfxJlEFmA0arMLnma+MKFT2PdYvuaA/ekOzJFJZNLlRpbSjQsOGScqqljSlTuYY2r0SX9SeFmqljP3Co2c11oz28NoDxcwity19mhpJQgd5Q73u6U1gGYRMWUpRQ05/wC9YHlaMSdpiqcgrZgx13Pj8oDVKuH5dTDM91TJJBs5of8AcBY9yoKYlrlqE+MDysrxyd0CyqOknpT7pF/Zkpq4At47n7tFKZZLEBm2i9YdLMxB5N5HWMHSf3KJCWOWpzWHpDrIf0n/ACTCdKTVRDZeTXgv+XTdk/fjGqjWpN6B0LateYj1aMwu2x8zFikVyjr9mLzJyJCz+alR4P0cGN2xTlW0CSnDuyue3Nnj1LF771gmXw5ZklYSSgFyQHA67X9YEKaBz9841aRtpniFnSpfxGkEy11oWPr1jxAG13A+MXowag5o27+g9fKMW0BOSPFS8x95nudH58ucGcMM0oWEEBLArBbvMaUN9/OAVy78hUQXgMISkFi3KAW3oXKVRGHBpGRQKwWVY3T4uI3vCpRQ3cB1zafGMtgZSSUArKa7MTTTZ6RsOEsO4lRIIoCXboTGtUlQ/wAXe2NcHPBdnDb/AHrBk+XRx4x5g8MABBhlUhcnvR6sIutiLFrCVC6jr/vSIcQWkSwkiquduj69YZzMCCajX9r+MfTMEggOPdq/QwXNOhfw5bMwvg+ZQM+ksV5G4alqVeFJQzMABmJSNhQVJuecabiizMBb3Ae8XrGYnSzRayAHZ322G8NUnxRBmhFO0v5PsXlyKVm7wp4HUPzhdheHZ1IDKye7f16fGDPwyCHKggDvB9aijCtXfwguZNmKSeyASEgGhorLVqVjU+TtonlBCjivDBLKQSQCplF3IYOzbkwlnHKE5UlK6h3p/wBn3hrOmrJJrQgl7XFQd2ELylBYzFOSab6fSApt2xUpRXyoUzZKmJU77/Ek7xTMnFSSNEjzNPWDZ4VU2AvyMCrlpB924e+r3IgW/oHB32DSZnfU/hy+xDOZK/puQA4cfWFYSxNNYdy5bpSSXApzGrMdOe8Eugs9JpoTzEB3UbBy9vu7Q4/A/wBnoYXYhJKlMO6zNy5c4N/m03ZP+IjNlGOWOvUfYBIQoKUAqrlJsz1SDpTWKOMHvIDMkgqSAXygn3X5QecMQyiDS9m7z5ersfIwLxuQmWpKSO/2bq2qoingAfGC3xoRjuUwvChScMCyskxQB7zJXlIJSU63EIcccs1gCPlHQsBLlK4dISVB0qUsgX945ehf5xjfa7DFOMykgjKkpOwNnblrGzVIbjj6vtX9yGGTRSjdzQedtINlpcB7XbmNxEMEpAQ5BdzV+YD7EM/pBUlCSqjgaOzgfB4yLXuR5W+TrsFxEpIzKJFQS21r8q+kPeABGUZmsGY2oz9YrmcIzYVc29gNHdQSD5v6RbhcKuUolZUK5RQ3cVsz1sfGGKG3RsbSi5DqXhk0/MQFHvXDNZtamNFwhAcBqgAEvfm27Qrw/DlqKSxSwqRZVRUbPtGowGHISl2JGoDP4PeF5aPU8bG/oHy0MIsuIHM2wB6/SLpRIBcxMz0kiJEUzyDQUeDFQLiExlgtCqZhQlK0qsrby0jCcTQkrFaUYAUGjUvaOiYhQytrCLFSEHvhIcCgsLvtDsKaRF5UFNUIkICgXS4eqik0cftpFnCxLQUiqdSN9NPnDiZj5YSMyglBJ62u7Qg4vjklGRFTVlgM79R6w9PWiGUY43ybB5r5ZisqciTlAKnJ75Y0DWBMKJwluVNZIAD6gv8AAgQcrEBaDLQghIJsbMpw56uX5wBMwNHOUaZUn1JgHFp2yac0/l6AMZMFkil2uBy6CF5lLUHvdzsH/aG86WU7DToN+ZgLEJXMJILtU2FoW276CxtULFjnpDLDWNWzU61oPSFopQuKG+sG4oslAB/a5jkymatURROylV6g+Y/3EMyd4+w8rMpna/NydOUW/gP7k+v0jU2juME+xkmU7d4hRLXb4Qi41iSZ6zmJCTkDuaAt6s/jGqxspKA/fOqXUKDa0YpSqjM5c1+sFPWwfCW2amQpXZAvRI0LEd2FvESDOUxKmb3v+oJqdIP7TuZKjP3f/ifePgl/GE/EZrTpgSaZhXoGp5R2S6szxkpTf8hskMigoLvqd+mnhB/DmJAJCdhV/MVijDrHZSwxzAmr0bMTQfXeCKO4LfejChjXFONomySqbG02WqXKCc7oUe62jEE+9UWFIedqZhTnAzmqi9FO21HoDGRnqPddmzedDGr4IlBQN3tttSKLpB4nypexocElRYVo48DX4gQ7loLa0gDBIcAANu0Nks0SZJbPbwx0Z3+af11ynAIrVTE84KwuPUkMZiJlaMQVDwBcxnvbTCyhPRNmIJy5VAg7KFGsq1jBnBcEgHPKQlOc5lVch6sQ5CCrVr+cSOb50ejGEfhpmrw0wKQFaEODEF16bxbKQyQnlWnyiidMPQQ73JZAs4gA60hHjpzJJWEhI1Omzakw0nyuZblGexKFmaago+HP75w2KojzNijFpUtYKUJyG4D9dbdITYlDKYO5LJAFefTyh3xDFFyhKdHcDf79YS4CWStRsQXrvZ+rC/8AdFG0rPHzJOTRZh8EcygSoBgSfBqDWqfURbOw6EjITlGV33OoH7x9+IPaI3Di76P8UiKcRxBUxnZ9zbyHKFtzs6Pw3FWD4mWkTGJz5bnQQJIB/uZ6GocGtDrF2UEsBcb7X8KxPDKIGUHTWtLVG0A1Lo70u3ehVx4ATaBgBTnS5gXtiWSagHy+3gnjCe8AbhO/LnAad9Sx9WgemWQpwX4DMOLq0HzB+kN+2lcvMwsnpZBAFgPhttBP8t6xqZsYWF8SxJ7JZUTbfnY8oyYRUGHPtFMaWEhyVKApbeEqlMoRsmd4UKhb9xhggc60g/lADvQEW84X4decqJF1/N4acMUAtYITUAg67afOFPDakj+8n4xnaCw/NL8RNrLR/TAygsAxcAjVty/OBlUBdOtPt+UXBJSkILgLDq06EXpWCsSgEZghAKg5AtQaB6fGCj2eZkSb/fqD4mQkGXleqvD3VWja8FlMKNv8ow86c6pV2zDSzPG74LVIpYQ1+7KvE6X8mmwbBhSv3eDRQ76wDgUZriw+/SCSSa8vnEkuz3YLQm9osH2gJUnOkVIAr4A/CK+EzkTAmXKlZEVzOGAS1WD3NB5xoZuHeuxijCYNMvNlDEl6fAcr+cLbt2NjpNMYJY3EC4zCUJFeUXhVT4CJFbjlHJ0Y1aEU5BhPjJFSqHeNGWv3/qEeMWSTFMCHNSVMS4ialBINHLlvvlCWZLAWpQq9QTetxzH0hxxCQkhyl+9vCtbZ8rdRp8YpjSPH8hy6F0yhzWykHwdj6RGcS5YfbRfjJaSSwLEEAHpSKpDLDD8wdtgwf4tATk07EJWvwUH3hzSfRqxdhsO+Uge6kasw1PqPSPpyP6gbRCj5ZYomyVlQKWJpQbWYwttroLGouuXQv42ghZBIJy6eMAylW6D4wy4jKAUCR+VR9LQsKCG8IXf1PUhFPGmugnGKqGo6fv4wT/M5+/35QGq7bED0hp+DMZdDMUW/sQ9oZaRLStExCxnAICjmFDoQKcxtCOczIpoI+4qoslwQ5sb0sfKsezg4S16ekc2dCNRX8hKh/UBZnR8HPzhdwhXeHIQwx04gaihcEbp0f7rC3h9Fppf6CO6O8dNxbf7Vm2M/OUJUoslBY1pUUZ6NyifadC9GtfSKk4gBSKVyqFKMe6RXf6R8hSXSGBc1zU0NB4wyPpZ481zZ9ipZSE2BCxVy5vpG+9nZgN4xfFJvdQEs2YEU93S7VFY2Xs4sEs3ut4a+Tt5QfK4st8aFOK/Js5MsANrf75tFBmiWglRtcm14umoSUuokMKnbzjkHHvamfiJrSVZZSD3CffpQqobGxBBDRBOVI+hhBN0dblcSlqS+ZtK0L7NF6Fufj8I5Dw32lCUpQrOGRcJJHdYBiggqJuEulIq7mpc8L9sPzIlTAkKyqdFCb/lcAsX35wpZPqh0sDfTOiTJjAk/bRCWs5A8U4WYnESkzELISvcPY1TptBUuWAaFzz+WjdIaKqgDjADfSM3iplWGu7/KNDxWYygDpWMVxT2mlImlLdop7JFupNHiqElGNs8/NBznURZj8YoKUmz7dWHwMKjMANSzh33Yn5hodJ9ppK1ZWSFH9aByao+6RHETZY/9VKQdCJaTudCHB+XMwXxnVraPNz+E+XqdMU9oAWJt5wPgykA1/MQOgqB4P6Q3TiMMS7J0uhn5mtOjwJIUjtZyQEFLpWkk0qACE0NyI34nNE78dRT2DolEsa+4s/CJ4f3Xtcjy06iCpyEhcsAEMlbh3fu6OOvlF+DwiDLSCtlZU0dIAoBciOUkY8T4qjPccl2avdv1LQpxS3B6JHoIf+0ckIISC7dDvTuk7QhygpW35W+UJtW2epji1ijE+mItzI+DRq2X/wC3GWVLdIrqRDp5n6jHSYzChBxtTqBtQ6cudIpl+6irU+UQ4zPJYBm9WtaCJCO4nUtBNWxUfThRDik5RQokuS1TXl9mBcIGUP7R60i3i0slLioJ003ePuEpGUlVXMc1sZh1isd4ienMFXY2fwNOkMRNkFFFLExIBSDLGVZeoJBJGpc0o1ISnFkKGWjD0MeplqICypIGawNRZwpLONx1EFy2QRxen8D7HTkzEI7OhcZhWh1Z6N4xveBpQkMFEmj06PHNuHKzpuHNSdhagFo6l7N8NWpGYOEn8yrHmN4bNJRsd4yblVF/tStRwU/K5PZqYJv7pqBuBWMHwT2aQpMpWaZJmFICqCrpfUXL36iOoK4ckoWhypwHPQglLDQszaxjeIYzs8QUKIqApFQLXAJo4pHkeVOmkj6Tw42nZTieI8PKTgpiGmodgtOUltlp86s8PfZLhUvD4VSQSDMJWXU5t3RU7ARV7PYQz80yZKGRTKClAAqILhnFUOkF6XN7xrXcF9L/ABjcSrZudq6Qr4RMEtAS3cc20Lu9P+0HrklRcEUqDoX0HL6QvkOkZCCe/TLswr06xNmcAvT7oaGHwTZNkklYFxuQtcqblUzpNdgNSOgjjKF9mqZLy5luQ+zHQPr9Y7diJ4KSHYEEEgbhtdY5ejgsrFDtCyZrkrCRcAuAQTcjnfaB8h1Vm+KuXKuzCzVKdxToLtu3TzjqvBVrmYaSoJdRRVTs7FqsOUYHins/iZcwASirMKBPeYq0cVp5WjqHs4ZeHwkmXNWkrAYpaqSe9lPR/tod4sldiPPhcKehTxDhKyl1Bi71YwhGFAmkKyl0foeoOw1rHROIzpSgR3FMPdKX1ahAMZGRKlqnyAkM4U+Vr3agvTZ4vjOLPDyYGpaYlxWFlhSMh7xzOzg0QdCqgdtovTLSUoJJJKQ/eIDtoLCHvtDwVpklYJrnHffRL9WpFGD4dmkIIEuqR+oGo6RnGF2Bkhk48TK8alMXsL/EQsXQKA1+o+kP/ajBrl5UmuZL05EwmnS2BTR3Phy9YlnXJnoePFrFG+6PlK74AsFH4iGn4wQow1Vp2JPxintecD9h2N1so4pL/rjbL8iYLRIDJPL5ffnAUySVEKJqzdaw1kSVFiElg1dnY/CCT2KlXw0voLOLp/poLAZjXweLMPLASQSwLudmivjM5ylAsCfGLEe4qmYkW6kVjn2bDWJHipIKnQrMOUeEEJLO+Y+fdp8fOPJRygFJardYtLpScwPvn1CIy0Am/wB/JpvYDAJm4lPaIJQiqhfMSWSnoS/k0dtGJBYCmhFiARttHL/4SzkmXM/WJoJ/6sMvrm846XMlhn1Sb9CxHRoXkyXKvoXePi4wv6gcxc8f+kqWnfMkqPgyg3rCXivBEzZ8pdHQoKI21atw+sPJqiVHLYR4R3VPy83eFThy2x2PK46QeMRRmDC31iUhbhTaj5QuB7p5t8YOwoDHkGgjIyPk4ZLPq1T4QtxKihLgt1v5w5WKf/GMLiMVMmCYpKXCSQkEhlFJYODdNfHSNU1BbNeJ5HSLcbiCEhy16OKxleJN2gPalGYMpTFTA/mYVJ5bta8G4CelYUhWdapRYlQABJP5cqiGFLGHfs97OImtOxCSxLplgkZmN1B6JfTzpSKX8PJjuRDxzYs/GD3/AIPT7U4XDIaUDMWwGc0enn5Bn1jEYnivazs9RoQGykmxUCMw2e1Y6/OMpaCgSk5AcpTlDU2G23SOIfxGwww2JUhNZaxnSnVLkgseRt1aJY1eirLHnGpbHKUrZwoJ1IcuRraF65qyuUxAVmoXLVB3O0J/Z/EqmoUjOSQMwrcavDDFKWFS3cALSxI5/CK472ePJOEuI84hxKcFySSVEFRFXpkU4AqbbxPg+NnSUS0sFIKQD0AD9S220ZrGrIWlLnVjXY0dr6eMG4bGp7NCGOYCj7M2mjxrb9geTq7PvbPi3bKSUpIyhmOjBZanMwiSSWB8fFvrB/GEZlqI3a2wrAKXpp3h9+cJvTPQjfps8lJYO+p+saP8N/YPKM7JNC9H+zDf+cr/AEiMk6Y7ElQqlzQoigYmhveNPLkgHKklKQLtWw2o0IsJITnQR0omx3h1MSoAFmt1Jbm3KA5EPAyHG0IE8JF2d/GGGFQCFbNQ/wCP1hZxib/yFvoALu1BB+BX3FEG9PvnSDUnY+eOsX8FUrDlJFHDv9+EWGSSlgQTndn5Bi0VBajUg1trb5R9IoqhFfizRjJ4Xdm3/haGmzUsBmQ56hQ8rmOozZncWd0v6V9Y5h/DiYPxAA1lqfzT9+EdHmSkzZK5RXlKkqS+2YM4fmYTk1kv6o9LxXyw79mfYOak0eiT3uatvD5xdi7N99PveF/BcPlOQA5U83JOpJ1JMMJ6wVMKtfrAuTcbHKKToCKjnSkWJr0H7tDaSPfEKZCD+IGiRLUSdHdIYwzljvHYinoPlB49xBkqYRN25fKEcrhQm50heR0/l95yGcPa5h2q4hLjZ5kntQkkBTLAP5TQkNqHeuxjXFOOzlJqSowPsxweYifiMNOmFK0t2Z/W6icyRt3gSNzyMdGxeJTKyyxZKMygP0pYAdVKIDagKgXEYLDzJqJ4IUpDKBF1Ah0itWDu/hCLG8WylUxQda5lf+kuo6AqJHgIxyfHiNUU5Ob7/wCBnO4gEzAgNcuX2CSVHkM0cT/iXxxGJxqzKOaWhCZaVCxZWZRHJyz65Y89qvaBU0qRLWcqnzKBIzklyH/QKV1bzyyUgMPvpG41SAe3Zq/YJgZiiH7uulQbE8tN4fcYnqUBmQBlUGL6O/uv91gz+G+BkjCZ5krMpc0kF2OUMkM4tR9IY+1UmSJMwIQzjulxRqswrp6xRGzzMyTk5WJcdOCpsoqLEBTskfod+e0MMMUZUUcZRTL9PusA8fXKT2CkFVUrJCqt/TaniYKm4OWl3WKJoxDuBumjU1gWq6FpKqaEnFcSFKUQG+pJOkCgMyt6/E/SIYtDOBdw/VX+orVMeWPL0aFdF7inRN3zO7t5WePPxR3H+MWYoVJ0VmbzP0gv+Qr/AEmDlTBxcqaLULCVtLYOpnIJJDVahCetLw3lzCU901Dly9aaP97QB25mLbtJgUAWGVNnYAslxsYLxakplJXmFAq6WKiBRmZi58oTdaA+He2YDFz1KmKUWJevmf2jTcDlDKrMklku6WoS130jMqWC9Pt7xr+DKOjl60IAt+0NoblXo4gmFlFVMoGWrkUArcqLCPsROlg0GZrmgF2smpvvBfEZZJdSpVWYZqJbcAvfnrAaly0HvTZSS2gUfKhesArfsTOC9hx7L8ZEqamYpPdIZWjdOpEdQ4biBMHbSZgUmxO26VJNQqtmjjk7GyuxVkmZl2DJUL0PvAQ09g/abslmUtZYs2Y0I1QX/MLpJ6UgfLiotMs/p3J45LrZ0fi2JmJUAg9lLW+ZaZaip9QGFHFatrC0cdlyUZJakpGsycrvKOuRADk+DRoBJ7WWqWtWZK0kUToQwKVPcXBjjHHcLNw05cpalBQ8iNFA7GENt7Rbiipab6Oq+zHE0TxMmlSyhBylcxOVJJZXdBOxGmsO5M4LUoizU8GhT7FcPOGwEpJJKiDMU5cuslZS52fWGGCsSzPo73Y3YPD8VLRNk7sZQoxYBKgPHnDjaE2LJTnNbw6CsTldIUDG/hxlKc6VOQdRU92gsxDeI0Ect9uOPlS1ykFlGkwiyR/7Qb/y8t46hxTEJTLUWB7hLaUHOjvH58Rhpi6AFx7x23MLeOpDYZuUaIzZxBPp9IrTVVd/OsEqkhNy5226xCUU9qjYKSS+2YQwxnb8BJkSsNLQlQUoIDBmHqYT8bKuyyqYOD8DTYQvOI7UZpSCbB27qWLuRQmnTxilWEX3lTVZ2oH5DQCgvtBKeyGcPSAicmYuUFKBHYMSmrGxDfq+sNJ+JSJeWWkgNUqpToQ9dzAWEmJUcOHTREw927MGd6PFqcxBBTTQgjq5MKyPYeKCexYpTKzLNHzEUc10BrAyJgEsEkOWCR8X2i3ESUqUoABJcC/113MfT8AUkO2XRv3G8FphuTTLM3dA2eu7X+MPv5nM/V6RnMiwcp2UW5qZ/hEvxE7f4RnQcVo0p4aZpK37z1ehoXBfqIWcflqQhRWsuEgAfqfwtQlhDKbOTKKZhOr81EaVGrQi9teKCdNQJSGJSHDux69PJ4GrAxO9MyyUkv1v4xseCJVlSEtnbWoDPX0jPSpOXIi7qYnR/rGn9ncYlKgadxRCh5h/B46bdaKeKkSxK1y1nNlWGcnK9WAZt6QiShwTlJemx3B8hvG8GElk2cEhlDQ1o8U432drmGdLCrAsA++7mBXy8hPH1cfYx5QOzPcINDp3e8BpbaKxhitJBQ7WLFiCX94UjWYrhS1SZqu0KkplFTlB/IXuAB0saxnuHJAOYMdHcseot5wGeT7Lv6bBcWvuxv7Je3BwSOxnomLCScigp8o/QUqNgbHR22jU8ZlSeLykTUqyLTQMxU11JNauNdD4vzriuFBFAlye6Abk8jaNRwCSnALSQXSQ0w1YEv36aOD4DxhEpriqKnh4zZ0TD45apiZGTuZSSo0IZgBShJeD5fvEDQRluEe08teKTJSHoe81zSw01rrS0ahDiZ1EVYG3G2efmVSoOQXbpCfiLHOH2+kNcMDTpCDjVCrUvQWoBv4w+PzaJ8r9Ik4rjAiTMUU5kpQptqAkkxySXJShKZqvxaSpyVy1gIqSwZnPMvraOj+2E3/izEJFVDKaWdQB9HjnGIUfdKSWAo7Fv7afOMydg4emwDiUyWbFSTuVEqPh+wgb2eripOZIW0wOFVBD1BflFeLmoHulRGqV+8k8iAx8doZeweDMzFpqyUgqUo6AClgaktA9Ioeos6JREw5TloxKMrHcA5Sx5PC7Hz0qUUhQbXukKI/7EkX5Q6nTxLcd0AihI0PqDGf4qCkhYmAtTukH0NW8IVGTYnIlSoCVIQSgAEABsqizv/ekMf2hrh5WVICxo1ADlvyBiqVNUpPuEncILeNI+w65goJZUNiD/wCJIceYjXbAUtC7HrJelLv+/hHwkrWxs1n/AGhgrDlmUggO9xFWMlnmyrEcuTn7ENVVoUm29g02QUqcq2qA/hDKv2n94giUQASxUwuDXSoiz+ZK/Wj/AAH/AOoGVPsZjco/KCcZxBT7wokULPW4Ad6Qqw/B5yiZq0qJVUBxUG9zTyMaTFYfOuWomWo0ypPg5YU36UhnxeUlQSRlNyGUwDBvjAcmlYcUk6RkcJgs87+mghKLXLG5JIqTTaGOG9l1BWdL2dQcmupt98of8GkISCrMMz1L08h1hqmRKWhaM7lVyksRrd4KDk9nSdelGNOC7EhQm5QS35hW9ga0g2b7bSkIWO1VMZDoegUqzA6b2s7PCP2r4wmUmZhJQQsuAucpIKhd0JOpa5062zHDsN2tM1AXA1J5eV4Fxq22Uwx80lRvfZ72u/ES8RImFQUuUtQY91gkvQ6wk4OBlOm5/a0Z1eGm4dTgMQ4BF2IY+DGvWHPs1iAUMaEUMKzK42izw4cJ8WS40kFJKWYMHapqzubV0gOTPxCxlzrKcuVn/KwGXowHlBvEkqTLVlqDfoT9Wj7hcoKAJtr9mBTShY+UOWSmaT2BwwGLRmqoAlzX8po/jHWgDnRs28cp9ilf81DENlVQVApvqY6slTLl1dwfSKMHyWQeaqy1+P7hUpTTG5Ql43KdagxN+YNGhqsjOOggPHVWQ7WB8Xh0dOyOe1TOc+0yx2RuxLMDsCTpenOOeTMWUuwChsUhx0jpf8SVIlyJTBQSZgqwb3VOxBqY5bxWWUGxI0LX8YVbb2MiopaF/EiVHMCCk/pDeY0PKOh/wm4JnkzZhcFSwnMzgBKQsMNXKvSOaVJOkdH9h/bFGEw5kqKh3yqg0KUi/gfODq1RmRpR30avHcHmF2SlTK2U5FqIIpbcwCvh00MooB0cS0sNNA7xKZ7UInMEqUrYHM55NbyERxmPk+9MZWXRqADSjfCEtOwPb0ooM2aoMRQUAGnhAGIzOzEKdqDnrH3GeJCcFIwKsqqEs4JADqCVGxbXy3hV7LY9S1lLupBIZRLsxdyQ7jLUmOcG3dmU1FtobZJiHJWSkWYW65orl4kO5WSz0YNs7Xg/GYdSpZVmAdnBuLXbaARhl5VHKGBvf02jWhMZn01ZLZQTqGuRrS8eNM2X5fvBOElJQMxZRaigPpTSKvxCdl+UZBOtBzkk9o0Y4dmY91tdOfxeK+J4RCZoYswHdIorVSgdbt4GF+KzXBWEuzmwr8IhieI5ZkuTMWbOCAC50BO3zgaTjSG8nF32GYiUFnKlKb1NvTyhTxFHZyZq3ZaHcVqwcEaHx3g7ik0hJygnOApx+WoBFNo+VJRNSp0ZSoEkGx7orXcN5R0YtbB+Kro5XOBPN6k35k+JMW4BeTUuSAGH39mHq+DFMzIGqGvoHPj7piSOCKDKBBIo4DsbPD6TQxeSkynEYg2U1KMWN+kS4YPA2PP9x8FCAcbgVyy2RdOV+YbSCuG4oZgbb/Tp8IRONR0ejhzKUgjiCjlUBcs/QH6t5R7w9WdLKs9xRjssaPvaBOJYpL5XDkh2LsKmLcLjpaFZlE5rOmyxzB1gOL46Q74kefZq/YtLY6UAKMr/AOpjq82cy5QN+98PhHL/AGK4Z+JWZpBTKD5cpGYm1HqAI2EnDoD/APIUohi5YliaMU3+7RTgSUakeb5k28nKPRoMZPCSCT5Qt4pj5GcuogEUbUj/AHAk/h5dwtdRQtTyf6wCvhYdXaKzOad0EBuoMOuK6I3zfaMx/Eeck4eWUklHaBwoe6CD9+UYObRI/Ok0T3mU+wpXyjoPt1hP+OqWlNiC4oKfduUc0mEJAS9Rrt0HzhdWbCXsMcF7P9qkKUoSkliMzqWX/sAAA1cn4Qyl8GwiLz5qtzlSBGfHEplEpBJJd6kknnc29IlOUq8wskaC56fXlHbGqn2amZi8LLS6ApSgQAMzOT00b4dIqPHpa1GUJSEgJLnKLahzyEZSVxDNRMtOUWd/jFuGZc2WlTJC1MSmrPq5O8LaGxpBoxyZOKCgogKLk6Vu7afIRHGmZKxeZaRLKyXyqcM4Dg6kFiaeEW47gWdJElfaKT+Uhlc2NjTTpFkpsTg8pP8AXklg9zRkv1AY9AYxOjbjK6HmFnnsjmNMxCg/O3laCXUkLIV3SaF/ukZjh2KVkUFUe4NGUKedH8YdzcSBLCQdS4JsCPi8EQThTdBklBJ/pqACgL1SokWIEWfy6dtL8jAOFntKLGpykCl3AgntVbwEpJUNx4XO9hisclRKFKIQUiw1v8iIq4hKSklRV3hrSnSFkrihBdkmpDsHY3qPGKeJrWslrElxrv8AODjhvQqWZx3ZZieIFSkkTHo5IBBtrvHsviCyBmIcGgJalTV9GBgPCyihQLhudg9IsXITdTEuRTa5bneGvGo+mhSzc05X0UYjFTJhNgF2vRy9NTY05mCpeJCMqFJmggVVYONRSrmrwZJyFISggZRfUudNwW+EEJ4hLYpWlSwkijkqUokipBrpTSAyatUMxtOr6Kp4UpIBmMH/ADIsORPvHrFCeByZqw+ZKwO/VszGhAI20eC5kyXlCFJEoJL90klJrRy9ejiA8RilSUukoWkmpJ743ZgPvrEvJplsIJ7RefZeSSFXD+6SR63/ANxKVwTDspKZYIPezGaklABq+butXUP1in8P2jFClS5VM2dTPWuUZibbxbgsiV/01zclQFJIBLs7gCx2qYKOSV7NcF7MeyMf+HlplpOYigCUMw55SJauRHrBmE4oSkug5rg9m7PXM6wGBOxjMsU5iJi1/wBhuOpD18oqWVJHasUzBq5araOweD+K1oxxjdmvwvFCr+mopchxlIPoPlFk5E5SSJZKmuKgdQSGMZfD8VSEpBRlNioqcHc1AymKp2KTPUZSlTkoejOQml3Kk/DWAc2zHjXaHS1KKcs0FjuDQ7FqQgxGAw+ZaTKQ4DgkO/jTSDMPhQkEpxCna6wVA+SifSFgyknMtKlD+4sRobOL2O8assk9MXLByVgeE4Sg5wFEAFr6dTXU+YiibwrDt+e40POwUHOn+UF4uWUzFZEKCqM1cz6jkRYwRIQBUqGfVzRO77q9Ic8lrZKscluxQvBJCT/TmAUr3aPu9X/eB5vDApYGfR/dAbqRvDOfigVZc7sQ7Enp4XPmYrmqZJIlglQLF2bTMVGraR1hRlkVb/f5KkcHQoOkKSGr3mI2OxECScEZSwtCzlUCkg+8xuSbEuAfCLU5knIpCg5oM3rlZwYDnIOZSSwY2q7mw5HU/J46tBwnNSdsOw2HnF/cI0U9b2LRbJQskhg4boabvASpxYAEgatcnfo8SRPWoMHd2H7MLczDGkLXLsKQFOxDFnLbA8mg/tx+oecJjNcKQpyB96CsS7Od+g/4/tCp4+T0UYcigvV/ehziMMlKARUGjszvdIe928WgZSQhqlT2L+ZimbNUkpIJBNy/X15xauYVISVF+7r/ANyPkIojHbIck3SZCbMCiAKAedLk9fnEZqCAxJzG/eDXJYvtAuPSAEkXeBkpA7wFd7/GC3ejIcJR9Sd/Z1/hjXDzfeZZDXYsomoJDVLWpEsDjpqVF2Ckuas4ez3rR/SAcLKBSpTVYV8QIvmoAmFqU0PhpGSfuzElfFFs/ElWYFSZZJo4OZhQJBFgGFesGcKWsJUy+6kuoCuYUcBQuW+PWAcPh0mahxcV/wAX+MMcRw6WmVPWEsQtKRU2uzO0IcFXRUsjVK/uUY/PmPdKcyQU5gLUrQsAREpSpcphnBL0UCU89L1ivEHKjKPdAdjW9TfnAyZhUkubW+xC+KapaG21t7G6eIrWvO6SRSgHqzfCGeMWChpilJVo6funjCr2eAUsBQBvcDaL+JTlPlc5a00hMlTHQplE2SDlzTgVAUofmaeUCGYUO+XwcpPIgW60guXJSUsQNTzudRXSPp2GQpLlIdtA2urXgOVPY9RQKcUFp9xSVAUyKDX5kQPhcMSSSFO1n7552IKYpkoDHk5EWYiYpASUqUHYFia0hnTo5xtUFS1kAHMu9CVkdWDfKjxfjZpSgqTLer5lEnS5a/S0B4SWO0PnWtbuCbGDUz1CWpibH5QyLRFli0+wDDYUqTmKSG7xzFsx5vox13MVYnEEsWNCycr35VqfCGfZhUslQen7wiwEwlzsFNQU8IarqyZtcvwGYRSzQswo7urm5HjrrEJmECiVJYh+6HrS6iSagWpv5znTChICaA6NzEVYmaRUGooDye0bdBQTltFKMMbX3VmASPGpJ6NE5K8mYBfJJuDuedPnFuKWewza5gH1qFOx0sIqy/1kpsAWp0gmmdF32W4cnMVpBSGdjZxa5onl0iXZTftAhviJhQlJSWJyPzfM79WirtOSf8R9IS8lFK8e13/s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3796" name="AutoShape 4" descr="data:image/jpeg;base64,/9j/4AAQSkZJRgABAQAAAQABAAD/2wCEAAkGBxMTEhUTExIWFhUXGCAbGBgYFx4gGhgfHRobGB0YGhgYHSggHRolHRofIjEiJSorLi4uFx8zODMsNygtLisBCgoKDg0OGxAQGzUlHyUyLS81Ly0vLSstLzUtLy8tLS0tLS0tLS0tLS0tLS0vLS0tLS0tLS0tLS0tLS0tLS0tLf/AABEIAPsAyQMBIgACEQEDEQH/xAAcAAACAwEBAQEAAAAAAAAAAAAEBQIDBgcBAAj/xAA+EAABAgQEAwUGBAYCAQUAAAABAhEAAyExBBJBUQVhcRMigZGhBjKxwdHwFEJS4QcVI2KS8SRyojNTgrLS/8QAGgEAAwEBAQEAAAAAAAAAAAAAAgMEAQAFBv/EAC0RAAICAgIBAgYBAwUAAAAAAAABAhEDIRIxBCJBEzJRYXHwgQWxwUKh0eHx/9oADAMBAAIRAxEAPwDL8UwxkqQKd5L0t9QOXWF7A2uBvtrBvG8UmatUxIIKjbYAN5kgmF8hJSDMIBAoxI/+tyItyU3o+ajGkXyUk0plNq3L06fvEpgZ3FQKg36dYM9kcEFzUpXRg4BFDa/KA+KTR2ilhJSFWGlKX2joxqFmNeqig3pa/SPZpzUegHhSC8HJHYmY4YKAINzzEVYFId1a76aDxhbT9zrrf0AJso5Qqja6HW3l8I0fDcGtkqlpJzpo5DlhVvpC7iOGQgpyLExJrsU8jpDPg+NSCkEVFQzu42rr84OKT0zssrSR7hOGTAokAhmPulw4pQ6NWDMPjEgpHu3rp9vv5wyncfmYhgUqlAMFFIck6urQbNAK+HAnuqBewy0PQ18jvHcuAtwTdw2aHC4kJAURqLXrQAPSv1g+bjAWynzo3jbzgPhWGdGRQUGIYvQsX5wwxqKgJAFCaX5x0W62XpOtHkmhYhh1t+0QEwKUpGQZSC5LNsX/AHEDdojIy8pILu1eTCw9IDnSpq3ypIS4cjUbu9mPWBfJ/g7klQBjVITMADKSl3SBQNrs3pAAlGZiEKCcyX/MBlUQFEJOwOUiGXFMPKQAFTCtaqEJcMHcE6M7c4AkLmFwlCsqqHR9NAw18zBJ1RLPTf8AgjxdapyipZyMWQnYChTTbeB/xaZaMsurmiikOWqS1W6xCemYDlWxCXoBvRyrd4FGNIT2eVgTUtU8nuz1jp+pCE2nf/pHDzCQ6Q3XWpcRCfKS5bupape9aehhnIkBZSn3QlLqJua1IatNvrAHGsoUEoKj3rEDo9L+kFwpWwIW5aEuImslrl7/ALxGSpyzsNfrHuMSaA6XbXnEfxrJYUflb1hS7L0rjosmqqctefxiaiLAlnqeUDYdZNAQR93eL5mKIBIccx90gtAuLuj5Sw/cFosyq3ECYRTmh7taGnrGi7n6f/KBbGxik2mhDMSwNPWPETKAbiJLLlvHxtA5FQOUdx+oK32MBilJAykvoXqdIoxE12JdrB+Qb5RFCnIBvtEcQkNT7rGJvoCMUmeguMvmeW0NkjMBoWYVr0fTrCuWXWQRT6w2wGLSiipQmOGILv1SRYiOUdgZFdIpXzAf7rHqEEAFN3rTx8IgtQuGILa21aCVLIYIZQo6tHNWrYtTm0dypi+DoecHUoVQXVo6fR/rD/ByQpSSsMTZktXV9IxODxeUgh62H0rG24FiFKygqSoE2dj0AIvGtJ0x3jv/AEj1PDyDmSqjUH+rwYqUwqB8hF0gUpTlFqxSBb2epGCoT4qQAScoOah584U4qUCoJTmAGgFH9XDU8Y0c2U9C8LOIAIClJBuzvZ+kE9iJw1YsxstKA6kBRWLk2HQ3c7nSFcmeEpUEsFGgW3+RYXO1d4KnYmWEqEyWVlwST+Y21Nuu0AzZSZhUopUE5aAFnNnNDTlyvHY8dNuX/RHlyLSh3+/b99hfxJlEFmA0arMLnma+MKFT2PdYvuaA/ekOzJFJZNLlRpbSjQsOGScqqljSlTuYY2r0SX9SeFmqljP3Co2c11oz28NoDxcwity19mhpJQgd5Q73u6U1gGYRMWUpRQ05/wC9YHlaMSdpiqcgrZgx13Pj8oDVKuH5dTDM91TJJBs5of8AcBY9yoKYlrlqE+MDysrxyd0CyqOknpT7pF/Zkpq4At47n7tFKZZLEBm2i9YdLMxB5N5HWMHSf3KJCWOWpzWHpDrIf0n/ACTCdKTVRDZeTXgv+XTdk/fjGqjWpN6B0LateYj1aMwu2x8zFikVyjr9mLzJyJCz+alR4P0cGN2xTlW0CSnDuyue3Nnj1LF771gmXw5ZklYSSgFyQHA67X9YEKaBz9841aRtpniFnSpfxGkEy11oWPr1jxAG13A+MXowag5o27+g9fKMW0BOSPFS8x95nudH58ucGcMM0oWEEBLArBbvMaUN9/OAVy78hUQXgMISkFi3KAW3oXKVRGHBpGRQKwWVY3T4uI3vCpRQ3cB1zafGMtgZSSUArKa7MTTTZ6RsOEsO4lRIIoCXboTGtUlQ/wAXe2NcHPBdnDb/AHrBk+XRx4x5g8MABBhlUhcnvR6sIutiLFrCVC6jr/vSIcQWkSwkiquduj69YZzMCCajX9r+MfTMEggOPdq/QwXNOhfw5bMwvg+ZQM+ksV5G4alqVeFJQzMABmJSNhQVJuecabiizMBb3Ae8XrGYnSzRayAHZ322G8NUnxRBmhFO0v5PsXlyKVm7wp4HUPzhdheHZ1IDKye7f16fGDPwyCHKggDvB9aijCtXfwguZNmKSeyASEgGhorLVqVjU+TtonlBCjivDBLKQSQCplF3IYOzbkwlnHKE5UlK6h3p/wBn3hrOmrJJrQgl7XFQd2ELylBYzFOSab6fSApt2xUpRXyoUzZKmJU77/Ek7xTMnFSSNEjzNPWDZ4VU2AvyMCrlpB924e+r3IgW/oHB32DSZnfU/hy+xDOZK/puQA4cfWFYSxNNYdy5bpSSXApzGrMdOe8Eugs9JpoTzEB3UbBy9vu7Q4/A/wBnoYXYhJKlMO6zNy5c4N/m03ZP+IjNlGOWOvUfYBIQoKUAqrlJsz1SDpTWKOMHvIDMkgqSAXygn3X5QecMQyiDS9m7z5ersfIwLxuQmWpKSO/2bq2qoingAfGC3xoRjuUwvChScMCyskxQB7zJXlIJSU63EIcccs1gCPlHQsBLlK4dISVB0qUsgX945ehf5xjfa7DFOMykgjKkpOwNnblrGzVIbjj6vtX9yGGTRSjdzQedtINlpcB7XbmNxEMEpAQ5BdzV+YD7EM/pBUlCSqjgaOzgfB4yLXuR5W+TrsFxEpIzKJFQS21r8q+kPeABGUZmsGY2oz9YrmcIzYVc29gNHdQSD5v6RbhcKuUolZUK5RQ3cVsz1sfGGKG3RsbSi5DqXhk0/MQFHvXDNZtamNFwhAcBqgAEvfm27Qrw/DlqKSxSwqRZVRUbPtGowGHISl2JGoDP4PeF5aPU8bG/oHy0MIsuIHM2wB6/SLpRIBcxMz0kiJEUzyDQUeDFQLiExlgtCqZhQlK0qsrby0jCcTQkrFaUYAUGjUvaOiYhQytrCLFSEHvhIcCgsLvtDsKaRF5UFNUIkICgXS4eqik0cftpFnCxLQUiqdSN9NPnDiZj5YSMyglBJ62u7Qg4vjklGRFTVlgM79R6w9PWiGUY43ybB5r5ZisqciTlAKnJ75Y0DWBMKJwluVNZIAD6gv8AAgQcrEBaDLQghIJsbMpw56uX5wBMwNHOUaZUn1JgHFp2yac0/l6AMZMFkil2uBy6CF5lLUHvdzsH/aG86WU7DToN+ZgLEJXMJILtU2FoW276CxtULFjnpDLDWNWzU61oPSFopQuKG+sG4oslAB/a5jkymatURROylV6g+Y/3EMyd4+w8rMpna/NydOUW/gP7k+v0jU2juME+xkmU7d4hRLXb4Qi41iSZ6zmJCTkDuaAt6s/jGqxspKA/fOqXUKDa0YpSqjM5c1+sFPWwfCW2amQpXZAvRI0LEd2FvESDOUxKmb3v+oJqdIP7TuZKjP3f/ifePgl/GE/EZrTpgSaZhXoGp5R2S6szxkpTf8hskMigoLvqd+mnhB/DmJAJCdhV/MVijDrHZSwxzAmr0bMTQfXeCKO4LfejChjXFONomySqbG02WqXKCc7oUe62jEE+9UWFIedqZhTnAzmqi9FO21HoDGRnqPddmzedDGr4IlBQN3tttSKLpB4nypexocElRYVo48DX4gQ7loLa0gDBIcAANu0Nks0SZJbPbwx0Z3+af11ynAIrVTE84KwuPUkMZiJlaMQVDwBcxnvbTCyhPRNmIJy5VAg7KFGsq1jBnBcEgHPKQlOc5lVch6sQ5CCrVr+cSOb50ejGEfhpmrw0wKQFaEODEF16bxbKQyQnlWnyiidMPQQ73JZAs4gA60hHjpzJJWEhI1Omzakw0nyuZblGexKFmaago+HP75w2KojzNijFpUtYKUJyG4D9dbdITYlDKYO5LJAFefTyh3xDFFyhKdHcDf79YS4CWStRsQXrvZ+rC/8AdFG0rPHzJOTRZh8EcygSoBgSfBqDWqfURbOw6EjITlGV33OoH7x9+IPaI3Di76P8UiKcRxBUxnZ9zbyHKFtzs6Pw3FWD4mWkTGJz5bnQQJIB/uZ6GocGtDrF2UEsBcb7X8KxPDKIGUHTWtLVG0A1Lo70u3ehVx4ATaBgBTnS5gXtiWSagHy+3gnjCe8AbhO/LnAad9Sx9WgemWQpwX4DMOLq0HzB+kN+2lcvMwsnpZBAFgPhttBP8t6xqZsYWF8SxJ7JZUTbfnY8oyYRUGHPtFMaWEhyVKApbeEqlMoRsmd4UKhb9xhggc60g/lADvQEW84X4decqJF1/N4acMUAtYITUAg67afOFPDakj+8n4xnaCw/NL8RNrLR/TAygsAxcAjVty/OBlUBdOtPt+UXBJSkILgLDq06EXpWCsSgEZghAKg5AtQaB6fGCj2eZkSb/fqD4mQkGXleqvD3VWja8FlMKNv8ow86c6pV2zDSzPG74LVIpYQ1+7KvE6X8mmwbBhSv3eDRQ76wDgUZriw+/SCSSa8vnEkuz3YLQm9osH2gJUnOkVIAr4A/CK+EzkTAmXKlZEVzOGAS1WD3NB5xoZuHeuxijCYNMvNlDEl6fAcr+cLbt2NjpNMYJY3EC4zCUJFeUXhVT4CJFbjlHJ0Y1aEU5BhPjJFSqHeNGWv3/qEeMWSTFMCHNSVMS4ialBINHLlvvlCWZLAWpQq9QTetxzH0hxxCQkhyl+9vCtbZ8rdRp8YpjSPH8hy6F0yhzWykHwdj6RGcS5YfbRfjJaSSwLEEAHpSKpDLDD8wdtgwf4tATk07EJWvwUH3hzSfRqxdhsO+Uge6kasw1PqPSPpyP6gbRCj5ZYomyVlQKWJpQbWYwttroLGouuXQv42ghZBIJy6eMAylW6D4wy4jKAUCR+VR9LQsKCG8IXf1PUhFPGmugnGKqGo6fv4wT/M5+/35QGq7bED0hp+DMZdDMUW/sQ9oZaRLStExCxnAICjmFDoQKcxtCOczIpoI+4qoslwQ5sb0sfKsezg4S16ekc2dCNRX8hKh/UBZnR8HPzhdwhXeHIQwx04gaihcEbp0f7rC3h9Fppf6CO6O8dNxbf7Vm2M/OUJUoslBY1pUUZ6NyifadC9GtfSKk4gBSKVyqFKMe6RXf6R8hSXSGBc1zU0NB4wyPpZ481zZ9ipZSE2BCxVy5vpG+9nZgN4xfFJvdQEs2YEU93S7VFY2Xs4sEs3ut4a+Tt5QfK4st8aFOK/Js5MsANrf75tFBmiWglRtcm14umoSUuokMKnbzjkHHvamfiJrSVZZSD3CffpQqobGxBBDRBOVI+hhBN0dblcSlqS+ZtK0L7NF6Fufj8I5Dw32lCUpQrOGRcJJHdYBiggqJuEulIq7mpc8L9sPzIlTAkKyqdFCb/lcAsX35wpZPqh0sDfTOiTJjAk/bRCWs5A8U4WYnESkzELISvcPY1TptBUuWAaFzz+WjdIaKqgDjADfSM3iplWGu7/KNDxWYygDpWMVxT2mlImlLdop7JFupNHiqElGNs8/NBznURZj8YoKUmz7dWHwMKjMANSzh33Yn5hodJ9ppK1ZWSFH9aByao+6RHETZY/9VKQdCJaTudCHB+XMwXxnVraPNz+E+XqdMU9oAWJt5wPgykA1/MQOgqB4P6Q3TiMMS7J0uhn5mtOjwJIUjtZyQEFLpWkk0qACE0NyI34nNE78dRT2DolEsa+4s/CJ4f3Xtcjy06iCpyEhcsAEMlbh3fu6OOvlF+DwiDLSCtlZU0dIAoBciOUkY8T4qjPccl2avdv1LQpxS3B6JHoIf+0ckIISC7dDvTuk7QhygpW35W+UJtW2epji1ijE+mItzI+DRq2X/wC3GWVLdIrqRDp5n6jHSYzChBxtTqBtQ6cudIpl+6irU+UQ4zPJYBm9WtaCJCO4nUtBNWxUfThRDik5RQokuS1TXl9mBcIGUP7R60i3i0slLioJ003ePuEpGUlVXMc1sZh1isd4ienMFXY2fwNOkMRNkFFFLExIBSDLGVZeoJBJGpc0o1ISnFkKGWjD0MeplqICypIGawNRZwpLONx1EFy2QRxen8D7HTkzEI7OhcZhWh1Z6N4xveBpQkMFEmj06PHNuHKzpuHNSdhagFo6l7N8NWpGYOEn8yrHmN4bNJRsd4yblVF/tStRwU/K5PZqYJv7pqBuBWMHwT2aQpMpWaZJmFICqCrpfUXL36iOoK4ckoWhypwHPQglLDQszaxjeIYzs8QUKIqApFQLXAJo4pHkeVOmkj6Tw42nZTieI8PKTgpiGmodgtOUltlp86s8PfZLhUvD4VSQSDMJWXU5t3RU7ARV7PYQz80yZKGRTKClAAqILhnFUOkF6XN7xrXcF9L/ABjcSrZudq6Qr4RMEtAS3cc20Lu9P+0HrklRcEUqDoX0HL6QvkOkZCCe/TLswr06xNmcAvT7oaGHwTZNkklYFxuQtcqblUzpNdgNSOgjjKF9mqZLy5luQ+zHQPr9Y7diJ4KSHYEEEgbhtdY5ejgsrFDtCyZrkrCRcAuAQTcjnfaB8h1Vm+KuXKuzCzVKdxToLtu3TzjqvBVrmYaSoJdRRVTs7FqsOUYHins/iZcwASirMKBPeYq0cVp5WjqHs4ZeHwkmXNWkrAYpaqSe9lPR/tod4sldiPPhcKehTxDhKyl1Bi71YwhGFAmkKyl0foeoOw1rHROIzpSgR3FMPdKX1ahAMZGRKlqnyAkM4U+Vr3agvTZ4vjOLPDyYGpaYlxWFlhSMh7xzOzg0QdCqgdtovTLSUoJJJKQ/eIDtoLCHvtDwVpklYJrnHffRL9WpFGD4dmkIIEuqR+oGo6RnGF2Bkhk48TK8alMXsL/EQsXQKA1+o+kP/ajBrl5UmuZL05EwmnS2BTR3Phy9YlnXJnoePFrFG+6PlK74AsFH4iGn4wQow1Vp2JPxintecD9h2N1so4pL/rjbL8iYLRIDJPL5ffnAUySVEKJqzdaw1kSVFiElg1dnY/CCT2KlXw0voLOLp/poLAZjXweLMPLASQSwLudmivjM5ylAsCfGLEe4qmYkW6kVjn2bDWJHipIKnQrMOUeEEJLO+Y+fdp8fOPJRygFJardYtLpScwPvn1CIy0Am/wB/JpvYDAJm4lPaIJQiqhfMSWSnoS/k0dtGJBYCmhFiARttHL/4SzkmXM/WJoJ/6sMvrm846XMlhn1Sb9CxHRoXkyXKvoXePi4wv6gcxc8f+kqWnfMkqPgyg3rCXivBEzZ8pdHQoKI21atw+sPJqiVHLYR4R3VPy83eFThy2x2PK46QeMRRmDC31iUhbhTaj5QuB7p5t8YOwoDHkGgjIyPk4ZLPq1T4QtxKihLgt1v5w5WKf/GMLiMVMmCYpKXCSQkEhlFJYODdNfHSNU1BbNeJ5HSLcbiCEhy16OKxleJN2gPalGYMpTFTA/mYVJ5bta8G4CelYUhWdapRYlQABJP5cqiGFLGHfs97OImtOxCSxLplgkZmN1B6JfTzpSKX8PJjuRDxzYs/GD3/AIPT7U4XDIaUDMWwGc0enn5Bn1jEYnivazs9RoQGykmxUCMw2e1Y6/OMpaCgSk5AcpTlDU2G23SOIfxGwww2JUhNZaxnSnVLkgseRt1aJY1eirLHnGpbHKUrZwoJ1IcuRraF65qyuUxAVmoXLVB3O0J/Z/EqmoUjOSQMwrcavDDFKWFS3cALSxI5/CK472ePJOEuI84hxKcFySSVEFRFXpkU4AqbbxPg+NnSUS0sFIKQD0AD9S220ZrGrIWlLnVjXY0dr6eMG4bGp7NCGOYCj7M2mjxrb9geTq7PvbPi3bKSUpIyhmOjBZanMwiSSWB8fFvrB/GEZlqI3a2wrAKXpp3h9+cJvTPQjfps8lJYO+p+saP8N/YPKM7JNC9H+zDf+cr/AEiMk6Y7ElQqlzQoigYmhveNPLkgHKklKQLtWw2o0IsJITnQR0omx3h1MSoAFmt1Jbm3KA5EPAyHG0IE8JF2d/GGGFQCFbNQ/wCP1hZxib/yFvoALu1BB+BX3FEG9PvnSDUnY+eOsX8FUrDlJFHDv9+EWGSSlgQTndn5Bi0VBajUg1trb5R9IoqhFfizRjJ4Xdm3/haGmzUsBmQ56hQ8rmOozZncWd0v6V9Y5h/DiYPxAA1lqfzT9+EdHmSkzZK5RXlKkqS+2YM4fmYTk1kv6o9LxXyw79mfYOak0eiT3uatvD5xdi7N99PveF/BcPlOQA5U83JOpJ1JMMJ6wVMKtfrAuTcbHKKToCKjnSkWJr0H7tDaSPfEKZCD+IGiRLUSdHdIYwzljvHYinoPlB49xBkqYRN25fKEcrhQm50heR0/l95yGcPa5h2q4hLjZ5kntQkkBTLAP5TQkNqHeuxjXFOOzlJqSowPsxweYifiMNOmFK0t2Z/W6icyRt3gSNzyMdGxeJTKyyxZKMygP0pYAdVKIDagKgXEYLDzJqJ4IUpDKBF1Ah0itWDu/hCLG8WylUxQda5lf+kuo6AqJHgIxyfHiNUU5Ob7/wCBnO4gEzAgNcuX2CSVHkM0cT/iXxxGJxqzKOaWhCZaVCxZWZRHJyz65Y89qvaBU0qRLWcqnzKBIzklyH/QKV1bzyyUgMPvpG41SAe3Zq/YJgZiiH7uulQbE8tN4fcYnqUBmQBlUGL6O/uv91gz+G+BkjCZ5krMpc0kF2OUMkM4tR9IY+1UmSJMwIQzjulxRqswrp6xRGzzMyTk5WJcdOCpsoqLEBTskfod+e0MMMUZUUcZRTL9PusA8fXKT2CkFVUrJCqt/TaniYKm4OWl3WKJoxDuBumjU1gWq6FpKqaEnFcSFKUQG+pJOkCgMyt6/E/SIYtDOBdw/VX+orVMeWPL0aFdF7inRN3zO7t5WePPxR3H+MWYoVJ0VmbzP0gv+Qr/AEmDlTBxcqaLULCVtLYOpnIJJDVahCetLw3lzCU901Dly9aaP97QB25mLbtJgUAWGVNnYAslxsYLxakplJXmFAq6WKiBRmZi58oTdaA+He2YDFz1KmKUWJevmf2jTcDlDKrMklku6WoS130jMqWC9Pt7xr+DKOjl60IAt+0NoblXo4gmFlFVMoGWrkUArcqLCPsROlg0GZrmgF2smpvvBfEZZJdSpVWYZqJbcAvfnrAaly0HvTZSS2gUfKhesArfsTOC9hx7L8ZEqamYpPdIZWjdOpEdQ4biBMHbSZgUmxO26VJNQqtmjjk7GyuxVkmZl2DJUL0PvAQ09g/abslmUtZYs2Y0I1QX/MLpJ6UgfLiotMs/p3J45LrZ0fi2JmJUAg9lLW+ZaZaip9QGFHFatrC0cdlyUZJakpGsycrvKOuRADk+DRoBJ7WWqWtWZK0kUToQwKVPcXBjjHHcLNw05cpalBQ8iNFA7GENt7Rbiipab6Oq+zHE0TxMmlSyhBylcxOVJJZXdBOxGmsO5M4LUoizU8GhT7FcPOGwEpJJKiDMU5cuslZS52fWGGCsSzPo73Y3YPD8VLRNk7sZQoxYBKgPHnDjaE2LJTnNbw6CsTldIUDG/hxlKc6VOQdRU92gsxDeI0Ect9uOPlS1ykFlGkwiyR/7Qb/y8t46hxTEJTLUWB7hLaUHOjvH58Rhpi6AFx7x23MLeOpDYZuUaIzZxBPp9IrTVVd/OsEqkhNy5226xCUU9qjYKSS+2YQwxnb8BJkSsNLQlQUoIDBmHqYT8bKuyyqYOD8DTYQvOI7UZpSCbB27qWLuRQmnTxilWEX3lTVZ2oH5DQCgvtBKeyGcPSAicmYuUFKBHYMSmrGxDfq+sNJ+JSJeWWkgNUqpToQ9dzAWEmJUcOHTREw927MGd6PFqcxBBTTQgjq5MKyPYeKCexYpTKzLNHzEUc10BrAyJgEsEkOWCR8X2i3ESUqUoABJcC/113MfT8AUkO2XRv3G8FphuTTLM3dA2eu7X+MPv5nM/V6RnMiwcp2UW5qZ/hEvxE7f4RnQcVo0p4aZpK37z1ehoXBfqIWcflqQhRWsuEgAfqfwtQlhDKbOTKKZhOr81EaVGrQi9teKCdNQJSGJSHDux69PJ4GrAxO9MyyUkv1v4xseCJVlSEtnbWoDPX0jPSpOXIi7qYnR/rGn9ncYlKgadxRCh5h/B46bdaKeKkSxK1y1nNlWGcnK9WAZt6QiShwTlJemx3B8hvG8GElk2cEhlDQ1o8U432drmGdLCrAsA++7mBXy8hPH1cfYx5QOzPcINDp3e8BpbaKxhitJBQ7WLFiCX94UjWYrhS1SZqu0KkplFTlB/IXuAB0saxnuHJAOYMdHcseot5wGeT7Lv6bBcWvuxv7Je3BwSOxnomLCScigp8o/QUqNgbHR22jU8ZlSeLykTUqyLTQMxU11JNauNdD4vzriuFBFAlye6Abk8jaNRwCSnALSQXSQ0w1YEv36aOD4DxhEpriqKnh4zZ0TD45apiZGTuZSSo0IZgBShJeD5fvEDQRluEe08teKTJSHoe81zSw01rrS0ahDiZ1EVYG3G2efmVSoOQXbpCfiLHOH2+kNcMDTpCDjVCrUvQWoBv4w+PzaJ8r9Ik4rjAiTMUU5kpQptqAkkxySXJShKZqvxaSpyVy1gIqSwZnPMvraOj+2E3/izEJFVDKaWdQB9HjnGIUfdKSWAo7Fv7afOMydg4emwDiUyWbFSTuVEqPh+wgb2eripOZIW0wOFVBD1BflFeLmoHulRGqV+8k8iAx8doZeweDMzFpqyUgqUo6AClgaktA9Ioeos6JREw5TloxKMrHcA5Sx5PC7Hz0qUUhQbXukKI/7EkX5Q6nTxLcd0AihI0PqDGf4qCkhYmAtTukH0NW8IVGTYnIlSoCVIQSgAEABsqizv/ekMf2hrh5WVICxo1ADlvyBiqVNUpPuEncILeNI+w65goJZUNiD/wCJIceYjXbAUtC7HrJelLv+/hHwkrWxs1n/AGhgrDlmUggO9xFWMlnmyrEcuTn7ENVVoUm29g02QUqcq2qA/hDKv2n94giUQASxUwuDXSoiz+ZK/Wj/AAH/AOoGVPsZjco/KCcZxBT7wokULPW4Ad6Qqw/B5yiZq0qJVUBxUG9zTyMaTFYfOuWomWo0ypPg5YU36UhnxeUlQSRlNyGUwDBvjAcmlYcUk6RkcJgs87+mghKLXLG5JIqTTaGOG9l1BWdL2dQcmupt98of8GkISCrMMz1L08h1hqmRKWhaM7lVyksRrd4KDk9nSdelGNOC7EhQm5QS35hW9ga0g2b7bSkIWO1VMZDoegUqzA6b2s7PCP2r4wmUmZhJQQsuAucpIKhd0JOpa5062zHDsN2tM1AXA1J5eV4Fxq22Uwx80lRvfZ72u/ES8RImFQUuUtQY91gkvQ6wk4OBlOm5/a0Z1eGm4dTgMQ4BF2IY+DGvWHPs1iAUMaEUMKzK42izw4cJ8WS40kFJKWYMHapqzubV0gOTPxCxlzrKcuVn/KwGXowHlBvEkqTLVlqDfoT9Wj7hcoKAJtr9mBTShY+UOWSmaT2BwwGLRmqoAlzX8po/jHWgDnRs28cp9ilf81DENlVQVApvqY6slTLl1dwfSKMHyWQeaqy1+P7hUpTTG5Ql43KdagxN+YNGhqsjOOggPHVWQ7WB8Xh0dOyOe1TOc+0yx2RuxLMDsCTpenOOeTMWUuwChsUhx0jpf8SVIlyJTBQSZgqwb3VOxBqY5bxWWUGxI0LX8YVbb2MiopaF/EiVHMCCk/pDeY0PKOh/wm4JnkzZhcFSwnMzgBKQsMNXKvSOaVJOkdH9h/bFGEw5kqKh3yqg0KUi/gfODq1RmRpR30avHcHmF2SlTK2U5FqIIpbcwCvh00MooB0cS0sNNA7xKZ7UInMEqUrYHM55NbyERxmPk+9MZWXRqADSjfCEtOwPb0ooM2aoMRQUAGnhAGIzOzEKdqDnrH3GeJCcFIwKsqqEs4JADqCVGxbXy3hV7LY9S1lLupBIZRLsxdyQ7jLUmOcG3dmU1FtobZJiHJWSkWYW65orl4kO5WSz0YNs7Xg/GYdSpZVmAdnBuLXbaARhl5VHKGBvf02jWhMZn01ZLZQTqGuRrS8eNM2X5fvBOElJQMxZRaigPpTSKvxCdl+UZBOtBzkk9o0Y4dmY91tdOfxeK+J4RCZoYswHdIorVSgdbt4GF+KzXBWEuzmwr8IhieI5ZkuTMWbOCAC50BO3zgaTjSG8nF32GYiUFnKlKb1NvTyhTxFHZyZq3ZaHcVqwcEaHx3g7ik0hJygnOApx+WoBFNo+VJRNSp0ZSoEkGx7orXcN5R0YtbB+Kro5XOBPN6k35k+JMW4BeTUuSAGH39mHq+DFMzIGqGvoHPj7piSOCKDKBBIo4DsbPD6TQxeSkynEYg2U1KMWN+kS4YPA2PP9x8FCAcbgVyy2RdOV+YbSCuG4oZgbb/Tp8IRONR0ejhzKUgjiCjlUBcs/QH6t5R7w9WdLKs9xRjssaPvaBOJYpL5XDkh2LsKmLcLjpaFZlE5rOmyxzB1gOL46Q74kefZq/YtLY6UAKMr/AOpjq82cy5QN+98PhHL/AGK4Z+JWZpBTKD5cpGYm1HqAI2EnDoD/APIUohi5YliaMU3+7RTgSUakeb5k28nKPRoMZPCSCT5Qt4pj5GcuogEUbUj/AHAk/h5dwtdRQtTyf6wCvhYdXaKzOad0EBuoMOuK6I3zfaMx/Eeck4eWUklHaBwoe6CD9+UYObRI/Ok0T3mU+wpXyjoPt1hP+OqWlNiC4oKfduUc0mEJAS9Rrt0HzhdWbCXsMcF7P9qkKUoSkliMzqWX/sAAA1cn4Qyl8GwiLz5qtzlSBGfHEplEpBJJd6kknnc29IlOUq8wskaC56fXlHbGqn2amZi8LLS6ApSgQAMzOT00b4dIqPHpa1GUJSEgJLnKLahzyEZSVxDNRMtOUWd/jFuGZc2WlTJC1MSmrPq5O8LaGxpBoxyZOKCgogKLk6Vu7afIRHGmZKxeZaRLKyXyqcM4Dg6kFiaeEW47gWdJElfaKT+Uhlc2NjTTpFkpsTg8pP8AXklg9zRkv1AY9AYxOjbjK6HmFnnsjmNMxCg/O3laCXUkLIV3SaF/ukZjh2KVkUFUe4NGUKedH8YdzcSBLCQdS4JsCPi8EQThTdBklBJ/pqACgL1SokWIEWfy6dtL8jAOFntKLGpykCl3AgntVbwEpJUNx4XO9hisclRKFKIQUiw1v8iIq4hKSklRV3hrSnSFkrihBdkmpDsHY3qPGKeJrWslrElxrv8AODjhvQqWZx3ZZieIFSkkTHo5IBBtrvHsviCyBmIcGgJalTV9GBgPCyihQLhudg9IsXITdTEuRTa5bneGvGo+mhSzc05X0UYjFTJhNgF2vRy9NTY05mCpeJCMqFJmggVVYONRSrmrwZJyFISggZRfUudNwW+EEJ4hLYpWlSwkijkqUokipBrpTSAyatUMxtOr6Kp4UpIBmMH/ADIsORPvHrFCeByZqw+ZKwO/VszGhAI20eC5kyXlCFJEoJL90klJrRy9ejiA8RilSUukoWkmpJ743ZgPvrEvJplsIJ7RefZeSSFXD+6SR63/ANxKVwTDspKZYIPezGaklABq+butXUP1in8P2jFClS5VM2dTPWuUZibbxbgsiV/01zclQFJIBLs7gCx2qYKOSV7NcF7MeyMf+HlplpOYigCUMw55SJauRHrBmE4oSkug5rg9m7PXM6wGBOxjMsU5iJi1/wBhuOpD18oqWVJHasUzBq5araOweD+K1oxxjdmvwvFCr+mopchxlIPoPlFk5E5SSJZKmuKgdQSGMZfD8VSEpBRlNioqcHc1AymKp2KTPUZSlTkoejOQml3Kk/DWAc2zHjXaHS1KKcs0FjuDQ7FqQgxGAw+ZaTKQ4DgkO/jTSDMPhQkEpxCna6wVA+SifSFgyknMtKlD+4sRobOL2O8assk9MXLByVgeE4Sg5wFEAFr6dTXU+YiibwrDt+e40POwUHOn+UF4uWUzFZEKCqM1cz6jkRYwRIQBUqGfVzRO77q9Ic8lrZKscluxQvBJCT/TmAUr3aPu9X/eB5vDApYGfR/dAbqRvDOfigVZc7sQ7Enp4XPmYrmqZJIlglQLF2bTMVGraR1hRlkVb/f5KkcHQoOkKSGr3mI2OxECScEZSwtCzlUCkg+8xuSbEuAfCLU5knIpCg5oM3rlZwYDnIOZSSwY2q7mw5HU/J46tBwnNSdsOw2HnF/cI0U9b2LRbJQskhg4boabvASpxYAEgatcnfo8SRPWoMHd2H7MLczDGkLXLsKQFOxDFnLbA8mg/tx+oecJjNcKQpyB96CsS7Od+g/4/tCp4+T0UYcigvV/ehziMMlKARUGjszvdIe928WgZSQhqlT2L+ZimbNUkpIJBNy/X15xauYVISVF+7r/ANyPkIojHbIck3SZCbMCiAKAedLk9fnEZqCAxJzG/eDXJYvtAuPSAEkXeBkpA7wFd7/GC3ejIcJR9Sd/Z1/hjXDzfeZZDXYsomoJDVLWpEsDjpqVF2Ckuas4ez3rR/SAcLKBSpTVYV8QIvmoAmFqU0PhpGSfuzElfFFs/ElWYFSZZJo4OZhQJBFgGFesGcKWsJUy+6kuoCuYUcBQuW+PWAcPh0mahxcV/wAX+MMcRw6WmVPWEsQtKRU2uzO0IcFXRUsjVK/uUY/PmPdKcyQU5gLUrQsAREpSpcphnBL0UCU89L1ivEHKjKPdAdjW9TfnAyZhUkubW+xC+KapaG21t7G6eIrWvO6SRSgHqzfCGeMWChpilJVo6funjCr2eAUsBQBvcDaL+JTlPlc5a00hMlTHQplE2SDlzTgVAUofmaeUCGYUO+XwcpPIgW60guXJSUsQNTzudRXSPp2GQpLlIdtA2urXgOVPY9RQKcUFp9xSVAUyKDX5kQPhcMSSSFO1n7552IKYpkoDHk5EWYiYpASUqUHYFia0hnTo5xtUFS1kAHMu9CVkdWDfKjxfjZpSgqTLer5lEnS5a/S0B4SWO0PnWtbuCbGDUz1CWpibH5QyLRFli0+wDDYUqTmKSG7xzFsx5vox13MVYnEEsWNCycr35VqfCGfZhUslQen7wiwEwlzsFNQU8IarqyZtcvwGYRSzQswo7urm5HjrrEJmECiVJYh+6HrS6iSagWpv5znTChICaA6NzEVYmaRUGooDye0bdBQTltFKMMbX3VmASPGpJ6NE5K8mYBfJJuDuedPnFuKWewza5gH1qFOx0sIqy/1kpsAWp0gmmdF32W4cnMVpBSGdjZxa5onl0iXZTftAhviJhQlJSWJyPzfM79WirtOSf8R9IS8lFK8e13/s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 name="Rectangle 8"/>
          <p:cNvSpPr/>
          <p:nvPr/>
        </p:nvSpPr>
        <p:spPr>
          <a:xfrm>
            <a:off x="255048" y="880513"/>
            <a:ext cx="4685286" cy="923330"/>
          </a:xfrm>
          <a:prstGeom prst="rect">
            <a:avLst/>
          </a:prstGeom>
        </p:spPr>
        <p:txBody>
          <a:bodyPr wrap="square">
            <a:spAutoFit/>
          </a:bodyPr>
          <a:lstStyle/>
          <a:p>
            <a:pPr fontAlgn="base"/>
            <a:r>
              <a:rPr lang="en-US" dirty="0">
                <a:solidFill>
                  <a:schemeClr val="bg1"/>
                </a:solidFill>
              </a:rPr>
              <a:t>Upon hearing of John’s death, Jesus departed by  ship to a desert place whereupon multitudes followed him.</a:t>
            </a:r>
          </a:p>
        </p:txBody>
      </p:sp>
      <p:sp>
        <p:nvSpPr>
          <p:cNvPr id="18" name="Rectangle 17"/>
          <p:cNvSpPr/>
          <p:nvPr/>
        </p:nvSpPr>
        <p:spPr>
          <a:xfrm>
            <a:off x="5070487" y="880513"/>
            <a:ext cx="2398990" cy="523220"/>
          </a:xfrm>
          <a:prstGeom prst="rect">
            <a:avLst/>
          </a:prstGeom>
        </p:spPr>
        <p:txBody>
          <a:bodyPr wrap="none">
            <a:spAutoFit/>
          </a:bodyPr>
          <a:lstStyle/>
          <a:p>
            <a:r>
              <a:rPr lang="en-US" sz="2800" dirty="0">
                <a:solidFill>
                  <a:schemeClr val="bg1"/>
                </a:solidFill>
              </a:rPr>
              <a:t>A solitary place</a:t>
            </a:r>
          </a:p>
        </p:txBody>
      </p:sp>
      <p:sp>
        <p:nvSpPr>
          <p:cNvPr id="19" name="Rectangle 18"/>
          <p:cNvSpPr/>
          <p:nvPr/>
        </p:nvSpPr>
        <p:spPr>
          <a:xfrm>
            <a:off x="0" y="6550223"/>
            <a:ext cx="3998531" cy="307777"/>
          </a:xfrm>
          <a:prstGeom prst="rect">
            <a:avLst/>
          </a:prstGeom>
        </p:spPr>
        <p:txBody>
          <a:bodyPr wrap="none">
            <a:spAutoFit/>
          </a:bodyPr>
          <a:lstStyle/>
          <a:p>
            <a:r>
              <a:rPr lang="en-US" sz="1400" dirty="0">
                <a:solidFill>
                  <a:schemeClr val="bg1"/>
                </a:solidFill>
              </a:rPr>
              <a:t>Matthew 14:14; Mark 6:30-34; Luke 9:10; John 6:1-3</a:t>
            </a:r>
            <a:endParaRPr lang="en-US" sz="1400" dirty="0"/>
          </a:p>
        </p:txBody>
      </p:sp>
      <p:pic>
        <p:nvPicPr>
          <p:cNvPr id="35842" name="Picture 2" descr="https://net-at-hand.s3.amazonaws.com/sites/10732/images/15195_full.jpg"/>
          <p:cNvPicPr>
            <a:picLocks noChangeAspect="1" noChangeArrowheads="1"/>
          </p:cNvPicPr>
          <p:nvPr/>
        </p:nvPicPr>
        <p:blipFill>
          <a:blip r:embed="rId3" cstate="print"/>
          <a:srcRect/>
          <a:stretch>
            <a:fillRect/>
          </a:stretch>
        </p:blipFill>
        <p:spPr bwMode="auto">
          <a:xfrm>
            <a:off x="743150" y="1927603"/>
            <a:ext cx="6652662" cy="4457285"/>
          </a:xfrm>
          <a:prstGeom prst="rect">
            <a:avLst/>
          </a:prstGeom>
          <a:noFill/>
        </p:spPr>
      </p:pic>
      <p:sp>
        <p:nvSpPr>
          <p:cNvPr id="38" name="Rectangle 37"/>
          <p:cNvSpPr/>
          <p:nvPr/>
        </p:nvSpPr>
        <p:spPr>
          <a:xfrm>
            <a:off x="7801506" y="2452488"/>
            <a:ext cx="3749791" cy="3785652"/>
          </a:xfrm>
          <a:prstGeom prst="rect">
            <a:avLst/>
          </a:prstGeom>
        </p:spPr>
        <p:txBody>
          <a:bodyPr wrap="square">
            <a:spAutoFit/>
          </a:bodyPr>
          <a:lstStyle/>
          <a:p>
            <a:r>
              <a:rPr lang="en-US" sz="2400" dirty="0">
                <a:solidFill>
                  <a:schemeClr val="bg1"/>
                </a:solidFill>
              </a:rPr>
              <a:t>“He brought reality to the word </a:t>
            </a:r>
            <a:r>
              <a:rPr lang="en-US" sz="2400" i="1" dirty="0">
                <a:solidFill>
                  <a:schemeClr val="bg1"/>
                </a:solidFill>
              </a:rPr>
              <a:t>compassion.</a:t>
            </a:r>
            <a:r>
              <a:rPr lang="en-US" sz="2400" dirty="0">
                <a:solidFill>
                  <a:schemeClr val="bg1"/>
                </a:solidFill>
              </a:rPr>
              <a:t> He showed us the way. He marked the path we should follow. Selfless service characterized His life. … </a:t>
            </a:r>
          </a:p>
          <a:p>
            <a:endParaRPr lang="en-US" sz="2400" dirty="0">
              <a:solidFill>
                <a:schemeClr val="bg1"/>
              </a:solidFill>
            </a:endParaRPr>
          </a:p>
          <a:p>
            <a:r>
              <a:rPr lang="en-US" sz="2400" dirty="0">
                <a:solidFill>
                  <a:schemeClr val="bg1"/>
                </a:solidFill>
              </a:rPr>
              <a:t>The Savior’s entire ministry exemplified love of neighbor.”</a:t>
            </a:r>
          </a:p>
        </p:txBody>
      </p:sp>
      <p:pic>
        <p:nvPicPr>
          <p:cNvPr id="39" name="Picture 38" descr="President monson1.jpg"/>
          <p:cNvPicPr>
            <a:picLocks noChangeAspect="1"/>
          </p:cNvPicPr>
          <p:nvPr/>
        </p:nvPicPr>
        <p:blipFill>
          <a:blip r:embed="rId4" cstate="print"/>
          <a:stretch>
            <a:fillRect/>
          </a:stretch>
        </p:blipFill>
        <p:spPr>
          <a:xfrm>
            <a:off x="10972800" y="162634"/>
            <a:ext cx="964152" cy="1277379"/>
          </a:xfrm>
          <a:prstGeom prst="rect">
            <a:avLst/>
          </a:prstGeom>
        </p:spPr>
      </p:pic>
    </p:spTree>
    <p:extLst>
      <p:ext uri="{BB962C8B-B14F-4D97-AF65-F5344CB8AC3E}">
        <p14:creationId xmlns:p14="http://schemas.microsoft.com/office/powerpoint/2010/main" val="727112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84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paperarts.com/products/images/1238.jpg">
            <a:extLst>
              <a:ext uri="{FF2B5EF4-FFF2-40B4-BE49-F238E27FC236}">
                <a16:creationId xmlns:a16="http://schemas.microsoft.com/office/drawing/2014/main" id="{0622EBB8-E184-AE11-EDBD-47052491805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545" r="1857"/>
          <a:stretch/>
        </p:blipFill>
        <p:spPr bwMode="auto">
          <a:xfrm>
            <a:off x="0" y="-1"/>
            <a:ext cx="12192000" cy="688128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0"/>
            <a:ext cx="5708073" cy="923330"/>
          </a:xfrm>
          <a:prstGeom prst="rect">
            <a:avLst/>
          </a:prstGeom>
          <a:noFill/>
        </p:spPr>
        <p:txBody>
          <a:bodyPr wrap="square" rtlCol="0">
            <a:spAutoFit/>
          </a:bodyPr>
          <a:lstStyle/>
          <a:p>
            <a:r>
              <a:rPr lang="en-US" sz="5400" dirty="0">
                <a:solidFill>
                  <a:schemeClr val="bg1"/>
                </a:solidFill>
                <a:latin typeface="Abadi" panose="020B0604020104020204" pitchFamily="34" charset="0"/>
              </a:rPr>
              <a:t>   Feeding 5,000</a:t>
            </a:r>
          </a:p>
        </p:txBody>
      </p:sp>
      <p:sp>
        <p:nvSpPr>
          <p:cNvPr id="317" name="TextBox 316"/>
          <p:cNvSpPr txBox="1"/>
          <p:nvPr/>
        </p:nvSpPr>
        <p:spPr>
          <a:xfrm>
            <a:off x="0" y="6550223"/>
            <a:ext cx="1477818" cy="307777"/>
          </a:xfrm>
          <a:prstGeom prst="rect">
            <a:avLst/>
          </a:prstGeom>
          <a:noFill/>
        </p:spPr>
        <p:txBody>
          <a:bodyPr wrap="square" rtlCol="0">
            <a:spAutoFit/>
          </a:bodyPr>
          <a:lstStyle/>
          <a:p>
            <a:r>
              <a:rPr lang="en-US" sz="1400" dirty="0">
                <a:solidFill>
                  <a:schemeClr val="bg1"/>
                </a:solidFill>
              </a:rPr>
              <a:t>Mark 6:30-44</a:t>
            </a:r>
          </a:p>
        </p:txBody>
      </p:sp>
      <p:sp>
        <p:nvSpPr>
          <p:cNvPr id="183" name="Rectangle 182"/>
          <p:cNvSpPr/>
          <p:nvPr/>
        </p:nvSpPr>
        <p:spPr>
          <a:xfrm>
            <a:off x="212434" y="935289"/>
            <a:ext cx="6844147" cy="2246769"/>
          </a:xfrm>
          <a:prstGeom prst="rect">
            <a:avLst/>
          </a:prstGeom>
        </p:spPr>
        <p:txBody>
          <a:bodyPr wrap="square">
            <a:spAutoFit/>
          </a:bodyPr>
          <a:lstStyle/>
          <a:p>
            <a:r>
              <a:rPr lang="en-US" sz="2000" dirty="0">
                <a:solidFill>
                  <a:schemeClr val="bg1"/>
                </a:solidFill>
              </a:rPr>
              <a:t>The Twelve Apostles returned from preaching the gospel and reported to Jesus what they had done and taught. Jesus and the Twelve Apostles boarded a ship to travel to a place where they could be alone and rest. </a:t>
            </a:r>
          </a:p>
          <a:p>
            <a:endParaRPr lang="en-US" sz="2000" dirty="0">
              <a:solidFill>
                <a:schemeClr val="bg1"/>
              </a:solidFill>
            </a:endParaRPr>
          </a:p>
          <a:p>
            <a:r>
              <a:rPr lang="en-US" sz="2000" dirty="0">
                <a:solidFill>
                  <a:schemeClr val="bg1"/>
                </a:solidFill>
              </a:rPr>
              <a:t>However, people from several nearby towns went to where Jesus would land and were awaiting Him when He arrived.</a:t>
            </a:r>
          </a:p>
        </p:txBody>
      </p:sp>
      <p:pic>
        <p:nvPicPr>
          <p:cNvPr id="22530" name="Picture 2" descr="http://media.ldscdn.org/images/videos/scripture-and-lesson-support/the-life-of-jesus-christ-bible-videos-2014/2014-01-023-the-feeding-of-the-5000-590x331-still.jpg"/>
          <p:cNvPicPr>
            <a:picLocks noChangeAspect="1" noChangeArrowheads="1"/>
          </p:cNvPicPr>
          <p:nvPr/>
        </p:nvPicPr>
        <p:blipFill>
          <a:blip r:embed="rId3" cstate="print"/>
          <a:srcRect/>
          <a:stretch>
            <a:fillRect/>
          </a:stretch>
        </p:blipFill>
        <p:spPr bwMode="auto">
          <a:xfrm>
            <a:off x="738909" y="3378699"/>
            <a:ext cx="5153110" cy="2890982"/>
          </a:xfrm>
          <a:prstGeom prst="rect">
            <a:avLst/>
          </a:prstGeom>
          <a:noFill/>
        </p:spPr>
      </p:pic>
      <p:sp>
        <p:nvSpPr>
          <p:cNvPr id="10" name="Rectangle 9"/>
          <p:cNvSpPr/>
          <p:nvPr/>
        </p:nvSpPr>
        <p:spPr>
          <a:xfrm>
            <a:off x="7056581" y="834012"/>
            <a:ext cx="4747492" cy="5632311"/>
          </a:xfrm>
          <a:prstGeom prst="rect">
            <a:avLst/>
          </a:prstGeom>
        </p:spPr>
        <p:txBody>
          <a:bodyPr wrap="square">
            <a:spAutoFit/>
          </a:bodyPr>
          <a:lstStyle/>
          <a:p>
            <a:pPr fontAlgn="base"/>
            <a:r>
              <a:rPr lang="en-US" dirty="0">
                <a:solidFill>
                  <a:srgbClr val="FFFF00"/>
                </a:solidFill>
              </a:rPr>
              <a:t>____ The Savior multiplied what the disciples brought, meeting and surpassing what was needed.</a:t>
            </a:r>
          </a:p>
          <a:p>
            <a:pPr fontAlgn="base"/>
            <a:endParaRPr lang="en-US" dirty="0">
              <a:solidFill>
                <a:srgbClr val="FFFF00"/>
              </a:solidFill>
            </a:endParaRPr>
          </a:p>
          <a:p>
            <a:pPr fontAlgn="base"/>
            <a:r>
              <a:rPr lang="en-US" dirty="0">
                <a:solidFill>
                  <a:srgbClr val="FFFF00"/>
                </a:solidFill>
              </a:rPr>
              <a:t>____ The disciples said they had five loaves and two fishes.</a:t>
            </a:r>
          </a:p>
          <a:p>
            <a:pPr fontAlgn="base"/>
            <a:endParaRPr lang="en-US" dirty="0">
              <a:solidFill>
                <a:srgbClr val="FFFF00"/>
              </a:solidFill>
            </a:endParaRPr>
          </a:p>
          <a:p>
            <a:pPr fontAlgn="base"/>
            <a:r>
              <a:rPr lang="en-US" dirty="0">
                <a:solidFill>
                  <a:srgbClr val="FFFF00"/>
                </a:solidFill>
              </a:rPr>
              <a:t>____ The disciples proposed sending the people away to buy food.</a:t>
            </a:r>
          </a:p>
          <a:p>
            <a:pPr fontAlgn="base"/>
            <a:endParaRPr lang="en-US" dirty="0">
              <a:solidFill>
                <a:srgbClr val="FFFF00"/>
              </a:solidFill>
            </a:endParaRPr>
          </a:p>
          <a:p>
            <a:pPr fontAlgn="base"/>
            <a:r>
              <a:rPr lang="en-US" dirty="0">
                <a:solidFill>
                  <a:srgbClr val="FFFF00"/>
                </a:solidFill>
              </a:rPr>
              <a:t>____ The Savior asked what the disciples could provide.</a:t>
            </a:r>
          </a:p>
          <a:p>
            <a:pPr fontAlgn="base"/>
            <a:endParaRPr lang="en-US" dirty="0">
              <a:solidFill>
                <a:srgbClr val="FFFF00"/>
              </a:solidFill>
            </a:endParaRPr>
          </a:p>
          <a:p>
            <a:pPr fontAlgn="base"/>
            <a:r>
              <a:rPr lang="en-US" dirty="0">
                <a:solidFill>
                  <a:srgbClr val="FFFF00"/>
                </a:solidFill>
              </a:rPr>
              <a:t>____ The Savior told the disciples to give the people food.</a:t>
            </a:r>
          </a:p>
          <a:p>
            <a:pPr fontAlgn="base"/>
            <a:endParaRPr lang="en-US" dirty="0">
              <a:solidFill>
                <a:srgbClr val="FFFF00"/>
              </a:solidFill>
            </a:endParaRPr>
          </a:p>
          <a:p>
            <a:pPr fontAlgn="base"/>
            <a:r>
              <a:rPr lang="en-US" dirty="0">
                <a:solidFill>
                  <a:srgbClr val="FFFF00"/>
                </a:solidFill>
              </a:rPr>
              <a:t>____ The multitude had nothing to eat.</a:t>
            </a:r>
          </a:p>
          <a:p>
            <a:pPr fontAlgn="base"/>
            <a:endParaRPr lang="en-US" dirty="0">
              <a:solidFill>
                <a:srgbClr val="FFFF00"/>
              </a:solidFill>
            </a:endParaRPr>
          </a:p>
          <a:p>
            <a:pPr fontAlgn="base"/>
            <a:r>
              <a:rPr lang="en-US" dirty="0">
                <a:solidFill>
                  <a:srgbClr val="FFFF00"/>
                </a:solidFill>
              </a:rPr>
              <a:t>____ The Savior asked the disciples to give Him what they had.</a:t>
            </a:r>
          </a:p>
        </p:txBody>
      </p:sp>
      <p:sp>
        <p:nvSpPr>
          <p:cNvPr id="11" name="TextBox 10"/>
          <p:cNvSpPr txBox="1"/>
          <p:nvPr/>
        </p:nvSpPr>
        <p:spPr>
          <a:xfrm>
            <a:off x="6483927" y="0"/>
            <a:ext cx="5708073" cy="707886"/>
          </a:xfrm>
          <a:prstGeom prst="rect">
            <a:avLst/>
          </a:prstGeom>
          <a:noFill/>
        </p:spPr>
        <p:txBody>
          <a:bodyPr wrap="square" rtlCol="0">
            <a:spAutoFit/>
          </a:bodyPr>
          <a:lstStyle/>
          <a:p>
            <a:r>
              <a:rPr lang="en-US" sz="4000" dirty="0">
                <a:solidFill>
                  <a:schemeClr val="bg1"/>
                </a:solidFill>
                <a:latin typeface="Abadi" panose="020B0604020104020204" pitchFamily="34" charset="0"/>
              </a:rPr>
              <a:t>   What Happened First?</a:t>
            </a:r>
          </a:p>
        </p:txBody>
      </p:sp>
      <p:sp>
        <p:nvSpPr>
          <p:cNvPr id="12" name="Rectangle 11"/>
          <p:cNvSpPr/>
          <p:nvPr/>
        </p:nvSpPr>
        <p:spPr>
          <a:xfrm>
            <a:off x="7145233" y="565881"/>
            <a:ext cx="450764"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7</a:t>
            </a:r>
          </a:p>
        </p:txBody>
      </p:sp>
      <p:sp>
        <p:nvSpPr>
          <p:cNvPr id="13" name="Rectangle 12"/>
          <p:cNvSpPr/>
          <p:nvPr/>
        </p:nvSpPr>
        <p:spPr>
          <a:xfrm>
            <a:off x="7149852" y="1651155"/>
            <a:ext cx="450764"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5</a:t>
            </a:r>
          </a:p>
        </p:txBody>
      </p:sp>
      <p:sp>
        <p:nvSpPr>
          <p:cNvPr id="14" name="Rectangle 13"/>
          <p:cNvSpPr/>
          <p:nvPr/>
        </p:nvSpPr>
        <p:spPr>
          <a:xfrm>
            <a:off x="7131379" y="2488621"/>
            <a:ext cx="450764"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2</a:t>
            </a:r>
          </a:p>
        </p:txBody>
      </p:sp>
      <p:sp>
        <p:nvSpPr>
          <p:cNvPr id="15" name="Rectangle 14"/>
          <p:cNvSpPr/>
          <p:nvPr/>
        </p:nvSpPr>
        <p:spPr>
          <a:xfrm>
            <a:off x="7131378" y="3304463"/>
            <a:ext cx="450764"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4</a:t>
            </a:r>
            <a:endParaRPr lang="en-US"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6" name="Rectangle 15"/>
          <p:cNvSpPr/>
          <p:nvPr/>
        </p:nvSpPr>
        <p:spPr>
          <a:xfrm>
            <a:off x="7168323" y="4089554"/>
            <a:ext cx="450764"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3</a:t>
            </a:r>
          </a:p>
        </p:txBody>
      </p:sp>
      <p:sp>
        <p:nvSpPr>
          <p:cNvPr id="17" name="Rectangle 16"/>
          <p:cNvSpPr/>
          <p:nvPr/>
        </p:nvSpPr>
        <p:spPr>
          <a:xfrm>
            <a:off x="7140615" y="4930063"/>
            <a:ext cx="450764"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1</a:t>
            </a:r>
          </a:p>
        </p:txBody>
      </p:sp>
      <p:sp>
        <p:nvSpPr>
          <p:cNvPr id="18" name="Rectangle 17"/>
          <p:cNvSpPr/>
          <p:nvPr/>
        </p:nvSpPr>
        <p:spPr>
          <a:xfrm>
            <a:off x="7168324" y="5511953"/>
            <a:ext cx="450764"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6</a:t>
            </a:r>
          </a:p>
        </p:txBody>
      </p:sp>
    </p:spTree>
    <p:extLst>
      <p:ext uri="{BB962C8B-B14F-4D97-AF65-F5344CB8AC3E}">
        <p14:creationId xmlns:p14="http://schemas.microsoft.com/office/powerpoint/2010/main" val="4113727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2000"/>
                                        <p:tgtEl>
                                          <p:spTgt spid="183">
                                            <p:txEl>
                                              <p:pRg st="0" end="0"/>
                                            </p:txEl>
                                          </p:spTgt>
                                        </p:tgtEl>
                                      </p:cBhvr>
                                    </p:animEffect>
                                    <p:set>
                                      <p:cBhvr>
                                        <p:cTn id="11" dur="1" fill="hold">
                                          <p:stCondLst>
                                            <p:cond delay="1999"/>
                                          </p:stCondLst>
                                        </p:cTn>
                                        <p:tgtEl>
                                          <p:spTgt spid="183">
                                            <p:txEl>
                                              <p:pRg st="0" end="0"/>
                                            </p:txEl>
                                          </p:spTgt>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2000"/>
                                        <p:tgtEl>
                                          <p:spTgt spid="183">
                                            <p:txEl>
                                              <p:pRg st="2" end="2"/>
                                            </p:txEl>
                                          </p:spTgt>
                                        </p:tgtEl>
                                      </p:cBhvr>
                                    </p:animEffect>
                                    <p:set>
                                      <p:cBhvr>
                                        <p:cTn id="14" dur="1" fill="hold">
                                          <p:stCondLst>
                                            <p:cond delay="1999"/>
                                          </p:stCondLst>
                                        </p:cTn>
                                        <p:tgtEl>
                                          <p:spTgt spid="183">
                                            <p:txEl>
                                              <p:pRg st="2" end="2"/>
                                            </p:txEl>
                                          </p:spTgt>
                                        </p:tgtEl>
                                        <p:attrNameLst>
                                          <p:attrName>style.visibility</p:attrName>
                                        </p:attrNameLst>
                                      </p:cBhvr>
                                      <p:to>
                                        <p:strVal val="hidden"/>
                                      </p:to>
                                    </p:set>
                                  </p:childTnLst>
                                </p:cTn>
                              </p:par>
                              <p:par>
                                <p:cTn id="15" presetID="10" presetClass="exit" presetSubtype="0" fill="hold" grpId="0" nodeType="withEffect">
                                  <p:stCondLst>
                                    <p:cond delay="0"/>
                                  </p:stCondLst>
                                  <p:childTnLst>
                                    <p:animEffect transition="out" filter="fade">
                                      <p:cBhvr>
                                        <p:cTn id="16" dur="2000"/>
                                        <p:tgtEl>
                                          <p:spTgt spid="6"/>
                                        </p:tgtEl>
                                      </p:cBhvr>
                                    </p:animEffect>
                                    <p:set>
                                      <p:cBhvr>
                                        <p:cTn id="17" dur="1" fill="hold">
                                          <p:stCondLst>
                                            <p:cond delay="1999"/>
                                          </p:stCondLst>
                                        </p:cTn>
                                        <p:tgtEl>
                                          <p:spTgt spid="6"/>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2000"/>
                                        <p:tgtEl>
                                          <p:spTgt spid="22530"/>
                                        </p:tgtEl>
                                      </p:cBhvr>
                                    </p:animEffect>
                                    <p:set>
                                      <p:cBhvr>
                                        <p:cTn id="20" dur="1" fill="hold">
                                          <p:stCondLst>
                                            <p:cond delay="1999"/>
                                          </p:stCondLst>
                                        </p:cTn>
                                        <p:tgtEl>
                                          <p:spTgt spid="22530"/>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down)">
                                      <p:cBhvr>
                                        <p:cTn id="29" dur="580">
                                          <p:stCondLst>
                                            <p:cond delay="0"/>
                                          </p:stCondLst>
                                        </p:cTn>
                                        <p:tgtEl>
                                          <p:spTgt spid="17"/>
                                        </p:tgtEl>
                                      </p:cBhvr>
                                    </p:animEffect>
                                    <p:anim calcmode="lin" valueType="num">
                                      <p:cBhvr>
                                        <p:cTn id="30"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35" dur="26">
                                          <p:stCondLst>
                                            <p:cond delay="650"/>
                                          </p:stCondLst>
                                        </p:cTn>
                                        <p:tgtEl>
                                          <p:spTgt spid="17"/>
                                        </p:tgtEl>
                                      </p:cBhvr>
                                      <p:to x="100000" y="60000"/>
                                    </p:animScale>
                                    <p:animScale>
                                      <p:cBhvr>
                                        <p:cTn id="36" dur="166" decel="50000">
                                          <p:stCondLst>
                                            <p:cond delay="676"/>
                                          </p:stCondLst>
                                        </p:cTn>
                                        <p:tgtEl>
                                          <p:spTgt spid="17"/>
                                        </p:tgtEl>
                                      </p:cBhvr>
                                      <p:to x="100000" y="100000"/>
                                    </p:animScale>
                                    <p:animScale>
                                      <p:cBhvr>
                                        <p:cTn id="37" dur="26">
                                          <p:stCondLst>
                                            <p:cond delay="1312"/>
                                          </p:stCondLst>
                                        </p:cTn>
                                        <p:tgtEl>
                                          <p:spTgt spid="17"/>
                                        </p:tgtEl>
                                      </p:cBhvr>
                                      <p:to x="100000" y="80000"/>
                                    </p:animScale>
                                    <p:animScale>
                                      <p:cBhvr>
                                        <p:cTn id="38" dur="166" decel="50000">
                                          <p:stCondLst>
                                            <p:cond delay="1338"/>
                                          </p:stCondLst>
                                        </p:cTn>
                                        <p:tgtEl>
                                          <p:spTgt spid="17"/>
                                        </p:tgtEl>
                                      </p:cBhvr>
                                      <p:to x="100000" y="100000"/>
                                    </p:animScale>
                                    <p:animScale>
                                      <p:cBhvr>
                                        <p:cTn id="39" dur="26">
                                          <p:stCondLst>
                                            <p:cond delay="1642"/>
                                          </p:stCondLst>
                                        </p:cTn>
                                        <p:tgtEl>
                                          <p:spTgt spid="17"/>
                                        </p:tgtEl>
                                      </p:cBhvr>
                                      <p:to x="100000" y="90000"/>
                                    </p:animScale>
                                    <p:animScale>
                                      <p:cBhvr>
                                        <p:cTn id="40" dur="166" decel="50000">
                                          <p:stCondLst>
                                            <p:cond delay="1668"/>
                                          </p:stCondLst>
                                        </p:cTn>
                                        <p:tgtEl>
                                          <p:spTgt spid="17"/>
                                        </p:tgtEl>
                                      </p:cBhvr>
                                      <p:to x="100000" y="100000"/>
                                    </p:animScale>
                                    <p:animScale>
                                      <p:cBhvr>
                                        <p:cTn id="41" dur="26">
                                          <p:stCondLst>
                                            <p:cond delay="1808"/>
                                          </p:stCondLst>
                                        </p:cTn>
                                        <p:tgtEl>
                                          <p:spTgt spid="17"/>
                                        </p:tgtEl>
                                      </p:cBhvr>
                                      <p:to x="100000" y="95000"/>
                                    </p:animScale>
                                    <p:animScale>
                                      <p:cBhvr>
                                        <p:cTn id="42" dur="166" decel="50000">
                                          <p:stCondLst>
                                            <p:cond delay="1834"/>
                                          </p:stCondLst>
                                        </p:cTn>
                                        <p:tgtEl>
                                          <p:spTgt spid="17"/>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26"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down)">
                                      <p:cBhvr>
                                        <p:cTn id="47" dur="580">
                                          <p:stCondLst>
                                            <p:cond delay="0"/>
                                          </p:stCondLst>
                                        </p:cTn>
                                        <p:tgtEl>
                                          <p:spTgt spid="14"/>
                                        </p:tgtEl>
                                      </p:cBhvr>
                                    </p:animEffect>
                                    <p:anim calcmode="lin" valueType="num">
                                      <p:cBhvr>
                                        <p:cTn id="4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53" dur="26">
                                          <p:stCondLst>
                                            <p:cond delay="650"/>
                                          </p:stCondLst>
                                        </p:cTn>
                                        <p:tgtEl>
                                          <p:spTgt spid="14"/>
                                        </p:tgtEl>
                                      </p:cBhvr>
                                      <p:to x="100000" y="60000"/>
                                    </p:animScale>
                                    <p:animScale>
                                      <p:cBhvr>
                                        <p:cTn id="54" dur="166" decel="50000">
                                          <p:stCondLst>
                                            <p:cond delay="676"/>
                                          </p:stCondLst>
                                        </p:cTn>
                                        <p:tgtEl>
                                          <p:spTgt spid="14"/>
                                        </p:tgtEl>
                                      </p:cBhvr>
                                      <p:to x="100000" y="100000"/>
                                    </p:animScale>
                                    <p:animScale>
                                      <p:cBhvr>
                                        <p:cTn id="55" dur="26">
                                          <p:stCondLst>
                                            <p:cond delay="1312"/>
                                          </p:stCondLst>
                                        </p:cTn>
                                        <p:tgtEl>
                                          <p:spTgt spid="14"/>
                                        </p:tgtEl>
                                      </p:cBhvr>
                                      <p:to x="100000" y="80000"/>
                                    </p:animScale>
                                    <p:animScale>
                                      <p:cBhvr>
                                        <p:cTn id="56" dur="166" decel="50000">
                                          <p:stCondLst>
                                            <p:cond delay="1338"/>
                                          </p:stCondLst>
                                        </p:cTn>
                                        <p:tgtEl>
                                          <p:spTgt spid="14"/>
                                        </p:tgtEl>
                                      </p:cBhvr>
                                      <p:to x="100000" y="100000"/>
                                    </p:animScale>
                                    <p:animScale>
                                      <p:cBhvr>
                                        <p:cTn id="57" dur="26">
                                          <p:stCondLst>
                                            <p:cond delay="1642"/>
                                          </p:stCondLst>
                                        </p:cTn>
                                        <p:tgtEl>
                                          <p:spTgt spid="14"/>
                                        </p:tgtEl>
                                      </p:cBhvr>
                                      <p:to x="100000" y="90000"/>
                                    </p:animScale>
                                    <p:animScale>
                                      <p:cBhvr>
                                        <p:cTn id="58" dur="166" decel="50000">
                                          <p:stCondLst>
                                            <p:cond delay="1668"/>
                                          </p:stCondLst>
                                        </p:cTn>
                                        <p:tgtEl>
                                          <p:spTgt spid="14"/>
                                        </p:tgtEl>
                                      </p:cBhvr>
                                      <p:to x="100000" y="100000"/>
                                    </p:animScale>
                                    <p:animScale>
                                      <p:cBhvr>
                                        <p:cTn id="59" dur="26">
                                          <p:stCondLst>
                                            <p:cond delay="1808"/>
                                          </p:stCondLst>
                                        </p:cTn>
                                        <p:tgtEl>
                                          <p:spTgt spid="14"/>
                                        </p:tgtEl>
                                      </p:cBhvr>
                                      <p:to x="100000" y="95000"/>
                                    </p:animScale>
                                    <p:animScale>
                                      <p:cBhvr>
                                        <p:cTn id="60" dur="166" decel="50000">
                                          <p:stCondLst>
                                            <p:cond delay="1834"/>
                                          </p:stCondLst>
                                        </p:cTn>
                                        <p:tgtEl>
                                          <p:spTgt spid="14"/>
                                        </p:tgtEl>
                                      </p:cBhvr>
                                      <p:to x="100000" y="100000"/>
                                    </p:animScale>
                                  </p:childTnLst>
                                </p:cTn>
                              </p:par>
                            </p:childTnLst>
                          </p:cTn>
                        </p:par>
                      </p:childTnLst>
                    </p:cTn>
                  </p:par>
                  <p:par>
                    <p:cTn id="61" fill="hold">
                      <p:stCondLst>
                        <p:cond delay="indefinite"/>
                      </p:stCondLst>
                      <p:childTnLst>
                        <p:par>
                          <p:cTn id="62" fill="hold">
                            <p:stCondLst>
                              <p:cond delay="0"/>
                            </p:stCondLst>
                            <p:childTnLst>
                              <p:par>
                                <p:cTn id="63" presetID="26" presetClass="entr" presetSubtype="0" fill="hold" grpId="0" nodeType="click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wipe(down)">
                                      <p:cBhvr>
                                        <p:cTn id="65" dur="580">
                                          <p:stCondLst>
                                            <p:cond delay="0"/>
                                          </p:stCondLst>
                                        </p:cTn>
                                        <p:tgtEl>
                                          <p:spTgt spid="16"/>
                                        </p:tgtEl>
                                      </p:cBhvr>
                                    </p:animEffect>
                                    <p:anim calcmode="lin" valueType="num">
                                      <p:cBhvr>
                                        <p:cTn id="66"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67"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68"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69"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70"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71" dur="26">
                                          <p:stCondLst>
                                            <p:cond delay="650"/>
                                          </p:stCondLst>
                                        </p:cTn>
                                        <p:tgtEl>
                                          <p:spTgt spid="16"/>
                                        </p:tgtEl>
                                      </p:cBhvr>
                                      <p:to x="100000" y="60000"/>
                                    </p:animScale>
                                    <p:animScale>
                                      <p:cBhvr>
                                        <p:cTn id="72" dur="166" decel="50000">
                                          <p:stCondLst>
                                            <p:cond delay="676"/>
                                          </p:stCondLst>
                                        </p:cTn>
                                        <p:tgtEl>
                                          <p:spTgt spid="16"/>
                                        </p:tgtEl>
                                      </p:cBhvr>
                                      <p:to x="100000" y="100000"/>
                                    </p:animScale>
                                    <p:animScale>
                                      <p:cBhvr>
                                        <p:cTn id="73" dur="26">
                                          <p:stCondLst>
                                            <p:cond delay="1312"/>
                                          </p:stCondLst>
                                        </p:cTn>
                                        <p:tgtEl>
                                          <p:spTgt spid="16"/>
                                        </p:tgtEl>
                                      </p:cBhvr>
                                      <p:to x="100000" y="80000"/>
                                    </p:animScale>
                                    <p:animScale>
                                      <p:cBhvr>
                                        <p:cTn id="74" dur="166" decel="50000">
                                          <p:stCondLst>
                                            <p:cond delay="1338"/>
                                          </p:stCondLst>
                                        </p:cTn>
                                        <p:tgtEl>
                                          <p:spTgt spid="16"/>
                                        </p:tgtEl>
                                      </p:cBhvr>
                                      <p:to x="100000" y="100000"/>
                                    </p:animScale>
                                    <p:animScale>
                                      <p:cBhvr>
                                        <p:cTn id="75" dur="26">
                                          <p:stCondLst>
                                            <p:cond delay="1642"/>
                                          </p:stCondLst>
                                        </p:cTn>
                                        <p:tgtEl>
                                          <p:spTgt spid="16"/>
                                        </p:tgtEl>
                                      </p:cBhvr>
                                      <p:to x="100000" y="90000"/>
                                    </p:animScale>
                                    <p:animScale>
                                      <p:cBhvr>
                                        <p:cTn id="76" dur="166" decel="50000">
                                          <p:stCondLst>
                                            <p:cond delay="1668"/>
                                          </p:stCondLst>
                                        </p:cTn>
                                        <p:tgtEl>
                                          <p:spTgt spid="16"/>
                                        </p:tgtEl>
                                      </p:cBhvr>
                                      <p:to x="100000" y="100000"/>
                                    </p:animScale>
                                    <p:animScale>
                                      <p:cBhvr>
                                        <p:cTn id="77" dur="26">
                                          <p:stCondLst>
                                            <p:cond delay="1808"/>
                                          </p:stCondLst>
                                        </p:cTn>
                                        <p:tgtEl>
                                          <p:spTgt spid="16"/>
                                        </p:tgtEl>
                                      </p:cBhvr>
                                      <p:to x="100000" y="95000"/>
                                    </p:animScale>
                                    <p:animScale>
                                      <p:cBhvr>
                                        <p:cTn id="78" dur="166" decel="50000">
                                          <p:stCondLst>
                                            <p:cond delay="1834"/>
                                          </p:stCondLst>
                                        </p:cTn>
                                        <p:tgtEl>
                                          <p:spTgt spid="16"/>
                                        </p:tgtEl>
                                      </p:cBhvr>
                                      <p:to x="100000" y="100000"/>
                                    </p:animScale>
                                  </p:childTnLst>
                                </p:cTn>
                              </p:par>
                            </p:childTnLst>
                          </p:cTn>
                        </p:par>
                      </p:childTnLst>
                    </p:cTn>
                  </p:par>
                  <p:par>
                    <p:cTn id="79" fill="hold">
                      <p:stCondLst>
                        <p:cond delay="indefinite"/>
                      </p:stCondLst>
                      <p:childTnLst>
                        <p:par>
                          <p:cTn id="80" fill="hold">
                            <p:stCondLst>
                              <p:cond delay="0"/>
                            </p:stCondLst>
                            <p:childTnLst>
                              <p:par>
                                <p:cTn id="81" presetID="26" presetClass="entr" presetSubtype="0" fill="hold" nodeType="clickEffect">
                                  <p:stCondLst>
                                    <p:cond delay="0"/>
                                  </p:stCondLst>
                                  <p:childTnLst>
                                    <p:set>
                                      <p:cBhvr>
                                        <p:cTn id="82" dur="1" fill="hold">
                                          <p:stCondLst>
                                            <p:cond delay="0"/>
                                          </p:stCondLst>
                                        </p:cTn>
                                        <p:tgtEl>
                                          <p:spTgt spid="15">
                                            <p:txEl>
                                              <p:pRg st="0" end="0"/>
                                            </p:txEl>
                                          </p:spTgt>
                                        </p:tgtEl>
                                        <p:attrNameLst>
                                          <p:attrName>style.visibility</p:attrName>
                                        </p:attrNameLst>
                                      </p:cBhvr>
                                      <p:to>
                                        <p:strVal val="visible"/>
                                      </p:to>
                                    </p:set>
                                    <p:animEffect transition="in" filter="wipe(down)">
                                      <p:cBhvr>
                                        <p:cTn id="83" dur="580">
                                          <p:stCondLst>
                                            <p:cond delay="0"/>
                                          </p:stCondLst>
                                        </p:cTn>
                                        <p:tgtEl>
                                          <p:spTgt spid="15">
                                            <p:txEl>
                                              <p:pRg st="0" end="0"/>
                                            </p:txEl>
                                          </p:spTgt>
                                        </p:tgtEl>
                                      </p:cBhvr>
                                    </p:animEffect>
                                    <p:anim calcmode="lin" valueType="num">
                                      <p:cBhvr>
                                        <p:cTn id="84" dur="1822" tmFilter="0,0; 0.14,0.36; 0.43,0.73; 0.71,0.91; 1.0,1.0">
                                          <p:stCondLst>
                                            <p:cond delay="0"/>
                                          </p:stCondLst>
                                        </p:cTn>
                                        <p:tgtEl>
                                          <p:spTgt spid="15">
                                            <p:txEl>
                                              <p:pRg st="0" end="0"/>
                                            </p:txEl>
                                          </p:spTgt>
                                        </p:tgtEl>
                                        <p:attrNameLst>
                                          <p:attrName>ppt_x</p:attrName>
                                        </p:attrNameLst>
                                      </p:cBhvr>
                                      <p:tavLst>
                                        <p:tav tm="0">
                                          <p:val>
                                            <p:strVal val="#ppt_x-0.25"/>
                                          </p:val>
                                        </p:tav>
                                        <p:tav tm="100000">
                                          <p:val>
                                            <p:strVal val="#ppt_x"/>
                                          </p:val>
                                        </p:tav>
                                      </p:tavLst>
                                    </p:anim>
                                    <p:anim calcmode="lin" valueType="num">
                                      <p:cBhvr>
                                        <p:cTn id="85" dur="664" tmFilter="0.0,0.0; 0.25,0.07; 0.50,0.2; 0.75,0.467; 1.0,1.0">
                                          <p:stCondLst>
                                            <p:cond delay="0"/>
                                          </p:stCondLst>
                                        </p:cTn>
                                        <p:tgtEl>
                                          <p:spTgt spid="15">
                                            <p:txEl>
                                              <p:pRg st="0" end="0"/>
                                            </p:txEl>
                                          </p:spTgt>
                                        </p:tgtEl>
                                        <p:attrNameLst>
                                          <p:attrName>ppt_y</p:attrName>
                                        </p:attrNameLst>
                                      </p:cBhvr>
                                      <p:tavLst>
                                        <p:tav tm="0" fmla="#ppt_y-sin(pi*$)/3">
                                          <p:val>
                                            <p:fltVal val="0.5"/>
                                          </p:val>
                                        </p:tav>
                                        <p:tav tm="100000">
                                          <p:val>
                                            <p:fltVal val="1"/>
                                          </p:val>
                                        </p:tav>
                                      </p:tavLst>
                                    </p:anim>
                                    <p:anim calcmode="lin" valueType="num">
                                      <p:cBhvr>
                                        <p:cTn id="86" dur="664" tmFilter="0, 0; 0.125,0.2665; 0.25,0.4; 0.375,0.465; 0.5,0.5;  0.625,0.535; 0.75,0.6; 0.875,0.7335; 1,1">
                                          <p:stCondLst>
                                            <p:cond delay="664"/>
                                          </p:stCondLst>
                                        </p:cTn>
                                        <p:tgtEl>
                                          <p:spTgt spid="15">
                                            <p:txEl>
                                              <p:pRg st="0" end="0"/>
                                            </p:txEl>
                                          </p:spTgt>
                                        </p:tgtEl>
                                        <p:attrNameLst>
                                          <p:attrName>ppt_y</p:attrName>
                                        </p:attrNameLst>
                                      </p:cBhvr>
                                      <p:tavLst>
                                        <p:tav tm="0" fmla="#ppt_y-sin(pi*$)/9">
                                          <p:val>
                                            <p:fltVal val="0"/>
                                          </p:val>
                                        </p:tav>
                                        <p:tav tm="100000">
                                          <p:val>
                                            <p:fltVal val="1"/>
                                          </p:val>
                                        </p:tav>
                                      </p:tavLst>
                                    </p:anim>
                                    <p:anim calcmode="lin" valueType="num">
                                      <p:cBhvr>
                                        <p:cTn id="87" dur="332" tmFilter="0, 0; 0.125,0.2665; 0.25,0.4; 0.375,0.465; 0.5,0.5;  0.625,0.535; 0.75,0.6; 0.875,0.7335; 1,1">
                                          <p:stCondLst>
                                            <p:cond delay="1324"/>
                                          </p:stCondLst>
                                        </p:cTn>
                                        <p:tgtEl>
                                          <p:spTgt spid="15">
                                            <p:txEl>
                                              <p:pRg st="0" end="0"/>
                                            </p:txEl>
                                          </p:spTgt>
                                        </p:tgtEl>
                                        <p:attrNameLst>
                                          <p:attrName>ppt_y</p:attrName>
                                        </p:attrNameLst>
                                      </p:cBhvr>
                                      <p:tavLst>
                                        <p:tav tm="0" fmla="#ppt_y-sin(pi*$)/27">
                                          <p:val>
                                            <p:fltVal val="0"/>
                                          </p:val>
                                        </p:tav>
                                        <p:tav tm="100000">
                                          <p:val>
                                            <p:fltVal val="1"/>
                                          </p:val>
                                        </p:tav>
                                      </p:tavLst>
                                    </p:anim>
                                    <p:anim calcmode="lin" valueType="num">
                                      <p:cBhvr>
                                        <p:cTn id="88" dur="164" tmFilter="0, 0; 0.125,0.2665; 0.25,0.4; 0.375,0.465; 0.5,0.5;  0.625,0.535; 0.75,0.6; 0.875,0.7335; 1,1">
                                          <p:stCondLst>
                                            <p:cond delay="1656"/>
                                          </p:stCondLst>
                                        </p:cTn>
                                        <p:tgtEl>
                                          <p:spTgt spid="15">
                                            <p:txEl>
                                              <p:pRg st="0" end="0"/>
                                            </p:txEl>
                                          </p:spTgt>
                                        </p:tgtEl>
                                        <p:attrNameLst>
                                          <p:attrName>ppt_y</p:attrName>
                                        </p:attrNameLst>
                                      </p:cBhvr>
                                      <p:tavLst>
                                        <p:tav tm="0" fmla="#ppt_y-sin(pi*$)/81">
                                          <p:val>
                                            <p:fltVal val="0"/>
                                          </p:val>
                                        </p:tav>
                                        <p:tav tm="100000">
                                          <p:val>
                                            <p:fltVal val="1"/>
                                          </p:val>
                                        </p:tav>
                                      </p:tavLst>
                                    </p:anim>
                                    <p:animScale>
                                      <p:cBhvr>
                                        <p:cTn id="89" dur="26">
                                          <p:stCondLst>
                                            <p:cond delay="650"/>
                                          </p:stCondLst>
                                        </p:cTn>
                                        <p:tgtEl>
                                          <p:spTgt spid="15">
                                            <p:txEl>
                                              <p:pRg st="0" end="0"/>
                                            </p:txEl>
                                          </p:spTgt>
                                        </p:tgtEl>
                                      </p:cBhvr>
                                      <p:to x="100000" y="60000"/>
                                    </p:animScale>
                                    <p:animScale>
                                      <p:cBhvr>
                                        <p:cTn id="90" dur="166" decel="50000">
                                          <p:stCondLst>
                                            <p:cond delay="676"/>
                                          </p:stCondLst>
                                        </p:cTn>
                                        <p:tgtEl>
                                          <p:spTgt spid="15">
                                            <p:txEl>
                                              <p:pRg st="0" end="0"/>
                                            </p:txEl>
                                          </p:spTgt>
                                        </p:tgtEl>
                                      </p:cBhvr>
                                      <p:to x="100000" y="100000"/>
                                    </p:animScale>
                                    <p:animScale>
                                      <p:cBhvr>
                                        <p:cTn id="91" dur="26">
                                          <p:stCondLst>
                                            <p:cond delay="1312"/>
                                          </p:stCondLst>
                                        </p:cTn>
                                        <p:tgtEl>
                                          <p:spTgt spid="15">
                                            <p:txEl>
                                              <p:pRg st="0" end="0"/>
                                            </p:txEl>
                                          </p:spTgt>
                                        </p:tgtEl>
                                      </p:cBhvr>
                                      <p:to x="100000" y="80000"/>
                                    </p:animScale>
                                    <p:animScale>
                                      <p:cBhvr>
                                        <p:cTn id="92" dur="166" decel="50000">
                                          <p:stCondLst>
                                            <p:cond delay="1338"/>
                                          </p:stCondLst>
                                        </p:cTn>
                                        <p:tgtEl>
                                          <p:spTgt spid="15">
                                            <p:txEl>
                                              <p:pRg st="0" end="0"/>
                                            </p:txEl>
                                          </p:spTgt>
                                        </p:tgtEl>
                                      </p:cBhvr>
                                      <p:to x="100000" y="100000"/>
                                    </p:animScale>
                                    <p:animScale>
                                      <p:cBhvr>
                                        <p:cTn id="93" dur="26">
                                          <p:stCondLst>
                                            <p:cond delay="1642"/>
                                          </p:stCondLst>
                                        </p:cTn>
                                        <p:tgtEl>
                                          <p:spTgt spid="15">
                                            <p:txEl>
                                              <p:pRg st="0" end="0"/>
                                            </p:txEl>
                                          </p:spTgt>
                                        </p:tgtEl>
                                      </p:cBhvr>
                                      <p:to x="100000" y="90000"/>
                                    </p:animScale>
                                    <p:animScale>
                                      <p:cBhvr>
                                        <p:cTn id="94" dur="166" decel="50000">
                                          <p:stCondLst>
                                            <p:cond delay="1668"/>
                                          </p:stCondLst>
                                        </p:cTn>
                                        <p:tgtEl>
                                          <p:spTgt spid="15">
                                            <p:txEl>
                                              <p:pRg st="0" end="0"/>
                                            </p:txEl>
                                          </p:spTgt>
                                        </p:tgtEl>
                                      </p:cBhvr>
                                      <p:to x="100000" y="100000"/>
                                    </p:animScale>
                                    <p:animScale>
                                      <p:cBhvr>
                                        <p:cTn id="95" dur="26">
                                          <p:stCondLst>
                                            <p:cond delay="1808"/>
                                          </p:stCondLst>
                                        </p:cTn>
                                        <p:tgtEl>
                                          <p:spTgt spid="15">
                                            <p:txEl>
                                              <p:pRg st="0" end="0"/>
                                            </p:txEl>
                                          </p:spTgt>
                                        </p:tgtEl>
                                      </p:cBhvr>
                                      <p:to x="100000" y="95000"/>
                                    </p:animScale>
                                    <p:animScale>
                                      <p:cBhvr>
                                        <p:cTn id="96" dur="166" decel="50000">
                                          <p:stCondLst>
                                            <p:cond delay="1834"/>
                                          </p:stCondLst>
                                        </p:cTn>
                                        <p:tgtEl>
                                          <p:spTgt spid="15">
                                            <p:txEl>
                                              <p:pRg st="0" end="0"/>
                                            </p:txEl>
                                          </p:spTgt>
                                        </p:tgtEl>
                                      </p:cBhvr>
                                      <p:to x="100000" y="100000"/>
                                    </p:animScale>
                                  </p:childTnLst>
                                </p:cTn>
                              </p:par>
                            </p:childTnLst>
                          </p:cTn>
                        </p:par>
                      </p:childTnLst>
                    </p:cTn>
                  </p:par>
                  <p:par>
                    <p:cTn id="97" fill="hold">
                      <p:stCondLst>
                        <p:cond delay="indefinite"/>
                      </p:stCondLst>
                      <p:childTnLst>
                        <p:par>
                          <p:cTn id="98" fill="hold">
                            <p:stCondLst>
                              <p:cond delay="0"/>
                            </p:stCondLst>
                            <p:childTnLst>
                              <p:par>
                                <p:cTn id="99" presetID="26" presetClass="entr" presetSubtype="0" fill="hold" grpId="0" nodeType="clickEffect">
                                  <p:stCondLst>
                                    <p:cond delay="0"/>
                                  </p:stCondLst>
                                  <p:childTnLst>
                                    <p:set>
                                      <p:cBhvr>
                                        <p:cTn id="100" dur="1" fill="hold">
                                          <p:stCondLst>
                                            <p:cond delay="0"/>
                                          </p:stCondLst>
                                        </p:cTn>
                                        <p:tgtEl>
                                          <p:spTgt spid="13"/>
                                        </p:tgtEl>
                                        <p:attrNameLst>
                                          <p:attrName>style.visibility</p:attrName>
                                        </p:attrNameLst>
                                      </p:cBhvr>
                                      <p:to>
                                        <p:strVal val="visible"/>
                                      </p:to>
                                    </p:set>
                                    <p:animEffect transition="in" filter="wipe(down)">
                                      <p:cBhvr>
                                        <p:cTn id="101" dur="580">
                                          <p:stCondLst>
                                            <p:cond delay="0"/>
                                          </p:stCondLst>
                                        </p:cTn>
                                        <p:tgtEl>
                                          <p:spTgt spid="13"/>
                                        </p:tgtEl>
                                      </p:cBhvr>
                                    </p:animEffect>
                                    <p:anim calcmode="lin" valueType="num">
                                      <p:cBhvr>
                                        <p:cTn id="10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0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0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0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07" dur="26">
                                          <p:stCondLst>
                                            <p:cond delay="650"/>
                                          </p:stCondLst>
                                        </p:cTn>
                                        <p:tgtEl>
                                          <p:spTgt spid="13"/>
                                        </p:tgtEl>
                                      </p:cBhvr>
                                      <p:to x="100000" y="60000"/>
                                    </p:animScale>
                                    <p:animScale>
                                      <p:cBhvr>
                                        <p:cTn id="108" dur="166" decel="50000">
                                          <p:stCondLst>
                                            <p:cond delay="676"/>
                                          </p:stCondLst>
                                        </p:cTn>
                                        <p:tgtEl>
                                          <p:spTgt spid="13"/>
                                        </p:tgtEl>
                                      </p:cBhvr>
                                      <p:to x="100000" y="100000"/>
                                    </p:animScale>
                                    <p:animScale>
                                      <p:cBhvr>
                                        <p:cTn id="109" dur="26">
                                          <p:stCondLst>
                                            <p:cond delay="1312"/>
                                          </p:stCondLst>
                                        </p:cTn>
                                        <p:tgtEl>
                                          <p:spTgt spid="13"/>
                                        </p:tgtEl>
                                      </p:cBhvr>
                                      <p:to x="100000" y="80000"/>
                                    </p:animScale>
                                    <p:animScale>
                                      <p:cBhvr>
                                        <p:cTn id="110" dur="166" decel="50000">
                                          <p:stCondLst>
                                            <p:cond delay="1338"/>
                                          </p:stCondLst>
                                        </p:cTn>
                                        <p:tgtEl>
                                          <p:spTgt spid="13"/>
                                        </p:tgtEl>
                                      </p:cBhvr>
                                      <p:to x="100000" y="100000"/>
                                    </p:animScale>
                                    <p:animScale>
                                      <p:cBhvr>
                                        <p:cTn id="111" dur="26">
                                          <p:stCondLst>
                                            <p:cond delay="1642"/>
                                          </p:stCondLst>
                                        </p:cTn>
                                        <p:tgtEl>
                                          <p:spTgt spid="13"/>
                                        </p:tgtEl>
                                      </p:cBhvr>
                                      <p:to x="100000" y="90000"/>
                                    </p:animScale>
                                    <p:animScale>
                                      <p:cBhvr>
                                        <p:cTn id="112" dur="166" decel="50000">
                                          <p:stCondLst>
                                            <p:cond delay="1668"/>
                                          </p:stCondLst>
                                        </p:cTn>
                                        <p:tgtEl>
                                          <p:spTgt spid="13"/>
                                        </p:tgtEl>
                                      </p:cBhvr>
                                      <p:to x="100000" y="100000"/>
                                    </p:animScale>
                                    <p:animScale>
                                      <p:cBhvr>
                                        <p:cTn id="113" dur="26">
                                          <p:stCondLst>
                                            <p:cond delay="1808"/>
                                          </p:stCondLst>
                                        </p:cTn>
                                        <p:tgtEl>
                                          <p:spTgt spid="13"/>
                                        </p:tgtEl>
                                      </p:cBhvr>
                                      <p:to x="100000" y="95000"/>
                                    </p:animScale>
                                    <p:animScale>
                                      <p:cBhvr>
                                        <p:cTn id="114" dur="166" decel="50000">
                                          <p:stCondLst>
                                            <p:cond delay="1834"/>
                                          </p:stCondLst>
                                        </p:cTn>
                                        <p:tgtEl>
                                          <p:spTgt spid="13"/>
                                        </p:tgtEl>
                                      </p:cBhvr>
                                      <p:to x="100000" y="100000"/>
                                    </p:animScale>
                                  </p:childTnLst>
                                </p:cTn>
                              </p:par>
                            </p:childTnLst>
                          </p:cTn>
                        </p:par>
                      </p:childTnLst>
                    </p:cTn>
                  </p:par>
                  <p:par>
                    <p:cTn id="115" fill="hold">
                      <p:stCondLst>
                        <p:cond delay="indefinite"/>
                      </p:stCondLst>
                      <p:childTnLst>
                        <p:par>
                          <p:cTn id="116" fill="hold">
                            <p:stCondLst>
                              <p:cond delay="0"/>
                            </p:stCondLst>
                            <p:childTnLst>
                              <p:par>
                                <p:cTn id="117" presetID="26" presetClass="entr" presetSubtype="0" fill="hold" grpId="0" nodeType="clickEffect">
                                  <p:stCondLst>
                                    <p:cond delay="0"/>
                                  </p:stCondLst>
                                  <p:childTnLst>
                                    <p:set>
                                      <p:cBhvr>
                                        <p:cTn id="118" dur="1" fill="hold">
                                          <p:stCondLst>
                                            <p:cond delay="0"/>
                                          </p:stCondLst>
                                        </p:cTn>
                                        <p:tgtEl>
                                          <p:spTgt spid="18"/>
                                        </p:tgtEl>
                                        <p:attrNameLst>
                                          <p:attrName>style.visibility</p:attrName>
                                        </p:attrNameLst>
                                      </p:cBhvr>
                                      <p:to>
                                        <p:strVal val="visible"/>
                                      </p:to>
                                    </p:set>
                                    <p:animEffect transition="in" filter="wipe(down)">
                                      <p:cBhvr>
                                        <p:cTn id="119" dur="580">
                                          <p:stCondLst>
                                            <p:cond delay="0"/>
                                          </p:stCondLst>
                                        </p:cTn>
                                        <p:tgtEl>
                                          <p:spTgt spid="18"/>
                                        </p:tgtEl>
                                      </p:cBhvr>
                                    </p:animEffect>
                                    <p:anim calcmode="lin" valueType="num">
                                      <p:cBhvr>
                                        <p:cTn id="120"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25" dur="26">
                                          <p:stCondLst>
                                            <p:cond delay="650"/>
                                          </p:stCondLst>
                                        </p:cTn>
                                        <p:tgtEl>
                                          <p:spTgt spid="18"/>
                                        </p:tgtEl>
                                      </p:cBhvr>
                                      <p:to x="100000" y="60000"/>
                                    </p:animScale>
                                    <p:animScale>
                                      <p:cBhvr>
                                        <p:cTn id="126" dur="166" decel="50000">
                                          <p:stCondLst>
                                            <p:cond delay="676"/>
                                          </p:stCondLst>
                                        </p:cTn>
                                        <p:tgtEl>
                                          <p:spTgt spid="18"/>
                                        </p:tgtEl>
                                      </p:cBhvr>
                                      <p:to x="100000" y="100000"/>
                                    </p:animScale>
                                    <p:animScale>
                                      <p:cBhvr>
                                        <p:cTn id="127" dur="26">
                                          <p:stCondLst>
                                            <p:cond delay="1312"/>
                                          </p:stCondLst>
                                        </p:cTn>
                                        <p:tgtEl>
                                          <p:spTgt spid="18"/>
                                        </p:tgtEl>
                                      </p:cBhvr>
                                      <p:to x="100000" y="80000"/>
                                    </p:animScale>
                                    <p:animScale>
                                      <p:cBhvr>
                                        <p:cTn id="128" dur="166" decel="50000">
                                          <p:stCondLst>
                                            <p:cond delay="1338"/>
                                          </p:stCondLst>
                                        </p:cTn>
                                        <p:tgtEl>
                                          <p:spTgt spid="18"/>
                                        </p:tgtEl>
                                      </p:cBhvr>
                                      <p:to x="100000" y="100000"/>
                                    </p:animScale>
                                    <p:animScale>
                                      <p:cBhvr>
                                        <p:cTn id="129" dur="26">
                                          <p:stCondLst>
                                            <p:cond delay="1642"/>
                                          </p:stCondLst>
                                        </p:cTn>
                                        <p:tgtEl>
                                          <p:spTgt spid="18"/>
                                        </p:tgtEl>
                                      </p:cBhvr>
                                      <p:to x="100000" y="90000"/>
                                    </p:animScale>
                                    <p:animScale>
                                      <p:cBhvr>
                                        <p:cTn id="130" dur="166" decel="50000">
                                          <p:stCondLst>
                                            <p:cond delay="1668"/>
                                          </p:stCondLst>
                                        </p:cTn>
                                        <p:tgtEl>
                                          <p:spTgt spid="18"/>
                                        </p:tgtEl>
                                      </p:cBhvr>
                                      <p:to x="100000" y="100000"/>
                                    </p:animScale>
                                    <p:animScale>
                                      <p:cBhvr>
                                        <p:cTn id="131" dur="26">
                                          <p:stCondLst>
                                            <p:cond delay="1808"/>
                                          </p:stCondLst>
                                        </p:cTn>
                                        <p:tgtEl>
                                          <p:spTgt spid="18"/>
                                        </p:tgtEl>
                                      </p:cBhvr>
                                      <p:to x="100000" y="95000"/>
                                    </p:animScale>
                                    <p:animScale>
                                      <p:cBhvr>
                                        <p:cTn id="132" dur="166" decel="50000">
                                          <p:stCondLst>
                                            <p:cond delay="1834"/>
                                          </p:stCondLst>
                                        </p:cTn>
                                        <p:tgtEl>
                                          <p:spTgt spid="18"/>
                                        </p:tgtEl>
                                      </p:cBhvr>
                                      <p:to x="100000" y="100000"/>
                                    </p:animScale>
                                  </p:childTnLst>
                                </p:cTn>
                              </p:par>
                            </p:childTnLst>
                          </p:cTn>
                        </p:par>
                      </p:childTnLst>
                    </p:cTn>
                  </p:par>
                  <p:par>
                    <p:cTn id="133" fill="hold">
                      <p:stCondLst>
                        <p:cond delay="indefinite"/>
                      </p:stCondLst>
                      <p:childTnLst>
                        <p:par>
                          <p:cTn id="134" fill="hold">
                            <p:stCondLst>
                              <p:cond delay="0"/>
                            </p:stCondLst>
                            <p:childTnLst>
                              <p:par>
                                <p:cTn id="135" presetID="26" presetClass="entr" presetSubtype="0" fill="hold" grpId="0" nodeType="clickEffect">
                                  <p:stCondLst>
                                    <p:cond delay="0"/>
                                  </p:stCondLst>
                                  <p:childTnLst>
                                    <p:set>
                                      <p:cBhvr>
                                        <p:cTn id="136" dur="1" fill="hold">
                                          <p:stCondLst>
                                            <p:cond delay="0"/>
                                          </p:stCondLst>
                                        </p:cTn>
                                        <p:tgtEl>
                                          <p:spTgt spid="12"/>
                                        </p:tgtEl>
                                        <p:attrNameLst>
                                          <p:attrName>style.visibility</p:attrName>
                                        </p:attrNameLst>
                                      </p:cBhvr>
                                      <p:to>
                                        <p:strVal val="visible"/>
                                      </p:to>
                                    </p:set>
                                    <p:animEffect transition="in" filter="wipe(down)">
                                      <p:cBhvr>
                                        <p:cTn id="137" dur="580">
                                          <p:stCondLst>
                                            <p:cond delay="0"/>
                                          </p:stCondLst>
                                        </p:cTn>
                                        <p:tgtEl>
                                          <p:spTgt spid="12"/>
                                        </p:tgtEl>
                                      </p:cBhvr>
                                    </p:animEffect>
                                    <p:anim calcmode="lin" valueType="num">
                                      <p:cBhvr>
                                        <p:cTn id="13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3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4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4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4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43" dur="26">
                                          <p:stCondLst>
                                            <p:cond delay="650"/>
                                          </p:stCondLst>
                                        </p:cTn>
                                        <p:tgtEl>
                                          <p:spTgt spid="12"/>
                                        </p:tgtEl>
                                      </p:cBhvr>
                                      <p:to x="100000" y="60000"/>
                                    </p:animScale>
                                    <p:animScale>
                                      <p:cBhvr>
                                        <p:cTn id="144" dur="166" decel="50000">
                                          <p:stCondLst>
                                            <p:cond delay="676"/>
                                          </p:stCondLst>
                                        </p:cTn>
                                        <p:tgtEl>
                                          <p:spTgt spid="12"/>
                                        </p:tgtEl>
                                      </p:cBhvr>
                                      <p:to x="100000" y="100000"/>
                                    </p:animScale>
                                    <p:animScale>
                                      <p:cBhvr>
                                        <p:cTn id="145" dur="26">
                                          <p:stCondLst>
                                            <p:cond delay="1312"/>
                                          </p:stCondLst>
                                        </p:cTn>
                                        <p:tgtEl>
                                          <p:spTgt spid="12"/>
                                        </p:tgtEl>
                                      </p:cBhvr>
                                      <p:to x="100000" y="80000"/>
                                    </p:animScale>
                                    <p:animScale>
                                      <p:cBhvr>
                                        <p:cTn id="146" dur="166" decel="50000">
                                          <p:stCondLst>
                                            <p:cond delay="1338"/>
                                          </p:stCondLst>
                                        </p:cTn>
                                        <p:tgtEl>
                                          <p:spTgt spid="12"/>
                                        </p:tgtEl>
                                      </p:cBhvr>
                                      <p:to x="100000" y="100000"/>
                                    </p:animScale>
                                    <p:animScale>
                                      <p:cBhvr>
                                        <p:cTn id="147" dur="26">
                                          <p:stCondLst>
                                            <p:cond delay="1642"/>
                                          </p:stCondLst>
                                        </p:cTn>
                                        <p:tgtEl>
                                          <p:spTgt spid="12"/>
                                        </p:tgtEl>
                                      </p:cBhvr>
                                      <p:to x="100000" y="90000"/>
                                    </p:animScale>
                                    <p:animScale>
                                      <p:cBhvr>
                                        <p:cTn id="148" dur="166" decel="50000">
                                          <p:stCondLst>
                                            <p:cond delay="1668"/>
                                          </p:stCondLst>
                                        </p:cTn>
                                        <p:tgtEl>
                                          <p:spTgt spid="12"/>
                                        </p:tgtEl>
                                      </p:cBhvr>
                                      <p:to x="100000" y="100000"/>
                                    </p:animScale>
                                    <p:animScale>
                                      <p:cBhvr>
                                        <p:cTn id="149" dur="26">
                                          <p:stCondLst>
                                            <p:cond delay="1808"/>
                                          </p:stCondLst>
                                        </p:cTn>
                                        <p:tgtEl>
                                          <p:spTgt spid="12"/>
                                        </p:tgtEl>
                                      </p:cBhvr>
                                      <p:to x="100000" y="95000"/>
                                    </p:animScale>
                                    <p:animScale>
                                      <p:cBhvr>
                                        <p:cTn id="150"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83" grpId="0" build="allAtOnce"/>
      <p:bldP spid="10" grpId="0"/>
      <p:bldP spid="12" grpId="0"/>
      <p:bldP spid="13" grpId="0"/>
      <p:bldP spid="14" grpId="0"/>
      <p:bldP spid="16" grpId="0"/>
      <p:bldP spid="17"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feelgrafix.com/data_images/out/3/758340-brown-wallpaper.jpg"/>
          <p:cNvPicPr>
            <a:picLocks noChangeAspect="1" noChangeArrowheads="1"/>
          </p:cNvPicPr>
          <p:nvPr/>
        </p:nvPicPr>
        <p:blipFill>
          <a:blip r:embed="rId2" cstate="print">
            <a:duotone>
              <a:prstClr val="black"/>
              <a:schemeClr val="accent5">
                <a:tint val="45000"/>
                <a:satMod val="400000"/>
              </a:schemeClr>
            </a:duotone>
          </a:blip>
          <a:srcRect/>
          <a:stretch>
            <a:fillRect/>
          </a:stretch>
        </p:blipFill>
        <p:spPr bwMode="auto">
          <a:xfrm>
            <a:off x="0" y="0"/>
            <a:ext cx="12192000" cy="6858000"/>
          </a:xfrm>
          <a:prstGeom prst="rect">
            <a:avLst/>
          </a:prstGeom>
          <a:noFill/>
        </p:spPr>
      </p:pic>
      <p:sp>
        <p:nvSpPr>
          <p:cNvPr id="6" name="TextBox 5"/>
          <p:cNvSpPr txBox="1"/>
          <p:nvPr/>
        </p:nvSpPr>
        <p:spPr>
          <a:xfrm>
            <a:off x="187569" y="1770185"/>
            <a:ext cx="12192000"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Herod and John the Baptist</a:t>
            </a:r>
          </a:p>
        </p:txBody>
      </p:sp>
      <p:grpSp>
        <p:nvGrpSpPr>
          <p:cNvPr id="224" name="Group 60">
            <a:extLst>
              <a:ext uri="{FF2B5EF4-FFF2-40B4-BE49-F238E27FC236}">
                <a16:creationId xmlns:a16="http://schemas.microsoft.com/office/drawing/2014/main" id="{69A9B387-371A-6FD4-2CCF-DD3960E29CCF}"/>
              </a:ext>
            </a:extLst>
          </p:cNvPr>
          <p:cNvGrpSpPr/>
          <p:nvPr/>
        </p:nvGrpSpPr>
        <p:grpSpPr>
          <a:xfrm>
            <a:off x="2456808" y="2785848"/>
            <a:ext cx="2009268" cy="3442453"/>
            <a:chOff x="967740" y="838200"/>
            <a:chExt cx="2865120" cy="4700239"/>
          </a:xfrm>
        </p:grpSpPr>
        <p:sp>
          <p:nvSpPr>
            <p:cNvPr id="225" name="Oval 224">
              <a:extLst>
                <a:ext uri="{FF2B5EF4-FFF2-40B4-BE49-F238E27FC236}">
                  <a16:creationId xmlns:a16="http://schemas.microsoft.com/office/drawing/2014/main" id="{3881FB8C-63FE-4A6B-096B-BAF69AAA1CCE}"/>
                </a:ext>
              </a:extLst>
            </p:cNvPr>
            <p:cNvSpPr/>
            <p:nvPr/>
          </p:nvSpPr>
          <p:spPr>
            <a:xfrm rot="19336703">
              <a:off x="2316687" y="4995596"/>
              <a:ext cx="493986" cy="542843"/>
            </a:xfrm>
            <a:prstGeom prst="ellipse">
              <a:avLst/>
            </a:prstGeom>
            <a:solidFill>
              <a:srgbClr val="A27B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Oval 225">
              <a:extLst>
                <a:ext uri="{FF2B5EF4-FFF2-40B4-BE49-F238E27FC236}">
                  <a16:creationId xmlns:a16="http://schemas.microsoft.com/office/drawing/2014/main" id="{E6F1F2AE-59D1-9E59-2407-A84806E4A2C7}"/>
                </a:ext>
              </a:extLst>
            </p:cNvPr>
            <p:cNvSpPr/>
            <p:nvPr/>
          </p:nvSpPr>
          <p:spPr>
            <a:xfrm rot="2192056">
              <a:off x="1732370" y="4966140"/>
              <a:ext cx="493986" cy="540718"/>
            </a:xfrm>
            <a:prstGeom prst="ellipse">
              <a:avLst/>
            </a:prstGeom>
            <a:solidFill>
              <a:srgbClr val="A27B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Trapezoid 226">
              <a:extLst>
                <a:ext uri="{FF2B5EF4-FFF2-40B4-BE49-F238E27FC236}">
                  <a16:creationId xmlns:a16="http://schemas.microsoft.com/office/drawing/2014/main" id="{43FFF251-4ED2-7A1A-212E-5F326B63EC51}"/>
                </a:ext>
              </a:extLst>
            </p:cNvPr>
            <p:cNvSpPr/>
            <p:nvPr/>
          </p:nvSpPr>
          <p:spPr>
            <a:xfrm>
              <a:off x="1659321" y="2747298"/>
              <a:ext cx="1580756" cy="2453197"/>
            </a:xfrm>
            <a:prstGeom prst="trapezoid">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Oval 227">
              <a:extLst>
                <a:ext uri="{FF2B5EF4-FFF2-40B4-BE49-F238E27FC236}">
                  <a16:creationId xmlns:a16="http://schemas.microsoft.com/office/drawing/2014/main" id="{625CAAC1-BA33-8B03-3C33-8D20D27DD8AD}"/>
                </a:ext>
              </a:extLst>
            </p:cNvPr>
            <p:cNvSpPr/>
            <p:nvPr/>
          </p:nvSpPr>
          <p:spPr>
            <a:xfrm>
              <a:off x="3338874" y="3396674"/>
              <a:ext cx="493986" cy="43291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Oval 228">
              <a:extLst>
                <a:ext uri="{FF2B5EF4-FFF2-40B4-BE49-F238E27FC236}">
                  <a16:creationId xmlns:a16="http://schemas.microsoft.com/office/drawing/2014/main" id="{BCFB02C9-50B4-3E3D-A8D0-DC65AAB1AB81}"/>
                </a:ext>
              </a:extLst>
            </p:cNvPr>
            <p:cNvSpPr/>
            <p:nvPr/>
          </p:nvSpPr>
          <p:spPr>
            <a:xfrm>
              <a:off x="967740" y="3324521"/>
              <a:ext cx="493986" cy="43291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Trapezoid 229">
              <a:extLst>
                <a:ext uri="{FF2B5EF4-FFF2-40B4-BE49-F238E27FC236}">
                  <a16:creationId xmlns:a16="http://schemas.microsoft.com/office/drawing/2014/main" id="{BB10BDFE-967E-CBBC-BB1A-7C2D46FFBBA0}"/>
                </a:ext>
              </a:extLst>
            </p:cNvPr>
            <p:cNvSpPr/>
            <p:nvPr/>
          </p:nvSpPr>
          <p:spPr>
            <a:xfrm rot="19984891">
              <a:off x="2845615" y="2361103"/>
              <a:ext cx="691581" cy="1318065"/>
            </a:xfrm>
            <a:prstGeom prst="trapezoid">
              <a:avLst/>
            </a:prstGeom>
            <a:solidFill>
              <a:srgbClr val="64497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Trapezoid 230">
              <a:extLst>
                <a:ext uri="{FF2B5EF4-FFF2-40B4-BE49-F238E27FC236}">
                  <a16:creationId xmlns:a16="http://schemas.microsoft.com/office/drawing/2014/main" id="{E51D7D78-98CC-D58F-5642-3C6CD68BC86E}"/>
                </a:ext>
              </a:extLst>
            </p:cNvPr>
            <p:cNvSpPr/>
            <p:nvPr/>
          </p:nvSpPr>
          <p:spPr>
            <a:xfrm rot="2090544">
              <a:off x="1319024" y="2409071"/>
              <a:ext cx="691581" cy="1248823"/>
            </a:xfrm>
            <a:prstGeom prst="trapezoid">
              <a:avLst/>
            </a:prstGeom>
            <a:solidFill>
              <a:srgbClr val="64497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Trapezoid 231">
              <a:extLst>
                <a:ext uri="{FF2B5EF4-FFF2-40B4-BE49-F238E27FC236}">
                  <a16:creationId xmlns:a16="http://schemas.microsoft.com/office/drawing/2014/main" id="{A4BC4853-AAD2-86DD-8D01-BCEB9D37B125}"/>
                </a:ext>
              </a:extLst>
            </p:cNvPr>
            <p:cNvSpPr/>
            <p:nvPr/>
          </p:nvSpPr>
          <p:spPr>
            <a:xfrm>
              <a:off x="1659321" y="2458687"/>
              <a:ext cx="1580756" cy="2453197"/>
            </a:xfrm>
            <a:prstGeom prst="trapezoid">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Isosceles Triangle 232">
              <a:extLst>
                <a:ext uri="{FF2B5EF4-FFF2-40B4-BE49-F238E27FC236}">
                  <a16:creationId xmlns:a16="http://schemas.microsoft.com/office/drawing/2014/main" id="{66CBB271-F3C3-5079-5190-39636FF61A9A}"/>
                </a:ext>
              </a:extLst>
            </p:cNvPr>
            <p:cNvSpPr/>
            <p:nvPr/>
          </p:nvSpPr>
          <p:spPr>
            <a:xfrm rot="10800000">
              <a:off x="2153307" y="2530839"/>
              <a:ext cx="592783" cy="288611"/>
            </a:xfrm>
            <a:prstGeom prst="triangl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Trapezoid 233">
              <a:extLst>
                <a:ext uri="{FF2B5EF4-FFF2-40B4-BE49-F238E27FC236}">
                  <a16:creationId xmlns:a16="http://schemas.microsoft.com/office/drawing/2014/main" id="{6568E568-26B3-5303-5240-2971CDE634E7}"/>
                </a:ext>
              </a:extLst>
            </p:cNvPr>
            <p:cNvSpPr/>
            <p:nvPr/>
          </p:nvSpPr>
          <p:spPr>
            <a:xfrm rot="657615">
              <a:off x="1413759" y="2489013"/>
              <a:ext cx="790378" cy="2691381"/>
            </a:xfrm>
            <a:prstGeom prst="trapezoid">
              <a:avLst>
                <a:gd name="adj" fmla="val 30882"/>
              </a:avLst>
            </a:prstGeom>
            <a:solidFill>
              <a:srgbClr val="64497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Trapezoid 234">
              <a:extLst>
                <a:ext uri="{FF2B5EF4-FFF2-40B4-BE49-F238E27FC236}">
                  <a16:creationId xmlns:a16="http://schemas.microsoft.com/office/drawing/2014/main" id="{2E44CC8D-8D3D-92DB-5EFD-43211CA5B7CF}"/>
                </a:ext>
              </a:extLst>
            </p:cNvPr>
            <p:cNvSpPr/>
            <p:nvPr/>
          </p:nvSpPr>
          <p:spPr>
            <a:xfrm rot="21232594">
              <a:off x="2547765" y="2481693"/>
              <a:ext cx="790378" cy="2726517"/>
            </a:xfrm>
            <a:prstGeom prst="trapezoid">
              <a:avLst>
                <a:gd name="adj" fmla="val 30882"/>
              </a:avLst>
            </a:prstGeom>
            <a:solidFill>
              <a:srgbClr val="64497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6" name="Group 44">
              <a:extLst>
                <a:ext uri="{FF2B5EF4-FFF2-40B4-BE49-F238E27FC236}">
                  <a16:creationId xmlns:a16="http://schemas.microsoft.com/office/drawing/2014/main" id="{1D97F7E7-1273-FF23-7FCE-075A24DFD2CC}"/>
                </a:ext>
              </a:extLst>
            </p:cNvPr>
            <p:cNvGrpSpPr/>
            <p:nvPr/>
          </p:nvGrpSpPr>
          <p:grpSpPr>
            <a:xfrm>
              <a:off x="2057400" y="2590800"/>
              <a:ext cx="685800" cy="990600"/>
              <a:chOff x="5867400" y="3048000"/>
              <a:chExt cx="723987" cy="1541930"/>
            </a:xfrm>
            <a:solidFill>
              <a:srgbClr val="F5DE7B"/>
            </a:solidFill>
          </p:grpSpPr>
          <p:sp>
            <p:nvSpPr>
              <p:cNvPr id="261" name="Hexagon 260">
                <a:extLst>
                  <a:ext uri="{FF2B5EF4-FFF2-40B4-BE49-F238E27FC236}">
                    <a16:creationId xmlns:a16="http://schemas.microsoft.com/office/drawing/2014/main" id="{69820CF7-EC73-501D-D8AB-ADA50E182F58}"/>
                  </a:ext>
                </a:extLst>
              </p:cNvPr>
              <p:cNvSpPr/>
              <p:nvPr/>
            </p:nvSpPr>
            <p:spPr>
              <a:xfrm>
                <a:off x="5957047" y="3980330"/>
                <a:ext cx="609600" cy="609600"/>
              </a:xfrm>
              <a:prstGeom prst="hexag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62" name="Hexagon 261">
                <a:extLst>
                  <a:ext uri="{FF2B5EF4-FFF2-40B4-BE49-F238E27FC236}">
                    <a16:creationId xmlns:a16="http://schemas.microsoft.com/office/drawing/2014/main" id="{5335DE41-917B-D891-3200-931CB71D6C1B}"/>
                  </a:ext>
                </a:extLst>
              </p:cNvPr>
              <p:cNvSpPr/>
              <p:nvPr/>
            </p:nvSpPr>
            <p:spPr>
              <a:xfrm>
                <a:off x="6096000" y="4114800"/>
                <a:ext cx="309282" cy="349624"/>
              </a:xfrm>
              <a:prstGeom prst="hexag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264" name="Group 42">
                <a:extLst>
                  <a:ext uri="{FF2B5EF4-FFF2-40B4-BE49-F238E27FC236}">
                    <a16:creationId xmlns:a16="http://schemas.microsoft.com/office/drawing/2014/main" id="{8C577F55-6A79-A96D-EFB5-4D358080F0DB}"/>
                  </a:ext>
                </a:extLst>
              </p:cNvPr>
              <p:cNvGrpSpPr/>
              <p:nvPr/>
            </p:nvGrpSpPr>
            <p:grpSpPr>
              <a:xfrm>
                <a:off x="5867400" y="3048000"/>
                <a:ext cx="723987" cy="1012242"/>
                <a:chOff x="6286413" y="968958"/>
                <a:chExt cx="2408834" cy="2185901"/>
              </a:xfrm>
              <a:grpFill/>
            </p:grpSpPr>
            <p:grpSp>
              <p:nvGrpSpPr>
                <p:cNvPr id="265" name="Group 37">
                  <a:extLst>
                    <a:ext uri="{FF2B5EF4-FFF2-40B4-BE49-F238E27FC236}">
                      <a16:creationId xmlns:a16="http://schemas.microsoft.com/office/drawing/2014/main" id="{3E411E19-0ED9-3913-1BB5-2373798984B1}"/>
                    </a:ext>
                  </a:extLst>
                </p:cNvPr>
                <p:cNvGrpSpPr/>
                <p:nvPr/>
              </p:nvGrpSpPr>
              <p:grpSpPr>
                <a:xfrm>
                  <a:off x="6286413" y="968958"/>
                  <a:ext cx="1151447" cy="2164259"/>
                  <a:chOff x="6286413" y="968958"/>
                  <a:chExt cx="1151447" cy="2164259"/>
                </a:xfrm>
                <a:grpFill/>
              </p:grpSpPr>
              <p:sp>
                <p:nvSpPr>
                  <p:cNvPr id="271" name="Donut 44">
                    <a:extLst>
                      <a:ext uri="{FF2B5EF4-FFF2-40B4-BE49-F238E27FC236}">
                        <a16:creationId xmlns:a16="http://schemas.microsoft.com/office/drawing/2014/main" id="{A93D4180-12EE-5BFE-C7EA-9F4A8AD6B6E8}"/>
                      </a:ext>
                    </a:extLst>
                  </p:cNvPr>
                  <p:cNvSpPr/>
                  <p:nvPr/>
                </p:nvSpPr>
                <p:spPr>
                  <a:xfrm rot="20620213">
                    <a:off x="6286413" y="968958"/>
                    <a:ext cx="497793" cy="945057"/>
                  </a:xfrm>
                  <a:prstGeom prst="donut">
                    <a:avLst>
                      <a:gd name="adj" fmla="val 123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6" name="Donut 45">
                    <a:extLst>
                      <a:ext uri="{FF2B5EF4-FFF2-40B4-BE49-F238E27FC236}">
                        <a16:creationId xmlns:a16="http://schemas.microsoft.com/office/drawing/2014/main" id="{6E9731A1-97EA-7C49-0E40-8986743A297D}"/>
                      </a:ext>
                    </a:extLst>
                  </p:cNvPr>
                  <p:cNvSpPr/>
                  <p:nvPr/>
                </p:nvSpPr>
                <p:spPr>
                  <a:xfrm rot="19921608">
                    <a:off x="6524438" y="1583728"/>
                    <a:ext cx="497793" cy="976073"/>
                  </a:xfrm>
                  <a:prstGeom prst="donut">
                    <a:avLst>
                      <a:gd name="adj" fmla="val 123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7" name="Donut 46">
                    <a:extLst>
                      <a:ext uri="{FF2B5EF4-FFF2-40B4-BE49-F238E27FC236}">
                        <a16:creationId xmlns:a16="http://schemas.microsoft.com/office/drawing/2014/main" id="{AB57E993-A584-7D12-96CE-7E385491B5F6}"/>
                      </a:ext>
                    </a:extLst>
                  </p:cNvPr>
                  <p:cNvSpPr/>
                  <p:nvPr/>
                </p:nvSpPr>
                <p:spPr>
                  <a:xfrm rot="19376810">
                    <a:off x="6940067" y="2188160"/>
                    <a:ext cx="497793" cy="945057"/>
                  </a:xfrm>
                  <a:prstGeom prst="donut">
                    <a:avLst>
                      <a:gd name="adj" fmla="val 123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66" name="Group 38">
                  <a:extLst>
                    <a:ext uri="{FF2B5EF4-FFF2-40B4-BE49-F238E27FC236}">
                      <a16:creationId xmlns:a16="http://schemas.microsoft.com/office/drawing/2014/main" id="{D8C5FCB8-0C16-92DE-E793-C292F62AA25A}"/>
                    </a:ext>
                  </a:extLst>
                </p:cNvPr>
                <p:cNvGrpSpPr/>
                <p:nvPr/>
              </p:nvGrpSpPr>
              <p:grpSpPr>
                <a:xfrm flipH="1">
                  <a:off x="7543800" y="990600"/>
                  <a:ext cx="1151447" cy="2164259"/>
                  <a:chOff x="6286413" y="968958"/>
                  <a:chExt cx="1151447" cy="2164259"/>
                </a:xfrm>
                <a:grpFill/>
              </p:grpSpPr>
              <p:sp>
                <p:nvSpPr>
                  <p:cNvPr id="267" name="Donut 41">
                    <a:extLst>
                      <a:ext uri="{FF2B5EF4-FFF2-40B4-BE49-F238E27FC236}">
                        <a16:creationId xmlns:a16="http://schemas.microsoft.com/office/drawing/2014/main" id="{6BDA0E84-13FD-18C3-A526-BCAE46348420}"/>
                      </a:ext>
                    </a:extLst>
                  </p:cNvPr>
                  <p:cNvSpPr/>
                  <p:nvPr/>
                </p:nvSpPr>
                <p:spPr>
                  <a:xfrm rot="20620213">
                    <a:off x="6286413" y="968958"/>
                    <a:ext cx="497793" cy="945057"/>
                  </a:xfrm>
                  <a:prstGeom prst="donut">
                    <a:avLst>
                      <a:gd name="adj" fmla="val 123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8" name="Donut 42">
                    <a:extLst>
                      <a:ext uri="{FF2B5EF4-FFF2-40B4-BE49-F238E27FC236}">
                        <a16:creationId xmlns:a16="http://schemas.microsoft.com/office/drawing/2014/main" id="{DECC1686-9FAA-D97F-A24F-EF59E9663CE6}"/>
                      </a:ext>
                    </a:extLst>
                  </p:cNvPr>
                  <p:cNvSpPr/>
                  <p:nvPr/>
                </p:nvSpPr>
                <p:spPr>
                  <a:xfrm rot="19921608">
                    <a:off x="6524438" y="1583728"/>
                    <a:ext cx="497793" cy="976073"/>
                  </a:xfrm>
                  <a:prstGeom prst="donut">
                    <a:avLst>
                      <a:gd name="adj" fmla="val 123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9" name="Donut 43">
                    <a:extLst>
                      <a:ext uri="{FF2B5EF4-FFF2-40B4-BE49-F238E27FC236}">
                        <a16:creationId xmlns:a16="http://schemas.microsoft.com/office/drawing/2014/main" id="{8A7018AE-E3B0-4261-8AEC-4CC9C5F7F12C}"/>
                      </a:ext>
                    </a:extLst>
                  </p:cNvPr>
                  <p:cNvSpPr/>
                  <p:nvPr/>
                </p:nvSpPr>
                <p:spPr>
                  <a:xfrm rot="19376810">
                    <a:off x="6940067" y="2188160"/>
                    <a:ext cx="497793" cy="945057"/>
                  </a:xfrm>
                  <a:prstGeom prst="donut">
                    <a:avLst>
                      <a:gd name="adj" fmla="val 123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grpSp>
          <p:nvGrpSpPr>
            <p:cNvPr id="237" name="Group 58">
              <a:extLst>
                <a:ext uri="{FF2B5EF4-FFF2-40B4-BE49-F238E27FC236}">
                  <a16:creationId xmlns:a16="http://schemas.microsoft.com/office/drawing/2014/main" id="{843480D2-2D49-EC5F-B6CF-D6D8C9087AAD}"/>
                </a:ext>
              </a:extLst>
            </p:cNvPr>
            <p:cNvGrpSpPr/>
            <p:nvPr/>
          </p:nvGrpSpPr>
          <p:grpSpPr>
            <a:xfrm>
              <a:off x="2133600" y="1219200"/>
              <a:ext cx="499126" cy="342307"/>
              <a:chOff x="5847812" y="3296093"/>
              <a:chExt cx="384964" cy="361507"/>
            </a:xfrm>
          </p:grpSpPr>
          <p:sp>
            <p:nvSpPr>
              <p:cNvPr id="259" name="Hexagon 258">
                <a:extLst>
                  <a:ext uri="{FF2B5EF4-FFF2-40B4-BE49-F238E27FC236}">
                    <a16:creationId xmlns:a16="http://schemas.microsoft.com/office/drawing/2014/main" id="{1071E1FA-AAB6-E07E-3574-4D4347D46C69}"/>
                  </a:ext>
                </a:extLst>
              </p:cNvPr>
              <p:cNvSpPr/>
              <p:nvPr/>
            </p:nvSpPr>
            <p:spPr>
              <a:xfrm>
                <a:off x="5847812" y="3296093"/>
                <a:ext cx="384964" cy="361507"/>
              </a:xfrm>
              <a:prstGeom prst="hexagon">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60" name="Hexagon 259">
                <a:extLst>
                  <a:ext uri="{FF2B5EF4-FFF2-40B4-BE49-F238E27FC236}">
                    <a16:creationId xmlns:a16="http://schemas.microsoft.com/office/drawing/2014/main" id="{48F382DA-2106-465B-CF3E-C96859381C91}"/>
                  </a:ext>
                </a:extLst>
              </p:cNvPr>
              <p:cNvSpPr/>
              <p:nvPr/>
            </p:nvSpPr>
            <p:spPr>
              <a:xfrm>
                <a:off x="5935562" y="3375837"/>
                <a:ext cx="195313" cy="207335"/>
              </a:xfrm>
              <a:prstGeom prst="hexagon">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238" name="Pentagon 15">
              <a:extLst>
                <a:ext uri="{FF2B5EF4-FFF2-40B4-BE49-F238E27FC236}">
                  <a16:creationId xmlns:a16="http://schemas.microsoft.com/office/drawing/2014/main" id="{84B4BF66-B3DB-5740-FE49-D3F3426473FC}"/>
                </a:ext>
              </a:extLst>
            </p:cNvPr>
            <p:cNvSpPr/>
            <p:nvPr/>
          </p:nvSpPr>
          <p:spPr>
            <a:xfrm rot="5400000">
              <a:off x="1752600" y="1447800"/>
              <a:ext cx="1447800" cy="1295400"/>
            </a:xfrm>
            <a:prstGeom prst="homePlate">
              <a:avLst>
                <a:gd name="adj" fmla="val 33138"/>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Cloud 13">
              <a:extLst>
                <a:ext uri="{FF2B5EF4-FFF2-40B4-BE49-F238E27FC236}">
                  <a16:creationId xmlns:a16="http://schemas.microsoft.com/office/drawing/2014/main" id="{8C8FF617-0DB4-6A69-5848-9E7DDED46343}"/>
                </a:ext>
              </a:extLst>
            </p:cNvPr>
            <p:cNvSpPr/>
            <p:nvPr/>
          </p:nvSpPr>
          <p:spPr>
            <a:xfrm rot="15902291">
              <a:off x="2393292" y="1430926"/>
              <a:ext cx="1346928" cy="838558"/>
            </a:xfrm>
            <a:prstGeom prst="cloud">
              <a:avLst/>
            </a:prstGeom>
            <a:solidFill>
              <a:srgbClr val="7E6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Cloud 14">
              <a:extLst>
                <a:ext uri="{FF2B5EF4-FFF2-40B4-BE49-F238E27FC236}">
                  <a16:creationId xmlns:a16="http://schemas.microsoft.com/office/drawing/2014/main" id="{CDEBEA6F-F09A-E7B5-E586-5B12B63D2121}"/>
                </a:ext>
              </a:extLst>
            </p:cNvPr>
            <p:cNvSpPr/>
            <p:nvPr/>
          </p:nvSpPr>
          <p:spPr>
            <a:xfrm>
              <a:off x="1560523" y="1015630"/>
              <a:ext cx="1778350" cy="505070"/>
            </a:xfrm>
            <a:prstGeom prst="cloud">
              <a:avLst/>
            </a:prstGeom>
            <a:solidFill>
              <a:srgbClr val="7E6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Cloud 240">
              <a:extLst>
                <a:ext uri="{FF2B5EF4-FFF2-40B4-BE49-F238E27FC236}">
                  <a16:creationId xmlns:a16="http://schemas.microsoft.com/office/drawing/2014/main" id="{6BE99256-26E9-BA48-46F5-6454B6ED5D48}"/>
                </a:ext>
              </a:extLst>
            </p:cNvPr>
            <p:cNvSpPr/>
            <p:nvPr/>
          </p:nvSpPr>
          <p:spPr>
            <a:xfrm rot="17395536">
              <a:off x="1026082" y="1454796"/>
              <a:ext cx="1450724" cy="838558"/>
            </a:xfrm>
            <a:prstGeom prst="cloud">
              <a:avLst/>
            </a:prstGeom>
            <a:solidFill>
              <a:srgbClr val="7E6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2" name="Group 7">
              <a:extLst>
                <a:ext uri="{FF2B5EF4-FFF2-40B4-BE49-F238E27FC236}">
                  <a16:creationId xmlns:a16="http://schemas.microsoft.com/office/drawing/2014/main" id="{27ECF0B5-F579-BD0B-F9FC-3DF998EFE647}"/>
                </a:ext>
              </a:extLst>
            </p:cNvPr>
            <p:cNvGrpSpPr/>
            <p:nvPr/>
          </p:nvGrpSpPr>
          <p:grpSpPr>
            <a:xfrm>
              <a:off x="1371600" y="838200"/>
              <a:ext cx="2074742" cy="793681"/>
              <a:chOff x="5486400" y="1371600"/>
              <a:chExt cx="1143000" cy="762000"/>
            </a:xfrm>
          </p:grpSpPr>
          <p:sp>
            <p:nvSpPr>
              <p:cNvPr id="255" name="Isosceles Triangle 2">
                <a:extLst>
                  <a:ext uri="{FF2B5EF4-FFF2-40B4-BE49-F238E27FC236}">
                    <a16:creationId xmlns:a16="http://schemas.microsoft.com/office/drawing/2014/main" id="{C0494D97-7FEA-A5BD-64B1-2C858C0BA307}"/>
                  </a:ext>
                </a:extLst>
              </p:cNvPr>
              <p:cNvSpPr/>
              <p:nvPr/>
            </p:nvSpPr>
            <p:spPr>
              <a:xfrm>
                <a:off x="5715000" y="1371600"/>
                <a:ext cx="685800" cy="7620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Isosceles Triangle 3">
                <a:extLst>
                  <a:ext uri="{FF2B5EF4-FFF2-40B4-BE49-F238E27FC236}">
                    <a16:creationId xmlns:a16="http://schemas.microsoft.com/office/drawing/2014/main" id="{43942C66-0997-BFA8-64A1-E34DC05322AF}"/>
                  </a:ext>
                </a:extLst>
              </p:cNvPr>
              <p:cNvSpPr/>
              <p:nvPr/>
            </p:nvSpPr>
            <p:spPr>
              <a:xfrm>
                <a:off x="5486400" y="1524000"/>
                <a:ext cx="457200" cy="6096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Isosceles Triangle 4">
                <a:extLst>
                  <a:ext uri="{FF2B5EF4-FFF2-40B4-BE49-F238E27FC236}">
                    <a16:creationId xmlns:a16="http://schemas.microsoft.com/office/drawing/2014/main" id="{57856A2E-3ED0-6DF8-CF12-7A695AD8215B}"/>
                  </a:ext>
                </a:extLst>
              </p:cNvPr>
              <p:cNvSpPr/>
              <p:nvPr/>
            </p:nvSpPr>
            <p:spPr>
              <a:xfrm>
                <a:off x="6172200" y="1524000"/>
                <a:ext cx="457200" cy="6096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Rounded Rectangle 5">
                <a:extLst>
                  <a:ext uri="{FF2B5EF4-FFF2-40B4-BE49-F238E27FC236}">
                    <a16:creationId xmlns:a16="http://schemas.microsoft.com/office/drawing/2014/main" id="{E8638974-D855-06F7-AEB1-435408EEB77A}"/>
                  </a:ext>
                </a:extLst>
              </p:cNvPr>
              <p:cNvSpPr/>
              <p:nvPr/>
            </p:nvSpPr>
            <p:spPr>
              <a:xfrm>
                <a:off x="5486400" y="1905000"/>
                <a:ext cx="1143000" cy="228600"/>
              </a:xfrm>
              <a:prstGeom prst="round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3" name="Group 25">
              <a:extLst>
                <a:ext uri="{FF2B5EF4-FFF2-40B4-BE49-F238E27FC236}">
                  <a16:creationId xmlns:a16="http://schemas.microsoft.com/office/drawing/2014/main" id="{B672560F-B671-3B7E-5F01-18F18013C534}"/>
                </a:ext>
              </a:extLst>
            </p:cNvPr>
            <p:cNvGrpSpPr/>
            <p:nvPr/>
          </p:nvGrpSpPr>
          <p:grpSpPr>
            <a:xfrm rot="15446483">
              <a:off x="1976166" y="3755736"/>
              <a:ext cx="2107255" cy="430080"/>
              <a:chOff x="5638800" y="4267200"/>
              <a:chExt cx="2590800" cy="838200"/>
            </a:xfrm>
            <a:solidFill>
              <a:srgbClr val="F5DE7B"/>
            </a:solidFill>
          </p:grpSpPr>
          <p:sp>
            <p:nvSpPr>
              <p:cNvPr id="249" name="Left-Right-Up Arrow 21">
                <a:extLst>
                  <a:ext uri="{FF2B5EF4-FFF2-40B4-BE49-F238E27FC236}">
                    <a16:creationId xmlns:a16="http://schemas.microsoft.com/office/drawing/2014/main" id="{B372BD3E-2EE6-42BA-F0FB-7B322CC6A8B2}"/>
                  </a:ext>
                </a:extLst>
              </p:cNvPr>
              <p:cNvSpPr/>
              <p:nvPr/>
            </p:nvSpPr>
            <p:spPr>
              <a:xfrm>
                <a:off x="5638800" y="4267200"/>
                <a:ext cx="990600" cy="685800"/>
              </a:xfrm>
              <a:prstGeom prst="leftRightUpArrow">
                <a:avLst>
                  <a:gd name="adj1" fmla="val 6699"/>
                  <a:gd name="adj2" fmla="val 25000"/>
                  <a:gd name="adj3" fmla="val 25000"/>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Left-Right-Up Arrow 22">
                <a:extLst>
                  <a:ext uri="{FF2B5EF4-FFF2-40B4-BE49-F238E27FC236}">
                    <a16:creationId xmlns:a16="http://schemas.microsoft.com/office/drawing/2014/main" id="{8F69DCF8-8493-08D4-E4C8-4509A397751E}"/>
                  </a:ext>
                </a:extLst>
              </p:cNvPr>
              <p:cNvSpPr/>
              <p:nvPr/>
            </p:nvSpPr>
            <p:spPr>
              <a:xfrm rot="10800000">
                <a:off x="6172200" y="4419600"/>
                <a:ext cx="990600" cy="685800"/>
              </a:xfrm>
              <a:prstGeom prst="leftRightUpArrow">
                <a:avLst>
                  <a:gd name="adj1" fmla="val 6699"/>
                  <a:gd name="adj2" fmla="val 25000"/>
                  <a:gd name="adj3" fmla="val 25000"/>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Left-Right-Up Arrow 23">
                <a:extLst>
                  <a:ext uri="{FF2B5EF4-FFF2-40B4-BE49-F238E27FC236}">
                    <a16:creationId xmlns:a16="http://schemas.microsoft.com/office/drawing/2014/main" id="{843EC54F-B152-9477-0F92-20A8CED648BB}"/>
                  </a:ext>
                </a:extLst>
              </p:cNvPr>
              <p:cNvSpPr/>
              <p:nvPr/>
            </p:nvSpPr>
            <p:spPr>
              <a:xfrm>
                <a:off x="6705600" y="4267200"/>
                <a:ext cx="990600" cy="685800"/>
              </a:xfrm>
              <a:prstGeom prst="leftRightUpArrow">
                <a:avLst>
                  <a:gd name="adj1" fmla="val 6699"/>
                  <a:gd name="adj2" fmla="val 25000"/>
                  <a:gd name="adj3" fmla="val 25000"/>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Left-Right-Up Arrow 24">
                <a:extLst>
                  <a:ext uri="{FF2B5EF4-FFF2-40B4-BE49-F238E27FC236}">
                    <a16:creationId xmlns:a16="http://schemas.microsoft.com/office/drawing/2014/main" id="{B20DFBE7-B4AC-A01A-8ECF-479A81AED7DD}"/>
                  </a:ext>
                </a:extLst>
              </p:cNvPr>
              <p:cNvSpPr/>
              <p:nvPr/>
            </p:nvSpPr>
            <p:spPr>
              <a:xfrm rot="10800000">
                <a:off x="7239000" y="4419600"/>
                <a:ext cx="990600" cy="685800"/>
              </a:xfrm>
              <a:prstGeom prst="leftRightUpArrow">
                <a:avLst>
                  <a:gd name="adj1" fmla="val 6699"/>
                  <a:gd name="adj2" fmla="val 25000"/>
                  <a:gd name="adj3" fmla="val 25000"/>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4" name="Group 25">
              <a:extLst>
                <a:ext uri="{FF2B5EF4-FFF2-40B4-BE49-F238E27FC236}">
                  <a16:creationId xmlns:a16="http://schemas.microsoft.com/office/drawing/2014/main" id="{9914B8E6-7343-01C8-29EE-CD07DF9C7529}"/>
                </a:ext>
              </a:extLst>
            </p:cNvPr>
            <p:cNvGrpSpPr/>
            <p:nvPr/>
          </p:nvGrpSpPr>
          <p:grpSpPr>
            <a:xfrm rot="6153517" flipH="1">
              <a:off x="604568" y="3908136"/>
              <a:ext cx="2107255" cy="430080"/>
              <a:chOff x="5638800" y="4267200"/>
              <a:chExt cx="2590800" cy="838200"/>
            </a:xfrm>
            <a:solidFill>
              <a:srgbClr val="F5DE7B"/>
            </a:solidFill>
          </p:grpSpPr>
          <p:sp>
            <p:nvSpPr>
              <p:cNvPr id="245" name="Left-Right-Up Arrow 21">
                <a:extLst>
                  <a:ext uri="{FF2B5EF4-FFF2-40B4-BE49-F238E27FC236}">
                    <a16:creationId xmlns:a16="http://schemas.microsoft.com/office/drawing/2014/main" id="{4840EA67-F2EF-FDB3-3F3E-E0FA2A1BEA6D}"/>
                  </a:ext>
                </a:extLst>
              </p:cNvPr>
              <p:cNvSpPr/>
              <p:nvPr/>
            </p:nvSpPr>
            <p:spPr>
              <a:xfrm>
                <a:off x="5638800" y="4267200"/>
                <a:ext cx="990600" cy="685800"/>
              </a:xfrm>
              <a:prstGeom prst="leftRightUpArrow">
                <a:avLst>
                  <a:gd name="adj1" fmla="val 6699"/>
                  <a:gd name="adj2" fmla="val 25000"/>
                  <a:gd name="adj3" fmla="val 25000"/>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Left-Right-Up Arrow 22">
                <a:extLst>
                  <a:ext uri="{FF2B5EF4-FFF2-40B4-BE49-F238E27FC236}">
                    <a16:creationId xmlns:a16="http://schemas.microsoft.com/office/drawing/2014/main" id="{CF789A2C-6E43-D2E3-A892-70CB99D84895}"/>
                  </a:ext>
                </a:extLst>
              </p:cNvPr>
              <p:cNvSpPr/>
              <p:nvPr/>
            </p:nvSpPr>
            <p:spPr>
              <a:xfrm rot="10800000">
                <a:off x="6172200" y="4419600"/>
                <a:ext cx="990600" cy="685800"/>
              </a:xfrm>
              <a:prstGeom prst="leftRightUpArrow">
                <a:avLst>
                  <a:gd name="adj1" fmla="val 6699"/>
                  <a:gd name="adj2" fmla="val 25000"/>
                  <a:gd name="adj3" fmla="val 25000"/>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Left-Right-Up Arrow 23">
                <a:extLst>
                  <a:ext uri="{FF2B5EF4-FFF2-40B4-BE49-F238E27FC236}">
                    <a16:creationId xmlns:a16="http://schemas.microsoft.com/office/drawing/2014/main" id="{A25BB7DE-948F-88E9-59CD-D1F6C61A9A8D}"/>
                  </a:ext>
                </a:extLst>
              </p:cNvPr>
              <p:cNvSpPr/>
              <p:nvPr/>
            </p:nvSpPr>
            <p:spPr>
              <a:xfrm>
                <a:off x="6705600" y="4267200"/>
                <a:ext cx="990600" cy="685800"/>
              </a:xfrm>
              <a:prstGeom prst="leftRightUpArrow">
                <a:avLst>
                  <a:gd name="adj1" fmla="val 6699"/>
                  <a:gd name="adj2" fmla="val 25000"/>
                  <a:gd name="adj3" fmla="val 25000"/>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Left-Right-Up Arrow 24">
                <a:extLst>
                  <a:ext uri="{FF2B5EF4-FFF2-40B4-BE49-F238E27FC236}">
                    <a16:creationId xmlns:a16="http://schemas.microsoft.com/office/drawing/2014/main" id="{AE4280FB-069E-9F88-4DBD-89F275D1F09B}"/>
                  </a:ext>
                </a:extLst>
              </p:cNvPr>
              <p:cNvSpPr/>
              <p:nvPr/>
            </p:nvSpPr>
            <p:spPr>
              <a:xfrm rot="10800000">
                <a:off x="7239000" y="4419600"/>
                <a:ext cx="990600" cy="685800"/>
              </a:xfrm>
              <a:prstGeom prst="leftRightUpArrow">
                <a:avLst>
                  <a:gd name="adj1" fmla="val 6699"/>
                  <a:gd name="adj2" fmla="val 25000"/>
                  <a:gd name="adj3" fmla="val 25000"/>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8" name="Group 80">
            <a:extLst>
              <a:ext uri="{FF2B5EF4-FFF2-40B4-BE49-F238E27FC236}">
                <a16:creationId xmlns:a16="http://schemas.microsoft.com/office/drawing/2014/main" id="{B7F43ABB-8A92-DC20-0070-7269E34C1252}"/>
              </a:ext>
            </a:extLst>
          </p:cNvPr>
          <p:cNvGrpSpPr/>
          <p:nvPr/>
        </p:nvGrpSpPr>
        <p:grpSpPr>
          <a:xfrm>
            <a:off x="8015828" y="2944238"/>
            <a:ext cx="1719364" cy="3365304"/>
            <a:chOff x="4648199" y="990600"/>
            <a:chExt cx="2144079" cy="4196596"/>
          </a:xfrm>
        </p:grpSpPr>
        <p:sp>
          <p:nvSpPr>
            <p:cNvPr id="279" name="Oval 278">
              <a:extLst>
                <a:ext uri="{FF2B5EF4-FFF2-40B4-BE49-F238E27FC236}">
                  <a16:creationId xmlns:a16="http://schemas.microsoft.com/office/drawing/2014/main" id="{7D07214C-7D68-F9D8-4446-1B7799E0B377}"/>
                </a:ext>
              </a:extLst>
            </p:cNvPr>
            <p:cNvSpPr/>
            <p:nvPr/>
          </p:nvSpPr>
          <p:spPr>
            <a:xfrm rot="20275293" flipH="1">
              <a:off x="6376021" y="3200400"/>
              <a:ext cx="416257" cy="57030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Oval 279">
              <a:extLst>
                <a:ext uri="{FF2B5EF4-FFF2-40B4-BE49-F238E27FC236}">
                  <a16:creationId xmlns:a16="http://schemas.microsoft.com/office/drawing/2014/main" id="{890B3C54-C199-49F2-1CA2-CA71BEB34774}"/>
                </a:ext>
              </a:extLst>
            </p:cNvPr>
            <p:cNvSpPr/>
            <p:nvPr/>
          </p:nvSpPr>
          <p:spPr>
            <a:xfrm rot="1639096" flipH="1">
              <a:off x="4648199" y="3200400"/>
              <a:ext cx="421452" cy="57030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1" name="Group 61">
              <a:extLst>
                <a:ext uri="{FF2B5EF4-FFF2-40B4-BE49-F238E27FC236}">
                  <a16:creationId xmlns:a16="http://schemas.microsoft.com/office/drawing/2014/main" id="{051309D0-CBDE-4BC3-02D0-7B80C4C39847}"/>
                </a:ext>
              </a:extLst>
            </p:cNvPr>
            <p:cNvGrpSpPr/>
            <p:nvPr/>
          </p:nvGrpSpPr>
          <p:grpSpPr>
            <a:xfrm>
              <a:off x="5142345" y="4629728"/>
              <a:ext cx="520849" cy="515905"/>
              <a:chOff x="7122338" y="5361709"/>
              <a:chExt cx="520849" cy="515905"/>
            </a:xfrm>
          </p:grpSpPr>
          <p:sp>
            <p:nvSpPr>
              <p:cNvPr id="378" name="Oval 377">
                <a:extLst>
                  <a:ext uri="{FF2B5EF4-FFF2-40B4-BE49-F238E27FC236}">
                    <a16:creationId xmlns:a16="http://schemas.microsoft.com/office/drawing/2014/main" id="{1955AF02-F66D-AE42-C15D-3FC14054DB7E}"/>
                  </a:ext>
                </a:extLst>
              </p:cNvPr>
              <p:cNvSpPr/>
              <p:nvPr/>
            </p:nvSpPr>
            <p:spPr>
              <a:xfrm rot="21071524" flipH="1">
                <a:off x="7122338" y="5370796"/>
                <a:ext cx="519642" cy="506818"/>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Oval 378">
                <a:extLst>
                  <a:ext uri="{FF2B5EF4-FFF2-40B4-BE49-F238E27FC236}">
                    <a16:creationId xmlns:a16="http://schemas.microsoft.com/office/drawing/2014/main" id="{B9FD7F5B-8290-6CC3-A66A-37E0341E64F6}"/>
                  </a:ext>
                </a:extLst>
              </p:cNvPr>
              <p:cNvSpPr/>
              <p:nvPr/>
            </p:nvSpPr>
            <p:spPr>
              <a:xfrm flipH="1">
                <a:off x="7123545" y="5361709"/>
                <a:ext cx="519642" cy="36501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2" name="Group 60">
              <a:extLst>
                <a:ext uri="{FF2B5EF4-FFF2-40B4-BE49-F238E27FC236}">
                  <a16:creationId xmlns:a16="http://schemas.microsoft.com/office/drawing/2014/main" id="{D1E20C0F-8A9A-BC0B-A54D-04BF6C2C5B44}"/>
                </a:ext>
              </a:extLst>
            </p:cNvPr>
            <p:cNvGrpSpPr/>
            <p:nvPr/>
          </p:nvGrpSpPr>
          <p:grpSpPr>
            <a:xfrm>
              <a:off x="5634182" y="4671291"/>
              <a:ext cx="520849" cy="515905"/>
              <a:chOff x="7122338" y="5361709"/>
              <a:chExt cx="520849" cy="515905"/>
            </a:xfrm>
          </p:grpSpPr>
          <p:sp>
            <p:nvSpPr>
              <p:cNvPr id="376" name="Oval 375">
                <a:extLst>
                  <a:ext uri="{FF2B5EF4-FFF2-40B4-BE49-F238E27FC236}">
                    <a16:creationId xmlns:a16="http://schemas.microsoft.com/office/drawing/2014/main" id="{ECCCEFF3-107F-7D24-6E0C-05E4CF3487B1}"/>
                  </a:ext>
                </a:extLst>
              </p:cNvPr>
              <p:cNvSpPr/>
              <p:nvPr/>
            </p:nvSpPr>
            <p:spPr>
              <a:xfrm rot="21071524" flipH="1">
                <a:off x="7122338" y="5370796"/>
                <a:ext cx="519642" cy="506818"/>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Oval 376">
                <a:extLst>
                  <a:ext uri="{FF2B5EF4-FFF2-40B4-BE49-F238E27FC236}">
                    <a16:creationId xmlns:a16="http://schemas.microsoft.com/office/drawing/2014/main" id="{3D1A9D48-3824-EAAF-76E2-EA9204055772}"/>
                  </a:ext>
                </a:extLst>
              </p:cNvPr>
              <p:cNvSpPr/>
              <p:nvPr/>
            </p:nvSpPr>
            <p:spPr>
              <a:xfrm flipH="1">
                <a:off x="7123545" y="5361709"/>
                <a:ext cx="519642" cy="36501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3" name="Trapezoid 282">
              <a:extLst>
                <a:ext uri="{FF2B5EF4-FFF2-40B4-BE49-F238E27FC236}">
                  <a16:creationId xmlns:a16="http://schemas.microsoft.com/office/drawing/2014/main" id="{33623721-34C3-B9B3-555D-751AC34FC93F}"/>
                </a:ext>
              </a:extLst>
            </p:cNvPr>
            <p:cNvSpPr/>
            <p:nvPr/>
          </p:nvSpPr>
          <p:spPr>
            <a:xfrm flipH="1">
              <a:off x="5105400" y="3962400"/>
              <a:ext cx="1091248" cy="914400"/>
            </a:xfrm>
            <a:prstGeom prst="trapezoid">
              <a:avLst>
                <a:gd name="adj" fmla="val 8711"/>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Trapezoid 283">
              <a:extLst>
                <a:ext uri="{FF2B5EF4-FFF2-40B4-BE49-F238E27FC236}">
                  <a16:creationId xmlns:a16="http://schemas.microsoft.com/office/drawing/2014/main" id="{B02CE735-E200-C757-9D8D-9173B2F90BF1}"/>
                </a:ext>
              </a:extLst>
            </p:cNvPr>
            <p:cNvSpPr/>
            <p:nvPr/>
          </p:nvSpPr>
          <p:spPr>
            <a:xfrm rot="19879197" flipH="1">
              <a:off x="5952198" y="2117173"/>
              <a:ext cx="623744" cy="1465500"/>
            </a:xfrm>
            <a:prstGeom prst="trapezoid">
              <a:avLst>
                <a:gd name="adj" fmla="val 35984"/>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Trapezoid 284">
              <a:extLst>
                <a:ext uri="{FF2B5EF4-FFF2-40B4-BE49-F238E27FC236}">
                  <a16:creationId xmlns:a16="http://schemas.microsoft.com/office/drawing/2014/main" id="{98CD34C6-2B6D-913D-9257-79F2690F39DB}"/>
                </a:ext>
              </a:extLst>
            </p:cNvPr>
            <p:cNvSpPr/>
            <p:nvPr/>
          </p:nvSpPr>
          <p:spPr>
            <a:xfrm rot="1667365" flipH="1">
              <a:off x="4860183" y="1967244"/>
              <a:ext cx="672641" cy="1639715"/>
            </a:xfrm>
            <a:prstGeom prst="trapezoid">
              <a:avLst>
                <a:gd name="adj" fmla="val 35984"/>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Trapezoid 285">
              <a:extLst>
                <a:ext uri="{FF2B5EF4-FFF2-40B4-BE49-F238E27FC236}">
                  <a16:creationId xmlns:a16="http://schemas.microsoft.com/office/drawing/2014/main" id="{FFB7B9FA-5CDA-82AF-C637-0ABE4B701CE6}"/>
                </a:ext>
              </a:extLst>
            </p:cNvPr>
            <p:cNvSpPr/>
            <p:nvPr/>
          </p:nvSpPr>
          <p:spPr>
            <a:xfrm flipH="1">
              <a:off x="5105400" y="2133600"/>
              <a:ext cx="1219200" cy="2362200"/>
            </a:xfrm>
            <a:prstGeom prst="trapezoid">
              <a:avLst>
                <a:gd name="adj" fmla="val 35984"/>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Isosceles Triangle 286">
              <a:extLst>
                <a:ext uri="{FF2B5EF4-FFF2-40B4-BE49-F238E27FC236}">
                  <a16:creationId xmlns:a16="http://schemas.microsoft.com/office/drawing/2014/main" id="{AABC8089-9FD6-9E6F-511B-1DDFA5E61210}"/>
                </a:ext>
              </a:extLst>
            </p:cNvPr>
            <p:cNvSpPr/>
            <p:nvPr/>
          </p:nvSpPr>
          <p:spPr>
            <a:xfrm rot="10800000">
              <a:off x="5501046" y="2206782"/>
              <a:ext cx="457200" cy="9906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Cloud 287">
              <a:extLst>
                <a:ext uri="{FF2B5EF4-FFF2-40B4-BE49-F238E27FC236}">
                  <a16:creationId xmlns:a16="http://schemas.microsoft.com/office/drawing/2014/main" id="{DBECB991-9259-5EF8-EB17-E23C1EF9AB1F}"/>
                </a:ext>
              </a:extLst>
            </p:cNvPr>
            <p:cNvSpPr/>
            <p:nvPr/>
          </p:nvSpPr>
          <p:spPr>
            <a:xfrm rot="4566406">
              <a:off x="5456319" y="1370091"/>
              <a:ext cx="1259042" cy="609600"/>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Cloud 288">
              <a:extLst>
                <a:ext uri="{FF2B5EF4-FFF2-40B4-BE49-F238E27FC236}">
                  <a16:creationId xmlns:a16="http://schemas.microsoft.com/office/drawing/2014/main" id="{B24AAFBD-B2C3-BD76-F5E9-760ABE5D2B6D}"/>
                </a:ext>
              </a:extLst>
            </p:cNvPr>
            <p:cNvSpPr/>
            <p:nvPr/>
          </p:nvSpPr>
          <p:spPr>
            <a:xfrm>
              <a:off x="5029200" y="1066800"/>
              <a:ext cx="609600" cy="1295400"/>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Oval 317">
              <a:extLst>
                <a:ext uri="{FF2B5EF4-FFF2-40B4-BE49-F238E27FC236}">
                  <a16:creationId xmlns:a16="http://schemas.microsoft.com/office/drawing/2014/main" id="{154931E5-D56E-5ECD-7A12-B0DE3AB346FB}"/>
                </a:ext>
              </a:extLst>
            </p:cNvPr>
            <p:cNvSpPr/>
            <p:nvPr/>
          </p:nvSpPr>
          <p:spPr>
            <a:xfrm flipH="1">
              <a:off x="5600806" y="2054558"/>
              <a:ext cx="415714" cy="51846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Trapezoid 11">
              <a:extLst>
                <a:ext uri="{FF2B5EF4-FFF2-40B4-BE49-F238E27FC236}">
                  <a16:creationId xmlns:a16="http://schemas.microsoft.com/office/drawing/2014/main" id="{3F19FD96-9BF6-82B2-41BB-0AEC45D2FD21}"/>
                </a:ext>
              </a:extLst>
            </p:cNvPr>
            <p:cNvSpPr/>
            <p:nvPr/>
          </p:nvSpPr>
          <p:spPr>
            <a:xfrm rot="647929" flipH="1">
              <a:off x="5091379" y="2194939"/>
              <a:ext cx="392672" cy="2555731"/>
            </a:xfrm>
            <a:prstGeom prst="trapezoid">
              <a:avLst>
                <a:gd name="adj" fmla="val 22121"/>
              </a:avLst>
            </a:prstGeom>
            <a:solidFill>
              <a:srgbClr val="D5C7A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Trapezoid 351">
              <a:extLst>
                <a:ext uri="{FF2B5EF4-FFF2-40B4-BE49-F238E27FC236}">
                  <a16:creationId xmlns:a16="http://schemas.microsoft.com/office/drawing/2014/main" id="{5C2E9711-342D-2863-081D-1AD9DF7968BF}"/>
                </a:ext>
              </a:extLst>
            </p:cNvPr>
            <p:cNvSpPr/>
            <p:nvPr/>
          </p:nvSpPr>
          <p:spPr>
            <a:xfrm rot="21080486" flipH="1">
              <a:off x="5901806" y="2227657"/>
              <a:ext cx="427558" cy="2514081"/>
            </a:xfrm>
            <a:prstGeom prst="trapezoid">
              <a:avLst>
                <a:gd name="adj" fmla="val 24980"/>
              </a:avLst>
            </a:prstGeom>
            <a:solidFill>
              <a:srgbClr val="D5C7A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3" name="Group 58">
              <a:extLst>
                <a:ext uri="{FF2B5EF4-FFF2-40B4-BE49-F238E27FC236}">
                  <a16:creationId xmlns:a16="http://schemas.microsoft.com/office/drawing/2014/main" id="{2059180F-2831-B021-3136-B7E77A7CFFA5}"/>
                </a:ext>
              </a:extLst>
            </p:cNvPr>
            <p:cNvGrpSpPr/>
            <p:nvPr/>
          </p:nvGrpSpPr>
          <p:grpSpPr>
            <a:xfrm rot="262221">
              <a:off x="4831890" y="3637028"/>
              <a:ext cx="1493485" cy="878243"/>
              <a:chOff x="5486400" y="5562600"/>
              <a:chExt cx="1088184" cy="878243"/>
            </a:xfrm>
          </p:grpSpPr>
          <p:sp>
            <p:nvSpPr>
              <p:cNvPr id="372" name="Diagonal Stripe 371">
                <a:extLst>
                  <a:ext uri="{FF2B5EF4-FFF2-40B4-BE49-F238E27FC236}">
                    <a16:creationId xmlns:a16="http://schemas.microsoft.com/office/drawing/2014/main" id="{4196E3B5-D98C-E05B-9A04-3786E2F296AF}"/>
                  </a:ext>
                </a:extLst>
              </p:cNvPr>
              <p:cNvSpPr/>
              <p:nvPr/>
            </p:nvSpPr>
            <p:spPr>
              <a:xfrm rot="20116470" flipH="1">
                <a:off x="5669897" y="5583498"/>
                <a:ext cx="904687" cy="346988"/>
              </a:xfrm>
              <a:prstGeom prst="diagStripe">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3" name="Diagonal Stripe 372">
                <a:extLst>
                  <a:ext uri="{FF2B5EF4-FFF2-40B4-BE49-F238E27FC236}">
                    <a16:creationId xmlns:a16="http://schemas.microsoft.com/office/drawing/2014/main" id="{99C3D6B9-984C-39DD-A451-56B907A62E9B}"/>
                  </a:ext>
                </a:extLst>
              </p:cNvPr>
              <p:cNvSpPr/>
              <p:nvPr/>
            </p:nvSpPr>
            <p:spPr>
              <a:xfrm rot="16200000" flipH="1">
                <a:off x="5279371" y="5922029"/>
                <a:ext cx="725843" cy="311785"/>
              </a:xfrm>
              <a:prstGeom prst="diagStripe">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4" name="Diagonal Stripe 373">
                <a:extLst>
                  <a:ext uri="{FF2B5EF4-FFF2-40B4-BE49-F238E27FC236}">
                    <a16:creationId xmlns:a16="http://schemas.microsoft.com/office/drawing/2014/main" id="{54929576-B6CD-D7CC-C134-392B8BEC0B37}"/>
                  </a:ext>
                </a:extLst>
              </p:cNvPr>
              <p:cNvSpPr/>
              <p:nvPr/>
            </p:nvSpPr>
            <p:spPr>
              <a:xfrm rot="5400000">
                <a:off x="5507971" y="5845829"/>
                <a:ext cx="725843" cy="311785"/>
              </a:xfrm>
              <a:prstGeom prst="diagStripe">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5" name="Flowchart: Display 374">
                <a:extLst>
                  <a:ext uri="{FF2B5EF4-FFF2-40B4-BE49-F238E27FC236}">
                    <a16:creationId xmlns:a16="http://schemas.microsoft.com/office/drawing/2014/main" id="{654CB36C-DDAF-A800-032E-DD8396CEFAE5}"/>
                  </a:ext>
                </a:extLst>
              </p:cNvPr>
              <p:cNvSpPr/>
              <p:nvPr/>
            </p:nvSpPr>
            <p:spPr>
              <a:xfrm flipH="1">
                <a:off x="5638800" y="5562600"/>
                <a:ext cx="259821" cy="207384"/>
              </a:xfrm>
              <a:prstGeom prst="flowChartDisplay">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4" name="Oval 1">
              <a:extLst>
                <a:ext uri="{FF2B5EF4-FFF2-40B4-BE49-F238E27FC236}">
                  <a16:creationId xmlns:a16="http://schemas.microsoft.com/office/drawing/2014/main" id="{50E3BA5C-B457-9CDA-B132-4AFB55A4CC37}"/>
                </a:ext>
              </a:extLst>
            </p:cNvPr>
            <p:cNvSpPr/>
            <p:nvPr/>
          </p:nvSpPr>
          <p:spPr>
            <a:xfrm flipH="1">
              <a:off x="5334000" y="1219200"/>
              <a:ext cx="831427" cy="124430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Cloud 354">
              <a:extLst>
                <a:ext uri="{FF2B5EF4-FFF2-40B4-BE49-F238E27FC236}">
                  <a16:creationId xmlns:a16="http://schemas.microsoft.com/office/drawing/2014/main" id="{6A6A8E38-8970-5D1D-3ABC-9AAEDE3618E2}"/>
                </a:ext>
              </a:extLst>
            </p:cNvPr>
            <p:cNvSpPr/>
            <p:nvPr/>
          </p:nvSpPr>
          <p:spPr>
            <a:xfrm>
              <a:off x="5306017" y="2097394"/>
              <a:ext cx="890631" cy="738345"/>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Oval 355">
              <a:extLst>
                <a:ext uri="{FF2B5EF4-FFF2-40B4-BE49-F238E27FC236}">
                  <a16:creationId xmlns:a16="http://schemas.microsoft.com/office/drawing/2014/main" id="{7109D419-34C1-16AF-B761-8CAD818E9374}"/>
                </a:ext>
              </a:extLst>
            </p:cNvPr>
            <p:cNvSpPr/>
            <p:nvPr/>
          </p:nvSpPr>
          <p:spPr>
            <a:xfrm flipH="1">
              <a:off x="5638897" y="2180596"/>
              <a:ext cx="256116" cy="15282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Cloud 356">
              <a:extLst>
                <a:ext uri="{FF2B5EF4-FFF2-40B4-BE49-F238E27FC236}">
                  <a16:creationId xmlns:a16="http://schemas.microsoft.com/office/drawing/2014/main" id="{BB782386-994F-92E9-D59C-A8008DB6DAE9}"/>
                </a:ext>
              </a:extLst>
            </p:cNvPr>
            <p:cNvSpPr/>
            <p:nvPr/>
          </p:nvSpPr>
          <p:spPr>
            <a:xfrm>
              <a:off x="5334000" y="990600"/>
              <a:ext cx="609600" cy="381000"/>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Oval 357">
              <a:extLst>
                <a:ext uri="{FF2B5EF4-FFF2-40B4-BE49-F238E27FC236}">
                  <a16:creationId xmlns:a16="http://schemas.microsoft.com/office/drawing/2014/main" id="{1ED47616-2A7E-CF1B-B1C0-7098F64151C6}"/>
                </a:ext>
              </a:extLst>
            </p:cNvPr>
            <p:cNvSpPr/>
            <p:nvPr/>
          </p:nvSpPr>
          <p:spPr>
            <a:xfrm flipH="1">
              <a:off x="5257800" y="1143000"/>
              <a:ext cx="304800" cy="228600"/>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Oval 358">
              <a:extLst>
                <a:ext uri="{FF2B5EF4-FFF2-40B4-BE49-F238E27FC236}">
                  <a16:creationId xmlns:a16="http://schemas.microsoft.com/office/drawing/2014/main" id="{087838ED-DBB9-6793-04CF-2C69590D9483}"/>
                </a:ext>
              </a:extLst>
            </p:cNvPr>
            <p:cNvSpPr/>
            <p:nvPr/>
          </p:nvSpPr>
          <p:spPr>
            <a:xfrm flipH="1">
              <a:off x="5791200" y="1066800"/>
              <a:ext cx="304800" cy="228600"/>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0" name="Group 79">
              <a:extLst>
                <a:ext uri="{FF2B5EF4-FFF2-40B4-BE49-F238E27FC236}">
                  <a16:creationId xmlns:a16="http://schemas.microsoft.com/office/drawing/2014/main" id="{E7BA32F2-A103-1F6B-112A-4A83ED03F656}"/>
                </a:ext>
              </a:extLst>
            </p:cNvPr>
            <p:cNvGrpSpPr/>
            <p:nvPr/>
          </p:nvGrpSpPr>
          <p:grpSpPr>
            <a:xfrm>
              <a:off x="5029200" y="1295400"/>
              <a:ext cx="1295400" cy="294409"/>
              <a:chOff x="6858000" y="2438400"/>
              <a:chExt cx="1676400" cy="381000"/>
            </a:xfrm>
          </p:grpSpPr>
          <p:sp>
            <p:nvSpPr>
              <p:cNvPr id="361" name="Rounded Rectangle 182">
                <a:extLst>
                  <a:ext uri="{FF2B5EF4-FFF2-40B4-BE49-F238E27FC236}">
                    <a16:creationId xmlns:a16="http://schemas.microsoft.com/office/drawing/2014/main" id="{3635D5DF-E983-1196-7276-97E47E66F82E}"/>
                  </a:ext>
                </a:extLst>
              </p:cNvPr>
              <p:cNvSpPr/>
              <p:nvPr/>
            </p:nvSpPr>
            <p:spPr>
              <a:xfrm>
                <a:off x="6858000" y="2438400"/>
                <a:ext cx="1676400" cy="381000"/>
              </a:xfrm>
              <a:prstGeom prst="roundRect">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2" name="Group 78">
                <a:extLst>
                  <a:ext uri="{FF2B5EF4-FFF2-40B4-BE49-F238E27FC236}">
                    <a16:creationId xmlns:a16="http://schemas.microsoft.com/office/drawing/2014/main" id="{013BD751-38EB-BE87-2C08-80D06C9C2032}"/>
                  </a:ext>
                </a:extLst>
              </p:cNvPr>
              <p:cNvGrpSpPr/>
              <p:nvPr/>
            </p:nvGrpSpPr>
            <p:grpSpPr>
              <a:xfrm>
                <a:off x="7086600" y="2438400"/>
                <a:ext cx="1219200" cy="353961"/>
                <a:chOff x="6934200" y="990600"/>
                <a:chExt cx="2362200" cy="685800"/>
              </a:xfrm>
            </p:grpSpPr>
            <p:grpSp>
              <p:nvGrpSpPr>
                <p:cNvPr id="363" name="Group 71">
                  <a:extLst>
                    <a:ext uri="{FF2B5EF4-FFF2-40B4-BE49-F238E27FC236}">
                      <a16:creationId xmlns:a16="http://schemas.microsoft.com/office/drawing/2014/main" id="{C6CDAF40-EA0C-8FD7-3B38-CD6CE3BC2EFC}"/>
                    </a:ext>
                  </a:extLst>
                </p:cNvPr>
                <p:cNvGrpSpPr/>
                <p:nvPr/>
              </p:nvGrpSpPr>
              <p:grpSpPr>
                <a:xfrm>
                  <a:off x="6934200" y="990600"/>
                  <a:ext cx="838200" cy="685800"/>
                  <a:chOff x="6934200" y="990600"/>
                  <a:chExt cx="838200" cy="685800"/>
                </a:xfrm>
              </p:grpSpPr>
              <p:sp>
                <p:nvSpPr>
                  <p:cNvPr id="370" name="Plaque 369">
                    <a:extLst>
                      <a:ext uri="{FF2B5EF4-FFF2-40B4-BE49-F238E27FC236}">
                        <a16:creationId xmlns:a16="http://schemas.microsoft.com/office/drawing/2014/main" id="{E1B83E6A-AA13-64E0-5671-36EB839411C4}"/>
                      </a:ext>
                    </a:extLst>
                  </p:cNvPr>
                  <p:cNvSpPr/>
                  <p:nvPr/>
                </p:nvSpPr>
                <p:spPr>
                  <a:xfrm>
                    <a:off x="6934200" y="990600"/>
                    <a:ext cx="838200" cy="685800"/>
                  </a:xfrm>
                  <a:prstGeom prst="plaque">
                    <a:avLst>
                      <a:gd name="adj" fmla="val 44950"/>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Diamond 370">
                    <a:extLst>
                      <a:ext uri="{FF2B5EF4-FFF2-40B4-BE49-F238E27FC236}">
                        <a16:creationId xmlns:a16="http://schemas.microsoft.com/office/drawing/2014/main" id="{B1CC8A1A-09B1-7329-BE45-3275AB11DAAC}"/>
                      </a:ext>
                    </a:extLst>
                  </p:cNvPr>
                  <p:cNvSpPr/>
                  <p:nvPr/>
                </p:nvSpPr>
                <p:spPr>
                  <a:xfrm>
                    <a:off x="7239000" y="1143000"/>
                    <a:ext cx="228600" cy="381000"/>
                  </a:xfrm>
                  <a:prstGeom prst="diamond">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4" name="Group 72">
                  <a:extLst>
                    <a:ext uri="{FF2B5EF4-FFF2-40B4-BE49-F238E27FC236}">
                      <a16:creationId xmlns:a16="http://schemas.microsoft.com/office/drawing/2014/main" id="{1FCAAC39-C833-A3D1-33A5-48F348A6DBA5}"/>
                    </a:ext>
                  </a:extLst>
                </p:cNvPr>
                <p:cNvGrpSpPr/>
                <p:nvPr/>
              </p:nvGrpSpPr>
              <p:grpSpPr>
                <a:xfrm>
                  <a:off x="7696200" y="990600"/>
                  <a:ext cx="838200" cy="685800"/>
                  <a:chOff x="6934200" y="990600"/>
                  <a:chExt cx="838200" cy="685800"/>
                </a:xfrm>
              </p:grpSpPr>
              <p:sp>
                <p:nvSpPr>
                  <p:cNvPr id="368" name="Plaque 367">
                    <a:extLst>
                      <a:ext uri="{FF2B5EF4-FFF2-40B4-BE49-F238E27FC236}">
                        <a16:creationId xmlns:a16="http://schemas.microsoft.com/office/drawing/2014/main" id="{521E4304-638F-0FD5-F28E-AD1087051190}"/>
                      </a:ext>
                    </a:extLst>
                  </p:cNvPr>
                  <p:cNvSpPr/>
                  <p:nvPr/>
                </p:nvSpPr>
                <p:spPr>
                  <a:xfrm>
                    <a:off x="6934200" y="990600"/>
                    <a:ext cx="838200" cy="685800"/>
                  </a:xfrm>
                  <a:prstGeom prst="plaque">
                    <a:avLst>
                      <a:gd name="adj" fmla="val 44950"/>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Diamond 368">
                    <a:extLst>
                      <a:ext uri="{FF2B5EF4-FFF2-40B4-BE49-F238E27FC236}">
                        <a16:creationId xmlns:a16="http://schemas.microsoft.com/office/drawing/2014/main" id="{F7B76A3C-4205-9F38-FA4E-D5E25340DE03}"/>
                      </a:ext>
                    </a:extLst>
                  </p:cNvPr>
                  <p:cNvSpPr/>
                  <p:nvPr/>
                </p:nvSpPr>
                <p:spPr>
                  <a:xfrm>
                    <a:off x="7239000" y="1143000"/>
                    <a:ext cx="228600" cy="381000"/>
                  </a:xfrm>
                  <a:prstGeom prst="diamond">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5" name="Group 75">
                  <a:extLst>
                    <a:ext uri="{FF2B5EF4-FFF2-40B4-BE49-F238E27FC236}">
                      <a16:creationId xmlns:a16="http://schemas.microsoft.com/office/drawing/2014/main" id="{96905F52-1F5C-D88D-BB48-6162E4856E66}"/>
                    </a:ext>
                  </a:extLst>
                </p:cNvPr>
                <p:cNvGrpSpPr/>
                <p:nvPr/>
              </p:nvGrpSpPr>
              <p:grpSpPr>
                <a:xfrm>
                  <a:off x="8458200" y="990600"/>
                  <a:ext cx="838200" cy="685800"/>
                  <a:chOff x="6934200" y="990600"/>
                  <a:chExt cx="838200" cy="685800"/>
                </a:xfrm>
              </p:grpSpPr>
              <p:sp>
                <p:nvSpPr>
                  <p:cNvPr id="366" name="Plaque 365">
                    <a:extLst>
                      <a:ext uri="{FF2B5EF4-FFF2-40B4-BE49-F238E27FC236}">
                        <a16:creationId xmlns:a16="http://schemas.microsoft.com/office/drawing/2014/main" id="{1090B73B-4631-2D94-5874-683AA29016B0}"/>
                      </a:ext>
                    </a:extLst>
                  </p:cNvPr>
                  <p:cNvSpPr/>
                  <p:nvPr/>
                </p:nvSpPr>
                <p:spPr>
                  <a:xfrm>
                    <a:off x="6934200" y="990600"/>
                    <a:ext cx="838200" cy="685800"/>
                  </a:xfrm>
                  <a:prstGeom prst="plaque">
                    <a:avLst>
                      <a:gd name="adj" fmla="val 44950"/>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Diamond 366">
                    <a:extLst>
                      <a:ext uri="{FF2B5EF4-FFF2-40B4-BE49-F238E27FC236}">
                        <a16:creationId xmlns:a16="http://schemas.microsoft.com/office/drawing/2014/main" id="{B6A8DE58-9C1C-6D1D-6CAC-48080505F01F}"/>
                      </a:ext>
                    </a:extLst>
                  </p:cNvPr>
                  <p:cNvSpPr/>
                  <p:nvPr/>
                </p:nvSpPr>
                <p:spPr>
                  <a:xfrm>
                    <a:off x="7239000" y="1143000"/>
                    <a:ext cx="228600" cy="381000"/>
                  </a:xfrm>
                  <a:prstGeom prst="diamond">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spTree>
    <p:extLst>
      <p:ext uri="{BB962C8B-B14F-4D97-AF65-F5344CB8AC3E}">
        <p14:creationId xmlns:p14="http://schemas.microsoft.com/office/powerpoint/2010/main" val="23348179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paperarts.com/products/images/123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545" r="1857"/>
          <a:stretch/>
        </p:blipFill>
        <p:spPr bwMode="auto">
          <a:xfrm>
            <a:off x="0" y="-1"/>
            <a:ext cx="12192000" cy="688128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381314" y="902757"/>
            <a:ext cx="9265710" cy="523220"/>
          </a:xfrm>
          <a:prstGeom prst="rect">
            <a:avLst/>
          </a:prstGeom>
        </p:spPr>
        <p:txBody>
          <a:bodyPr wrap="square">
            <a:spAutoFit/>
          </a:bodyPr>
          <a:lstStyle/>
          <a:p>
            <a:pPr algn="ctr" fontAlgn="base"/>
            <a:r>
              <a:rPr lang="en-US" sz="2800" dirty="0">
                <a:solidFill>
                  <a:schemeClr val="bg1"/>
                </a:solidFill>
              </a:rPr>
              <a:t> “five thousand men” meant five thousand </a:t>
            </a:r>
            <a:r>
              <a:rPr lang="en-US" sz="2800" i="1" dirty="0">
                <a:solidFill>
                  <a:schemeClr val="bg1"/>
                </a:solidFill>
              </a:rPr>
              <a:t>males. </a:t>
            </a:r>
            <a:r>
              <a:rPr lang="en-US" sz="1200" i="1" dirty="0">
                <a:solidFill>
                  <a:schemeClr val="bg1"/>
                </a:solidFill>
              </a:rPr>
              <a:t>(5)</a:t>
            </a:r>
            <a:endParaRPr lang="en-US" sz="1200" b="0" i="0" dirty="0">
              <a:solidFill>
                <a:schemeClr val="bg1"/>
              </a:solidFill>
              <a:effectLst/>
              <a:latin typeface="Abadi" panose="020B0604020104020204" pitchFamily="34" charset="0"/>
            </a:endParaRPr>
          </a:p>
        </p:txBody>
      </p:sp>
      <p:grpSp>
        <p:nvGrpSpPr>
          <p:cNvPr id="7" name="Group 6"/>
          <p:cNvGrpSpPr/>
          <p:nvPr/>
        </p:nvGrpSpPr>
        <p:grpSpPr>
          <a:xfrm>
            <a:off x="437745" y="1970129"/>
            <a:ext cx="4591455" cy="3759463"/>
            <a:chOff x="1653701" y="1662112"/>
            <a:chExt cx="4591455" cy="3759463"/>
          </a:xfrm>
        </p:grpSpPr>
        <p:pic>
          <p:nvPicPr>
            <p:cNvPr id="5122" name="Picture 2" descr="two fish and basket"/>
            <p:cNvPicPr>
              <a:picLocks noChangeAspect="1" noChangeArrowheads="1"/>
            </p:cNvPicPr>
            <p:nvPr/>
          </p:nvPicPr>
          <p:blipFill>
            <a:blip r:embed="rId3" cstate="print"/>
            <a:srcRect/>
            <a:stretch>
              <a:fillRect/>
            </a:stretch>
          </p:blipFill>
          <p:spPr bwMode="auto">
            <a:xfrm>
              <a:off x="1673090" y="1662112"/>
              <a:ext cx="4286250" cy="3219451"/>
            </a:xfrm>
            <a:prstGeom prst="rect">
              <a:avLst/>
            </a:prstGeom>
            <a:noFill/>
          </p:spPr>
        </p:pic>
        <p:sp>
          <p:nvSpPr>
            <p:cNvPr id="6" name="Rectangle 5"/>
            <p:cNvSpPr/>
            <p:nvPr/>
          </p:nvSpPr>
          <p:spPr>
            <a:xfrm>
              <a:off x="1653701" y="4990688"/>
              <a:ext cx="4591455" cy="430887"/>
            </a:xfrm>
            <a:prstGeom prst="rect">
              <a:avLst/>
            </a:prstGeom>
          </p:spPr>
          <p:txBody>
            <a:bodyPr wrap="square">
              <a:spAutoFit/>
            </a:bodyPr>
            <a:lstStyle/>
            <a:p>
              <a:r>
                <a:rPr lang="en-US" sz="1100" dirty="0">
                  <a:solidFill>
                    <a:schemeClr val="bg1"/>
                  </a:solidFill>
                </a:rPr>
                <a:t>The mosaic is from the floor of a church built in the fifth century A.D. at the traditional site of the feeding of the five thousand. </a:t>
              </a:r>
            </a:p>
          </p:txBody>
        </p:sp>
      </p:grpSp>
      <p:sp>
        <p:nvSpPr>
          <p:cNvPr id="8" name="TextBox 7"/>
          <p:cNvSpPr txBox="1"/>
          <p:nvPr/>
        </p:nvSpPr>
        <p:spPr>
          <a:xfrm>
            <a:off x="0" y="-1"/>
            <a:ext cx="12192000"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Give Ye Them To Eat</a:t>
            </a:r>
          </a:p>
        </p:txBody>
      </p:sp>
      <p:sp>
        <p:nvSpPr>
          <p:cNvPr id="9" name="Rectangle 8"/>
          <p:cNvSpPr/>
          <p:nvPr/>
        </p:nvSpPr>
        <p:spPr>
          <a:xfrm>
            <a:off x="0" y="6550223"/>
            <a:ext cx="2983830" cy="307777"/>
          </a:xfrm>
          <a:prstGeom prst="rect">
            <a:avLst/>
          </a:prstGeom>
        </p:spPr>
        <p:txBody>
          <a:bodyPr wrap="none">
            <a:spAutoFit/>
          </a:bodyPr>
          <a:lstStyle/>
          <a:p>
            <a:r>
              <a:rPr lang="en-US" sz="1400" dirty="0">
                <a:solidFill>
                  <a:schemeClr val="bg1"/>
                </a:solidFill>
              </a:rPr>
              <a:t>Matthew 14:15-21; Mark 6:37; Luke 9:</a:t>
            </a:r>
            <a:endParaRPr lang="en-US" sz="1400" dirty="0"/>
          </a:p>
        </p:txBody>
      </p:sp>
      <p:sp>
        <p:nvSpPr>
          <p:cNvPr id="10" name="Rectangle 9"/>
          <p:cNvSpPr/>
          <p:nvPr/>
        </p:nvSpPr>
        <p:spPr>
          <a:xfrm>
            <a:off x="4970835" y="1651789"/>
            <a:ext cx="6741267" cy="523220"/>
          </a:xfrm>
          <a:prstGeom prst="rect">
            <a:avLst/>
          </a:prstGeom>
        </p:spPr>
        <p:txBody>
          <a:bodyPr wrap="square">
            <a:spAutoFit/>
          </a:bodyPr>
          <a:lstStyle/>
          <a:p>
            <a:pPr algn="ctr"/>
            <a:r>
              <a:rPr lang="en-US" sz="2800" dirty="0">
                <a:solidFill>
                  <a:schemeClr val="bg1"/>
                </a:solidFill>
              </a:rPr>
              <a:t>Why did Jesus feed the 5,000?</a:t>
            </a:r>
          </a:p>
        </p:txBody>
      </p:sp>
      <p:sp>
        <p:nvSpPr>
          <p:cNvPr id="11" name="Rectangle 10"/>
          <p:cNvSpPr/>
          <p:nvPr/>
        </p:nvSpPr>
        <p:spPr>
          <a:xfrm>
            <a:off x="4996775" y="2854776"/>
            <a:ext cx="6948791" cy="3416320"/>
          </a:xfrm>
          <a:prstGeom prst="rect">
            <a:avLst/>
          </a:prstGeom>
        </p:spPr>
        <p:txBody>
          <a:bodyPr wrap="square">
            <a:spAutoFit/>
          </a:bodyPr>
          <a:lstStyle/>
          <a:p>
            <a:pPr marL="342900" indent="-342900">
              <a:buAutoNum type="arabicPeriod"/>
            </a:pPr>
            <a:r>
              <a:rPr lang="en-US" dirty="0">
                <a:solidFill>
                  <a:schemeClr val="bg1"/>
                </a:solidFill>
              </a:rPr>
              <a:t>They were hungry, fainting for want of temporal food, and there was none available for them. They had left their camps and villages to hear His word…temporal need.</a:t>
            </a:r>
          </a:p>
          <a:p>
            <a:pPr marL="342900" indent="-342900">
              <a:buAutoNum type="arabicPeriod"/>
            </a:pPr>
            <a:endParaRPr lang="en-US" dirty="0">
              <a:solidFill>
                <a:schemeClr val="bg1"/>
              </a:solidFill>
            </a:endParaRPr>
          </a:p>
          <a:p>
            <a:pPr marL="342900" indent="-342900">
              <a:buAutoNum type="arabicPeriod"/>
            </a:pPr>
            <a:r>
              <a:rPr lang="en-US" dirty="0">
                <a:solidFill>
                  <a:schemeClr val="bg1"/>
                </a:solidFill>
              </a:rPr>
              <a:t>A testimony and witness that He was the Son of God, the promised Messiah (John 6:14)</a:t>
            </a:r>
          </a:p>
          <a:p>
            <a:pPr marL="342900" indent="-342900">
              <a:buAutoNum type="arabicPeriod"/>
            </a:pPr>
            <a:endParaRPr lang="en-US" dirty="0">
              <a:solidFill>
                <a:schemeClr val="bg1"/>
              </a:solidFill>
            </a:endParaRPr>
          </a:p>
          <a:p>
            <a:pPr marL="342900" indent="-342900">
              <a:buAutoNum type="arabicPeriod"/>
            </a:pPr>
            <a:r>
              <a:rPr lang="en-US" dirty="0">
                <a:solidFill>
                  <a:schemeClr val="bg1"/>
                </a:solidFill>
              </a:rPr>
              <a:t>Jesus performed this miracle as a setting for one of his strongest and deepest recorded discourses—the Sermon on the bread of Life…so to provide temporal food to sustain mortal life, He provided the lesson that man must eat spiritually to gain eternal life. (3)</a:t>
            </a:r>
          </a:p>
          <a:p>
            <a:pPr marL="342900" indent="-342900"/>
            <a:endParaRPr lang="en-US" dirty="0">
              <a:solidFill>
                <a:schemeClr val="bg1"/>
              </a:solidFill>
            </a:endParaRPr>
          </a:p>
        </p:txBody>
      </p:sp>
      <p:pic>
        <p:nvPicPr>
          <p:cNvPr id="12" name="Picture 11" descr="bruce R. McConkie.jpg"/>
          <p:cNvPicPr>
            <a:picLocks noChangeAspect="1"/>
          </p:cNvPicPr>
          <p:nvPr/>
        </p:nvPicPr>
        <p:blipFill>
          <a:blip r:embed="rId4" cstate="print"/>
          <a:stretch>
            <a:fillRect/>
          </a:stretch>
        </p:blipFill>
        <p:spPr>
          <a:xfrm>
            <a:off x="10757469" y="165806"/>
            <a:ext cx="1061998" cy="1482372"/>
          </a:xfrm>
          <a:prstGeom prst="rect">
            <a:avLst/>
          </a:prstGeom>
        </p:spPr>
      </p:pic>
    </p:spTree>
    <p:extLst>
      <p:ext uri="{BB962C8B-B14F-4D97-AF65-F5344CB8AC3E}">
        <p14:creationId xmlns:p14="http://schemas.microsoft.com/office/powerpoint/2010/main" val="3261403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 calcmode="lin" valueType="num">
                                      <p:cBhvr additive="base">
                                        <p:cTn id="13"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anim calcmode="lin" valueType="num">
                                      <p:cBhvr additive="base">
                                        <p:cTn id="19" dur="500" fill="hold"/>
                                        <p:tgtEl>
                                          <p:spTgt spid="1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1">
                                            <p:txEl>
                                              <p:pRg st="4" end="4"/>
                                            </p:txEl>
                                          </p:spTgt>
                                        </p:tgtEl>
                                        <p:attrNameLst>
                                          <p:attrName>style.visibility</p:attrName>
                                        </p:attrNameLst>
                                      </p:cBhvr>
                                      <p:to>
                                        <p:strVal val="visible"/>
                                      </p:to>
                                    </p:set>
                                    <p:anim calcmode="lin" valueType="num">
                                      <p:cBhvr additive="base">
                                        <p:cTn id="25" dur="500" fill="hold"/>
                                        <p:tgtEl>
                                          <p:spTgt spid="11">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1">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http://www.paperarts.com/products/images/1238.jpg">
            <a:extLst>
              <a:ext uri="{FF2B5EF4-FFF2-40B4-BE49-F238E27FC236}">
                <a16:creationId xmlns:a16="http://schemas.microsoft.com/office/drawing/2014/main" id="{C038E901-BE7C-CC29-D6ED-B7E6CEAC57B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545" r="1857"/>
          <a:stretch/>
        </p:blipFill>
        <p:spPr bwMode="auto">
          <a:xfrm>
            <a:off x="0" y="0"/>
            <a:ext cx="12192000" cy="688128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F47E346-EBD2-C6A6-F90F-D7F0951C487C}"/>
              </a:ext>
            </a:extLst>
          </p:cNvPr>
          <p:cNvPicPr>
            <a:picLocks noChangeAspect="1"/>
          </p:cNvPicPr>
          <p:nvPr/>
        </p:nvPicPr>
        <p:blipFill>
          <a:blip r:embed="rId3"/>
          <a:stretch>
            <a:fillRect/>
          </a:stretch>
        </p:blipFill>
        <p:spPr>
          <a:xfrm>
            <a:off x="6158515" y="1687442"/>
            <a:ext cx="5815886" cy="3282543"/>
          </a:xfrm>
          <a:prstGeom prst="rect">
            <a:avLst/>
          </a:prstGeom>
        </p:spPr>
      </p:pic>
      <p:sp>
        <p:nvSpPr>
          <p:cNvPr id="8" name="TextBox 7"/>
          <p:cNvSpPr txBox="1"/>
          <p:nvPr/>
        </p:nvSpPr>
        <p:spPr>
          <a:xfrm>
            <a:off x="0" y="-1"/>
            <a:ext cx="12192000"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Give What You Have</a:t>
            </a:r>
          </a:p>
        </p:txBody>
      </p:sp>
      <p:sp>
        <p:nvSpPr>
          <p:cNvPr id="13" name="TextBox 12">
            <a:extLst>
              <a:ext uri="{FF2B5EF4-FFF2-40B4-BE49-F238E27FC236}">
                <a16:creationId xmlns:a16="http://schemas.microsoft.com/office/drawing/2014/main" id="{B173B3CA-B5BD-710F-BE80-D57649BB7196}"/>
              </a:ext>
            </a:extLst>
          </p:cNvPr>
          <p:cNvSpPr txBox="1"/>
          <p:nvPr/>
        </p:nvSpPr>
        <p:spPr>
          <a:xfrm>
            <a:off x="1343013" y="1301180"/>
            <a:ext cx="4858495" cy="5539978"/>
          </a:xfrm>
          <a:prstGeom prst="rect">
            <a:avLst/>
          </a:prstGeom>
          <a:noFill/>
        </p:spPr>
        <p:txBody>
          <a:bodyPr wrap="square">
            <a:spAutoFit/>
          </a:bodyPr>
          <a:lstStyle/>
          <a:p>
            <a:pPr algn="l" fontAlgn="base"/>
            <a:r>
              <a:rPr lang="en-US" sz="2800" b="0" i="0" dirty="0">
                <a:solidFill>
                  <a:schemeClr val="bg1"/>
                </a:solidFill>
                <a:effectLst/>
                <a:latin typeface="Abadi" panose="020B0604020104020204" pitchFamily="34" charset="0"/>
              </a:rPr>
              <a:t>Have you ever felt your talents and gifts were too small for the task ahead? …But you and I can give what we have to Christ, and He will multiply our efforts.</a:t>
            </a:r>
          </a:p>
          <a:p>
            <a:pPr algn="l" fontAlgn="base"/>
            <a:endParaRPr lang="en-US" sz="2800" dirty="0">
              <a:solidFill>
                <a:schemeClr val="bg1"/>
              </a:solidFill>
              <a:latin typeface="Abadi" panose="020B0604020104020204" pitchFamily="34" charset="0"/>
            </a:endParaRPr>
          </a:p>
          <a:p>
            <a:pPr algn="l" fontAlgn="base"/>
            <a:r>
              <a:rPr lang="en-US" sz="2800" b="0" i="0" dirty="0">
                <a:solidFill>
                  <a:schemeClr val="bg1"/>
                </a:solidFill>
                <a:effectLst/>
                <a:latin typeface="Abadi" panose="020B0604020104020204" pitchFamily="34" charset="0"/>
              </a:rPr>
              <a:t>What you have to offer is more than enough—even with your human frailties and weaknesses—</a:t>
            </a:r>
            <a:r>
              <a:rPr lang="en-US" sz="2800" b="0" i="1" dirty="0">
                <a:solidFill>
                  <a:schemeClr val="bg1"/>
                </a:solidFill>
                <a:effectLst/>
                <a:latin typeface="Abadi" panose="020B0604020104020204" pitchFamily="34" charset="0"/>
              </a:rPr>
              <a:t>if</a:t>
            </a:r>
            <a:r>
              <a:rPr lang="en-US" sz="2800" b="0" i="0" dirty="0">
                <a:solidFill>
                  <a:schemeClr val="bg1"/>
                </a:solidFill>
                <a:effectLst/>
                <a:latin typeface="Abadi" panose="020B0604020104020204" pitchFamily="34" charset="0"/>
              </a:rPr>
              <a:t> you rely on the grace of God.</a:t>
            </a:r>
          </a:p>
          <a:p>
            <a:pPr algn="l" fontAlgn="base"/>
            <a:r>
              <a:rPr lang="en-US" b="0" i="0" dirty="0">
                <a:solidFill>
                  <a:schemeClr val="bg1"/>
                </a:solidFill>
                <a:effectLst/>
                <a:latin typeface="Abadi" panose="020B0604020104020204" pitchFamily="34" charset="0"/>
              </a:rPr>
              <a:t>(10)</a:t>
            </a:r>
          </a:p>
        </p:txBody>
      </p:sp>
      <p:pic>
        <p:nvPicPr>
          <p:cNvPr id="16" name="Picture 15">
            <a:extLst>
              <a:ext uri="{FF2B5EF4-FFF2-40B4-BE49-F238E27FC236}">
                <a16:creationId xmlns:a16="http://schemas.microsoft.com/office/drawing/2014/main" id="{D1453ACF-7AD3-6BE2-07BF-B9D51CBABC7F}"/>
              </a:ext>
            </a:extLst>
          </p:cNvPr>
          <p:cNvPicPr>
            <a:picLocks noChangeAspect="1"/>
          </p:cNvPicPr>
          <p:nvPr/>
        </p:nvPicPr>
        <p:blipFill>
          <a:blip r:embed="rId4"/>
          <a:stretch>
            <a:fillRect/>
          </a:stretch>
        </p:blipFill>
        <p:spPr>
          <a:xfrm>
            <a:off x="217599" y="190533"/>
            <a:ext cx="965941" cy="1496909"/>
          </a:xfrm>
          <a:prstGeom prst="rect">
            <a:avLst/>
          </a:prstGeom>
        </p:spPr>
      </p:pic>
    </p:spTree>
    <p:extLst>
      <p:ext uri="{BB962C8B-B14F-4D97-AF65-F5344CB8AC3E}">
        <p14:creationId xmlns:p14="http://schemas.microsoft.com/office/powerpoint/2010/main" val="468945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DA12831-F54D-136A-A1E7-C0BDA4644607}"/>
              </a:ext>
            </a:extLst>
          </p:cNvPr>
          <p:cNvPicPr>
            <a:picLocks noChangeAspect="1"/>
          </p:cNvPicPr>
          <p:nvPr/>
        </p:nvPicPr>
        <p:blipFill>
          <a:blip r:embed="rId2"/>
          <a:stretch>
            <a:fillRect/>
          </a:stretch>
        </p:blipFill>
        <p:spPr>
          <a:xfrm>
            <a:off x="0" y="-199291"/>
            <a:ext cx="12192000" cy="7057292"/>
          </a:xfrm>
          <a:prstGeom prst="rect">
            <a:avLst/>
          </a:prstGeom>
        </p:spPr>
      </p:pic>
      <p:sp>
        <p:nvSpPr>
          <p:cNvPr id="3" name="Rectangle 2">
            <a:extLst>
              <a:ext uri="{FF2B5EF4-FFF2-40B4-BE49-F238E27FC236}">
                <a16:creationId xmlns:a16="http://schemas.microsoft.com/office/drawing/2014/main" id="{1005CDC2-C3CC-BBE2-EAAB-B0E08BF63013}"/>
              </a:ext>
            </a:extLst>
          </p:cNvPr>
          <p:cNvSpPr/>
          <p:nvPr/>
        </p:nvSpPr>
        <p:spPr>
          <a:xfrm>
            <a:off x="0" y="6550223"/>
            <a:ext cx="1545295" cy="307777"/>
          </a:xfrm>
          <a:prstGeom prst="rect">
            <a:avLst/>
          </a:prstGeom>
        </p:spPr>
        <p:txBody>
          <a:bodyPr wrap="none">
            <a:spAutoFit/>
          </a:bodyPr>
          <a:lstStyle/>
          <a:p>
            <a:r>
              <a:rPr lang="en-US" sz="1400" dirty="0">
                <a:solidFill>
                  <a:schemeClr val="bg1"/>
                </a:solidFill>
              </a:rPr>
              <a:t>Matthew 14:13-21</a:t>
            </a:r>
            <a:endParaRPr lang="en-US" sz="1400" dirty="0"/>
          </a:p>
        </p:txBody>
      </p:sp>
      <p:sp>
        <p:nvSpPr>
          <p:cNvPr id="12" name="TextBox 11">
            <a:extLst>
              <a:ext uri="{FF2B5EF4-FFF2-40B4-BE49-F238E27FC236}">
                <a16:creationId xmlns:a16="http://schemas.microsoft.com/office/drawing/2014/main" id="{CB609176-732F-C073-B5C9-EA5069F8A3AC}"/>
              </a:ext>
            </a:extLst>
          </p:cNvPr>
          <p:cNvSpPr txBox="1"/>
          <p:nvPr/>
        </p:nvSpPr>
        <p:spPr>
          <a:xfrm>
            <a:off x="980727" y="728026"/>
            <a:ext cx="5349735" cy="2308324"/>
          </a:xfrm>
          <a:prstGeom prst="rect">
            <a:avLst/>
          </a:prstGeom>
          <a:noFill/>
        </p:spPr>
        <p:txBody>
          <a:bodyPr wrap="square">
            <a:spAutoFit/>
          </a:bodyPr>
          <a:lstStyle/>
          <a:p>
            <a:pPr algn="ctr" fontAlgn="base"/>
            <a:r>
              <a:rPr lang="en-US" sz="3600" b="1" dirty="0">
                <a:solidFill>
                  <a:schemeClr val="bg1"/>
                </a:solidFill>
                <a:latin typeface="Abadi" panose="020B0604020104020204" pitchFamily="34" charset="0"/>
              </a:rPr>
              <a:t>W</a:t>
            </a:r>
            <a:r>
              <a:rPr lang="en-US" sz="3600" b="1" i="0" dirty="0">
                <a:solidFill>
                  <a:schemeClr val="bg1"/>
                </a:solidFill>
                <a:effectLst/>
                <a:latin typeface="Abadi" panose="020B0604020104020204" pitchFamily="34" charset="0"/>
              </a:rPr>
              <a:t>hen we offer the Savior all that we have, He can multiply our efforts to accomplish His purposes</a:t>
            </a:r>
            <a:r>
              <a:rPr lang="en-US" sz="3600" b="0" i="0" dirty="0">
                <a:solidFill>
                  <a:schemeClr val="bg1"/>
                </a:solidFill>
                <a:effectLst/>
                <a:latin typeface="Abadi" panose="020B0604020104020204" pitchFamily="34" charset="0"/>
              </a:rPr>
              <a:t>.</a:t>
            </a:r>
          </a:p>
        </p:txBody>
      </p:sp>
    </p:spTree>
    <p:extLst>
      <p:ext uri="{BB962C8B-B14F-4D97-AF65-F5344CB8AC3E}">
        <p14:creationId xmlns:p14="http://schemas.microsoft.com/office/powerpoint/2010/main" val="37131693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paperarts.com/products/images/123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545" r="1857"/>
          <a:stretch/>
        </p:blipFill>
        <p:spPr bwMode="auto">
          <a:xfrm>
            <a:off x="0" y="0"/>
            <a:ext cx="12192000" cy="688128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0" y="-1"/>
            <a:ext cx="12192000"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To Bless and Brake Bread</a:t>
            </a:r>
          </a:p>
        </p:txBody>
      </p:sp>
      <p:sp>
        <p:nvSpPr>
          <p:cNvPr id="9" name="Rectangle 8"/>
          <p:cNvSpPr/>
          <p:nvPr/>
        </p:nvSpPr>
        <p:spPr>
          <a:xfrm>
            <a:off x="0" y="6550223"/>
            <a:ext cx="2843727" cy="307777"/>
          </a:xfrm>
          <a:prstGeom prst="rect">
            <a:avLst/>
          </a:prstGeom>
        </p:spPr>
        <p:txBody>
          <a:bodyPr wrap="none">
            <a:spAutoFit/>
          </a:bodyPr>
          <a:lstStyle/>
          <a:p>
            <a:r>
              <a:rPr lang="en-US" sz="1400" dirty="0">
                <a:solidFill>
                  <a:schemeClr val="bg1"/>
                </a:solidFill>
              </a:rPr>
              <a:t>Matthew 14:17; Mark 6:37; John 6:7</a:t>
            </a:r>
            <a:endParaRPr lang="en-US" sz="1400" dirty="0"/>
          </a:p>
        </p:txBody>
      </p:sp>
      <p:sp>
        <p:nvSpPr>
          <p:cNvPr id="11" name="Rectangle 10"/>
          <p:cNvSpPr/>
          <p:nvPr/>
        </p:nvSpPr>
        <p:spPr>
          <a:xfrm>
            <a:off x="6096000" y="2088058"/>
            <a:ext cx="4873557" cy="1815882"/>
          </a:xfrm>
          <a:prstGeom prst="rect">
            <a:avLst/>
          </a:prstGeom>
        </p:spPr>
        <p:txBody>
          <a:bodyPr wrap="square">
            <a:spAutoFit/>
          </a:bodyPr>
          <a:lstStyle/>
          <a:p>
            <a:pPr marL="342900" indent="-342900"/>
            <a:r>
              <a:rPr lang="en-US" sz="2800" dirty="0">
                <a:solidFill>
                  <a:schemeClr val="bg1"/>
                </a:solidFill>
              </a:rPr>
              <a:t>“two hundred pennyworth,” or  two hundred </a:t>
            </a:r>
            <a:r>
              <a:rPr lang="en-US" sz="2800" i="1" dirty="0" err="1">
                <a:solidFill>
                  <a:schemeClr val="bg1"/>
                </a:solidFill>
              </a:rPr>
              <a:t>denarii</a:t>
            </a:r>
            <a:r>
              <a:rPr lang="en-US" sz="2800" dirty="0">
                <a:solidFill>
                  <a:schemeClr val="bg1"/>
                </a:solidFill>
              </a:rPr>
              <a:t>—roughly eight months’ wages for a common laborer.</a:t>
            </a:r>
          </a:p>
        </p:txBody>
      </p:sp>
      <p:sp>
        <p:nvSpPr>
          <p:cNvPr id="12" name="Rectangle 11"/>
          <p:cNvSpPr/>
          <p:nvPr/>
        </p:nvSpPr>
        <p:spPr>
          <a:xfrm>
            <a:off x="1080564" y="911028"/>
            <a:ext cx="9888993" cy="369332"/>
          </a:xfrm>
          <a:prstGeom prst="rect">
            <a:avLst/>
          </a:prstGeom>
        </p:spPr>
        <p:txBody>
          <a:bodyPr wrap="square">
            <a:spAutoFit/>
          </a:bodyPr>
          <a:lstStyle/>
          <a:p>
            <a:pPr algn="ctr"/>
            <a:r>
              <a:rPr lang="en-US" i="1" dirty="0">
                <a:solidFill>
                  <a:srgbClr val="FFFF00"/>
                </a:solidFill>
              </a:rPr>
              <a:t>Shall we go and buy two hundred pennyworth of bread, and give them to eat? Mark 6:37</a:t>
            </a:r>
          </a:p>
        </p:txBody>
      </p:sp>
      <p:pic>
        <p:nvPicPr>
          <p:cNvPr id="36866" name="Picture 2" descr="http://www.beastcoins.com/RomanImperial/VIII/Antioch/Z5256.jpg"/>
          <p:cNvPicPr>
            <a:picLocks noChangeAspect="1" noChangeArrowheads="1"/>
          </p:cNvPicPr>
          <p:nvPr/>
        </p:nvPicPr>
        <p:blipFill>
          <a:blip r:embed="rId3" cstate="print"/>
          <a:srcRect/>
          <a:stretch>
            <a:fillRect/>
          </a:stretch>
        </p:blipFill>
        <p:spPr bwMode="auto">
          <a:xfrm>
            <a:off x="816884" y="1679510"/>
            <a:ext cx="4712007" cy="2456527"/>
          </a:xfrm>
          <a:prstGeom prst="rect">
            <a:avLst/>
          </a:prstGeom>
          <a:noFill/>
        </p:spPr>
      </p:pic>
      <p:sp>
        <p:nvSpPr>
          <p:cNvPr id="13" name="Rectangle 12"/>
          <p:cNvSpPr/>
          <p:nvPr/>
        </p:nvSpPr>
        <p:spPr>
          <a:xfrm>
            <a:off x="5431277" y="4976336"/>
            <a:ext cx="6096000" cy="1477328"/>
          </a:xfrm>
          <a:prstGeom prst="rect">
            <a:avLst/>
          </a:prstGeom>
        </p:spPr>
        <p:txBody>
          <a:bodyPr>
            <a:spAutoFit/>
          </a:bodyPr>
          <a:lstStyle/>
          <a:p>
            <a:r>
              <a:rPr lang="en-US" dirty="0">
                <a:solidFill>
                  <a:schemeClr val="bg1"/>
                </a:solidFill>
              </a:rPr>
              <a:t>“A major reason this church has grown from its humble beginnings to its current strength is the faithfulness and devotion of millions of humble and devoted people who have only five loaves and two small fishes to offer in the service of the Master.” (6)</a:t>
            </a:r>
          </a:p>
        </p:txBody>
      </p:sp>
      <p:pic>
        <p:nvPicPr>
          <p:cNvPr id="14" name="Picture 13" descr="james e faust.jpg"/>
          <p:cNvPicPr>
            <a:picLocks noChangeAspect="1"/>
          </p:cNvPicPr>
          <p:nvPr/>
        </p:nvPicPr>
        <p:blipFill>
          <a:blip r:embed="rId4" cstate="print"/>
          <a:stretch>
            <a:fillRect/>
          </a:stretch>
        </p:blipFill>
        <p:spPr>
          <a:xfrm>
            <a:off x="3486353" y="4762500"/>
            <a:ext cx="1581150" cy="1905000"/>
          </a:xfrm>
          <a:prstGeom prst="rect">
            <a:avLst/>
          </a:prstGeom>
        </p:spPr>
      </p:pic>
    </p:spTree>
    <p:extLst>
      <p:ext uri="{BB962C8B-B14F-4D97-AF65-F5344CB8AC3E}">
        <p14:creationId xmlns:p14="http://schemas.microsoft.com/office/powerpoint/2010/main" val="2434672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paperarts.com/products/images/123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545" r="1857"/>
          <a:stretch/>
        </p:blipFill>
        <p:spPr bwMode="auto">
          <a:xfrm>
            <a:off x="0" y="0"/>
            <a:ext cx="12192000" cy="688128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0" y="-1"/>
            <a:ext cx="12192000"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The Bread of Life</a:t>
            </a:r>
          </a:p>
        </p:txBody>
      </p:sp>
      <p:sp>
        <p:nvSpPr>
          <p:cNvPr id="9" name="Rectangle 8"/>
          <p:cNvSpPr/>
          <p:nvPr/>
        </p:nvSpPr>
        <p:spPr>
          <a:xfrm>
            <a:off x="0" y="6550223"/>
            <a:ext cx="2574423" cy="307777"/>
          </a:xfrm>
          <a:prstGeom prst="rect">
            <a:avLst/>
          </a:prstGeom>
        </p:spPr>
        <p:txBody>
          <a:bodyPr wrap="none">
            <a:spAutoFit/>
          </a:bodyPr>
          <a:lstStyle/>
          <a:p>
            <a:r>
              <a:rPr lang="en-US" sz="1400" dirty="0">
                <a:solidFill>
                  <a:schemeClr val="bg1"/>
                </a:solidFill>
              </a:rPr>
              <a:t>Matthew 14:20-21; John 6:22-58</a:t>
            </a:r>
            <a:endParaRPr lang="en-US" sz="1400" dirty="0"/>
          </a:p>
        </p:txBody>
      </p:sp>
      <p:sp>
        <p:nvSpPr>
          <p:cNvPr id="13" name="Rectangle 12"/>
          <p:cNvSpPr/>
          <p:nvPr/>
        </p:nvSpPr>
        <p:spPr>
          <a:xfrm>
            <a:off x="4925439" y="1406285"/>
            <a:ext cx="6096000" cy="1477328"/>
          </a:xfrm>
          <a:prstGeom prst="rect">
            <a:avLst/>
          </a:prstGeom>
        </p:spPr>
        <p:txBody>
          <a:bodyPr>
            <a:spAutoFit/>
          </a:bodyPr>
          <a:lstStyle/>
          <a:p>
            <a:r>
              <a:rPr lang="en-US" dirty="0">
                <a:solidFill>
                  <a:schemeClr val="bg1"/>
                </a:solidFill>
              </a:rPr>
              <a:t>We eat food to stimulate our physical bodies. Without the partaking of food we would become weak and sickly, and fail physically. It is just as necessary, for our spiritual body, that we should partake of this sacrament and by it obtain spiritual food for our souls.</a:t>
            </a:r>
          </a:p>
        </p:txBody>
      </p:sp>
      <p:pic>
        <p:nvPicPr>
          <p:cNvPr id="37890" name="Picture 2" descr="http://request.org.uk/wp-content/uploads/2013/06/JESUS-MIRACLE-FEED-5000-370x270.jpg"/>
          <p:cNvPicPr>
            <a:picLocks noChangeAspect="1" noChangeArrowheads="1"/>
          </p:cNvPicPr>
          <p:nvPr/>
        </p:nvPicPr>
        <p:blipFill>
          <a:blip r:embed="rId3" cstate="print"/>
          <a:srcRect/>
          <a:stretch>
            <a:fillRect/>
          </a:stretch>
        </p:blipFill>
        <p:spPr bwMode="auto">
          <a:xfrm>
            <a:off x="719778" y="1003875"/>
            <a:ext cx="3524250" cy="2571751"/>
          </a:xfrm>
          <a:prstGeom prst="rect">
            <a:avLst/>
          </a:prstGeom>
          <a:noFill/>
        </p:spPr>
      </p:pic>
      <p:sp>
        <p:nvSpPr>
          <p:cNvPr id="15" name="Rectangle 14"/>
          <p:cNvSpPr/>
          <p:nvPr/>
        </p:nvSpPr>
        <p:spPr>
          <a:xfrm>
            <a:off x="353438" y="3719156"/>
            <a:ext cx="6096000" cy="2031325"/>
          </a:xfrm>
          <a:prstGeom prst="rect">
            <a:avLst/>
          </a:prstGeom>
        </p:spPr>
        <p:txBody>
          <a:bodyPr>
            <a:spAutoFit/>
          </a:bodyPr>
          <a:lstStyle/>
          <a:p>
            <a:r>
              <a:rPr lang="en-US" dirty="0">
                <a:solidFill>
                  <a:schemeClr val="bg1"/>
                </a:solidFill>
              </a:rPr>
              <a:t>“We must come, however, to the sacrament table hungry. If we should repair to a banquet where the finest of earth’s providing may be had, without hunger, without appetite, the food would not be tempting, nor do us any good. </a:t>
            </a:r>
          </a:p>
          <a:p>
            <a:endParaRPr lang="en-US" dirty="0">
              <a:solidFill>
                <a:schemeClr val="bg1"/>
              </a:solidFill>
            </a:endParaRPr>
          </a:p>
          <a:p>
            <a:r>
              <a:rPr lang="en-US" dirty="0">
                <a:solidFill>
                  <a:schemeClr val="bg1"/>
                </a:solidFill>
              </a:rPr>
              <a:t>If we repair to the sacrament table, we must come hungering and thirsting for righteousness, for spiritual growth.” (7)</a:t>
            </a:r>
          </a:p>
        </p:txBody>
      </p:sp>
      <p:pic>
        <p:nvPicPr>
          <p:cNvPr id="17" name="Picture 16" descr="bread and water.jpg"/>
          <p:cNvPicPr>
            <a:picLocks noChangeAspect="1"/>
          </p:cNvPicPr>
          <p:nvPr/>
        </p:nvPicPr>
        <p:blipFill>
          <a:blip r:embed="rId4" cstate="print"/>
          <a:stretch>
            <a:fillRect/>
          </a:stretch>
        </p:blipFill>
        <p:spPr>
          <a:xfrm>
            <a:off x="6857998" y="2855271"/>
            <a:ext cx="3999487" cy="3201805"/>
          </a:xfrm>
          <a:prstGeom prst="rect">
            <a:avLst/>
          </a:prstGeom>
        </p:spPr>
      </p:pic>
      <p:sp>
        <p:nvSpPr>
          <p:cNvPr id="18" name="Rectangle 17"/>
          <p:cNvSpPr/>
          <p:nvPr/>
        </p:nvSpPr>
        <p:spPr>
          <a:xfrm>
            <a:off x="3453318" y="6177012"/>
            <a:ext cx="6096000" cy="584775"/>
          </a:xfrm>
          <a:prstGeom prst="rect">
            <a:avLst/>
          </a:prstGeom>
        </p:spPr>
        <p:txBody>
          <a:bodyPr>
            <a:spAutoFit/>
          </a:bodyPr>
          <a:lstStyle/>
          <a:p>
            <a:r>
              <a:rPr lang="en-US" sz="3200" dirty="0">
                <a:solidFill>
                  <a:srgbClr val="FFFF00"/>
                </a:solidFill>
              </a:rPr>
              <a:t>And they were filled</a:t>
            </a:r>
          </a:p>
        </p:txBody>
      </p:sp>
    </p:spTree>
    <p:extLst>
      <p:ext uri="{BB962C8B-B14F-4D97-AF65-F5344CB8AC3E}">
        <p14:creationId xmlns:p14="http://schemas.microsoft.com/office/powerpoint/2010/main" val="2648719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paperarts.com/products/images/1238.jpg">
            <a:extLst>
              <a:ext uri="{FF2B5EF4-FFF2-40B4-BE49-F238E27FC236}">
                <a16:creationId xmlns:a16="http://schemas.microsoft.com/office/drawing/2014/main" id="{F44F41D3-6133-835D-1BF4-1AB9AFDED94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545" r="1857"/>
          <a:stretch/>
        </p:blipFill>
        <p:spPr bwMode="auto">
          <a:xfrm>
            <a:off x="0" y="-1"/>
            <a:ext cx="12192000" cy="688128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35936" y="146675"/>
            <a:ext cx="10520127" cy="1200329"/>
          </a:xfrm>
          <a:prstGeom prst="rect">
            <a:avLst/>
          </a:prstGeom>
          <a:noFill/>
        </p:spPr>
        <p:txBody>
          <a:bodyPr wrap="square" rtlCol="0">
            <a:spAutoFit/>
          </a:bodyPr>
          <a:lstStyle/>
          <a:p>
            <a:pPr algn="ctr"/>
            <a:r>
              <a:rPr lang="en-US" sz="4000" dirty="0">
                <a:solidFill>
                  <a:schemeClr val="bg1"/>
                </a:solidFill>
                <a:latin typeface="Abadi" panose="020B0604020104020204" pitchFamily="34" charset="0"/>
              </a:rPr>
              <a:t>Jesus Christ is the Way:</a:t>
            </a:r>
          </a:p>
          <a:p>
            <a:pPr algn="ctr"/>
            <a:r>
              <a:rPr lang="en-US" sz="3200" dirty="0">
                <a:solidFill>
                  <a:schemeClr val="bg1"/>
                </a:solidFill>
                <a:latin typeface="Abadi" panose="020B0604020104020204" pitchFamily="34" charset="0"/>
              </a:rPr>
              <a:t>He is the Bread and Water</a:t>
            </a:r>
          </a:p>
        </p:txBody>
      </p:sp>
      <p:pic>
        <p:nvPicPr>
          <p:cNvPr id="5" name="Picture 4" descr="http://www.turnbacktogod.com/wp-content/uploads/2010/04/Bread-of-Heaven.gif"/>
          <p:cNvPicPr>
            <a:picLocks noChangeAspect="1" noChangeArrowheads="1"/>
          </p:cNvPicPr>
          <p:nvPr/>
        </p:nvPicPr>
        <p:blipFill>
          <a:blip r:embed="rId3" cstate="print"/>
          <a:srcRect/>
          <a:stretch>
            <a:fillRect/>
          </a:stretch>
        </p:blipFill>
        <p:spPr bwMode="auto">
          <a:xfrm>
            <a:off x="4562474" y="1552074"/>
            <a:ext cx="3067050" cy="3819525"/>
          </a:xfrm>
          <a:prstGeom prst="rect">
            <a:avLst/>
          </a:prstGeom>
          <a:noFill/>
        </p:spPr>
      </p:pic>
      <p:sp>
        <p:nvSpPr>
          <p:cNvPr id="6" name="Rectangle 5"/>
          <p:cNvSpPr/>
          <p:nvPr/>
        </p:nvSpPr>
        <p:spPr>
          <a:xfrm>
            <a:off x="643693" y="2338453"/>
            <a:ext cx="3620490" cy="2246769"/>
          </a:xfrm>
          <a:prstGeom prst="rect">
            <a:avLst/>
          </a:prstGeom>
        </p:spPr>
        <p:txBody>
          <a:bodyPr wrap="square">
            <a:spAutoFit/>
          </a:bodyPr>
          <a:lstStyle/>
          <a:p>
            <a:r>
              <a:rPr lang="en-US" sz="2800" dirty="0">
                <a:solidFill>
                  <a:schemeClr val="bg1"/>
                </a:solidFill>
              </a:rPr>
              <a:t>Meat = food</a:t>
            </a:r>
          </a:p>
          <a:p>
            <a:endParaRPr lang="en-US" sz="2800" dirty="0">
              <a:solidFill>
                <a:schemeClr val="bg1"/>
              </a:solidFill>
            </a:endParaRPr>
          </a:p>
          <a:p>
            <a:r>
              <a:rPr lang="en-US" sz="2800" dirty="0">
                <a:solidFill>
                  <a:schemeClr val="bg1"/>
                </a:solidFill>
              </a:rPr>
              <a:t>The living manna sent from God</a:t>
            </a:r>
          </a:p>
          <a:p>
            <a:endParaRPr lang="en-US" sz="2800" dirty="0">
              <a:solidFill>
                <a:schemeClr val="bg1"/>
              </a:solidFill>
            </a:endParaRPr>
          </a:p>
        </p:txBody>
      </p:sp>
      <p:sp>
        <p:nvSpPr>
          <p:cNvPr id="7" name="Rectangle 6"/>
          <p:cNvSpPr/>
          <p:nvPr/>
        </p:nvSpPr>
        <p:spPr>
          <a:xfrm>
            <a:off x="503974" y="5471643"/>
            <a:ext cx="5261377" cy="523220"/>
          </a:xfrm>
          <a:prstGeom prst="rect">
            <a:avLst/>
          </a:prstGeom>
        </p:spPr>
        <p:txBody>
          <a:bodyPr wrap="none">
            <a:spAutoFit/>
          </a:bodyPr>
          <a:lstStyle/>
          <a:p>
            <a:r>
              <a:rPr lang="en-US" sz="2800" dirty="0">
                <a:solidFill>
                  <a:srgbClr val="FFFF00"/>
                </a:solidFill>
                <a:latin typeface="Abadi" panose="020B0604020104020204" pitchFamily="34" charset="0"/>
              </a:rPr>
              <a:t> Why did the people seek Him? </a:t>
            </a:r>
            <a:endParaRPr lang="en-US" sz="2800" dirty="0">
              <a:solidFill>
                <a:srgbClr val="FFFF00"/>
              </a:solidFill>
            </a:endParaRPr>
          </a:p>
        </p:txBody>
      </p:sp>
      <p:sp>
        <p:nvSpPr>
          <p:cNvPr id="8" name="Rectangle 7"/>
          <p:cNvSpPr/>
          <p:nvPr/>
        </p:nvSpPr>
        <p:spPr>
          <a:xfrm>
            <a:off x="7820105" y="2644170"/>
            <a:ext cx="3982402" cy="1569660"/>
          </a:xfrm>
          <a:prstGeom prst="rect">
            <a:avLst/>
          </a:prstGeom>
        </p:spPr>
        <p:txBody>
          <a:bodyPr wrap="square">
            <a:spAutoFit/>
          </a:bodyPr>
          <a:lstStyle/>
          <a:p>
            <a:r>
              <a:rPr lang="en-US" sz="3200" dirty="0">
                <a:solidFill>
                  <a:srgbClr val="FFFF00"/>
                </a:solidFill>
                <a:latin typeface="Abadi" panose="020B0604020104020204" pitchFamily="34" charset="0"/>
              </a:rPr>
              <a:t>What did the Savior tell them they should be seeking?</a:t>
            </a:r>
            <a:endParaRPr lang="en-US" sz="3200" dirty="0">
              <a:solidFill>
                <a:srgbClr val="FFFF00"/>
              </a:solidFill>
            </a:endParaRPr>
          </a:p>
        </p:txBody>
      </p:sp>
      <p:sp>
        <p:nvSpPr>
          <p:cNvPr id="9" name="Rectangle 8"/>
          <p:cNvSpPr/>
          <p:nvPr/>
        </p:nvSpPr>
        <p:spPr>
          <a:xfrm>
            <a:off x="62130" y="6512882"/>
            <a:ext cx="1394934" cy="369332"/>
          </a:xfrm>
          <a:prstGeom prst="rect">
            <a:avLst/>
          </a:prstGeom>
        </p:spPr>
        <p:txBody>
          <a:bodyPr wrap="none">
            <a:spAutoFit/>
          </a:bodyPr>
          <a:lstStyle/>
          <a:p>
            <a:r>
              <a:rPr lang="en-US" dirty="0">
                <a:solidFill>
                  <a:schemeClr val="bg1"/>
                </a:solidFill>
              </a:rPr>
              <a:t>John 6:22-59</a:t>
            </a:r>
          </a:p>
        </p:txBody>
      </p:sp>
    </p:spTree>
    <p:extLst>
      <p:ext uri="{BB962C8B-B14F-4D97-AF65-F5344CB8AC3E}">
        <p14:creationId xmlns:p14="http://schemas.microsoft.com/office/powerpoint/2010/main" val="2632838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slide(fromBottom)">
                                      <p:cBhvr>
                                        <p:cTn id="7" dur="500"/>
                                        <p:tgtEl>
                                          <p:spTgt spid="3">
                                            <p:txEl>
                                              <p:pRg st="1" end="1"/>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ox(i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paperarts.com/products/images/1238.jpg">
            <a:extLst>
              <a:ext uri="{FF2B5EF4-FFF2-40B4-BE49-F238E27FC236}">
                <a16:creationId xmlns:a16="http://schemas.microsoft.com/office/drawing/2014/main" id="{CE073EB7-5454-EC60-61B9-33481E2A50E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545" r="1857"/>
          <a:stretch/>
        </p:blipFill>
        <p:spPr bwMode="auto">
          <a:xfrm>
            <a:off x="0" y="-1"/>
            <a:ext cx="12192000" cy="688128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49829" y="2357459"/>
            <a:ext cx="2971800" cy="523220"/>
          </a:xfrm>
          <a:prstGeom prst="rect">
            <a:avLst/>
          </a:prstGeom>
          <a:noFill/>
        </p:spPr>
        <p:txBody>
          <a:bodyPr wrap="square" rtlCol="0">
            <a:spAutoFit/>
          </a:bodyPr>
          <a:lstStyle/>
          <a:p>
            <a:pPr algn="r"/>
            <a:r>
              <a:rPr lang="en-US" sz="2800" dirty="0">
                <a:solidFill>
                  <a:schemeClr val="bg1"/>
                </a:solidFill>
                <a:latin typeface="Abadi" panose="020B0604020104020204" pitchFamily="34" charset="0"/>
              </a:rPr>
              <a:t>John 6:31</a:t>
            </a:r>
          </a:p>
        </p:txBody>
      </p:sp>
      <p:sp>
        <p:nvSpPr>
          <p:cNvPr id="5" name="AutoShape 2" descr="Image result for manna from heave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rotWithShape="1">
          <a:blip r:embed="rId3"/>
          <a:srcRect l="8357" t="34392" r="41762" b="18201"/>
          <a:stretch/>
        </p:blipFill>
        <p:spPr>
          <a:xfrm>
            <a:off x="77787" y="223267"/>
            <a:ext cx="12036425" cy="6434748"/>
          </a:xfrm>
          <a:prstGeom prst="rect">
            <a:avLst/>
          </a:prstGeom>
        </p:spPr>
      </p:pic>
      <p:sp>
        <p:nvSpPr>
          <p:cNvPr id="3" name="TextBox 2"/>
          <p:cNvSpPr txBox="1"/>
          <p:nvPr/>
        </p:nvSpPr>
        <p:spPr>
          <a:xfrm>
            <a:off x="460375" y="628840"/>
            <a:ext cx="5002579" cy="1815882"/>
          </a:xfrm>
          <a:prstGeom prst="rect">
            <a:avLst/>
          </a:prstGeom>
          <a:noFill/>
        </p:spPr>
        <p:txBody>
          <a:bodyPr wrap="square" rtlCol="0">
            <a:spAutoFit/>
          </a:bodyPr>
          <a:lstStyle/>
          <a:p>
            <a:r>
              <a:rPr lang="en-US" sz="2800" dirty="0">
                <a:latin typeface="Abadi" panose="020B0604020104020204" pitchFamily="34" charset="0"/>
              </a:rPr>
              <a:t>Manna was “bread from heaven” that God provided for the children of Israel as they wandered in the wilderness</a:t>
            </a:r>
          </a:p>
        </p:txBody>
      </p:sp>
    </p:spTree>
    <p:extLst>
      <p:ext uri="{BB962C8B-B14F-4D97-AF65-F5344CB8AC3E}">
        <p14:creationId xmlns:p14="http://schemas.microsoft.com/office/powerpoint/2010/main" val="1538100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paperarts.com/products/images/1238.jpg">
            <a:extLst>
              <a:ext uri="{FF2B5EF4-FFF2-40B4-BE49-F238E27FC236}">
                <a16:creationId xmlns:a16="http://schemas.microsoft.com/office/drawing/2014/main" id="{777E04F2-4D56-FCAF-389F-DD30E24E187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545" r="1857"/>
          <a:stretch/>
        </p:blipFill>
        <p:spPr bwMode="auto">
          <a:xfrm>
            <a:off x="0" y="-1"/>
            <a:ext cx="12192000" cy="688128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8938" y="2013228"/>
            <a:ext cx="4276830" cy="2062103"/>
          </a:xfrm>
          <a:prstGeom prst="rect">
            <a:avLst/>
          </a:prstGeom>
          <a:noFill/>
        </p:spPr>
        <p:txBody>
          <a:bodyPr wrap="square" rtlCol="0">
            <a:spAutoFit/>
          </a:bodyPr>
          <a:lstStyle/>
          <a:p>
            <a:pPr algn="ctr"/>
            <a:r>
              <a:rPr lang="en-US" sz="3200" dirty="0">
                <a:solidFill>
                  <a:schemeClr val="bg1"/>
                </a:solidFill>
                <a:latin typeface="Abadi" panose="020B0604020104020204" pitchFamily="34" charset="0"/>
              </a:rPr>
              <a:t>“…My father </a:t>
            </a:r>
            <a:r>
              <a:rPr lang="en-US" sz="3200" dirty="0" err="1">
                <a:solidFill>
                  <a:schemeClr val="bg1"/>
                </a:solidFill>
                <a:latin typeface="Abadi" panose="020B0604020104020204" pitchFamily="34" charset="0"/>
              </a:rPr>
              <a:t>giveth</a:t>
            </a:r>
            <a:r>
              <a:rPr lang="en-US" sz="3200" dirty="0">
                <a:solidFill>
                  <a:schemeClr val="bg1"/>
                </a:solidFill>
                <a:latin typeface="Abadi" panose="020B0604020104020204" pitchFamily="34" charset="0"/>
              </a:rPr>
              <a:t> you the true bread from heaven.”</a:t>
            </a:r>
          </a:p>
          <a:p>
            <a:pPr algn="ctr"/>
            <a:endParaRPr lang="en-US" sz="3200" dirty="0">
              <a:solidFill>
                <a:schemeClr val="bg1"/>
              </a:solidFill>
              <a:latin typeface="Abadi" panose="020B0604020104020204" pitchFamily="34" charset="0"/>
            </a:endParaRPr>
          </a:p>
        </p:txBody>
      </p:sp>
      <p:sp>
        <p:nvSpPr>
          <p:cNvPr id="4" name="TextBox 3"/>
          <p:cNvSpPr txBox="1"/>
          <p:nvPr/>
        </p:nvSpPr>
        <p:spPr>
          <a:xfrm>
            <a:off x="160447" y="6334779"/>
            <a:ext cx="2209800" cy="523220"/>
          </a:xfrm>
          <a:prstGeom prst="rect">
            <a:avLst/>
          </a:prstGeom>
          <a:noFill/>
        </p:spPr>
        <p:txBody>
          <a:bodyPr wrap="square" rtlCol="0">
            <a:spAutoFit/>
          </a:bodyPr>
          <a:lstStyle/>
          <a:p>
            <a:r>
              <a:rPr lang="en-US" sz="2800" dirty="0">
                <a:solidFill>
                  <a:schemeClr val="bg1"/>
                </a:solidFill>
              </a:rPr>
              <a:t>John 6:32</a:t>
            </a:r>
          </a:p>
        </p:txBody>
      </p:sp>
      <p:sp>
        <p:nvSpPr>
          <p:cNvPr id="6" name="TextBox 5"/>
          <p:cNvSpPr txBox="1"/>
          <p:nvPr/>
        </p:nvSpPr>
        <p:spPr>
          <a:xfrm>
            <a:off x="2370247" y="0"/>
            <a:ext cx="7391400" cy="830997"/>
          </a:xfrm>
          <a:prstGeom prst="rect">
            <a:avLst/>
          </a:prstGeom>
          <a:noFill/>
        </p:spPr>
        <p:txBody>
          <a:bodyPr wrap="square" rtlCol="0">
            <a:spAutoFit/>
          </a:bodyPr>
          <a:lstStyle/>
          <a:p>
            <a:pPr algn="ctr"/>
            <a:r>
              <a:rPr lang="en-US" sz="4800" dirty="0">
                <a:solidFill>
                  <a:schemeClr val="bg1"/>
                </a:solidFill>
                <a:latin typeface="Abadi" panose="020B0604020104020204" pitchFamily="34" charset="0"/>
              </a:rPr>
              <a:t>To the Jews in Capernaum</a:t>
            </a:r>
          </a:p>
        </p:txBody>
      </p:sp>
      <p:pic>
        <p:nvPicPr>
          <p:cNvPr id="20482" name="Picture 2" descr="http://possessthevision.files.wordpress.com/2008/01/jesus-and-the-multitude.jpg?w=640"/>
          <p:cNvPicPr>
            <a:picLocks noChangeAspect="1" noChangeArrowheads="1"/>
          </p:cNvPicPr>
          <p:nvPr/>
        </p:nvPicPr>
        <p:blipFill>
          <a:blip r:embed="rId3" cstate="print"/>
          <a:srcRect/>
          <a:stretch>
            <a:fillRect/>
          </a:stretch>
        </p:blipFill>
        <p:spPr bwMode="auto">
          <a:xfrm>
            <a:off x="4575768" y="1047516"/>
            <a:ext cx="6896519" cy="5172389"/>
          </a:xfrm>
          <a:prstGeom prst="rect">
            <a:avLst/>
          </a:prstGeom>
          <a:noFill/>
        </p:spPr>
      </p:pic>
    </p:spTree>
    <p:extLst>
      <p:ext uri="{BB962C8B-B14F-4D97-AF65-F5344CB8AC3E}">
        <p14:creationId xmlns:p14="http://schemas.microsoft.com/office/powerpoint/2010/main" val="27757202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paperarts.com/products/images/1238.jpg">
            <a:extLst>
              <a:ext uri="{FF2B5EF4-FFF2-40B4-BE49-F238E27FC236}">
                <a16:creationId xmlns:a16="http://schemas.microsoft.com/office/drawing/2014/main" id="{C06E8A4B-FC95-CA7A-8899-EED26B1618CF}"/>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545" r="1857"/>
          <a:stretch/>
        </p:blipFill>
        <p:spPr bwMode="auto">
          <a:xfrm>
            <a:off x="0" y="-1"/>
            <a:ext cx="12192000" cy="688128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26477" y="1443098"/>
            <a:ext cx="3851031" cy="3046988"/>
          </a:xfrm>
          <a:prstGeom prst="rect">
            <a:avLst/>
          </a:prstGeom>
          <a:noFill/>
        </p:spPr>
        <p:txBody>
          <a:bodyPr wrap="square" rtlCol="0">
            <a:spAutoFit/>
          </a:bodyPr>
          <a:lstStyle/>
          <a:p>
            <a:pPr algn="ctr"/>
            <a:r>
              <a:rPr lang="en-US" sz="3200" dirty="0">
                <a:solidFill>
                  <a:schemeClr val="bg1"/>
                </a:solidFill>
                <a:latin typeface="Abadi" panose="020B0604020104020204" pitchFamily="34" charset="0"/>
              </a:rPr>
              <a:t>“For the bread of God is he which cometh down from heaven, and giveth life unto the world.”</a:t>
            </a:r>
          </a:p>
          <a:p>
            <a:pPr algn="ctr"/>
            <a:endParaRPr lang="en-US" sz="3200" dirty="0">
              <a:solidFill>
                <a:schemeClr val="bg1"/>
              </a:solidFill>
              <a:latin typeface="Abadi" panose="020B0604020104020204" pitchFamily="34" charset="0"/>
            </a:endParaRPr>
          </a:p>
        </p:txBody>
      </p:sp>
      <p:sp>
        <p:nvSpPr>
          <p:cNvPr id="4" name="TextBox 3"/>
          <p:cNvSpPr txBox="1"/>
          <p:nvPr/>
        </p:nvSpPr>
        <p:spPr>
          <a:xfrm>
            <a:off x="240323" y="6334780"/>
            <a:ext cx="2971800" cy="523220"/>
          </a:xfrm>
          <a:prstGeom prst="rect">
            <a:avLst/>
          </a:prstGeom>
          <a:noFill/>
        </p:spPr>
        <p:txBody>
          <a:bodyPr wrap="square" rtlCol="0">
            <a:spAutoFit/>
          </a:bodyPr>
          <a:lstStyle/>
          <a:p>
            <a:r>
              <a:rPr lang="en-US" sz="2800" dirty="0">
                <a:solidFill>
                  <a:schemeClr val="bg1"/>
                </a:solidFill>
              </a:rPr>
              <a:t>John 6:33</a:t>
            </a:r>
          </a:p>
        </p:txBody>
      </p:sp>
      <p:pic>
        <p:nvPicPr>
          <p:cNvPr id="12290" name="Picture 2" descr="http://ammaguthrie.files.wordpress.com/2012/07/thegatheringofmannabernardinoluinic1520-23womancrop.jpg"/>
          <p:cNvPicPr>
            <a:picLocks noChangeAspect="1" noChangeArrowheads="1"/>
          </p:cNvPicPr>
          <p:nvPr/>
        </p:nvPicPr>
        <p:blipFill>
          <a:blip r:embed="rId3" cstate="print"/>
          <a:srcRect/>
          <a:stretch>
            <a:fillRect/>
          </a:stretch>
        </p:blipFill>
        <p:spPr bwMode="auto">
          <a:xfrm>
            <a:off x="4866682" y="1185951"/>
            <a:ext cx="6892665" cy="4484076"/>
          </a:xfrm>
          <a:prstGeom prst="rect">
            <a:avLst/>
          </a:prstGeom>
          <a:noFill/>
        </p:spPr>
      </p:pic>
    </p:spTree>
    <p:extLst>
      <p:ext uri="{BB962C8B-B14F-4D97-AF65-F5344CB8AC3E}">
        <p14:creationId xmlns:p14="http://schemas.microsoft.com/office/powerpoint/2010/main" val="5169007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paperarts.com/products/images/1238.jpg">
            <a:extLst>
              <a:ext uri="{FF2B5EF4-FFF2-40B4-BE49-F238E27FC236}">
                <a16:creationId xmlns:a16="http://schemas.microsoft.com/office/drawing/2014/main" id="{D468CCB9-7445-9304-7669-34BE94226CC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545" r="1857"/>
          <a:stretch/>
        </p:blipFill>
        <p:spPr bwMode="auto">
          <a:xfrm>
            <a:off x="0" y="-1"/>
            <a:ext cx="12192000" cy="688128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436676" y="2356338"/>
            <a:ext cx="6248400" cy="2554545"/>
          </a:xfrm>
          <a:prstGeom prst="rect">
            <a:avLst/>
          </a:prstGeom>
          <a:noFill/>
        </p:spPr>
        <p:txBody>
          <a:bodyPr wrap="square" rtlCol="0">
            <a:spAutoFit/>
          </a:bodyPr>
          <a:lstStyle/>
          <a:p>
            <a:pPr algn="ctr"/>
            <a:r>
              <a:rPr lang="en-US" sz="3200" dirty="0">
                <a:solidFill>
                  <a:schemeClr val="bg1"/>
                </a:solidFill>
                <a:latin typeface="Abadi" panose="020B0604020104020204" pitchFamily="34" charset="0"/>
              </a:rPr>
              <a:t>“..I am the bread of life; he that cometh to me shall never hunger; and he that believeth on me shall never thirst.”</a:t>
            </a:r>
          </a:p>
          <a:p>
            <a:pPr algn="ctr"/>
            <a:endParaRPr lang="en-US" sz="3200" dirty="0">
              <a:solidFill>
                <a:schemeClr val="bg1"/>
              </a:solidFill>
              <a:latin typeface="Abadi" panose="020B0604020104020204" pitchFamily="34" charset="0"/>
            </a:endParaRPr>
          </a:p>
        </p:txBody>
      </p:sp>
      <p:sp>
        <p:nvSpPr>
          <p:cNvPr id="4" name="TextBox 3"/>
          <p:cNvSpPr txBox="1"/>
          <p:nvPr/>
        </p:nvSpPr>
        <p:spPr>
          <a:xfrm>
            <a:off x="225023" y="6378418"/>
            <a:ext cx="2971800" cy="523220"/>
          </a:xfrm>
          <a:prstGeom prst="rect">
            <a:avLst/>
          </a:prstGeom>
          <a:noFill/>
        </p:spPr>
        <p:txBody>
          <a:bodyPr wrap="square" rtlCol="0">
            <a:spAutoFit/>
          </a:bodyPr>
          <a:lstStyle/>
          <a:p>
            <a:r>
              <a:rPr lang="en-US" sz="2800" dirty="0">
                <a:solidFill>
                  <a:schemeClr val="bg1"/>
                </a:solidFill>
                <a:latin typeface="Abadi" panose="020B0604020104020204" pitchFamily="34" charset="0"/>
              </a:rPr>
              <a:t>John 6:35</a:t>
            </a:r>
          </a:p>
        </p:txBody>
      </p:sp>
      <p:pic>
        <p:nvPicPr>
          <p:cNvPr id="5" name="Picture 2" descr="http://emmaus.mohf.org/images/jesus_bread.jpg"/>
          <p:cNvPicPr>
            <a:picLocks noChangeAspect="1" noChangeArrowheads="1"/>
          </p:cNvPicPr>
          <p:nvPr/>
        </p:nvPicPr>
        <p:blipFill>
          <a:blip r:embed="rId3" cstate="print"/>
          <a:srcRect/>
          <a:stretch>
            <a:fillRect/>
          </a:stretch>
        </p:blipFill>
        <p:spPr bwMode="auto">
          <a:xfrm>
            <a:off x="709247" y="858324"/>
            <a:ext cx="4220505" cy="5221243"/>
          </a:xfrm>
          <a:prstGeom prst="rect">
            <a:avLst/>
          </a:prstGeom>
          <a:noFill/>
        </p:spPr>
      </p:pic>
    </p:spTree>
    <p:extLst>
      <p:ext uri="{BB962C8B-B14F-4D97-AF65-F5344CB8AC3E}">
        <p14:creationId xmlns:p14="http://schemas.microsoft.com/office/powerpoint/2010/main" val="12487557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feelgrafix.com/data_images/out/3/758340-brown-wallpaper.jpg">
            <a:extLst>
              <a:ext uri="{FF2B5EF4-FFF2-40B4-BE49-F238E27FC236}">
                <a16:creationId xmlns:a16="http://schemas.microsoft.com/office/drawing/2014/main" id="{207E2D38-0B34-CECF-3C60-B52C1634C4C1}"/>
              </a:ext>
            </a:extLst>
          </p:cNvPr>
          <p:cNvPicPr>
            <a:picLocks noChangeAspect="1" noChangeArrowheads="1"/>
          </p:cNvPicPr>
          <p:nvPr/>
        </p:nvPicPr>
        <p:blipFill>
          <a:blip r:embed="rId2" cstate="print">
            <a:duotone>
              <a:prstClr val="black"/>
              <a:schemeClr val="accent5">
                <a:tint val="45000"/>
                <a:satMod val="400000"/>
              </a:schemeClr>
            </a:duotone>
          </a:blip>
          <a:srcRect/>
          <a:stretch>
            <a:fillRect/>
          </a:stretch>
        </p:blipFill>
        <p:spPr bwMode="auto">
          <a:xfrm>
            <a:off x="0" y="0"/>
            <a:ext cx="12192000" cy="6858000"/>
          </a:xfrm>
          <a:prstGeom prst="rect">
            <a:avLst/>
          </a:prstGeom>
          <a:noFill/>
        </p:spPr>
      </p:pic>
      <p:sp>
        <p:nvSpPr>
          <p:cNvPr id="6" name="TextBox 5"/>
          <p:cNvSpPr txBox="1"/>
          <p:nvPr/>
        </p:nvSpPr>
        <p:spPr>
          <a:xfrm>
            <a:off x="0" y="-1"/>
            <a:ext cx="12192000"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Herod Antipas</a:t>
            </a:r>
          </a:p>
        </p:txBody>
      </p:sp>
      <p:sp>
        <p:nvSpPr>
          <p:cNvPr id="34" name="Rectangle 33"/>
          <p:cNvSpPr/>
          <p:nvPr/>
        </p:nvSpPr>
        <p:spPr>
          <a:xfrm>
            <a:off x="143794" y="856357"/>
            <a:ext cx="9603320" cy="6001643"/>
          </a:xfrm>
          <a:prstGeom prst="rect">
            <a:avLst/>
          </a:prstGeom>
        </p:spPr>
        <p:txBody>
          <a:bodyPr wrap="square">
            <a:spAutoFit/>
          </a:bodyPr>
          <a:lstStyle/>
          <a:p>
            <a:r>
              <a:rPr lang="en-US" sz="1600" dirty="0">
                <a:solidFill>
                  <a:schemeClr val="bg1"/>
                </a:solidFill>
              </a:rPr>
              <a:t>He was the son of Herod the Great and </a:t>
            </a:r>
            <a:r>
              <a:rPr lang="en-US" sz="1600" dirty="0" err="1">
                <a:solidFill>
                  <a:schemeClr val="bg1"/>
                </a:solidFill>
              </a:rPr>
              <a:t>Malthace</a:t>
            </a:r>
            <a:r>
              <a:rPr lang="en-US" sz="1600" dirty="0">
                <a:solidFill>
                  <a:schemeClr val="bg1"/>
                </a:solidFill>
              </a:rPr>
              <a:t> and half brother Philip I</a:t>
            </a:r>
          </a:p>
          <a:p>
            <a:endParaRPr lang="en-US" sz="1600" dirty="0">
              <a:solidFill>
                <a:schemeClr val="bg1"/>
              </a:solidFill>
            </a:endParaRPr>
          </a:p>
          <a:p>
            <a:r>
              <a:rPr lang="en-US" sz="1600" dirty="0">
                <a:solidFill>
                  <a:schemeClr val="bg1"/>
                </a:solidFill>
              </a:rPr>
              <a:t>He was “the </a:t>
            </a:r>
            <a:r>
              <a:rPr lang="en-US" sz="1600" dirty="0" err="1">
                <a:solidFill>
                  <a:schemeClr val="bg1"/>
                </a:solidFill>
              </a:rPr>
              <a:t>tetrach</a:t>
            </a:r>
            <a:r>
              <a:rPr lang="en-US" sz="1600" dirty="0">
                <a:solidFill>
                  <a:schemeClr val="bg1"/>
                </a:solidFill>
              </a:rPr>
              <a:t>” =  (in the Roman Empire) the governor of Galilee and </a:t>
            </a:r>
            <a:r>
              <a:rPr lang="en-US" sz="1600" dirty="0" err="1">
                <a:solidFill>
                  <a:schemeClr val="bg1"/>
                </a:solidFill>
              </a:rPr>
              <a:t>Perea</a:t>
            </a:r>
            <a:r>
              <a:rPr lang="en-US" sz="1600" dirty="0">
                <a:solidFill>
                  <a:schemeClr val="bg1"/>
                </a:solidFill>
              </a:rPr>
              <a:t>, being named by Augustus to the throne upon the death of his father in 4 BC</a:t>
            </a:r>
          </a:p>
          <a:p>
            <a:endParaRPr lang="en-US" sz="1600" dirty="0">
              <a:solidFill>
                <a:schemeClr val="bg1"/>
              </a:solidFill>
            </a:endParaRPr>
          </a:p>
          <a:p>
            <a:r>
              <a:rPr lang="en-US" sz="1600" dirty="0">
                <a:solidFill>
                  <a:schemeClr val="bg1"/>
                </a:solidFill>
              </a:rPr>
              <a:t>Antipas (New Testament term) was called to build his capital in </a:t>
            </a:r>
            <a:r>
              <a:rPr lang="en-US" sz="1600" dirty="0" err="1">
                <a:solidFill>
                  <a:schemeClr val="bg1"/>
                </a:solidFill>
              </a:rPr>
              <a:t>Tiberias</a:t>
            </a:r>
            <a:r>
              <a:rPr lang="en-US" sz="1600" dirty="0">
                <a:solidFill>
                  <a:schemeClr val="bg1"/>
                </a:solidFill>
              </a:rPr>
              <a:t>, on the Sea of Galilee</a:t>
            </a:r>
          </a:p>
          <a:p>
            <a:endParaRPr lang="en-US" sz="1600" dirty="0">
              <a:solidFill>
                <a:schemeClr val="bg1"/>
              </a:solidFill>
            </a:endParaRPr>
          </a:p>
          <a:p>
            <a:r>
              <a:rPr lang="en-US" sz="1600" dirty="0">
                <a:solidFill>
                  <a:schemeClr val="bg1"/>
                </a:solidFill>
              </a:rPr>
              <a:t>He married the daughter of King </a:t>
            </a:r>
            <a:r>
              <a:rPr lang="en-US" sz="1600" dirty="0" err="1">
                <a:solidFill>
                  <a:schemeClr val="bg1"/>
                </a:solidFill>
              </a:rPr>
              <a:t>Aretas</a:t>
            </a:r>
            <a:r>
              <a:rPr lang="en-US" sz="1600" dirty="0">
                <a:solidFill>
                  <a:schemeClr val="bg1"/>
                </a:solidFill>
              </a:rPr>
              <a:t> IV of </a:t>
            </a:r>
            <a:r>
              <a:rPr lang="en-US" sz="1600" dirty="0" err="1">
                <a:solidFill>
                  <a:schemeClr val="bg1"/>
                </a:solidFill>
              </a:rPr>
              <a:t>Nabatea</a:t>
            </a:r>
            <a:r>
              <a:rPr lang="en-US" sz="1600" dirty="0">
                <a:solidFill>
                  <a:schemeClr val="bg1"/>
                </a:solidFill>
              </a:rPr>
              <a:t>, but divorced her to marry Herodias</a:t>
            </a:r>
          </a:p>
          <a:p>
            <a:endParaRPr lang="en-US" sz="1600" dirty="0">
              <a:solidFill>
                <a:schemeClr val="bg1"/>
              </a:solidFill>
            </a:endParaRPr>
          </a:p>
          <a:p>
            <a:r>
              <a:rPr lang="en-US" sz="1600" dirty="0">
                <a:solidFill>
                  <a:schemeClr val="bg1"/>
                </a:solidFill>
              </a:rPr>
              <a:t>He took as his wife, Herodias, the wife of his half brother Philip I</a:t>
            </a:r>
          </a:p>
          <a:p>
            <a:endParaRPr lang="en-US" sz="1600" dirty="0">
              <a:solidFill>
                <a:schemeClr val="bg1"/>
              </a:solidFill>
            </a:endParaRPr>
          </a:p>
          <a:p>
            <a:r>
              <a:rPr lang="en-US" sz="1600" dirty="0">
                <a:solidFill>
                  <a:schemeClr val="bg1"/>
                </a:solidFill>
              </a:rPr>
              <a:t>He was reluctant to behead John the Baptist but compelled by Herodias’ daughter, Salome</a:t>
            </a:r>
          </a:p>
          <a:p>
            <a:endParaRPr lang="en-US" sz="1600" dirty="0">
              <a:solidFill>
                <a:schemeClr val="bg1"/>
              </a:solidFill>
            </a:endParaRPr>
          </a:p>
          <a:p>
            <a:r>
              <a:rPr lang="en-US" sz="1600" dirty="0">
                <a:solidFill>
                  <a:schemeClr val="bg1"/>
                </a:solidFill>
              </a:rPr>
              <a:t>He had a role in the trial of Jesus, but released him back to Pilate</a:t>
            </a:r>
          </a:p>
          <a:p>
            <a:endParaRPr lang="en-US" sz="1600" dirty="0">
              <a:solidFill>
                <a:schemeClr val="bg1"/>
              </a:solidFill>
            </a:endParaRPr>
          </a:p>
          <a:p>
            <a:r>
              <a:rPr lang="en-US" sz="1600" dirty="0">
                <a:solidFill>
                  <a:schemeClr val="bg1"/>
                </a:solidFill>
              </a:rPr>
              <a:t>He lived in Jerusalem and was anxious to be regarded as an orthodox Jew. He began a persecution of the Church and put James, the brother of John to death, Peter escaping by a miracle (Acts 12:1–23)</a:t>
            </a:r>
          </a:p>
          <a:p>
            <a:endParaRPr lang="en-US" sz="1600" dirty="0">
              <a:solidFill>
                <a:schemeClr val="bg1"/>
              </a:solidFill>
            </a:endParaRPr>
          </a:p>
          <a:p>
            <a:r>
              <a:rPr lang="en-US" sz="1600" dirty="0">
                <a:solidFill>
                  <a:schemeClr val="bg1"/>
                </a:solidFill>
              </a:rPr>
              <a:t>He was eaten by worms (Acts 12:23) </a:t>
            </a:r>
          </a:p>
          <a:p>
            <a:endParaRPr lang="en-US" sz="1600" dirty="0">
              <a:solidFill>
                <a:schemeClr val="bg1"/>
              </a:solidFill>
            </a:endParaRPr>
          </a:p>
          <a:p>
            <a:r>
              <a:rPr lang="en-US" sz="1600" dirty="0">
                <a:solidFill>
                  <a:schemeClr val="bg1"/>
                </a:solidFill>
              </a:rPr>
              <a:t>His son, Agrippa Ⅱ, was allowed by the Emperor Claudius to succeed to only a small part of his father’s dominions. (Acts 25:13)</a:t>
            </a:r>
          </a:p>
          <a:p>
            <a:endParaRPr lang="en-US" sz="1600" dirty="0">
              <a:solidFill>
                <a:schemeClr val="bg1"/>
              </a:solidFill>
            </a:endParaRPr>
          </a:p>
          <a:p>
            <a:r>
              <a:rPr lang="en-US" sz="1600" dirty="0">
                <a:solidFill>
                  <a:schemeClr val="bg1"/>
                </a:solidFill>
              </a:rPr>
              <a:t>He was the last of the </a:t>
            </a:r>
            <a:r>
              <a:rPr lang="en-US" sz="1600" dirty="0" err="1">
                <a:solidFill>
                  <a:schemeClr val="bg1"/>
                </a:solidFill>
              </a:rPr>
              <a:t>Herods</a:t>
            </a:r>
            <a:r>
              <a:rPr lang="en-US" sz="1600" dirty="0">
                <a:solidFill>
                  <a:schemeClr val="bg1"/>
                </a:solidFill>
              </a:rPr>
              <a:t>.</a:t>
            </a:r>
          </a:p>
        </p:txBody>
      </p:sp>
      <p:sp>
        <p:nvSpPr>
          <p:cNvPr id="120" name="TextBox 119"/>
          <p:cNvSpPr txBox="1"/>
          <p:nvPr/>
        </p:nvSpPr>
        <p:spPr>
          <a:xfrm>
            <a:off x="11391089" y="6488668"/>
            <a:ext cx="642026" cy="369332"/>
          </a:xfrm>
          <a:prstGeom prst="rect">
            <a:avLst/>
          </a:prstGeom>
          <a:noFill/>
        </p:spPr>
        <p:txBody>
          <a:bodyPr wrap="square" rtlCol="0">
            <a:spAutoFit/>
          </a:bodyPr>
          <a:lstStyle/>
          <a:p>
            <a:pPr algn="r"/>
            <a:r>
              <a:rPr lang="en-US" dirty="0">
                <a:solidFill>
                  <a:schemeClr val="bg1"/>
                </a:solidFill>
              </a:rPr>
              <a:t>(2)</a:t>
            </a:r>
          </a:p>
        </p:txBody>
      </p:sp>
      <p:grpSp>
        <p:nvGrpSpPr>
          <p:cNvPr id="12" name="Group 60">
            <a:extLst>
              <a:ext uri="{FF2B5EF4-FFF2-40B4-BE49-F238E27FC236}">
                <a16:creationId xmlns:a16="http://schemas.microsoft.com/office/drawing/2014/main" id="{6D8AB4C8-0119-A78E-6DDC-36561B20BCAF}"/>
              </a:ext>
            </a:extLst>
          </p:cNvPr>
          <p:cNvGrpSpPr/>
          <p:nvPr/>
        </p:nvGrpSpPr>
        <p:grpSpPr>
          <a:xfrm>
            <a:off x="9678223" y="2304789"/>
            <a:ext cx="2009268" cy="3442453"/>
            <a:chOff x="967740" y="838200"/>
            <a:chExt cx="2865120" cy="4700239"/>
          </a:xfrm>
        </p:grpSpPr>
        <p:sp>
          <p:nvSpPr>
            <p:cNvPr id="13" name="Oval 12">
              <a:extLst>
                <a:ext uri="{FF2B5EF4-FFF2-40B4-BE49-F238E27FC236}">
                  <a16:creationId xmlns:a16="http://schemas.microsoft.com/office/drawing/2014/main" id="{E419A28F-3066-1BE3-6CA5-34F7CEDFCBC4}"/>
                </a:ext>
              </a:extLst>
            </p:cNvPr>
            <p:cNvSpPr/>
            <p:nvPr/>
          </p:nvSpPr>
          <p:spPr>
            <a:xfrm rot="19336703">
              <a:off x="2316687" y="4995596"/>
              <a:ext cx="493986" cy="542843"/>
            </a:xfrm>
            <a:prstGeom prst="ellipse">
              <a:avLst/>
            </a:prstGeom>
            <a:solidFill>
              <a:srgbClr val="A27B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404C163-DDDF-9958-0CF2-51D070988D28}"/>
                </a:ext>
              </a:extLst>
            </p:cNvPr>
            <p:cNvSpPr/>
            <p:nvPr/>
          </p:nvSpPr>
          <p:spPr>
            <a:xfrm rot="2192056">
              <a:off x="1732370" y="4966140"/>
              <a:ext cx="493986" cy="540718"/>
            </a:xfrm>
            <a:prstGeom prst="ellipse">
              <a:avLst/>
            </a:prstGeom>
            <a:solidFill>
              <a:srgbClr val="A27B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75E304D2-6089-E8DF-77DB-8C035202DC58}"/>
                </a:ext>
              </a:extLst>
            </p:cNvPr>
            <p:cNvSpPr/>
            <p:nvPr/>
          </p:nvSpPr>
          <p:spPr>
            <a:xfrm>
              <a:off x="1659321" y="2747298"/>
              <a:ext cx="1580756" cy="2453197"/>
            </a:xfrm>
            <a:prstGeom prst="trapezoid">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0FAFF44-28CC-307C-0E7C-F92F8385ACD5}"/>
                </a:ext>
              </a:extLst>
            </p:cNvPr>
            <p:cNvSpPr/>
            <p:nvPr/>
          </p:nvSpPr>
          <p:spPr>
            <a:xfrm>
              <a:off x="3338874" y="3396674"/>
              <a:ext cx="493986" cy="43291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816B719-D660-2733-B204-FEE6EE633F39}"/>
                </a:ext>
              </a:extLst>
            </p:cNvPr>
            <p:cNvSpPr/>
            <p:nvPr/>
          </p:nvSpPr>
          <p:spPr>
            <a:xfrm>
              <a:off x="967740" y="3324521"/>
              <a:ext cx="493986" cy="43291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7">
              <a:extLst>
                <a:ext uri="{FF2B5EF4-FFF2-40B4-BE49-F238E27FC236}">
                  <a16:creationId xmlns:a16="http://schemas.microsoft.com/office/drawing/2014/main" id="{F8D0BA0A-1245-90F1-9126-8508FB757387}"/>
                </a:ext>
              </a:extLst>
            </p:cNvPr>
            <p:cNvSpPr/>
            <p:nvPr/>
          </p:nvSpPr>
          <p:spPr>
            <a:xfrm rot="19984891">
              <a:off x="2845615" y="2361103"/>
              <a:ext cx="691581" cy="1318065"/>
            </a:xfrm>
            <a:prstGeom prst="trapezoid">
              <a:avLst/>
            </a:prstGeom>
            <a:solidFill>
              <a:srgbClr val="64497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apezoid 18">
              <a:extLst>
                <a:ext uri="{FF2B5EF4-FFF2-40B4-BE49-F238E27FC236}">
                  <a16:creationId xmlns:a16="http://schemas.microsoft.com/office/drawing/2014/main" id="{A7DB522A-B570-8A5E-123A-59DAA7966671}"/>
                </a:ext>
              </a:extLst>
            </p:cNvPr>
            <p:cNvSpPr/>
            <p:nvPr/>
          </p:nvSpPr>
          <p:spPr>
            <a:xfrm rot="2090544">
              <a:off x="1319024" y="2409071"/>
              <a:ext cx="691581" cy="1248823"/>
            </a:xfrm>
            <a:prstGeom prst="trapezoid">
              <a:avLst/>
            </a:prstGeom>
            <a:solidFill>
              <a:srgbClr val="64497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apezoid 19">
              <a:extLst>
                <a:ext uri="{FF2B5EF4-FFF2-40B4-BE49-F238E27FC236}">
                  <a16:creationId xmlns:a16="http://schemas.microsoft.com/office/drawing/2014/main" id="{1EC00F0D-2C00-6BE9-12C3-1100B3B42937}"/>
                </a:ext>
              </a:extLst>
            </p:cNvPr>
            <p:cNvSpPr/>
            <p:nvPr/>
          </p:nvSpPr>
          <p:spPr>
            <a:xfrm>
              <a:off x="1659321" y="2458687"/>
              <a:ext cx="1580756" cy="2453197"/>
            </a:xfrm>
            <a:prstGeom prst="trapezoid">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D25796B3-EBE4-97FF-BCAF-F57E9E8130BE}"/>
                </a:ext>
              </a:extLst>
            </p:cNvPr>
            <p:cNvSpPr/>
            <p:nvPr/>
          </p:nvSpPr>
          <p:spPr>
            <a:xfrm rot="10800000">
              <a:off x="2153307" y="2530839"/>
              <a:ext cx="592783" cy="288611"/>
            </a:xfrm>
            <a:prstGeom prst="triangl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rapezoid 21">
              <a:extLst>
                <a:ext uri="{FF2B5EF4-FFF2-40B4-BE49-F238E27FC236}">
                  <a16:creationId xmlns:a16="http://schemas.microsoft.com/office/drawing/2014/main" id="{9EC91E2A-EAD3-3A76-ADFF-413D56F326A0}"/>
                </a:ext>
              </a:extLst>
            </p:cNvPr>
            <p:cNvSpPr/>
            <p:nvPr/>
          </p:nvSpPr>
          <p:spPr>
            <a:xfrm rot="657615">
              <a:off x="1413759" y="2489013"/>
              <a:ext cx="790378" cy="2691381"/>
            </a:xfrm>
            <a:prstGeom prst="trapezoid">
              <a:avLst>
                <a:gd name="adj" fmla="val 30882"/>
              </a:avLst>
            </a:prstGeom>
            <a:solidFill>
              <a:srgbClr val="64497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apezoid 22">
              <a:extLst>
                <a:ext uri="{FF2B5EF4-FFF2-40B4-BE49-F238E27FC236}">
                  <a16:creationId xmlns:a16="http://schemas.microsoft.com/office/drawing/2014/main" id="{B34925DA-1779-A5BC-9AC1-D2142259E34E}"/>
                </a:ext>
              </a:extLst>
            </p:cNvPr>
            <p:cNvSpPr/>
            <p:nvPr/>
          </p:nvSpPr>
          <p:spPr>
            <a:xfrm rot="21232594">
              <a:off x="2547765" y="2481693"/>
              <a:ext cx="790378" cy="2726517"/>
            </a:xfrm>
            <a:prstGeom prst="trapezoid">
              <a:avLst>
                <a:gd name="adj" fmla="val 30882"/>
              </a:avLst>
            </a:prstGeom>
            <a:solidFill>
              <a:srgbClr val="64497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44">
              <a:extLst>
                <a:ext uri="{FF2B5EF4-FFF2-40B4-BE49-F238E27FC236}">
                  <a16:creationId xmlns:a16="http://schemas.microsoft.com/office/drawing/2014/main" id="{11241645-3609-789F-3A7A-2CF4AB784241}"/>
                </a:ext>
              </a:extLst>
            </p:cNvPr>
            <p:cNvGrpSpPr/>
            <p:nvPr/>
          </p:nvGrpSpPr>
          <p:grpSpPr>
            <a:xfrm>
              <a:off x="2057400" y="2590800"/>
              <a:ext cx="685800" cy="990600"/>
              <a:chOff x="5867400" y="3048000"/>
              <a:chExt cx="723987" cy="1541930"/>
            </a:xfrm>
            <a:solidFill>
              <a:srgbClr val="F5DE7B"/>
            </a:solidFill>
          </p:grpSpPr>
          <p:sp>
            <p:nvSpPr>
              <p:cNvPr id="85" name="Hexagon 84">
                <a:extLst>
                  <a:ext uri="{FF2B5EF4-FFF2-40B4-BE49-F238E27FC236}">
                    <a16:creationId xmlns:a16="http://schemas.microsoft.com/office/drawing/2014/main" id="{D87AF674-490C-0916-52C3-4AB7E686BF35}"/>
                  </a:ext>
                </a:extLst>
              </p:cNvPr>
              <p:cNvSpPr/>
              <p:nvPr/>
            </p:nvSpPr>
            <p:spPr>
              <a:xfrm>
                <a:off x="5957047" y="3980330"/>
                <a:ext cx="609600" cy="609600"/>
              </a:xfrm>
              <a:prstGeom prst="hexag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6" name="Hexagon 85">
                <a:extLst>
                  <a:ext uri="{FF2B5EF4-FFF2-40B4-BE49-F238E27FC236}">
                    <a16:creationId xmlns:a16="http://schemas.microsoft.com/office/drawing/2014/main" id="{566E34A8-4C49-F284-58B2-87859EC94842}"/>
                  </a:ext>
                </a:extLst>
              </p:cNvPr>
              <p:cNvSpPr/>
              <p:nvPr/>
            </p:nvSpPr>
            <p:spPr>
              <a:xfrm>
                <a:off x="6096000" y="4114800"/>
                <a:ext cx="309282" cy="349624"/>
              </a:xfrm>
              <a:prstGeom prst="hexag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87" name="Group 42">
                <a:extLst>
                  <a:ext uri="{FF2B5EF4-FFF2-40B4-BE49-F238E27FC236}">
                    <a16:creationId xmlns:a16="http://schemas.microsoft.com/office/drawing/2014/main" id="{5CCD758C-B952-9D45-86A8-C6E3B8AAA416}"/>
                  </a:ext>
                </a:extLst>
              </p:cNvPr>
              <p:cNvGrpSpPr/>
              <p:nvPr/>
            </p:nvGrpSpPr>
            <p:grpSpPr>
              <a:xfrm>
                <a:off x="5867400" y="3048000"/>
                <a:ext cx="723987" cy="1012242"/>
                <a:chOff x="6286413" y="968958"/>
                <a:chExt cx="2408834" cy="2185901"/>
              </a:xfrm>
              <a:grpFill/>
            </p:grpSpPr>
            <p:grpSp>
              <p:nvGrpSpPr>
                <p:cNvPr id="88" name="Group 37">
                  <a:extLst>
                    <a:ext uri="{FF2B5EF4-FFF2-40B4-BE49-F238E27FC236}">
                      <a16:creationId xmlns:a16="http://schemas.microsoft.com/office/drawing/2014/main" id="{604A2960-1EAF-D2E7-28A4-D94A2E77FA8F}"/>
                    </a:ext>
                  </a:extLst>
                </p:cNvPr>
                <p:cNvGrpSpPr/>
                <p:nvPr/>
              </p:nvGrpSpPr>
              <p:grpSpPr>
                <a:xfrm>
                  <a:off x="6286413" y="968958"/>
                  <a:ext cx="1151447" cy="2164259"/>
                  <a:chOff x="6286413" y="968958"/>
                  <a:chExt cx="1151447" cy="2164259"/>
                </a:xfrm>
                <a:grpFill/>
              </p:grpSpPr>
              <p:sp>
                <p:nvSpPr>
                  <p:cNvPr id="93" name="Donut 44">
                    <a:extLst>
                      <a:ext uri="{FF2B5EF4-FFF2-40B4-BE49-F238E27FC236}">
                        <a16:creationId xmlns:a16="http://schemas.microsoft.com/office/drawing/2014/main" id="{D66480FA-6AD8-1427-5E65-7923B8B5107A}"/>
                      </a:ext>
                    </a:extLst>
                  </p:cNvPr>
                  <p:cNvSpPr/>
                  <p:nvPr/>
                </p:nvSpPr>
                <p:spPr>
                  <a:xfrm rot="20620213">
                    <a:off x="6286413" y="968958"/>
                    <a:ext cx="497793" cy="945057"/>
                  </a:xfrm>
                  <a:prstGeom prst="donut">
                    <a:avLst>
                      <a:gd name="adj" fmla="val 123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4" name="Donut 45">
                    <a:extLst>
                      <a:ext uri="{FF2B5EF4-FFF2-40B4-BE49-F238E27FC236}">
                        <a16:creationId xmlns:a16="http://schemas.microsoft.com/office/drawing/2014/main" id="{10B1337D-4D31-DA18-927D-57880BAE2F2C}"/>
                      </a:ext>
                    </a:extLst>
                  </p:cNvPr>
                  <p:cNvSpPr/>
                  <p:nvPr/>
                </p:nvSpPr>
                <p:spPr>
                  <a:xfrm rot="19921608">
                    <a:off x="6524438" y="1583728"/>
                    <a:ext cx="497793" cy="976073"/>
                  </a:xfrm>
                  <a:prstGeom prst="donut">
                    <a:avLst>
                      <a:gd name="adj" fmla="val 123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5" name="Donut 46">
                    <a:extLst>
                      <a:ext uri="{FF2B5EF4-FFF2-40B4-BE49-F238E27FC236}">
                        <a16:creationId xmlns:a16="http://schemas.microsoft.com/office/drawing/2014/main" id="{64BFCAF9-DDF5-A6C7-E765-58E2F4B59E9E}"/>
                      </a:ext>
                    </a:extLst>
                  </p:cNvPr>
                  <p:cNvSpPr/>
                  <p:nvPr/>
                </p:nvSpPr>
                <p:spPr>
                  <a:xfrm rot="19376810">
                    <a:off x="6940067" y="2188160"/>
                    <a:ext cx="497793" cy="945057"/>
                  </a:xfrm>
                  <a:prstGeom prst="donut">
                    <a:avLst>
                      <a:gd name="adj" fmla="val 123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89" name="Group 38">
                  <a:extLst>
                    <a:ext uri="{FF2B5EF4-FFF2-40B4-BE49-F238E27FC236}">
                      <a16:creationId xmlns:a16="http://schemas.microsoft.com/office/drawing/2014/main" id="{F4492A7E-B8B1-CBD1-14C8-2A2E280672F4}"/>
                    </a:ext>
                  </a:extLst>
                </p:cNvPr>
                <p:cNvGrpSpPr/>
                <p:nvPr/>
              </p:nvGrpSpPr>
              <p:grpSpPr>
                <a:xfrm flipH="1">
                  <a:off x="7543800" y="990600"/>
                  <a:ext cx="1151447" cy="2164259"/>
                  <a:chOff x="6286413" y="968958"/>
                  <a:chExt cx="1151447" cy="2164259"/>
                </a:xfrm>
                <a:grpFill/>
              </p:grpSpPr>
              <p:sp>
                <p:nvSpPr>
                  <p:cNvPr id="90" name="Donut 41">
                    <a:extLst>
                      <a:ext uri="{FF2B5EF4-FFF2-40B4-BE49-F238E27FC236}">
                        <a16:creationId xmlns:a16="http://schemas.microsoft.com/office/drawing/2014/main" id="{8A19E29A-E214-6435-5A6F-1D82CECC2C69}"/>
                      </a:ext>
                    </a:extLst>
                  </p:cNvPr>
                  <p:cNvSpPr/>
                  <p:nvPr/>
                </p:nvSpPr>
                <p:spPr>
                  <a:xfrm rot="20620213">
                    <a:off x="6286413" y="968958"/>
                    <a:ext cx="497793" cy="945057"/>
                  </a:xfrm>
                  <a:prstGeom prst="donut">
                    <a:avLst>
                      <a:gd name="adj" fmla="val 123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1" name="Donut 42">
                    <a:extLst>
                      <a:ext uri="{FF2B5EF4-FFF2-40B4-BE49-F238E27FC236}">
                        <a16:creationId xmlns:a16="http://schemas.microsoft.com/office/drawing/2014/main" id="{99EE0B7A-9398-3CEC-F80E-B2370C4C56B9}"/>
                      </a:ext>
                    </a:extLst>
                  </p:cNvPr>
                  <p:cNvSpPr/>
                  <p:nvPr/>
                </p:nvSpPr>
                <p:spPr>
                  <a:xfrm rot="19921608">
                    <a:off x="6524438" y="1583728"/>
                    <a:ext cx="497793" cy="976073"/>
                  </a:xfrm>
                  <a:prstGeom prst="donut">
                    <a:avLst>
                      <a:gd name="adj" fmla="val 123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2" name="Donut 43">
                    <a:extLst>
                      <a:ext uri="{FF2B5EF4-FFF2-40B4-BE49-F238E27FC236}">
                        <a16:creationId xmlns:a16="http://schemas.microsoft.com/office/drawing/2014/main" id="{9536440B-7A83-D068-61BC-4C5589DE56C9}"/>
                      </a:ext>
                    </a:extLst>
                  </p:cNvPr>
                  <p:cNvSpPr/>
                  <p:nvPr/>
                </p:nvSpPr>
                <p:spPr>
                  <a:xfrm rot="19376810">
                    <a:off x="6940067" y="2188160"/>
                    <a:ext cx="497793" cy="945057"/>
                  </a:xfrm>
                  <a:prstGeom prst="donut">
                    <a:avLst>
                      <a:gd name="adj" fmla="val 123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grpSp>
          <p:nvGrpSpPr>
            <p:cNvPr id="25" name="Group 58">
              <a:extLst>
                <a:ext uri="{FF2B5EF4-FFF2-40B4-BE49-F238E27FC236}">
                  <a16:creationId xmlns:a16="http://schemas.microsoft.com/office/drawing/2014/main" id="{B844F51D-10BF-CE6F-1CE4-9DE6B32A2318}"/>
                </a:ext>
              </a:extLst>
            </p:cNvPr>
            <p:cNvGrpSpPr/>
            <p:nvPr/>
          </p:nvGrpSpPr>
          <p:grpSpPr>
            <a:xfrm>
              <a:off x="2133600" y="1219200"/>
              <a:ext cx="499126" cy="342307"/>
              <a:chOff x="5847812" y="3296093"/>
              <a:chExt cx="384964" cy="361507"/>
            </a:xfrm>
          </p:grpSpPr>
          <p:sp>
            <p:nvSpPr>
              <p:cNvPr id="83" name="Hexagon 82">
                <a:extLst>
                  <a:ext uri="{FF2B5EF4-FFF2-40B4-BE49-F238E27FC236}">
                    <a16:creationId xmlns:a16="http://schemas.microsoft.com/office/drawing/2014/main" id="{27D576C9-C34B-F979-B000-641510E9F913}"/>
                  </a:ext>
                </a:extLst>
              </p:cNvPr>
              <p:cNvSpPr/>
              <p:nvPr/>
            </p:nvSpPr>
            <p:spPr>
              <a:xfrm>
                <a:off x="5847812" y="3296093"/>
                <a:ext cx="384964" cy="361507"/>
              </a:xfrm>
              <a:prstGeom prst="hexagon">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4" name="Hexagon 83">
                <a:extLst>
                  <a:ext uri="{FF2B5EF4-FFF2-40B4-BE49-F238E27FC236}">
                    <a16:creationId xmlns:a16="http://schemas.microsoft.com/office/drawing/2014/main" id="{CC037B35-DBA6-DFA8-0520-63FF48B6FC78}"/>
                  </a:ext>
                </a:extLst>
              </p:cNvPr>
              <p:cNvSpPr/>
              <p:nvPr/>
            </p:nvSpPr>
            <p:spPr>
              <a:xfrm>
                <a:off x="5935562" y="3375837"/>
                <a:ext cx="195313" cy="207335"/>
              </a:xfrm>
              <a:prstGeom prst="hexagon">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26" name="Pentagon 15">
              <a:extLst>
                <a:ext uri="{FF2B5EF4-FFF2-40B4-BE49-F238E27FC236}">
                  <a16:creationId xmlns:a16="http://schemas.microsoft.com/office/drawing/2014/main" id="{25A4D2F2-5879-4C0C-F904-05C4C90F621B}"/>
                </a:ext>
              </a:extLst>
            </p:cNvPr>
            <p:cNvSpPr/>
            <p:nvPr/>
          </p:nvSpPr>
          <p:spPr>
            <a:xfrm rot="5400000">
              <a:off x="1752600" y="1447800"/>
              <a:ext cx="1447800" cy="1295400"/>
            </a:xfrm>
            <a:prstGeom prst="homePlate">
              <a:avLst>
                <a:gd name="adj" fmla="val 33138"/>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loud 13">
              <a:extLst>
                <a:ext uri="{FF2B5EF4-FFF2-40B4-BE49-F238E27FC236}">
                  <a16:creationId xmlns:a16="http://schemas.microsoft.com/office/drawing/2014/main" id="{A9448701-E25A-4D60-CB89-1B425DEC77E4}"/>
                </a:ext>
              </a:extLst>
            </p:cNvPr>
            <p:cNvSpPr/>
            <p:nvPr/>
          </p:nvSpPr>
          <p:spPr>
            <a:xfrm rot="15902291">
              <a:off x="2393292" y="1430926"/>
              <a:ext cx="1346928" cy="838558"/>
            </a:xfrm>
            <a:prstGeom prst="cloud">
              <a:avLst/>
            </a:prstGeom>
            <a:solidFill>
              <a:srgbClr val="7E6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loud 14">
              <a:extLst>
                <a:ext uri="{FF2B5EF4-FFF2-40B4-BE49-F238E27FC236}">
                  <a16:creationId xmlns:a16="http://schemas.microsoft.com/office/drawing/2014/main" id="{E3235F18-AE6A-E74D-CB9B-37F53515BFBB}"/>
                </a:ext>
              </a:extLst>
            </p:cNvPr>
            <p:cNvSpPr/>
            <p:nvPr/>
          </p:nvSpPr>
          <p:spPr>
            <a:xfrm>
              <a:off x="1560523" y="1015630"/>
              <a:ext cx="1778350" cy="505070"/>
            </a:xfrm>
            <a:prstGeom prst="cloud">
              <a:avLst/>
            </a:prstGeom>
            <a:solidFill>
              <a:srgbClr val="7E6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loud 28">
              <a:extLst>
                <a:ext uri="{FF2B5EF4-FFF2-40B4-BE49-F238E27FC236}">
                  <a16:creationId xmlns:a16="http://schemas.microsoft.com/office/drawing/2014/main" id="{3EAFFA5A-CB76-18EB-6A94-BE12318949CF}"/>
                </a:ext>
              </a:extLst>
            </p:cNvPr>
            <p:cNvSpPr/>
            <p:nvPr/>
          </p:nvSpPr>
          <p:spPr>
            <a:xfrm rot="17395536">
              <a:off x="1026082" y="1454796"/>
              <a:ext cx="1450724" cy="838558"/>
            </a:xfrm>
            <a:prstGeom prst="cloud">
              <a:avLst/>
            </a:prstGeom>
            <a:solidFill>
              <a:srgbClr val="7E6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7">
              <a:extLst>
                <a:ext uri="{FF2B5EF4-FFF2-40B4-BE49-F238E27FC236}">
                  <a16:creationId xmlns:a16="http://schemas.microsoft.com/office/drawing/2014/main" id="{3CB4636A-6364-4A46-C26D-B4E7F3A4D44F}"/>
                </a:ext>
              </a:extLst>
            </p:cNvPr>
            <p:cNvGrpSpPr/>
            <p:nvPr/>
          </p:nvGrpSpPr>
          <p:grpSpPr>
            <a:xfrm>
              <a:off x="1371600" y="838200"/>
              <a:ext cx="2074742" cy="793681"/>
              <a:chOff x="5486400" y="1371600"/>
              <a:chExt cx="1143000" cy="762000"/>
            </a:xfrm>
          </p:grpSpPr>
          <p:sp>
            <p:nvSpPr>
              <p:cNvPr id="73" name="Isosceles Triangle 2">
                <a:extLst>
                  <a:ext uri="{FF2B5EF4-FFF2-40B4-BE49-F238E27FC236}">
                    <a16:creationId xmlns:a16="http://schemas.microsoft.com/office/drawing/2014/main" id="{6515FDAB-C37B-3122-786C-030EB639B350}"/>
                  </a:ext>
                </a:extLst>
              </p:cNvPr>
              <p:cNvSpPr/>
              <p:nvPr/>
            </p:nvSpPr>
            <p:spPr>
              <a:xfrm>
                <a:off x="5715000" y="1371600"/>
                <a:ext cx="685800" cy="7620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Isosceles Triangle 3">
                <a:extLst>
                  <a:ext uri="{FF2B5EF4-FFF2-40B4-BE49-F238E27FC236}">
                    <a16:creationId xmlns:a16="http://schemas.microsoft.com/office/drawing/2014/main" id="{B59382E9-10C5-FF94-0FAC-55220F078E62}"/>
                  </a:ext>
                </a:extLst>
              </p:cNvPr>
              <p:cNvSpPr/>
              <p:nvPr/>
            </p:nvSpPr>
            <p:spPr>
              <a:xfrm>
                <a:off x="5486400" y="1524000"/>
                <a:ext cx="457200" cy="6096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Isosceles Triangle 4">
                <a:extLst>
                  <a:ext uri="{FF2B5EF4-FFF2-40B4-BE49-F238E27FC236}">
                    <a16:creationId xmlns:a16="http://schemas.microsoft.com/office/drawing/2014/main" id="{D6D7C2FE-48DB-4511-31F8-886A1B27E799}"/>
                  </a:ext>
                </a:extLst>
              </p:cNvPr>
              <p:cNvSpPr/>
              <p:nvPr/>
            </p:nvSpPr>
            <p:spPr>
              <a:xfrm>
                <a:off x="6172200" y="1524000"/>
                <a:ext cx="457200" cy="6096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ounded Rectangle 5">
                <a:extLst>
                  <a:ext uri="{FF2B5EF4-FFF2-40B4-BE49-F238E27FC236}">
                    <a16:creationId xmlns:a16="http://schemas.microsoft.com/office/drawing/2014/main" id="{F592E62F-F6F9-B95E-A6EA-996ADC66B638}"/>
                  </a:ext>
                </a:extLst>
              </p:cNvPr>
              <p:cNvSpPr/>
              <p:nvPr/>
            </p:nvSpPr>
            <p:spPr>
              <a:xfrm>
                <a:off x="5486400" y="1905000"/>
                <a:ext cx="1143000" cy="228600"/>
              </a:xfrm>
              <a:prstGeom prst="round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25">
              <a:extLst>
                <a:ext uri="{FF2B5EF4-FFF2-40B4-BE49-F238E27FC236}">
                  <a16:creationId xmlns:a16="http://schemas.microsoft.com/office/drawing/2014/main" id="{EFE50976-D920-9489-7A7A-A3D8CD406E74}"/>
                </a:ext>
              </a:extLst>
            </p:cNvPr>
            <p:cNvGrpSpPr/>
            <p:nvPr/>
          </p:nvGrpSpPr>
          <p:grpSpPr>
            <a:xfrm rot="15446483">
              <a:off x="1976166" y="3755736"/>
              <a:ext cx="2107255" cy="430080"/>
              <a:chOff x="5638800" y="4267200"/>
              <a:chExt cx="2590800" cy="838200"/>
            </a:xfrm>
            <a:solidFill>
              <a:srgbClr val="F5DE7B"/>
            </a:solidFill>
          </p:grpSpPr>
          <p:sp>
            <p:nvSpPr>
              <p:cNvPr id="53" name="Left-Right-Up Arrow 21">
                <a:extLst>
                  <a:ext uri="{FF2B5EF4-FFF2-40B4-BE49-F238E27FC236}">
                    <a16:creationId xmlns:a16="http://schemas.microsoft.com/office/drawing/2014/main" id="{DFD8BC18-2085-7588-8A4E-110865C65CD2}"/>
                  </a:ext>
                </a:extLst>
              </p:cNvPr>
              <p:cNvSpPr/>
              <p:nvPr/>
            </p:nvSpPr>
            <p:spPr>
              <a:xfrm>
                <a:off x="5638800" y="4267200"/>
                <a:ext cx="990600" cy="685800"/>
              </a:xfrm>
              <a:prstGeom prst="leftRightUpArrow">
                <a:avLst>
                  <a:gd name="adj1" fmla="val 6699"/>
                  <a:gd name="adj2" fmla="val 25000"/>
                  <a:gd name="adj3" fmla="val 25000"/>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Left-Right-Up Arrow 22">
                <a:extLst>
                  <a:ext uri="{FF2B5EF4-FFF2-40B4-BE49-F238E27FC236}">
                    <a16:creationId xmlns:a16="http://schemas.microsoft.com/office/drawing/2014/main" id="{71F22DA6-9BB5-92FE-F2EF-E2F7E9D364A3}"/>
                  </a:ext>
                </a:extLst>
              </p:cNvPr>
              <p:cNvSpPr/>
              <p:nvPr/>
            </p:nvSpPr>
            <p:spPr>
              <a:xfrm rot="10800000">
                <a:off x="6172200" y="4419600"/>
                <a:ext cx="990600" cy="685800"/>
              </a:xfrm>
              <a:prstGeom prst="leftRightUpArrow">
                <a:avLst>
                  <a:gd name="adj1" fmla="val 6699"/>
                  <a:gd name="adj2" fmla="val 25000"/>
                  <a:gd name="adj3" fmla="val 25000"/>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Left-Right-Up Arrow 23">
                <a:extLst>
                  <a:ext uri="{FF2B5EF4-FFF2-40B4-BE49-F238E27FC236}">
                    <a16:creationId xmlns:a16="http://schemas.microsoft.com/office/drawing/2014/main" id="{E3CBBD4E-35CE-F42E-C2BF-D822D19C5571}"/>
                  </a:ext>
                </a:extLst>
              </p:cNvPr>
              <p:cNvSpPr/>
              <p:nvPr/>
            </p:nvSpPr>
            <p:spPr>
              <a:xfrm>
                <a:off x="6705600" y="4267200"/>
                <a:ext cx="990600" cy="685800"/>
              </a:xfrm>
              <a:prstGeom prst="leftRightUpArrow">
                <a:avLst>
                  <a:gd name="adj1" fmla="val 6699"/>
                  <a:gd name="adj2" fmla="val 25000"/>
                  <a:gd name="adj3" fmla="val 25000"/>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Left-Right-Up Arrow 24">
                <a:extLst>
                  <a:ext uri="{FF2B5EF4-FFF2-40B4-BE49-F238E27FC236}">
                    <a16:creationId xmlns:a16="http://schemas.microsoft.com/office/drawing/2014/main" id="{311B8FA7-1954-ECF7-0CEB-A0274A5E6459}"/>
                  </a:ext>
                </a:extLst>
              </p:cNvPr>
              <p:cNvSpPr/>
              <p:nvPr/>
            </p:nvSpPr>
            <p:spPr>
              <a:xfrm rot="10800000">
                <a:off x="7239000" y="4419600"/>
                <a:ext cx="990600" cy="685800"/>
              </a:xfrm>
              <a:prstGeom prst="leftRightUpArrow">
                <a:avLst>
                  <a:gd name="adj1" fmla="val 6699"/>
                  <a:gd name="adj2" fmla="val 25000"/>
                  <a:gd name="adj3" fmla="val 25000"/>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25">
              <a:extLst>
                <a:ext uri="{FF2B5EF4-FFF2-40B4-BE49-F238E27FC236}">
                  <a16:creationId xmlns:a16="http://schemas.microsoft.com/office/drawing/2014/main" id="{E82D3A62-CC04-BB25-9BC3-D15D09F06FF4}"/>
                </a:ext>
              </a:extLst>
            </p:cNvPr>
            <p:cNvGrpSpPr/>
            <p:nvPr/>
          </p:nvGrpSpPr>
          <p:grpSpPr>
            <a:xfrm rot="6153517" flipH="1">
              <a:off x="604568" y="3908136"/>
              <a:ext cx="2107255" cy="430080"/>
              <a:chOff x="5638800" y="4267200"/>
              <a:chExt cx="2590800" cy="838200"/>
            </a:xfrm>
            <a:solidFill>
              <a:srgbClr val="F5DE7B"/>
            </a:solidFill>
          </p:grpSpPr>
          <p:sp>
            <p:nvSpPr>
              <p:cNvPr id="33" name="Left-Right-Up Arrow 21">
                <a:extLst>
                  <a:ext uri="{FF2B5EF4-FFF2-40B4-BE49-F238E27FC236}">
                    <a16:creationId xmlns:a16="http://schemas.microsoft.com/office/drawing/2014/main" id="{A41E729B-5E33-1054-11EF-4910D68F06E3}"/>
                  </a:ext>
                </a:extLst>
              </p:cNvPr>
              <p:cNvSpPr/>
              <p:nvPr/>
            </p:nvSpPr>
            <p:spPr>
              <a:xfrm>
                <a:off x="5638800" y="4267200"/>
                <a:ext cx="990600" cy="685800"/>
              </a:xfrm>
              <a:prstGeom prst="leftRightUpArrow">
                <a:avLst>
                  <a:gd name="adj1" fmla="val 6699"/>
                  <a:gd name="adj2" fmla="val 25000"/>
                  <a:gd name="adj3" fmla="val 25000"/>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Left-Right-Up Arrow 22">
                <a:extLst>
                  <a:ext uri="{FF2B5EF4-FFF2-40B4-BE49-F238E27FC236}">
                    <a16:creationId xmlns:a16="http://schemas.microsoft.com/office/drawing/2014/main" id="{981EDABE-419D-A4C6-2B1B-47D4CD19D4C9}"/>
                  </a:ext>
                </a:extLst>
              </p:cNvPr>
              <p:cNvSpPr/>
              <p:nvPr/>
            </p:nvSpPr>
            <p:spPr>
              <a:xfrm rot="10800000">
                <a:off x="6172200" y="4419600"/>
                <a:ext cx="990600" cy="685800"/>
              </a:xfrm>
              <a:prstGeom prst="leftRightUpArrow">
                <a:avLst>
                  <a:gd name="adj1" fmla="val 6699"/>
                  <a:gd name="adj2" fmla="val 25000"/>
                  <a:gd name="adj3" fmla="val 25000"/>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Left-Right-Up Arrow 23">
                <a:extLst>
                  <a:ext uri="{FF2B5EF4-FFF2-40B4-BE49-F238E27FC236}">
                    <a16:creationId xmlns:a16="http://schemas.microsoft.com/office/drawing/2014/main" id="{379C88C1-0BA5-3D09-9E0A-1818768036F6}"/>
                  </a:ext>
                </a:extLst>
              </p:cNvPr>
              <p:cNvSpPr/>
              <p:nvPr/>
            </p:nvSpPr>
            <p:spPr>
              <a:xfrm>
                <a:off x="6705600" y="4267200"/>
                <a:ext cx="990600" cy="685800"/>
              </a:xfrm>
              <a:prstGeom prst="leftRightUpArrow">
                <a:avLst>
                  <a:gd name="adj1" fmla="val 6699"/>
                  <a:gd name="adj2" fmla="val 25000"/>
                  <a:gd name="adj3" fmla="val 25000"/>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Left-Right-Up Arrow 24">
                <a:extLst>
                  <a:ext uri="{FF2B5EF4-FFF2-40B4-BE49-F238E27FC236}">
                    <a16:creationId xmlns:a16="http://schemas.microsoft.com/office/drawing/2014/main" id="{E18D693A-7C0A-A9A5-7D60-8449108705B6}"/>
                  </a:ext>
                </a:extLst>
              </p:cNvPr>
              <p:cNvSpPr/>
              <p:nvPr/>
            </p:nvSpPr>
            <p:spPr>
              <a:xfrm rot="10800000">
                <a:off x="7239000" y="4419600"/>
                <a:ext cx="990600" cy="685800"/>
              </a:xfrm>
              <a:prstGeom prst="leftRightUpArrow">
                <a:avLst>
                  <a:gd name="adj1" fmla="val 6699"/>
                  <a:gd name="adj2" fmla="val 25000"/>
                  <a:gd name="adj3" fmla="val 25000"/>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028110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wipe(down)">
                                      <p:cBhvr>
                                        <p:cTn id="9" dur="580">
                                          <p:stCondLst>
                                            <p:cond delay="0"/>
                                          </p:stCondLst>
                                        </p:cTn>
                                        <p:tgtEl>
                                          <p:spTgt spid="12"/>
                                        </p:tgtEl>
                                      </p:cBhvr>
                                    </p:animEffect>
                                    <p:anim calcmode="lin" valueType="num">
                                      <p:cBhvr>
                                        <p:cTn id="1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5" dur="26">
                                          <p:stCondLst>
                                            <p:cond delay="650"/>
                                          </p:stCondLst>
                                        </p:cTn>
                                        <p:tgtEl>
                                          <p:spTgt spid="12"/>
                                        </p:tgtEl>
                                      </p:cBhvr>
                                      <p:to x="100000" y="60000"/>
                                    </p:animScale>
                                    <p:animScale>
                                      <p:cBhvr>
                                        <p:cTn id="16" dur="166" decel="50000">
                                          <p:stCondLst>
                                            <p:cond delay="676"/>
                                          </p:stCondLst>
                                        </p:cTn>
                                        <p:tgtEl>
                                          <p:spTgt spid="12"/>
                                        </p:tgtEl>
                                      </p:cBhvr>
                                      <p:to x="100000" y="100000"/>
                                    </p:animScale>
                                    <p:animScale>
                                      <p:cBhvr>
                                        <p:cTn id="17" dur="26">
                                          <p:stCondLst>
                                            <p:cond delay="1312"/>
                                          </p:stCondLst>
                                        </p:cTn>
                                        <p:tgtEl>
                                          <p:spTgt spid="12"/>
                                        </p:tgtEl>
                                      </p:cBhvr>
                                      <p:to x="100000" y="80000"/>
                                    </p:animScale>
                                    <p:animScale>
                                      <p:cBhvr>
                                        <p:cTn id="18" dur="166" decel="50000">
                                          <p:stCondLst>
                                            <p:cond delay="1338"/>
                                          </p:stCondLst>
                                        </p:cTn>
                                        <p:tgtEl>
                                          <p:spTgt spid="12"/>
                                        </p:tgtEl>
                                      </p:cBhvr>
                                      <p:to x="100000" y="100000"/>
                                    </p:animScale>
                                    <p:animScale>
                                      <p:cBhvr>
                                        <p:cTn id="19" dur="26">
                                          <p:stCondLst>
                                            <p:cond delay="1642"/>
                                          </p:stCondLst>
                                        </p:cTn>
                                        <p:tgtEl>
                                          <p:spTgt spid="12"/>
                                        </p:tgtEl>
                                      </p:cBhvr>
                                      <p:to x="100000" y="90000"/>
                                    </p:animScale>
                                    <p:animScale>
                                      <p:cBhvr>
                                        <p:cTn id="20" dur="166" decel="50000">
                                          <p:stCondLst>
                                            <p:cond delay="1668"/>
                                          </p:stCondLst>
                                        </p:cTn>
                                        <p:tgtEl>
                                          <p:spTgt spid="12"/>
                                        </p:tgtEl>
                                      </p:cBhvr>
                                      <p:to x="100000" y="100000"/>
                                    </p:animScale>
                                    <p:animScale>
                                      <p:cBhvr>
                                        <p:cTn id="21" dur="26">
                                          <p:stCondLst>
                                            <p:cond delay="1808"/>
                                          </p:stCondLst>
                                        </p:cTn>
                                        <p:tgtEl>
                                          <p:spTgt spid="12"/>
                                        </p:tgtEl>
                                      </p:cBhvr>
                                      <p:to x="100000" y="95000"/>
                                    </p:animScale>
                                    <p:animScale>
                                      <p:cBhvr>
                                        <p:cTn id="22" dur="166" decel="50000">
                                          <p:stCondLst>
                                            <p:cond delay="1834"/>
                                          </p:stCondLst>
                                        </p:cTn>
                                        <p:tgtEl>
                                          <p:spTgt spid="12"/>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4">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4">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4">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4">
                                            <p:txEl>
                                              <p:pRg st="14" end="1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4">
                                            <p:txEl>
                                              <p:pRg st="16" end="16"/>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4">
                                            <p:txEl>
                                              <p:pRg st="18" end="18"/>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4">
                                            <p:txEl>
                                              <p:pRg st="20" end="2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paperarts.com/products/images/1238.jpg">
            <a:extLst>
              <a:ext uri="{FF2B5EF4-FFF2-40B4-BE49-F238E27FC236}">
                <a16:creationId xmlns:a16="http://schemas.microsoft.com/office/drawing/2014/main" id="{ECC6578D-D88C-538E-263C-FEFDE139B92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545" r="1857"/>
          <a:stretch/>
        </p:blipFill>
        <p:spPr bwMode="auto">
          <a:xfrm>
            <a:off x="0" y="-1"/>
            <a:ext cx="12192000" cy="688128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10244" y="47514"/>
            <a:ext cx="8341387" cy="3046988"/>
          </a:xfrm>
          <a:prstGeom prst="rect">
            <a:avLst/>
          </a:prstGeom>
          <a:noFill/>
        </p:spPr>
        <p:txBody>
          <a:bodyPr wrap="square" rtlCol="0">
            <a:spAutoFit/>
          </a:bodyPr>
          <a:lstStyle/>
          <a:p>
            <a:pPr algn="ctr"/>
            <a:r>
              <a:rPr lang="en-US" sz="3200" dirty="0">
                <a:solidFill>
                  <a:schemeClr val="bg1"/>
                </a:solidFill>
                <a:latin typeface="Abadi" panose="020B0604020104020204" pitchFamily="34" charset="0"/>
              </a:rPr>
              <a:t>Jesus offers:</a:t>
            </a:r>
          </a:p>
          <a:p>
            <a:pPr algn="ctr"/>
            <a:endParaRPr lang="en-US" sz="3200" dirty="0">
              <a:solidFill>
                <a:schemeClr val="bg1"/>
              </a:solidFill>
              <a:latin typeface="Abadi" panose="020B0604020104020204" pitchFamily="34" charset="0"/>
            </a:endParaRPr>
          </a:p>
          <a:p>
            <a:pPr algn="ctr"/>
            <a:r>
              <a:rPr lang="en-US" sz="2400" dirty="0">
                <a:solidFill>
                  <a:schemeClr val="bg1"/>
                </a:solidFill>
                <a:latin typeface="Abadi" panose="020B0604020104020204" pitchFamily="34" charset="0"/>
              </a:rPr>
              <a:t>The Bread of Life…</a:t>
            </a:r>
          </a:p>
          <a:p>
            <a:pPr algn="ctr"/>
            <a:endParaRPr lang="en-US" sz="2400" dirty="0">
              <a:solidFill>
                <a:schemeClr val="bg1"/>
              </a:solidFill>
              <a:latin typeface="Abadi" panose="020B0604020104020204" pitchFamily="34" charset="0"/>
            </a:endParaRPr>
          </a:p>
          <a:p>
            <a:pPr algn="ctr"/>
            <a:r>
              <a:rPr lang="en-US" sz="2400" dirty="0">
                <a:solidFill>
                  <a:schemeClr val="bg1"/>
                </a:solidFill>
                <a:latin typeface="Abadi" panose="020B0604020104020204" pitchFamily="34" charset="0"/>
              </a:rPr>
              <a:t>either we eat and hunger no more, or we don’t and foolishly remain weak and hungry still</a:t>
            </a:r>
          </a:p>
          <a:p>
            <a:pPr algn="ctr"/>
            <a:endParaRPr lang="en-US" sz="3200" dirty="0">
              <a:solidFill>
                <a:schemeClr val="bg1"/>
              </a:solidFill>
              <a:latin typeface="Abadi" panose="020B0604020104020204" pitchFamily="34" charset="0"/>
            </a:endParaRPr>
          </a:p>
        </p:txBody>
      </p:sp>
      <p:pic>
        <p:nvPicPr>
          <p:cNvPr id="6148" name="Picture 4" descr="http://www.cyberfaith.com/weblinks/images/CFp_WL_041501_hosts.jpg"/>
          <p:cNvPicPr>
            <a:picLocks noChangeAspect="1" noChangeArrowheads="1"/>
          </p:cNvPicPr>
          <p:nvPr/>
        </p:nvPicPr>
        <p:blipFill>
          <a:blip r:embed="rId3" cstate="print"/>
          <a:srcRect/>
          <a:stretch>
            <a:fillRect/>
          </a:stretch>
        </p:blipFill>
        <p:spPr bwMode="auto">
          <a:xfrm>
            <a:off x="8961875" y="345831"/>
            <a:ext cx="2384248" cy="2977661"/>
          </a:xfrm>
          <a:prstGeom prst="rect">
            <a:avLst/>
          </a:prstGeom>
          <a:noFill/>
        </p:spPr>
      </p:pic>
      <p:sp>
        <p:nvSpPr>
          <p:cNvPr id="4" name="Rectangle 3"/>
          <p:cNvSpPr/>
          <p:nvPr/>
        </p:nvSpPr>
        <p:spPr>
          <a:xfrm>
            <a:off x="6241560" y="3965457"/>
            <a:ext cx="5104563" cy="1815882"/>
          </a:xfrm>
          <a:prstGeom prst="rect">
            <a:avLst/>
          </a:prstGeom>
        </p:spPr>
        <p:txBody>
          <a:bodyPr wrap="square">
            <a:spAutoFit/>
          </a:bodyPr>
          <a:lstStyle/>
          <a:p>
            <a:r>
              <a:rPr lang="en-US" sz="2800" dirty="0">
                <a:solidFill>
                  <a:srgbClr val="FFFF00"/>
                </a:solidFill>
                <a:latin typeface="Abadi" panose="020B0604020104020204" pitchFamily="34" charset="0"/>
              </a:rPr>
              <a:t>Unlike the bread that can satisfy us only for a short time, Jesus Christ offers us blessings that will last forever.</a:t>
            </a:r>
            <a:endParaRPr lang="en-US" sz="2800" dirty="0">
              <a:solidFill>
                <a:srgbClr val="FFFF00"/>
              </a:solidFill>
            </a:endParaRPr>
          </a:p>
        </p:txBody>
      </p:sp>
      <p:pic>
        <p:nvPicPr>
          <p:cNvPr id="6146" name="Picture 2" descr="Image result for jesus offers ha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2892" y="2824017"/>
            <a:ext cx="3394668" cy="384006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1454653" y="6488668"/>
            <a:ext cx="588623" cy="369332"/>
          </a:xfrm>
          <a:prstGeom prst="rect">
            <a:avLst/>
          </a:prstGeom>
        </p:spPr>
        <p:txBody>
          <a:bodyPr wrap="none">
            <a:spAutoFit/>
          </a:bodyPr>
          <a:lstStyle/>
          <a:p>
            <a:pPr algn="r"/>
            <a:r>
              <a:rPr lang="en-US" dirty="0">
                <a:solidFill>
                  <a:schemeClr val="bg1"/>
                </a:solidFill>
                <a:latin typeface="Abadi" panose="020B0604020104020204" pitchFamily="34" charset="0"/>
              </a:rPr>
              <a:t>(13)</a:t>
            </a:r>
          </a:p>
        </p:txBody>
      </p:sp>
    </p:spTree>
    <p:extLst>
      <p:ext uri="{BB962C8B-B14F-4D97-AF65-F5344CB8AC3E}">
        <p14:creationId xmlns:p14="http://schemas.microsoft.com/office/powerpoint/2010/main" val="438705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p:cTn id="7"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4" end="4"/>
                                            </p:txEl>
                                          </p:spTgt>
                                        </p:tgtEl>
                                      </p:cBhvr>
                                    </p:animEffect>
                                  </p:childTnLst>
                                </p:cTn>
                              </p:par>
                              <p:par>
                                <p:cTn id="10" presetID="4" presetClass="entr" presetSubtype="16" fill="hold" nodeType="withEffect">
                                  <p:stCondLst>
                                    <p:cond delay="0"/>
                                  </p:stCondLst>
                                  <p:childTnLst>
                                    <p:set>
                                      <p:cBhvr>
                                        <p:cTn id="11" dur="1" fill="hold">
                                          <p:stCondLst>
                                            <p:cond delay="0"/>
                                          </p:stCondLst>
                                        </p:cTn>
                                        <p:tgtEl>
                                          <p:spTgt spid="6148"/>
                                        </p:tgtEl>
                                        <p:attrNameLst>
                                          <p:attrName>style.visibility</p:attrName>
                                        </p:attrNameLst>
                                      </p:cBhvr>
                                      <p:to>
                                        <p:strVal val="visible"/>
                                      </p:to>
                                    </p:set>
                                    <p:animEffect transition="in" filter="box(in)">
                                      <p:cBhvr>
                                        <p:cTn id="12" dur="500"/>
                                        <p:tgtEl>
                                          <p:spTgt spid="614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14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paperarts.com/products/images/1238.jpg">
            <a:extLst>
              <a:ext uri="{FF2B5EF4-FFF2-40B4-BE49-F238E27FC236}">
                <a16:creationId xmlns:a16="http://schemas.microsoft.com/office/drawing/2014/main" id="{F23A078E-01F4-166D-3CF4-C5236B04E93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545" r="1857"/>
          <a:stretch/>
        </p:blipFill>
        <p:spPr bwMode="auto">
          <a:xfrm>
            <a:off x="0" y="-1"/>
            <a:ext cx="12192000" cy="688128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37456" y="973016"/>
            <a:ext cx="6248400" cy="5078313"/>
          </a:xfrm>
          <a:prstGeom prst="rect">
            <a:avLst/>
          </a:prstGeom>
          <a:noFill/>
        </p:spPr>
        <p:txBody>
          <a:bodyPr wrap="square" rtlCol="0">
            <a:spAutoFit/>
          </a:bodyPr>
          <a:lstStyle/>
          <a:p>
            <a:pPr algn="ctr"/>
            <a:r>
              <a:rPr lang="en-US" sz="3600" dirty="0">
                <a:solidFill>
                  <a:schemeClr val="bg1"/>
                </a:solidFill>
                <a:latin typeface="Abadi" panose="020B0604020104020204" pitchFamily="34" charset="0"/>
              </a:rPr>
              <a:t>Paul says,</a:t>
            </a:r>
          </a:p>
          <a:p>
            <a:pPr algn="ctr"/>
            <a:r>
              <a:rPr lang="en-US" sz="3600" dirty="0">
                <a:solidFill>
                  <a:schemeClr val="bg1"/>
                </a:solidFill>
                <a:latin typeface="Abadi" panose="020B0604020104020204" pitchFamily="34" charset="0"/>
              </a:rPr>
              <a:t> “They ‘did all eat the same spiritual meat; And did all drink the same spiritual drink; for they drank of that spiritual Rock that followed them: and that Rock was Christ.”</a:t>
            </a:r>
          </a:p>
          <a:p>
            <a:pPr algn="ctr"/>
            <a:endParaRPr lang="en-US" sz="3600" dirty="0">
              <a:solidFill>
                <a:schemeClr val="bg1"/>
              </a:solidFill>
              <a:latin typeface="Abadi" panose="020B0604020104020204" pitchFamily="34" charset="0"/>
            </a:endParaRPr>
          </a:p>
          <a:p>
            <a:pPr algn="ctr"/>
            <a:r>
              <a:rPr lang="en-US" sz="3600" dirty="0">
                <a:solidFill>
                  <a:schemeClr val="bg1"/>
                </a:solidFill>
                <a:latin typeface="Abadi" panose="020B0604020104020204" pitchFamily="34" charset="0"/>
              </a:rPr>
              <a:t>1 Corinthians 10:3-4</a:t>
            </a:r>
          </a:p>
        </p:txBody>
      </p:sp>
      <p:pic>
        <p:nvPicPr>
          <p:cNvPr id="7170" name="Picture 2" descr="Image result for paul the apostle l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3312" y="959258"/>
            <a:ext cx="4156792" cy="5092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60374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www.paperarts.com/products/images/1238.jpg">
            <a:extLst>
              <a:ext uri="{FF2B5EF4-FFF2-40B4-BE49-F238E27FC236}">
                <a16:creationId xmlns:a16="http://schemas.microsoft.com/office/drawing/2014/main" id="{3EE66B62-ECEB-57A0-9850-2772F7FB1A6D}"/>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545" r="1857"/>
          <a:stretch/>
        </p:blipFill>
        <p:spPr bwMode="auto">
          <a:xfrm>
            <a:off x="0" y="-1"/>
            <a:ext cx="12192000" cy="688128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76943" y="152401"/>
            <a:ext cx="10961914" cy="1200329"/>
          </a:xfrm>
          <a:prstGeom prst="rect">
            <a:avLst/>
          </a:prstGeom>
          <a:noFill/>
        </p:spPr>
        <p:txBody>
          <a:bodyPr wrap="square" rtlCol="0">
            <a:spAutoFit/>
          </a:bodyPr>
          <a:lstStyle/>
          <a:p>
            <a:pPr algn="ctr"/>
            <a:r>
              <a:rPr lang="en-US" sz="3600" dirty="0">
                <a:solidFill>
                  <a:schemeClr val="bg1"/>
                </a:solidFill>
                <a:latin typeface="Abadi" panose="020B0604020104020204" pitchFamily="34" charset="0"/>
              </a:rPr>
              <a:t>Eat of the Flesh and Drink of the Blood</a:t>
            </a:r>
          </a:p>
          <a:p>
            <a:pPr algn="ctr"/>
            <a:endParaRPr lang="en-US" sz="3600" dirty="0">
              <a:solidFill>
                <a:schemeClr val="bg1"/>
              </a:solidFill>
              <a:latin typeface="Abadi" panose="020B0604020104020204" pitchFamily="34" charset="0"/>
            </a:endParaRPr>
          </a:p>
        </p:txBody>
      </p:sp>
      <p:sp>
        <p:nvSpPr>
          <p:cNvPr id="4" name="Rectangle 3"/>
          <p:cNvSpPr/>
          <p:nvPr/>
        </p:nvSpPr>
        <p:spPr>
          <a:xfrm>
            <a:off x="430762" y="1218257"/>
            <a:ext cx="6096000" cy="1754326"/>
          </a:xfrm>
          <a:prstGeom prst="rect">
            <a:avLst/>
          </a:prstGeom>
        </p:spPr>
        <p:txBody>
          <a:bodyPr>
            <a:spAutoFit/>
          </a:bodyPr>
          <a:lstStyle/>
          <a:p>
            <a:r>
              <a:rPr lang="en-US" dirty="0">
                <a:solidFill>
                  <a:schemeClr val="bg1"/>
                </a:solidFill>
              </a:rPr>
              <a:t>“To eat the flesh and drink the blood of Christ was and is to believe in and accept Him as the literal Son of God and Savior of the world, and to obey His commandments. By these means only may the Spirit of God become an abiding part of man’s individual being, even as the substance of the food he eats is assimilated with the tissues of his body.</a:t>
            </a:r>
          </a:p>
        </p:txBody>
      </p:sp>
      <p:sp>
        <p:nvSpPr>
          <p:cNvPr id="5" name="Rectangle 4"/>
          <p:cNvSpPr/>
          <p:nvPr/>
        </p:nvSpPr>
        <p:spPr>
          <a:xfrm>
            <a:off x="65313" y="6346762"/>
            <a:ext cx="1531188" cy="369332"/>
          </a:xfrm>
          <a:prstGeom prst="rect">
            <a:avLst/>
          </a:prstGeom>
        </p:spPr>
        <p:txBody>
          <a:bodyPr wrap="none">
            <a:spAutoFit/>
          </a:bodyPr>
          <a:lstStyle/>
          <a:p>
            <a:r>
              <a:rPr lang="en-US" dirty="0">
                <a:solidFill>
                  <a:schemeClr val="bg1"/>
                </a:solidFill>
                <a:latin typeface="Abadi" panose="020B0604020104020204" pitchFamily="34" charset="0"/>
              </a:rPr>
              <a:t>John 6:51-58</a:t>
            </a:r>
            <a:endParaRPr lang="en-US" dirty="0"/>
          </a:p>
        </p:txBody>
      </p:sp>
      <p:grpSp>
        <p:nvGrpSpPr>
          <p:cNvPr id="7" name="Group 6"/>
          <p:cNvGrpSpPr/>
          <p:nvPr/>
        </p:nvGrpSpPr>
        <p:grpSpPr>
          <a:xfrm>
            <a:off x="2397674" y="3251137"/>
            <a:ext cx="2162175" cy="3311069"/>
            <a:chOff x="2397674" y="3251137"/>
            <a:chExt cx="2162175" cy="3311069"/>
          </a:xfrm>
        </p:grpSpPr>
        <p:pic>
          <p:nvPicPr>
            <p:cNvPr id="8194" name="Picture 2" descr="Christ Holding Sacrament Bre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7674" y="3251137"/>
              <a:ext cx="2162175" cy="309562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591826" y="6346762"/>
              <a:ext cx="659155" cy="215444"/>
            </a:xfrm>
            <a:prstGeom prst="rect">
              <a:avLst/>
            </a:prstGeom>
          </p:spPr>
          <p:txBody>
            <a:bodyPr wrap="none">
              <a:spAutoFit/>
            </a:bodyPr>
            <a:lstStyle/>
            <a:p>
              <a:r>
                <a:rPr lang="en-US" sz="800" i="1" dirty="0">
                  <a:solidFill>
                    <a:schemeClr val="bg1"/>
                  </a:solidFill>
                  <a:latin typeface="Abadi" panose="020B0604020104020204" pitchFamily="34" charset="0"/>
                </a:rPr>
                <a:t>Del Parson</a:t>
              </a:r>
              <a:endParaRPr lang="en-US" sz="800" dirty="0">
                <a:solidFill>
                  <a:schemeClr val="bg1"/>
                </a:solidFill>
              </a:endParaRPr>
            </a:p>
          </p:txBody>
        </p:sp>
      </p:grpSp>
      <p:sp>
        <p:nvSpPr>
          <p:cNvPr id="8" name="Rectangle 7"/>
          <p:cNvSpPr/>
          <p:nvPr/>
        </p:nvSpPr>
        <p:spPr>
          <a:xfrm>
            <a:off x="5555174" y="3005111"/>
            <a:ext cx="6096000" cy="3416320"/>
          </a:xfrm>
          <a:prstGeom prst="rect">
            <a:avLst/>
          </a:prstGeom>
        </p:spPr>
        <p:txBody>
          <a:bodyPr>
            <a:spAutoFit/>
          </a:bodyPr>
          <a:lstStyle/>
          <a:p>
            <a:r>
              <a:rPr lang="en-US" dirty="0">
                <a:solidFill>
                  <a:schemeClr val="bg1"/>
                </a:solidFill>
              </a:rPr>
              <a:t>“… The figure used by Jesus—that of eating His flesh and drinking His blood as typical of unqualified and absolute acceptance of Himself as the Savior of men—is of superlative import; for thereby are affirmed the divinity of His Person, and the fact of His preexistent and eternal </a:t>
            </a:r>
            <a:r>
              <a:rPr lang="en-US" dirty="0" err="1">
                <a:solidFill>
                  <a:schemeClr val="bg1"/>
                </a:solidFill>
              </a:rPr>
              <a:t>Godship</a:t>
            </a:r>
            <a:r>
              <a:rPr lang="en-US" dirty="0">
                <a:solidFill>
                  <a:schemeClr val="bg1"/>
                </a:solidFill>
              </a:rPr>
              <a:t>. </a:t>
            </a:r>
          </a:p>
          <a:p>
            <a:endParaRPr lang="en-US" dirty="0">
              <a:solidFill>
                <a:schemeClr val="bg1"/>
              </a:solidFill>
            </a:endParaRPr>
          </a:p>
          <a:p>
            <a:r>
              <a:rPr lang="en-US" dirty="0">
                <a:solidFill>
                  <a:schemeClr val="bg1"/>
                </a:solidFill>
              </a:rPr>
              <a:t>The sacrament of the Lord’s supper, established by the Savior on the night of His betrayal, perpetuates the symbolism of eating His flesh and drinking His blood, by the partaking of bread and wine in remembrance of Him. Acceptance of Jesus as the Christ implies obedience to the laws and ordinances of His gospel.”</a:t>
            </a:r>
          </a:p>
        </p:txBody>
      </p:sp>
      <p:sp>
        <p:nvSpPr>
          <p:cNvPr id="10" name="Rectangle 9"/>
          <p:cNvSpPr/>
          <p:nvPr/>
        </p:nvSpPr>
        <p:spPr>
          <a:xfrm>
            <a:off x="11594114" y="6488668"/>
            <a:ext cx="449162" cy="369332"/>
          </a:xfrm>
          <a:prstGeom prst="rect">
            <a:avLst/>
          </a:prstGeom>
        </p:spPr>
        <p:txBody>
          <a:bodyPr wrap="none">
            <a:spAutoFit/>
          </a:bodyPr>
          <a:lstStyle/>
          <a:p>
            <a:pPr algn="r"/>
            <a:r>
              <a:rPr lang="en-US" dirty="0">
                <a:solidFill>
                  <a:schemeClr val="bg1"/>
                </a:solidFill>
                <a:latin typeface="Abadi" panose="020B0604020104020204" pitchFamily="34" charset="0"/>
              </a:rPr>
              <a:t>(1)</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12001" y="1017052"/>
            <a:ext cx="1415028" cy="1882520"/>
          </a:xfrm>
          <a:prstGeom prst="rect">
            <a:avLst/>
          </a:prstGeom>
        </p:spPr>
      </p:pic>
    </p:spTree>
    <p:extLst>
      <p:ext uri="{BB962C8B-B14F-4D97-AF65-F5344CB8AC3E}">
        <p14:creationId xmlns:p14="http://schemas.microsoft.com/office/powerpoint/2010/main" val="4125214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paperarts.com/products/images/1238.jpg">
            <a:extLst>
              <a:ext uri="{FF2B5EF4-FFF2-40B4-BE49-F238E27FC236}">
                <a16:creationId xmlns:a16="http://schemas.microsoft.com/office/drawing/2014/main" id="{87A1E209-9FC2-3C59-CD60-67EAD42A9890}"/>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545" r="1857"/>
          <a:stretch/>
        </p:blipFill>
        <p:spPr bwMode="auto">
          <a:xfrm>
            <a:off x="0" y="-1"/>
            <a:ext cx="12192000" cy="688128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After the Miracle</a:t>
            </a:r>
          </a:p>
        </p:txBody>
      </p:sp>
      <p:sp>
        <p:nvSpPr>
          <p:cNvPr id="317" name="TextBox 316"/>
          <p:cNvSpPr txBox="1"/>
          <p:nvPr/>
        </p:nvSpPr>
        <p:spPr>
          <a:xfrm>
            <a:off x="-1" y="6550223"/>
            <a:ext cx="5264727" cy="307777"/>
          </a:xfrm>
          <a:prstGeom prst="rect">
            <a:avLst/>
          </a:prstGeom>
          <a:noFill/>
        </p:spPr>
        <p:txBody>
          <a:bodyPr wrap="square" rtlCol="0">
            <a:spAutoFit/>
          </a:bodyPr>
          <a:lstStyle/>
          <a:p>
            <a:r>
              <a:rPr lang="en-US" sz="1400" dirty="0">
                <a:solidFill>
                  <a:schemeClr val="bg1"/>
                </a:solidFill>
              </a:rPr>
              <a:t>Mark 6:30-44; Matthew 14:15-21; 16:9-10; D&amp;C 104:17</a:t>
            </a:r>
          </a:p>
        </p:txBody>
      </p:sp>
      <p:sp>
        <p:nvSpPr>
          <p:cNvPr id="30" name="Rectangle 29"/>
          <p:cNvSpPr/>
          <p:nvPr/>
        </p:nvSpPr>
        <p:spPr>
          <a:xfrm>
            <a:off x="1745674" y="1120201"/>
            <a:ext cx="6096000" cy="1754326"/>
          </a:xfrm>
          <a:prstGeom prst="rect">
            <a:avLst/>
          </a:prstGeom>
        </p:spPr>
        <p:txBody>
          <a:bodyPr>
            <a:spAutoFit/>
          </a:bodyPr>
          <a:lstStyle/>
          <a:p>
            <a:r>
              <a:rPr lang="en-US" dirty="0">
                <a:solidFill>
                  <a:schemeClr val="bg1"/>
                </a:solidFill>
              </a:rPr>
              <a:t>"Only by persisting in His questioning did Jesus succeed in getting His disciples to remember that there were actually twelve baskets of 'leftovers' </a:t>
            </a:r>
            <a:r>
              <a:rPr lang="en-US" i="1" dirty="0">
                <a:solidFill>
                  <a:schemeClr val="bg1"/>
                </a:solidFill>
              </a:rPr>
              <a:t>after </a:t>
            </a:r>
            <a:r>
              <a:rPr lang="en-US" dirty="0">
                <a:solidFill>
                  <a:schemeClr val="bg1"/>
                </a:solidFill>
              </a:rPr>
              <a:t>the miracle of the loaves.</a:t>
            </a:r>
          </a:p>
          <a:p>
            <a:endParaRPr lang="en-US" dirty="0">
              <a:solidFill>
                <a:schemeClr val="bg1"/>
              </a:solidFill>
            </a:endParaRPr>
          </a:p>
          <a:p>
            <a:r>
              <a:rPr lang="en-US" dirty="0">
                <a:solidFill>
                  <a:schemeClr val="bg1"/>
                </a:solidFill>
              </a:rPr>
              <a:t>The Bread of Life always gives 'enough and to spare', but we're so forgetful." (12)</a:t>
            </a:r>
          </a:p>
        </p:txBody>
      </p:sp>
      <p:pic>
        <p:nvPicPr>
          <p:cNvPr id="31" name="Picture 30" descr="Neal A. Maxwell.jpg"/>
          <p:cNvPicPr>
            <a:picLocks noChangeAspect="1"/>
          </p:cNvPicPr>
          <p:nvPr/>
        </p:nvPicPr>
        <p:blipFill>
          <a:blip r:embed="rId3" cstate="print"/>
          <a:stretch>
            <a:fillRect/>
          </a:stretch>
        </p:blipFill>
        <p:spPr>
          <a:xfrm>
            <a:off x="471054" y="1370556"/>
            <a:ext cx="1046763" cy="1310021"/>
          </a:xfrm>
          <a:prstGeom prst="rect">
            <a:avLst/>
          </a:prstGeom>
        </p:spPr>
      </p:pic>
      <p:sp>
        <p:nvSpPr>
          <p:cNvPr id="29" name="Rectangle 28"/>
          <p:cNvSpPr/>
          <p:nvPr/>
        </p:nvSpPr>
        <p:spPr>
          <a:xfrm>
            <a:off x="5320146" y="3577257"/>
            <a:ext cx="5680364" cy="3139321"/>
          </a:xfrm>
          <a:prstGeom prst="rect">
            <a:avLst/>
          </a:prstGeom>
        </p:spPr>
        <p:txBody>
          <a:bodyPr wrap="square">
            <a:spAutoFit/>
          </a:bodyPr>
          <a:lstStyle/>
          <a:p>
            <a:r>
              <a:rPr lang="en-US" dirty="0">
                <a:solidFill>
                  <a:schemeClr val="bg1"/>
                </a:solidFill>
              </a:rPr>
              <a:t>"This region-a rich, fertile, and productive plain-extended southward along the western shore of the Sea of Galilee from Capernaum on the north to the region around </a:t>
            </a:r>
            <a:r>
              <a:rPr lang="en-US" dirty="0" err="1">
                <a:solidFill>
                  <a:schemeClr val="bg1"/>
                </a:solidFill>
              </a:rPr>
              <a:t>Magdala</a:t>
            </a:r>
            <a:r>
              <a:rPr lang="en-US" dirty="0">
                <a:solidFill>
                  <a:schemeClr val="bg1"/>
                </a:solidFill>
              </a:rPr>
              <a:t> and </a:t>
            </a:r>
            <a:r>
              <a:rPr lang="en-US" dirty="0" err="1">
                <a:solidFill>
                  <a:schemeClr val="bg1"/>
                </a:solidFill>
              </a:rPr>
              <a:t>Tiberias</a:t>
            </a:r>
            <a:r>
              <a:rPr lang="en-US" dirty="0">
                <a:solidFill>
                  <a:schemeClr val="bg1"/>
                </a:solidFill>
              </a:rPr>
              <a:t>. </a:t>
            </a:r>
          </a:p>
          <a:p>
            <a:endParaRPr lang="en-US" dirty="0">
              <a:solidFill>
                <a:schemeClr val="bg1"/>
              </a:solidFill>
            </a:endParaRPr>
          </a:p>
          <a:p>
            <a:r>
              <a:rPr lang="en-US" dirty="0">
                <a:solidFill>
                  <a:schemeClr val="bg1"/>
                </a:solidFill>
              </a:rPr>
              <a:t>Though having set out for Capernaum, apparently because of the storm, Jesus and the apostles landed somewhat south of that city. It was while traveling northward to Capernaum that the sick and diseased from the cities, villages, and whole region of Gennesaret were brought to him to be healed." (3)</a:t>
            </a:r>
          </a:p>
        </p:txBody>
      </p:sp>
      <p:sp>
        <p:nvSpPr>
          <p:cNvPr id="32" name="TextBox 31"/>
          <p:cNvSpPr txBox="1"/>
          <p:nvPr/>
        </p:nvSpPr>
        <p:spPr>
          <a:xfrm>
            <a:off x="5370999" y="3168072"/>
            <a:ext cx="5477164" cy="523220"/>
          </a:xfrm>
          <a:prstGeom prst="rect">
            <a:avLst/>
          </a:prstGeom>
          <a:noFill/>
        </p:spPr>
        <p:txBody>
          <a:bodyPr wrap="square" rtlCol="0">
            <a:spAutoFit/>
          </a:bodyPr>
          <a:lstStyle/>
          <a:p>
            <a:r>
              <a:rPr lang="en-US" sz="2800" dirty="0">
                <a:solidFill>
                  <a:schemeClr val="bg1"/>
                </a:solidFill>
              </a:rPr>
              <a:t>In the region of </a:t>
            </a:r>
            <a:r>
              <a:rPr lang="en-US" sz="2800" dirty="0" err="1">
                <a:solidFill>
                  <a:schemeClr val="bg1"/>
                </a:solidFill>
              </a:rPr>
              <a:t>Gennesaret</a:t>
            </a:r>
            <a:endParaRPr lang="en-US" sz="2800" dirty="0">
              <a:solidFill>
                <a:schemeClr val="bg1"/>
              </a:solidFill>
            </a:endParaRPr>
          </a:p>
        </p:txBody>
      </p:sp>
      <p:pic>
        <p:nvPicPr>
          <p:cNvPr id="28674" name="Picture 2" descr="https://ferrelljenkins.files.wordpress.com/2013/05/mount-arbel-gennesaret_fjenkins043013_034t.jpg"/>
          <p:cNvPicPr>
            <a:picLocks noChangeAspect="1" noChangeArrowheads="1"/>
          </p:cNvPicPr>
          <p:nvPr/>
        </p:nvPicPr>
        <p:blipFill>
          <a:blip r:embed="rId4" cstate="print"/>
          <a:srcRect l="5352" t="47515" r="37557" b="8364"/>
          <a:stretch>
            <a:fillRect/>
          </a:stretch>
        </p:blipFill>
        <p:spPr bwMode="auto">
          <a:xfrm>
            <a:off x="812800" y="3426691"/>
            <a:ext cx="4350328" cy="2521527"/>
          </a:xfrm>
          <a:prstGeom prst="rect">
            <a:avLst/>
          </a:prstGeom>
          <a:noFill/>
        </p:spPr>
      </p:pic>
      <p:grpSp>
        <p:nvGrpSpPr>
          <p:cNvPr id="53" name="Group 52"/>
          <p:cNvGrpSpPr/>
          <p:nvPr/>
        </p:nvGrpSpPr>
        <p:grpSpPr>
          <a:xfrm>
            <a:off x="9065543" y="375612"/>
            <a:ext cx="2711385" cy="2857115"/>
            <a:chOff x="7529689" y="643467"/>
            <a:chExt cx="4233332" cy="4538133"/>
          </a:xfrm>
        </p:grpSpPr>
        <p:grpSp>
          <p:nvGrpSpPr>
            <p:cNvPr id="54" name="Group 14"/>
            <p:cNvGrpSpPr/>
            <p:nvPr/>
          </p:nvGrpSpPr>
          <p:grpSpPr>
            <a:xfrm>
              <a:off x="7529689" y="643467"/>
              <a:ext cx="3804355" cy="4538133"/>
              <a:chOff x="6039556" y="1151467"/>
              <a:chExt cx="3804355" cy="4538133"/>
            </a:xfrm>
          </p:grpSpPr>
          <p:sp>
            <p:nvSpPr>
              <p:cNvPr id="63" name="Rectangle 62"/>
              <p:cNvSpPr/>
              <p:nvPr/>
            </p:nvSpPr>
            <p:spPr>
              <a:xfrm>
                <a:off x="6039556" y="1151467"/>
                <a:ext cx="3804355" cy="4538133"/>
              </a:xfrm>
              <a:prstGeom prst="rect">
                <a:avLst/>
              </a:prstGeom>
              <a:solidFill>
                <a:srgbClr val="ECB2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63"/>
              <p:cNvSpPr/>
              <p:nvPr/>
            </p:nvSpPr>
            <p:spPr>
              <a:xfrm>
                <a:off x="6728178" y="1455024"/>
                <a:ext cx="2269066" cy="3986790"/>
              </a:xfrm>
              <a:custGeom>
                <a:avLst/>
                <a:gdLst>
                  <a:gd name="connsiteX0" fmla="*/ 1535289 w 2269066"/>
                  <a:gd name="connsiteY0" fmla="*/ 68976 h 3986790"/>
                  <a:gd name="connsiteX1" fmla="*/ 1535289 w 2269066"/>
                  <a:gd name="connsiteY1" fmla="*/ 68976 h 3986790"/>
                  <a:gd name="connsiteX2" fmla="*/ 1433689 w 2269066"/>
                  <a:gd name="connsiteY2" fmla="*/ 91554 h 3986790"/>
                  <a:gd name="connsiteX3" fmla="*/ 1365955 w 2269066"/>
                  <a:gd name="connsiteY3" fmla="*/ 114132 h 3986790"/>
                  <a:gd name="connsiteX4" fmla="*/ 1332089 w 2269066"/>
                  <a:gd name="connsiteY4" fmla="*/ 125421 h 3986790"/>
                  <a:gd name="connsiteX5" fmla="*/ 1309511 w 2269066"/>
                  <a:gd name="connsiteY5" fmla="*/ 159287 h 3986790"/>
                  <a:gd name="connsiteX6" fmla="*/ 1298222 w 2269066"/>
                  <a:gd name="connsiteY6" fmla="*/ 193154 h 3986790"/>
                  <a:gd name="connsiteX7" fmla="*/ 1128889 w 2269066"/>
                  <a:gd name="connsiteY7" fmla="*/ 249598 h 3986790"/>
                  <a:gd name="connsiteX8" fmla="*/ 1027289 w 2269066"/>
                  <a:gd name="connsiteY8" fmla="*/ 272176 h 3986790"/>
                  <a:gd name="connsiteX9" fmla="*/ 959555 w 2269066"/>
                  <a:gd name="connsiteY9" fmla="*/ 294754 h 3986790"/>
                  <a:gd name="connsiteX10" fmla="*/ 948266 w 2269066"/>
                  <a:gd name="connsiteY10" fmla="*/ 328621 h 3986790"/>
                  <a:gd name="connsiteX11" fmla="*/ 914400 w 2269066"/>
                  <a:gd name="connsiteY11" fmla="*/ 351198 h 3986790"/>
                  <a:gd name="connsiteX12" fmla="*/ 880533 w 2269066"/>
                  <a:gd name="connsiteY12" fmla="*/ 385065 h 3986790"/>
                  <a:gd name="connsiteX13" fmla="*/ 857955 w 2269066"/>
                  <a:gd name="connsiteY13" fmla="*/ 418932 h 3986790"/>
                  <a:gd name="connsiteX14" fmla="*/ 790222 w 2269066"/>
                  <a:gd name="connsiteY14" fmla="*/ 464087 h 3986790"/>
                  <a:gd name="connsiteX15" fmla="*/ 756355 w 2269066"/>
                  <a:gd name="connsiteY15" fmla="*/ 486665 h 3986790"/>
                  <a:gd name="connsiteX16" fmla="*/ 711200 w 2269066"/>
                  <a:gd name="connsiteY16" fmla="*/ 497954 h 3986790"/>
                  <a:gd name="connsiteX17" fmla="*/ 677333 w 2269066"/>
                  <a:gd name="connsiteY17" fmla="*/ 509243 h 3986790"/>
                  <a:gd name="connsiteX18" fmla="*/ 620889 w 2269066"/>
                  <a:gd name="connsiteY18" fmla="*/ 520532 h 3986790"/>
                  <a:gd name="connsiteX19" fmla="*/ 564444 w 2269066"/>
                  <a:gd name="connsiteY19" fmla="*/ 576976 h 3986790"/>
                  <a:gd name="connsiteX20" fmla="*/ 530578 w 2269066"/>
                  <a:gd name="connsiteY20" fmla="*/ 599554 h 3986790"/>
                  <a:gd name="connsiteX21" fmla="*/ 496711 w 2269066"/>
                  <a:gd name="connsiteY21" fmla="*/ 633421 h 3986790"/>
                  <a:gd name="connsiteX22" fmla="*/ 462844 w 2269066"/>
                  <a:gd name="connsiteY22" fmla="*/ 644710 h 3986790"/>
                  <a:gd name="connsiteX23" fmla="*/ 428978 w 2269066"/>
                  <a:gd name="connsiteY23" fmla="*/ 667287 h 3986790"/>
                  <a:gd name="connsiteX24" fmla="*/ 395111 w 2269066"/>
                  <a:gd name="connsiteY24" fmla="*/ 678576 h 3986790"/>
                  <a:gd name="connsiteX25" fmla="*/ 327378 w 2269066"/>
                  <a:gd name="connsiteY25" fmla="*/ 735021 h 3986790"/>
                  <a:gd name="connsiteX26" fmla="*/ 282222 w 2269066"/>
                  <a:gd name="connsiteY26" fmla="*/ 757598 h 3986790"/>
                  <a:gd name="connsiteX27" fmla="*/ 237066 w 2269066"/>
                  <a:gd name="connsiteY27" fmla="*/ 825332 h 3986790"/>
                  <a:gd name="connsiteX28" fmla="*/ 203200 w 2269066"/>
                  <a:gd name="connsiteY28" fmla="*/ 893065 h 3986790"/>
                  <a:gd name="connsiteX29" fmla="*/ 191911 w 2269066"/>
                  <a:gd name="connsiteY29" fmla="*/ 949510 h 3986790"/>
                  <a:gd name="connsiteX30" fmla="*/ 169333 w 2269066"/>
                  <a:gd name="connsiteY30" fmla="*/ 1017243 h 3986790"/>
                  <a:gd name="connsiteX31" fmla="*/ 158044 w 2269066"/>
                  <a:gd name="connsiteY31" fmla="*/ 1051110 h 3986790"/>
                  <a:gd name="connsiteX32" fmla="*/ 146755 w 2269066"/>
                  <a:gd name="connsiteY32" fmla="*/ 1084976 h 3986790"/>
                  <a:gd name="connsiteX33" fmla="*/ 135466 w 2269066"/>
                  <a:gd name="connsiteY33" fmla="*/ 1118843 h 3986790"/>
                  <a:gd name="connsiteX34" fmla="*/ 112889 w 2269066"/>
                  <a:gd name="connsiteY34" fmla="*/ 1152710 h 3986790"/>
                  <a:gd name="connsiteX35" fmla="*/ 90311 w 2269066"/>
                  <a:gd name="connsiteY35" fmla="*/ 1220443 h 3986790"/>
                  <a:gd name="connsiteX36" fmla="*/ 79022 w 2269066"/>
                  <a:gd name="connsiteY36" fmla="*/ 1254310 h 3986790"/>
                  <a:gd name="connsiteX37" fmla="*/ 67733 w 2269066"/>
                  <a:gd name="connsiteY37" fmla="*/ 1299465 h 3986790"/>
                  <a:gd name="connsiteX38" fmla="*/ 45155 w 2269066"/>
                  <a:gd name="connsiteY38" fmla="*/ 1333332 h 3986790"/>
                  <a:gd name="connsiteX39" fmla="*/ 11289 w 2269066"/>
                  <a:gd name="connsiteY39" fmla="*/ 1446221 h 3986790"/>
                  <a:gd name="connsiteX40" fmla="*/ 0 w 2269066"/>
                  <a:gd name="connsiteY40" fmla="*/ 1480087 h 3986790"/>
                  <a:gd name="connsiteX41" fmla="*/ 22578 w 2269066"/>
                  <a:gd name="connsiteY41" fmla="*/ 1626843 h 3986790"/>
                  <a:gd name="connsiteX42" fmla="*/ 45155 w 2269066"/>
                  <a:gd name="connsiteY42" fmla="*/ 1694576 h 3986790"/>
                  <a:gd name="connsiteX43" fmla="*/ 90311 w 2269066"/>
                  <a:gd name="connsiteY43" fmla="*/ 1762310 h 3986790"/>
                  <a:gd name="connsiteX44" fmla="*/ 124178 w 2269066"/>
                  <a:gd name="connsiteY44" fmla="*/ 1841332 h 3986790"/>
                  <a:gd name="connsiteX45" fmla="*/ 135466 w 2269066"/>
                  <a:gd name="connsiteY45" fmla="*/ 1875198 h 3986790"/>
                  <a:gd name="connsiteX46" fmla="*/ 158044 w 2269066"/>
                  <a:gd name="connsiteY46" fmla="*/ 1909065 h 3986790"/>
                  <a:gd name="connsiteX47" fmla="*/ 169333 w 2269066"/>
                  <a:gd name="connsiteY47" fmla="*/ 1942932 h 3986790"/>
                  <a:gd name="connsiteX48" fmla="*/ 191911 w 2269066"/>
                  <a:gd name="connsiteY48" fmla="*/ 1976798 h 3986790"/>
                  <a:gd name="connsiteX49" fmla="*/ 259644 w 2269066"/>
                  <a:gd name="connsiteY49" fmla="*/ 2067110 h 3986790"/>
                  <a:gd name="connsiteX50" fmla="*/ 349955 w 2269066"/>
                  <a:gd name="connsiteY50" fmla="*/ 2202576 h 3986790"/>
                  <a:gd name="connsiteX51" fmla="*/ 372533 w 2269066"/>
                  <a:gd name="connsiteY51" fmla="*/ 2236443 h 3986790"/>
                  <a:gd name="connsiteX52" fmla="*/ 395111 w 2269066"/>
                  <a:gd name="connsiteY52" fmla="*/ 2270310 h 3986790"/>
                  <a:gd name="connsiteX53" fmla="*/ 428978 w 2269066"/>
                  <a:gd name="connsiteY53" fmla="*/ 2338043 h 3986790"/>
                  <a:gd name="connsiteX54" fmla="*/ 451555 w 2269066"/>
                  <a:gd name="connsiteY54" fmla="*/ 2405776 h 3986790"/>
                  <a:gd name="connsiteX55" fmla="*/ 530578 w 2269066"/>
                  <a:gd name="connsiteY55" fmla="*/ 2507376 h 3986790"/>
                  <a:gd name="connsiteX56" fmla="*/ 553155 w 2269066"/>
                  <a:gd name="connsiteY56" fmla="*/ 2541243 h 3986790"/>
                  <a:gd name="connsiteX57" fmla="*/ 575733 w 2269066"/>
                  <a:gd name="connsiteY57" fmla="*/ 2608976 h 3986790"/>
                  <a:gd name="connsiteX58" fmla="*/ 598311 w 2269066"/>
                  <a:gd name="connsiteY58" fmla="*/ 2642843 h 3986790"/>
                  <a:gd name="connsiteX59" fmla="*/ 620889 w 2269066"/>
                  <a:gd name="connsiteY59" fmla="*/ 2710576 h 3986790"/>
                  <a:gd name="connsiteX60" fmla="*/ 632178 w 2269066"/>
                  <a:gd name="connsiteY60" fmla="*/ 2744443 h 3986790"/>
                  <a:gd name="connsiteX61" fmla="*/ 643466 w 2269066"/>
                  <a:gd name="connsiteY61" fmla="*/ 2789598 h 3986790"/>
                  <a:gd name="connsiteX62" fmla="*/ 677333 w 2269066"/>
                  <a:gd name="connsiteY62" fmla="*/ 2891198 h 3986790"/>
                  <a:gd name="connsiteX63" fmla="*/ 688622 w 2269066"/>
                  <a:gd name="connsiteY63" fmla="*/ 2925065 h 3986790"/>
                  <a:gd name="connsiteX64" fmla="*/ 699911 w 2269066"/>
                  <a:gd name="connsiteY64" fmla="*/ 2958932 h 3986790"/>
                  <a:gd name="connsiteX65" fmla="*/ 756355 w 2269066"/>
                  <a:gd name="connsiteY65" fmla="*/ 3026665 h 3986790"/>
                  <a:gd name="connsiteX66" fmla="*/ 790222 w 2269066"/>
                  <a:gd name="connsiteY66" fmla="*/ 3116976 h 3986790"/>
                  <a:gd name="connsiteX67" fmla="*/ 824089 w 2269066"/>
                  <a:gd name="connsiteY67" fmla="*/ 3139554 h 3986790"/>
                  <a:gd name="connsiteX68" fmla="*/ 857955 w 2269066"/>
                  <a:gd name="connsiteY68" fmla="*/ 3207287 h 3986790"/>
                  <a:gd name="connsiteX69" fmla="*/ 880533 w 2269066"/>
                  <a:gd name="connsiteY69" fmla="*/ 3252443 h 3986790"/>
                  <a:gd name="connsiteX70" fmla="*/ 891822 w 2269066"/>
                  <a:gd name="connsiteY70" fmla="*/ 3286310 h 3986790"/>
                  <a:gd name="connsiteX71" fmla="*/ 914400 w 2269066"/>
                  <a:gd name="connsiteY71" fmla="*/ 3320176 h 3986790"/>
                  <a:gd name="connsiteX72" fmla="*/ 925689 w 2269066"/>
                  <a:gd name="connsiteY72" fmla="*/ 3365332 h 3986790"/>
                  <a:gd name="connsiteX73" fmla="*/ 948266 w 2269066"/>
                  <a:gd name="connsiteY73" fmla="*/ 3433065 h 3986790"/>
                  <a:gd name="connsiteX74" fmla="*/ 959555 w 2269066"/>
                  <a:gd name="connsiteY74" fmla="*/ 3489510 h 3986790"/>
                  <a:gd name="connsiteX75" fmla="*/ 982133 w 2269066"/>
                  <a:gd name="connsiteY75" fmla="*/ 3557243 h 3986790"/>
                  <a:gd name="connsiteX76" fmla="*/ 993422 w 2269066"/>
                  <a:gd name="connsiteY76" fmla="*/ 3591110 h 3986790"/>
                  <a:gd name="connsiteX77" fmla="*/ 1004711 w 2269066"/>
                  <a:gd name="connsiteY77" fmla="*/ 3624976 h 3986790"/>
                  <a:gd name="connsiteX78" fmla="*/ 1038578 w 2269066"/>
                  <a:gd name="connsiteY78" fmla="*/ 3737865 h 3986790"/>
                  <a:gd name="connsiteX79" fmla="*/ 1049866 w 2269066"/>
                  <a:gd name="connsiteY79" fmla="*/ 3771732 h 3986790"/>
                  <a:gd name="connsiteX80" fmla="*/ 1072444 w 2269066"/>
                  <a:gd name="connsiteY80" fmla="*/ 3805598 h 3986790"/>
                  <a:gd name="connsiteX81" fmla="*/ 1083733 w 2269066"/>
                  <a:gd name="connsiteY81" fmla="*/ 3839465 h 3986790"/>
                  <a:gd name="connsiteX82" fmla="*/ 1185333 w 2269066"/>
                  <a:gd name="connsiteY82" fmla="*/ 3929776 h 3986790"/>
                  <a:gd name="connsiteX83" fmla="*/ 1219200 w 2269066"/>
                  <a:gd name="connsiteY83" fmla="*/ 3941065 h 3986790"/>
                  <a:gd name="connsiteX84" fmla="*/ 1253066 w 2269066"/>
                  <a:gd name="connsiteY84" fmla="*/ 3963643 h 3986790"/>
                  <a:gd name="connsiteX85" fmla="*/ 1501422 w 2269066"/>
                  <a:gd name="connsiteY85" fmla="*/ 3963643 h 3986790"/>
                  <a:gd name="connsiteX86" fmla="*/ 1569155 w 2269066"/>
                  <a:gd name="connsiteY86" fmla="*/ 3907198 h 3986790"/>
                  <a:gd name="connsiteX87" fmla="*/ 1603022 w 2269066"/>
                  <a:gd name="connsiteY87" fmla="*/ 3884621 h 3986790"/>
                  <a:gd name="connsiteX88" fmla="*/ 1659466 w 2269066"/>
                  <a:gd name="connsiteY88" fmla="*/ 3828176 h 3986790"/>
                  <a:gd name="connsiteX89" fmla="*/ 1715911 w 2269066"/>
                  <a:gd name="connsiteY89" fmla="*/ 3783021 h 3986790"/>
                  <a:gd name="connsiteX90" fmla="*/ 1761066 w 2269066"/>
                  <a:gd name="connsiteY90" fmla="*/ 3749154 h 3986790"/>
                  <a:gd name="connsiteX91" fmla="*/ 1794933 w 2269066"/>
                  <a:gd name="connsiteY91" fmla="*/ 3715287 h 3986790"/>
                  <a:gd name="connsiteX92" fmla="*/ 1828800 w 2269066"/>
                  <a:gd name="connsiteY92" fmla="*/ 3703998 h 3986790"/>
                  <a:gd name="connsiteX93" fmla="*/ 1851378 w 2269066"/>
                  <a:gd name="connsiteY93" fmla="*/ 3670132 h 3986790"/>
                  <a:gd name="connsiteX94" fmla="*/ 1885244 w 2269066"/>
                  <a:gd name="connsiteY94" fmla="*/ 3658843 h 3986790"/>
                  <a:gd name="connsiteX95" fmla="*/ 1919111 w 2269066"/>
                  <a:gd name="connsiteY95" fmla="*/ 3636265 h 3986790"/>
                  <a:gd name="connsiteX96" fmla="*/ 1952978 w 2269066"/>
                  <a:gd name="connsiteY96" fmla="*/ 3568532 h 3986790"/>
                  <a:gd name="connsiteX97" fmla="*/ 1964266 w 2269066"/>
                  <a:gd name="connsiteY97" fmla="*/ 3534665 h 3986790"/>
                  <a:gd name="connsiteX98" fmla="*/ 1986844 w 2269066"/>
                  <a:gd name="connsiteY98" fmla="*/ 3331465 h 3986790"/>
                  <a:gd name="connsiteX99" fmla="*/ 1998133 w 2269066"/>
                  <a:gd name="connsiteY99" fmla="*/ 3263732 h 3986790"/>
                  <a:gd name="connsiteX100" fmla="*/ 2009422 w 2269066"/>
                  <a:gd name="connsiteY100" fmla="*/ 3229865 h 3986790"/>
                  <a:gd name="connsiteX101" fmla="*/ 2032000 w 2269066"/>
                  <a:gd name="connsiteY101" fmla="*/ 3150843 h 3986790"/>
                  <a:gd name="connsiteX102" fmla="*/ 2054578 w 2269066"/>
                  <a:gd name="connsiteY102" fmla="*/ 3116976 h 3986790"/>
                  <a:gd name="connsiteX103" fmla="*/ 2065866 w 2269066"/>
                  <a:gd name="connsiteY103" fmla="*/ 3083110 h 3986790"/>
                  <a:gd name="connsiteX104" fmla="*/ 2099733 w 2269066"/>
                  <a:gd name="connsiteY104" fmla="*/ 3060532 h 3986790"/>
                  <a:gd name="connsiteX105" fmla="*/ 2122311 w 2269066"/>
                  <a:gd name="connsiteY105" fmla="*/ 2992798 h 3986790"/>
                  <a:gd name="connsiteX106" fmla="*/ 2133600 w 2269066"/>
                  <a:gd name="connsiteY106" fmla="*/ 2958932 h 3986790"/>
                  <a:gd name="connsiteX107" fmla="*/ 2156178 w 2269066"/>
                  <a:gd name="connsiteY107" fmla="*/ 2925065 h 3986790"/>
                  <a:gd name="connsiteX108" fmla="*/ 2167466 w 2269066"/>
                  <a:gd name="connsiteY108" fmla="*/ 2755732 h 3986790"/>
                  <a:gd name="connsiteX109" fmla="*/ 2144889 w 2269066"/>
                  <a:gd name="connsiteY109" fmla="*/ 2405776 h 3986790"/>
                  <a:gd name="connsiteX110" fmla="*/ 2144889 w 2269066"/>
                  <a:gd name="connsiteY110" fmla="*/ 2123554 h 3986790"/>
                  <a:gd name="connsiteX111" fmla="*/ 2167466 w 2269066"/>
                  <a:gd name="connsiteY111" fmla="*/ 2033243 h 3986790"/>
                  <a:gd name="connsiteX112" fmla="*/ 2178755 w 2269066"/>
                  <a:gd name="connsiteY112" fmla="*/ 1965510 h 3986790"/>
                  <a:gd name="connsiteX113" fmla="*/ 2201333 w 2269066"/>
                  <a:gd name="connsiteY113" fmla="*/ 1897776 h 3986790"/>
                  <a:gd name="connsiteX114" fmla="*/ 2212622 w 2269066"/>
                  <a:gd name="connsiteY114" fmla="*/ 1863910 h 3986790"/>
                  <a:gd name="connsiteX115" fmla="*/ 2235200 w 2269066"/>
                  <a:gd name="connsiteY115" fmla="*/ 1830043 h 3986790"/>
                  <a:gd name="connsiteX116" fmla="*/ 2257778 w 2269066"/>
                  <a:gd name="connsiteY116" fmla="*/ 1762310 h 3986790"/>
                  <a:gd name="connsiteX117" fmla="*/ 2269066 w 2269066"/>
                  <a:gd name="connsiteY117" fmla="*/ 1728443 h 3986790"/>
                  <a:gd name="connsiteX118" fmla="*/ 2257778 w 2269066"/>
                  <a:gd name="connsiteY118" fmla="*/ 1513954 h 3986790"/>
                  <a:gd name="connsiteX119" fmla="*/ 2246489 w 2269066"/>
                  <a:gd name="connsiteY119" fmla="*/ 1480087 h 3986790"/>
                  <a:gd name="connsiteX120" fmla="*/ 2235200 w 2269066"/>
                  <a:gd name="connsiteY120" fmla="*/ 1434932 h 3986790"/>
                  <a:gd name="connsiteX121" fmla="*/ 2201333 w 2269066"/>
                  <a:gd name="connsiteY121" fmla="*/ 1333332 h 3986790"/>
                  <a:gd name="connsiteX122" fmla="*/ 2190044 w 2269066"/>
                  <a:gd name="connsiteY122" fmla="*/ 1299465 h 3986790"/>
                  <a:gd name="connsiteX123" fmla="*/ 2212622 w 2269066"/>
                  <a:gd name="connsiteY123" fmla="*/ 1186576 h 3986790"/>
                  <a:gd name="connsiteX124" fmla="*/ 2235200 w 2269066"/>
                  <a:gd name="connsiteY124" fmla="*/ 1152710 h 3986790"/>
                  <a:gd name="connsiteX125" fmla="*/ 2269066 w 2269066"/>
                  <a:gd name="connsiteY125" fmla="*/ 1028532 h 3986790"/>
                  <a:gd name="connsiteX126" fmla="*/ 2257778 w 2269066"/>
                  <a:gd name="connsiteY126" fmla="*/ 825332 h 3986790"/>
                  <a:gd name="connsiteX127" fmla="*/ 2246489 w 2269066"/>
                  <a:gd name="connsiteY127" fmla="*/ 791465 h 3986790"/>
                  <a:gd name="connsiteX128" fmla="*/ 2235200 w 2269066"/>
                  <a:gd name="connsiteY128" fmla="*/ 701154 h 3986790"/>
                  <a:gd name="connsiteX129" fmla="*/ 2212622 w 2269066"/>
                  <a:gd name="connsiteY129" fmla="*/ 554398 h 3986790"/>
                  <a:gd name="connsiteX130" fmla="*/ 2122311 w 2269066"/>
                  <a:gd name="connsiteY130" fmla="*/ 452798 h 3986790"/>
                  <a:gd name="connsiteX131" fmla="*/ 2043289 w 2269066"/>
                  <a:gd name="connsiteY131" fmla="*/ 351198 h 3986790"/>
                  <a:gd name="connsiteX132" fmla="*/ 2020711 w 2269066"/>
                  <a:gd name="connsiteY132" fmla="*/ 317332 h 3986790"/>
                  <a:gd name="connsiteX133" fmla="*/ 1986844 w 2269066"/>
                  <a:gd name="connsiteY133" fmla="*/ 294754 h 3986790"/>
                  <a:gd name="connsiteX134" fmla="*/ 1919111 w 2269066"/>
                  <a:gd name="connsiteY134" fmla="*/ 238310 h 3986790"/>
                  <a:gd name="connsiteX135" fmla="*/ 1862666 w 2269066"/>
                  <a:gd name="connsiteY135" fmla="*/ 181865 h 3986790"/>
                  <a:gd name="connsiteX136" fmla="*/ 1840089 w 2269066"/>
                  <a:gd name="connsiteY136" fmla="*/ 147998 h 3986790"/>
                  <a:gd name="connsiteX137" fmla="*/ 1772355 w 2269066"/>
                  <a:gd name="connsiteY137" fmla="*/ 102843 h 3986790"/>
                  <a:gd name="connsiteX138" fmla="*/ 1738489 w 2269066"/>
                  <a:gd name="connsiteY138" fmla="*/ 68976 h 3986790"/>
                  <a:gd name="connsiteX139" fmla="*/ 1715911 w 2269066"/>
                  <a:gd name="connsiteY139" fmla="*/ 35110 h 3986790"/>
                  <a:gd name="connsiteX140" fmla="*/ 1580444 w 2269066"/>
                  <a:gd name="connsiteY140" fmla="*/ 23821 h 3986790"/>
                  <a:gd name="connsiteX141" fmla="*/ 1478844 w 2269066"/>
                  <a:gd name="connsiteY141" fmla="*/ 23821 h 3986790"/>
                  <a:gd name="connsiteX142" fmla="*/ 1467555 w 2269066"/>
                  <a:gd name="connsiteY142" fmla="*/ 68976 h 3986790"/>
                  <a:gd name="connsiteX143" fmla="*/ 1467555 w 2269066"/>
                  <a:gd name="connsiteY143" fmla="*/ 68976 h 3986790"/>
                  <a:gd name="connsiteX144" fmla="*/ 1467555 w 2269066"/>
                  <a:gd name="connsiteY144" fmla="*/ 68976 h 398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2269066" h="3986790">
                    <a:moveTo>
                      <a:pt x="1535289" y="68976"/>
                    </a:moveTo>
                    <a:lnTo>
                      <a:pt x="1535289" y="68976"/>
                    </a:lnTo>
                    <a:cubicBezTo>
                      <a:pt x="1501422" y="76502"/>
                      <a:pt x="1467210" y="82615"/>
                      <a:pt x="1433689" y="91554"/>
                    </a:cubicBezTo>
                    <a:cubicBezTo>
                      <a:pt x="1410693" y="97686"/>
                      <a:pt x="1388533" y="106606"/>
                      <a:pt x="1365955" y="114132"/>
                    </a:cubicBezTo>
                    <a:lnTo>
                      <a:pt x="1332089" y="125421"/>
                    </a:lnTo>
                    <a:cubicBezTo>
                      <a:pt x="1324563" y="136710"/>
                      <a:pt x="1315579" y="147152"/>
                      <a:pt x="1309511" y="159287"/>
                    </a:cubicBezTo>
                    <a:cubicBezTo>
                      <a:pt x="1304189" y="169930"/>
                      <a:pt x="1306636" y="184740"/>
                      <a:pt x="1298222" y="193154"/>
                    </a:cubicBezTo>
                    <a:cubicBezTo>
                      <a:pt x="1238168" y="253208"/>
                      <a:pt x="1212212" y="240341"/>
                      <a:pt x="1128889" y="249598"/>
                    </a:cubicBezTo>
                    <a:cubicBezTo>
                      <a:pt x="1031991" y="281897"/>
                      <a:pt x="1186232" y="232440"/>
                      <a:pt x="1027289" y="272176"/>
                    </a:cubicBezTo>
                    <a:cubicBezTo>
                      <a:pt x="1004200" y="277948"/>
                      <a:pt x="959555" y="294754"/>
                      <a:pt x="959555" y="294754"/>
                    </a:cubicBezTo>
                    <a:cubicBezTo>
                      <a:pt x="955792" y="306043"/>
                      <a:pt x="955700" y="319329"/>
                      <a:pt x="948266" y="328621"/>
                    </a:cubicBezTo>
                    <a:cubicBezTo>
                      <a:pt x="939791" y="339215"/>
                      <a:pt x="924823" y="342512"/>
                      <a:pt x="914400" y="351198"/>
                    </a:cubicBezTo>
                    <a:cubicBezTo>
                      <a:pt x="902135" y="361419"/>
                      <a:pt x="890754" y="372800"/>
                      <a:pt x="880533" y="385065"/>
                    </a:cubicBezTo>
                    <a:cubicBezTo>
                      <a:pt x="871847" y="395488"/>
                      <a:pt x="868166" y="409998"/>
                      <a:pt x="857955" y="418932"/>
                    </a:cubicBezTo>
                    <a:cubicBezTo>
                      <a:pt x="837534" y="436800"/>
                      <a:pt x="812800" y="449035"/>
                      <a:pt x="790222" y="464087"/>
                    </a:cubicBezTo>
                    <a:cubicBezTo>
                      <a:pt x="778933" y="471613"/>
                      <a:pt x="769518" y="483374"/>
                      <a:pt x="756355" y="486665"/>
                    </a:cubicBezTo>
                    <a:cubicBezTo>
                      <a:pt x="741303" y="490428"/>
                      <a:pt x="726118" y="493692"/>
                      <a:pt x="711200" y="497954"/>
                    </a:cubicBezTo>
                    <a:cubicBezTo>
                      <a:pt x="699758" y="501223"/>
                      <a:pt x="688877" y="506357"/>
                      <a:pt x="677333" y="509243"/>
                    </a:cubicBezTo>
                    <a:cubicBezTo>
                      <a:pt x="658719" y="513897"/>
                      <a:pt x="639704" y="516769"/>
                      <a:pt x="620889" y="520532"/>
                    </a:cubicBezTo>
                    <a:cubicBezTo>
                      <a:pt x="530580" y="580738"/>
                      <a:pt x="639700" y="501720"/>
                      <a:pt x="564444" y="576976"/>
                    </a:cubicBezTo>
                    <a:cubicBezTo>
                      <a:pt x="554850" y="586570"/>
                      <a:pt x="541001" y="590868"/>
                      <a:pt x="530578" y="599554"/>
                    </a:cubicBezTo>
                    <a:cubicBezTo>
                      <a:pt x="518313" y="609775"/>
                      <a:pt x="509995" y="624565"/>
                      <a:pt x="496711" y="633421"/>
                    </a:cubicBezTo>
                    <a:cubicBezTo>
                      <a:pt x="486810" y="640022"/>
                      <a:pt x="473487" y="639388"/>
                      <a:pt x="462844" y="644710"/>
                    </a:cubicBezTo>
                    <a:cubicBezTo>
                      <a:pt x="450709" y="650777"/>
                      <a:pt x="441113" y="661220"/>
                      <a:pt x="428978" y="667287"/>
                    </a:cubicBezTo>
                    <a:cubicBezTo>
                      <a:pt x="418335" y="672609"/>
                      <a:pt x="405754" y="673254"/>
                      <a:pt x="395111" y="678576"/>
                    </a:cubicBezTo>
                    <a:cubicBezTo>
                      <a:pt x="335382" y="708441"/>
                      <a:pt x="385639" y="693406"/>
                      <a:pt x="327378" y="735021"/>
                    </a:cubicBezTo>
                    <a:cubicBezTo>
                      <a:pt x="313684" y="744802"/>
                      <a:pt x="297274" y="750072"/>
                      <a:pt x="282222" y="757598"/>
                    </a:cubicBezTo>
                    <a:cubicBezTo>
                      <a:pt x="267170" y="780176"/>
                      <a:pt x="245647" y="799589"/>
                      <a:pt x="237066" y="825332"/>
                    </a:cubicBezTo>
                    <a:cubicBezTo>
                      <a:pt x="221488" y="872070"/>
                      <a:pt x="232379" y="849297"/>
                      <a:pt x="203200" y="893065"/>
                    </a:cubicBezTo>
                    <a:cubicBezTo>
                      <a:pt x="199437" y="911880"/>
                      <a:pt x="196960" y="930998"/>
                      <a:pt x="191911" y="949510"/>
                    </a:cubicBezTo>
                    <a:cubicBezTo>
                      <a:pt x="185649" y="972470"/>
                      <a:pt x="176859" y="994665"/>
                      <a:pt x="169333" y="1017243"/>
                    </a:cubicBezTo>
                    <a:lnTo>
                      <a:pt x="158044" y="1051110"/>
                    </a:lnTo>
                    <a:lnTo>
                      <a:pt x="146755" y="1084976"/>
                    </a:lnTo>
                    <a:cubicBezTo>
                      <a:pt x="142992" y="1096265"/>
                      <a:pt x="142067" y="1108942"/>
                      <a:pt x="135466" y="1118843"/>
                    </a:cubicBezTo>
                    <a:cubicBezTo>
                      <a:pt x="127940" y="1130132"/>
                      <a:pt x="118399" y="1140312"/>
                      <a:pt x="112889" y="1152710"/>
                    </a:cubicBezTo>
                    <a:cubicBezTo>
                      <a:pt x="103223" y="1174458"/>
                      <a:pt x="97837" y="1197865"/>
                      <a:pt x="90311" y="1220443"/>
                    </a:cubicBezTo>
                    <a:cubicBezTo>
                      <a:pt x="86548" y="1231732"/>
                      <a:pt x="81908" y="1242766"/>
                      <a:pt x="79022" y="1254310"/>
                    </a:cubicBezTo>
                    <a:cubicBezTo>
                      <a:pt x="75259" y="1269362"/>
                      <a:pt x="73845" y="1285205"/>
                      <a:pt x="67733" y="1299465"/>
                    </a:cubicBezTo>
                    <a:cubicBezTo>
                      <a:pt x="62388" y="1311936"/>
                      <a:pt x="50665" y="1320934"/>
                      <a:pt x="45155" y="1333332"/>
                    </a:cubicBezTo>
                    <a:cubicBezTo>
                      <a:pt x="23694" y="1381619"/>
                      <a:pt x="24424" y="1400250"/>
                      <a:pt x="11289" y="1446221"/>
                    </a:cubicBezTo>
                    <a:cubicBezTo>
                      <a:pt x="8020" y="1457662"/>
                      <a:pt x="3763" y="1468798"/>
                      <a:pt x="0" y="1480087"/>
                    </a:cubicBezTo>
                    <a:cubicBezTo>
                      <a:pt x="7951" y="1551641"/>
                      <a:pt x="5325" y="1569331"/>
                      <a:pt x="22578" y="1626843"/>
                    </a:cubicBezTo>
                    <a:cubicBezTo>
                      <a:pt x="29416" y="1649638"/>
                      <a:pt x="31954" y="1674774"/>
                      <a:pt x="45155" y="1694576"/>
                    </a:cubicBezTo>
                    <a:lnTo>
                      <a:pt x="90311" y="1762310"/>
                    </a:lnTo>
                    <a:cubicBezTo>
                      <a:pt x="113807" y="1856291"/>
                      <a:pt x="85197" y="1763369"/>
                      <a:pt x="124178" y="1841332"/>
                    </a:cubicBezTo>
                    <a:cubicBezTo>
                      <a:pt x="129499" y="1851975"/>
                      <a:pt x="130145" y="1864555"/>
                      <a:pt x="135466" y="1875198"/>
                    </a:cubicBezTo>
                    <a:cubicBezTo>
                      <a:pt x="141534" y="1887333"/>
                      <a:pt x="151976" y="1896930"/>
                      <a:pt x="158044" y="1909065"/>
                    </a:cubicBezTo>
                    <a:cubicBezTo>
                      <a:pt x="163366" y="1919708"/>
                      <a:pt x="164011" y="1932289"/>
                      <a:pt x="169333" y="1942932"/>
                    </a:cubicBezTo>
                    <a:cubicBezTo>
                      <a:pt x="175401" y="1955067"/>
                      <a:pt x="183931" y="1965826"/>
                      <a:pt x="191911" y="1976798"/>
                    </a:cubicBezTo>
                    <a:cubicBezTo>
                      <a:pt x="214044" y="2007231"/>
                      <a:pt x="238771" y="2035800"/>
                      <a:pt x="259644" y="2067110"/>
                    </a:cubicBezTo>
                    <a:lnTo>
                      <a:pt x="349955" y="2202576"/>
                    </a:lnTo>
                    <a:lnTo>
                      <a:pt x="372533" y="2236443"/>
                    </a:lnTo>
                    <a:cubicBezTo>
                      <a:pt x="380059" y="2247732"/>
                      <a:pt x="390820" y="2257439"/>
                      <a:pt x="395111" y="2270310"/>
                    </a:cubicBezTo>
                    <a:cubicBezTo>
                      <a:pt x="410691" y="2317047"/>
                      <a:pt x="399799" y="2294275"/>
                      <a:pt x="428978" y="2338043"/>
                    </a:cubicBezTo>
                    <a:cubicBezTo>
                      <a:pt x="436504" y="2360621"/>
                      <a:pt x="434727" y="2388948"/>
                      <a:pt x="451555" y="2405776"/>
                    </a:cubicBezTo>
                    <a:cubicBezTo>
                      <a:pt x="504608" y="2458829"/>
                      <a:pt x="476569" y="2426363"/>
                      <a:pt x="530578" y="2507376"/>
                    </a:cubicBezTo>
                    <a:cubicBezTo>
                      <a:pt x="538104" y="2518665"/>
                      <a:pt x="548865" y="2528372"/>
                      <a:pt x="553155" y="2541243"/>
                    </a:cubicBezTo>
                    <a:cubicBezTo>
                      <a:pt x="560681" y="2563821"/>
                      <a:pt x="562532" y="2589174"/>
                      <a:pt x="575733" y="2608976"/>
                    </a:cubicBezTo>
                    <a:cubicBezTo>
                      <a:pt x="583259" y="2620265"/>
                      <a:pt x="592801" y="2630445"/>
                      <a:pt x="598311" y="2642843"/>
                    </a:cubicBezTo>
                    <a:cubicBezTo>
                      <a:pt x="607977" y="2664591"/>
                      <a:pt x="613363" y="2687998"/>
                      <a:pt x="620889" y="2710576"/>
                    </a:cubicBezTo>
                    <a:cubicBezTo>
                      <a:pt x="624652" y="2721865"/>
                      <a:pt x="629292" y="2732899"/>
                      <a:pt x="632178" y="2744443"/>
                    </a:cubicBezTo>
                    <a:cubicBezTo>
                      <a:pt x="635941" y="2759495"/>
                      <a:pt x="639008" y="2774737"/>
                      <a:pt x="643466" y="2789598"/>
                    </a:cubicBezTo>
                    <a:cubicBezTo>
                      <a:pt x="643474" y="2789626"/>
                      <a:pt x="671684" y="2874250"/>
                      <a:pt x="677333" y="2891198"/>
                    </a:cubicBezTo>
                    <a:lnTo>
                      <a:pt x="688622" y="2925065"/>
                    </a:lnTo>
                    <a:cubicBezTo>
                      <a:pt x="692385" y="2936354"/>
                      <a:pt x="693310" y="2949031"/>
                      <a:pt x="699911" y="2958932"/>
                    </a:cubicBezTo>
                    <a:cubicBezTo>
                      <a:pt x="731345" y="3006081"/>
                      <a:pt x="712896" y="2983204"/>
                      <a:pt x="756355" y="3026665"/>
                    </a:cubicBezTo>
                    <a:cubicBezTo>
                      <a:pt x="763950" y="3057047"/>
                      <a:pt x="769138" y="3091676"/>
                      <a:pt x="790222" y="3116976"/>
                    </a:cubicBezTo>
                    <a:cubicBezTo>
                      <a:pt x="798908" y="3127399"/>
                      <a:pt x="812800" y="3132028"/>
                      <a:pt x="824089" y="3139554"/>
                    </a:cubicBezTo>
                    <a:cubicBezTo>
                      <a:pt x="844787" y="3201647"/>
                      <a:pt x="822942" y="3146013"/>
                      <a:pt x="857955" y="3207287"/>
                    </a:cubicBezTo>
                    <a:cubicBezTo>
                      <a:pt x="866304" y="3221898"/>
                      <a:pt x="873904" y="3236975"/>
                      <a:pt x="880533" y="3252443"/>
                    </a:cubicBezTo>
                    <a:cubicBezTo>
                      <a:pt x="885221" y="3263381"/>
                      <a:pt x="886500" y="3275667"/>
                      <a:pt x="891822" y="3286310"/>
                    </a:cubicBezTo>
                    <a:cubicBezTo>
                      <a:pt x="897890" y="3298445"/>
                      <a:pt x="906874" y="3308887"/>
                      <a:pt x="914400" y="3320176"/>
                    </a:cubicBezTo>
                    <a:cubicBezTo>
                      <a:pt x="918163" y="3335228"/>
                      <a:pt x="921231" y="3350471"/>
                      <a:pt x="925689" y="3365332"/>
                    </a:cubicBezTo>
                    <a:cubicBezTo>
                      <a:pt x="932527" y="3388127"/>
                      <a:pt x="943599" y="3409728"/>
                      <a:pt x="948266" y="3433065"/>
                    </a:cubicBezTo>
                    <a:cubicBezTo>
                      <a:pt x="952029" y="3451880"/>
                      <a:pt x="954506" y="3470998"/>
                      <a:pt x="959555" y="3489510"/>
                    </a:cubicBezTo>
                    <a:cubicBezTo>
                      <a:pt x="965817" y="3512470"/>
                      <a:pt x="974607" y="3534665"/>
                      <a:pt x="982133" y="3557243"/>
                    </a:cubicBezTo>
                    <a:lnTo>
                      <a:pt x="993422" y="3591110"/>
                    </a:lnTo>
                    <a:cubicBezTo>
                      <a:pt x="997185" y="3602399"/>
                      <a:pt x="1001825" y="3613432"/>
                      <a:pt x="1004711" y="3624976"/>
                    </a:cubicBezTo>
                    <a:cubicBezTo>
                      <a:pt x="1021774" y="3693228"/>
                      <a:pt x="1011091" y="3655402"/>
                      <a:pt x="1038578" y="3737865"/>
                    </a:cubicBezTo>
                    <a:cubicBezTo>
                      <a:pt x="1042341" y="3749154"/>
                      <a:pt x="1043265" y="3761831"/>
                      <a:pt x="1049866" y="3771732"/>
                    </a:cubicBezTo>
                    <a:lnTo>
                      <a:pt x="1072444" y="3805598"/>
                    </a:lnTo>
                    <a:cubicBezTo>
                      <a:pt x="1076207" y="3816887"/>
                      <a:pt x="1076427" y="3830072"/>
                      <a:pt x="1083733" y="3839465"/>
                    </a:cubicBezTo>
                    <a:cubicBezTo>
                      <a:pt x="1102772" y="3863944"/>
                      <a:pt x="1149667" y="3911943"/>
                      <a:pt x="1185333" y="3929776"/>
                    </a:cubicBezTo>
                    <a:cubicBezTo>
                      <a:pt x="1195976" y="3935098"/>
                      <a:pt x="1207911" y="3937302"/>
                      <a:pt x="1219200" y="3941065"/>
                    </a:cubicBezTo>
                    <a:cubicBezTo>
                      <a:pt x="1230489" y="3948591"/>
                      <a:pt x="1240071" y="3959744"/>
                      <a:pt x="1253066" y="3963643"/>
                    </a:cubicBezTo>
                    <a:cubicBezTo>
                      <a:pt x="1330222" y="3986790"/>
                      <a:pt x="1428567" y="3968500"/>
                      <a:pt x="1501422" y="3963643"/>
                    </a:cubicBezTo>
                    <a:cubicBezTo>
                      <a:pt x="1585514" y="3907581"/>
                      <a:pt x="1482227" y="3979638"/>
                      <a:pt x="1569155" y="3907198"/>
                    </a:cubicBezTo>
                    <a:cubicBezTo>
                      <a:pt x="1579578" y="3898512"/>
                      <a:pt x="1591733" y="3892147"/>
                      <a:pt x="1603022" y="3884621"/>
                    </a:cubicBezTo>
                    <a:cubicBezTo>
                      <a:pt x="1663228" y="3794312"/>
                      <a:pt x="1584210" y="3903432"/>
                      <a:pt x="1659466" y="3828176"/>
                    </a:cubicBezTo>
                    <a:cubicBezTo>
                      <a:pt x="1710527" y="3777115"/>
                      <a:pt x="1649980" y="3804998"/>
                      <a:pt x="1715911" y="3783021"/>
                    </a:cubicBezTo>
                    <a:cubicBezTo>
                      <a:pt x="1730963" y="3771732"/>
                      <a:pt x="1746781" y="3761399"/>
                      <a:pt x="1761066" y="3749154"/>
                    </a:cubicBezTo>
                    <a:cubicBezTo>
                      <a:pt x="1773188" y="3738764"/>
                      <a:pt x="1781649" y="3724143"/>
                      <a:pt x="1794933" y="3715287"/>
                    </a:cubicBezTo>
                    <a:cubicBezTo>
                      <a:pt x="1804834" y="3708686"/>
                      <a:pt x="1817511" y="3707761"/>
                      <a:pt x="1828800" y="3703998"/>
                    </a:cubicBezTo>
                    <a:cubicBezTo>
                      <a:pt x="1836326" y="3692709"/>
                      <a:pt x="1840784" y="3678607"/>
                      <a:pt x="1851378" y="3670132"/>
                    </a:cubicBezTo>
                    <a:cubicBezTo>
                      <a:pt x="1860670" y="3662699"/>
                      <a:pt x="1874601" y="3664165"/>
                      <a:pt x="1885244" y="3658843"/>
                    </a:cubicBezTo>
                    <a:cubicBezTo>
                      <a:pt x="1897379" y="3652775"/>
                      <a:pt x="1907822" y="3643791"/>
                      <a:pt x="1919111" y="3636265"/>
                    </a:cubicBezTo>
                    <a:cubicBezTo>
                      <a:pt x="1947489" y="3551132"/>
                      <a:pt x="1909207" y="3656075"/>
                      <a:pt x="1952978" y="3568532"/>
                    </a:cubicBezTo>
                    <a:cubicBezTo>
                      <a:pt x="1958300" y="3557889"/>
                      <a:pt x="1960503" y="3545954"/>
                      <a:pt x="1964266" y="3534665"/>
                    </a:cubicBezTo>
                    <a:cubicBezTo>
                      <a:pt x="1974984" y="3416763"/>
                      <a:pt x="1971584" y="3430651"/>
                      <a:pt x="1986844" y="3331465"/>
                    </a:cubicBezTo>
                    <a:cubicBezTo>
                      <a:pt x="1990324" y="3308842"/>
                      <a:pt x="1993168" y="3286076"/>
                      <a:pt x="1998133" y="3263732"/>
                    </a:cubicBezTo>
                    <a:cubicBezTo>
                      <a:pt x="2000714" y="3252116"/>
                      <a:pt x="2006153" y="3241307"/>
                      <a:pt x="2009422" y="3229865"/>
                    </a:cubicBezTo>
                    <a:cubicBezTo>
                      <a:pt x="2014244" y="3212987"/>
                      <a:pt x="2022978" y="3168887"/>
                      <a:pt x="2032000" y="3150843"/>
                    </a:cubicBezTo>
                    <a:cubicBezTo>
                      <a:pt x="2038068" y="3138708"/>
                      <a:pt x="2047052" y="3128265"/>
                      <a:pt x="2054578" y="3116976"/>
                    </a:cubicBezTo>
                    <a:cubicBezTo>
                      <a:pt x="2058341" y="3105687"/>
                      <a:pt x="2058433" y="3092402"/>
                      <a:pt x="2065866" y="3083110"/>
                    </a:cubicBezTo>
                    <a:cubicBezTo>
                      <a:pt x="2074342" y="3072515"/>
                      <a:pt x="2092542" y="3072037"/>
                      <a:pt x="2099733" y="3060532"/>
                    </a:cubicBezTo>
                    <a:cubicBezTo>
                      <a:pt x="2112347" y="3040350"/>
                      <a:pt x="2114785" y="3015376"/>
                      <a:pt x="2122311" y="2992798"/>
                    </a:cubicBezTo>
                    <a:cubicBezTo>
                      <a:pt x="2126074" y="2981509"/>
                      <a:pt x="2126999" y="2968833"/>
                      <a:pt x="2133600" y="2958932"/>
                    </a:cubicBezTo>
                    <a:lnTo>
                      <a:pt x="2156178" y="2925065"/>
                    </a:lnTo>
                    <a:cubicBezTo>
                      <a:pt x="2159941" y="2868621"/>
                      <a:pt x="2167466" y="2812302"/>
                      <a:pt x="2167466" y="2755732"/>
                    </a:cubicBezTo>
                    <a:cubicBezTo>
                      <a:pt x="2167466" y="2462889"/>
                      <a:pt x="2188196" y="2535697"/>
                      <a:pt x="2144889" y="2405776"/>
                    </a:cubicBezTo>
                    <a:cubicBezTo>
                      <a:pt x="2125765" y="2271912"/>
                      <a:pt x="2127639" y="2321926"/>
                      <a:pt x="2144889" y="2123554"/>
                    </a:cubicBezTo>
                    <a:cubicBezTo>
                      <a:pt x="2151858" y="2043412"/>
                      <a:pt x="2154237" y="2092774"/>
                      <a:pt x="2167466" y="2033243"/>
                    </a:cubicBezTo>
                    <a:cubicBezTo>
                      <a:pt x="2172431" y="2010899"/>
                      <a:pt x="2173204" y="1987716"/>
                      <a:pt x="2178755" y="1965510"/>
                    </a:cubicBezTo>
                    <a:cubicBezTo>
                      <a:pt x="2184527" y="1942421"/>
                      <a:pt x="2193807" y="1920354"/>
                      <a:pt x="2201333" y="1897776"/>
                    </a:cubicBezTo>
                    <a:cubicBezTo>
                      <a:pt x="2205096" y="1886487"/>
                      <a:pt x="2206021" y="1873811"/>
                      <a:pt x="2212622" y="1863910"/>
                    </a:cubicBezTo>
                    <a:cubicBezTo>
                      <a:pt x="2220148" y="1852621"/>
                      <a:pt x="2229690" y="1842441"/>
                      <a:pt x="2235200" y="1830043"/>
                    </a:cubicBezTo>
                    <a:cubicBezTo>
                      <a:pt x="2244866" y="1808295"/>
                      <a:pt x="2250252" y="1784888"/>
                      <a:pt x="2257778" y="1762310"/>
                    </a:cubicBezTo>
                    <a:lnTo>
                      <a:pt x="2269066" y="1728443"/>
                    </a:lnTo>
                    <a:cubicBezTo>
                      <a:pt x="2265303" y="1656947"/>
                      <a:pt x="2264260" y="1585255"/>
                      <a:pt x="2257778" y="1513954"/>
                    </a:cubicBezTo>
                    <a:cubicBezTo>
                      <a:pt x="2256701" y="1502103"/>
                      <a:pt x="2249758" y="1491529"/>
                      <a:pt x="2246489" y="1480087"/>
                    </a:cubicBezTo>
                    <a:cubicBezTo>
                      <a:pt x="2242227" y="1465169"/>
                      <a:pt x="2239658" y="1449793"/>
                      <a:pt x="2235200" y="1434932"/>
                    </a:cubicBezTo>
                    <a:cubicBezTo>
                      <a:pt x="2235192" y="1434904"/>
                      <a:pt x="2206982" y="1350280"/>
                      <a:pt x="2201333" y="1333332"/>
                    </a:cubicBezTo>
                    <a:lnTo>
                      <a:pt x="2190044" y="1299465"/>
                    </a:lnTo>
                    <a:cubicBezTo>
                      <a:pt x="2192591" y="1284186"/>
                      <a:pt x="2203437" y="1208008"/>
                      <a:pt x="2212622" y="1186576"/>
                    </a:cubicBezTo>
                    <a:cubicBezTo>
                      <a:pt x="2217967" y="1174106"/>
                      <a:pt x="2227674" y="1163999"/>
                      <a:pt x="2235200" y="1152710"/>
                    </a:cubicBezTo>
                    <a:cubicBezTo>
                      <a:pt x="2263846" y="1066773"/>
                      <a:pt x="2253111" y="1108313"/>
                      <a:pt x="2269066" y="1028532"/>
                    </a:cubicBezTo>
                    <a:cubicBezTo>
                      <a:pt x="2265303" y="960799"/>
                      <a:pt x="2264209" y="892864"/>
                      <a:pt x="2257778" y="825332"/>
                    </a:cubicBezTo>
                    <a:cubicBezTo>
                      <a:pt x="2256650" y="813486"/>
                      <a:pt x="2248618" y="803173"/>
                      <a:pt x="2246489" y="791465"/>
                    </a:cubicBezTo>
                    <a:cubicBezTo>
                      <a:pt x="2241062" y="761616"/>
                      <a:pt x="2238550" y="731306"/>
                      <a:pt x="2235200" y="701154"/>
                    </a:cubicBezTo>
                    <a:cubicBezTo>
                      <a:pt x="2231500" y="667855"/>
                      <a:pt x="2233109" y="595372"/>
                      <a:pt x="2212622" y="554398"/>
                    </a:cubicBezTo>
                    <a:cubicBezTo>
                      <a:pt x="2179769" y="488692"/>
                      <a:pt x="2182136" y="542534"/>
                      <a:pt x="2122311" y="452798"/>
                    </a:cubicBezTo>
                    <a:cubicBezTo>
                      <a:pt x="2008186" y="281613"/>
                      <a:pt x="2131709" y="457303"/>
                      <a:pt x="2043289" y="351198"/>
                    </a:cubicBezTo>
                    <a:cubicBezTo>
                      <a:pt x="2034603" y="340775"/>
                      <a:pt x="2030305" y="326926"/>
                      <a:pt x="2020711" y="317332"/>
                    </a:cubicBezTo>
                    <a:cubicBezTo>
                      <a:pt x="2011117" y="307738"/>
                      <a:pt x="1997267" y="303440"/>
                      <a:pt x="1986844" y="294754"/>
                    </a:cubicBezTo>
                    <a:cubicBezTo>
                      <a:pt x="1899931" y="222326"/>
                      <a:pt x="2003190" y="294360"/>
                      <a:pt x="1919111" y="238310"/>
                    </a:cubicBezTo>
                    <a:cubicBezTo>
                      <a:pt x="1858900" y="147994"/>
                      <a:pt x="1937929" y="257129"/>
                      <a:pt x="1862666" y="181865"/>
                    </a:cubicBezTo>
                    <a:cubicBezTo>
                      <a:pt x="1853072" y="172271"/>
                      <a:pt x="1850300" y="156932"/>
                      <a:pt x="1840089" y="147998"/>
                    </a:cubicBezTo>
                    <a:cubicBezTo>
                      <a:pt x="1819668" y="130129"/>
                      <a:pt x="1791542" y="122031"/>
                      <a:pt x="1772355" y="102843"/>
                    </a:cubicBezTo>
                    <a:cubicBezTo>
                      <a:pt x="1761066" y="91554"/>
                      <a:pt x="1748709" y="81241"/>
                      <a:pt x="1738489" y="68976"/>
                    </a:cubicBezTo>
                    <a:cubicBezTo>
                      <a:pt x="1729803" y="58553"/>
                      <a:pt x="1728956" y="38837"/>
                      <a:pt x="1715911" y="35110"/>
                    </a:cubicBezTo>
                    <a:cubicBezTo>
                      <a:pt x="1672342" y="22662"/>
                      <a:pt x="1625600" y="27584"/>
                      <a:pt x="1580444" y="23821"/>
                    </a:cubicBezTo>
                    <a:cubicBezTo>
                      <a:pt x="1562065" y="20758"/>
                      <a:pt x="1502665" y="0"/>
                      <a:pt x="1478844" y="23821"/>
                    </a:cubicBezTo>
                    <a:cubicBezTo>
                      <a:pt x="1466365" y="36300"/>
                      <a:pt x="1467555" y="53680"/>
                      <a:pt x="1467555" y="68976"/>
                    </a:cubicBezTo>
                    <a:lnTo>
                      <a:pt x="1467555" y="68976"/>
                    </a:lnTo>
                    <a:lnTo>
                      <a:pt x="1467555" y="68976"/>
                    </a:lnTo>
                  </a:path>
                </a:pathLst>
              </a:custGeom>
              <a:solidFill>
                <a:schemeClr val="accent5">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5" name="5-Point Star 54"/>
            <p:cNvSpPr/>
            <p:nvPr/>
          </p:nvSpPr>
          <p:spPr>
            <a:xfrm>
              <a:off x="9290755" y="959556"/>
              <a:ext cx="282222" cy="248355"/>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5-Point Star 55"/>
            <p:cNvSpPr/>
            <p:nvPr/>
          </p:nvSpPr>
          <p:spPr>
            <a:xfrm>
              <a:off x="8889999" y="1258711"/>
              <a:ext cx="282222" cy="248355"/>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p:cNvSpPr txBox="1"/>
            <p:nvPr/>
          </p:nvSpPr>
          <p:spPr>
            <a:xfrm>
              <a:off x="7789331" y="1241778"/>
              <a:ext cx="1546578" cy="391088"/>
            </a:xfrm>
            <a:prstGeom prst="rect">
              <a:avLst/>
            </a:prstGeom>
            <a:noFill/>
          </p:spPr>
          <p:txBody>
            <a:bodyPr wrap="square" rtlCol="0">
              <a:spAutoFit/>
            </a:bodyPr>
            <a:lstStyle/>
            <a:p>
              <a:r>
                <a:rPr lang="en-US" sz="1000" b="1" dirty="0" err="1"/>
                <a:t>Gennesaret</a:t>
              </a:r>
              <a:endParaRPr lang="en-US" sz="1000" b="1" dirty="0"/>
            </a:p>
          </p:txBody>
        </p:sp>
        <p:sp>
          <p:nvSpPr>
            <p:cNvPr id="58" name="TextBox 57"/>
            <p:cNvSpPr txBox="1"/>
            <p:nvPr/>
          </p:nvSpPr>
          <p:spPr>
            <a:xfrm>
              <a:off x="8754531" y="649112"/>
              <a:ext cx="1546578" cy="391088"/>
            </a:xfrm>
            <a:prstGeom prst="rect">
              <a:avLst/>
            </a:prstGeom>
            <a:noFill/>
          </p:spPr>
          <p:txBody>
            <a:bodyPr wrap="square" rtlCol="0">
              <a:spAutoFit/>
            </a:bodyPr>
            <a:lstStyle/>
            <a:p>
              <a:r>
                <a:rPr lang="en-US" sz="1000" b="1" dirty="0"/>
                <a:t>Capernaum</a:t>
              </a:r>
            </a:p>
          </p:txBody>
        </p:sp>
        <p:sp>
          <p:nvSpPr>
            <p:cNvPr id="59" name="5-Point Star 58"/>
            <p:cNvSpPr/>
            <p:nvPr/>
          </p:nvSpPr>
          <p:spPr>
            <a:xfrm>
              <a:off x="9985021" y="829734"/>
              <a:ext cx="282222" cy="248355"/>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p:cNvSpPr txBox="1"/>
            <p:nvPr/>
          </p:nvSpPr>
          <p:spPr>
            <a:xfrm>
              <a:off x="10216443" y="666046"/>
              <a:ext cx="1546578" cy="391088"/>
            </a:xfrm>
            <a:prstGeom prst="rect">
              <a:avLst/>
            </a:prstGeom>
            <a:noFill/>
          </p:spPr>
          <p:txBody>
            <a:bodyPr wrap="square" rtlCol="0">
              <a:spAutoFit/>
            </a:bodyPr>
            <a:lstStyle/>
            <a:p>
              <a:r>
                <a:rPr lang="en-US" sz="1000" b="1" dirty="0" err="1"/>
                <a:t>Besaida</a:t>
              </a:r>
              <a:endParaRPr lang="en-US" sz="1000" b="1" dirty="0"/>
            </a:p>
          </p:txBody>
        </p:sp>
        <p:sp>
          <p:nvSpPr>
            <p:cNvPr id="61" name="5-Point Star 60"/>
            <p:cNvSpPr/>
            <p:nvPr/>
          </p:nvSpPr>
          <p:spPr>
            <a:xfrm>
              <a:off x="8652933" y="3381022"/>
              <a:ext cx="282222" cy="248355"/>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p:nvSpPr>
          <p:spPr>
            <a:xfrm>
              <a:off x="7890933" y="3285069"/>
              <a:ext cx="1546578" cy="391088"/>
            </a:xfrm>
            <a:prstGeom prst="rect">
              <a:avLst/>
            </a:prstGeom>
            <a:noFill/>
          </p:spPr>
          <p:txBody>
            <a:bodyPr wrap="square" rtlCol="0">
              <a:spAutoFit/>
            </a:bodyPr>
            <a:lstStyle/>
            <a:p>
              <a:r>
                <a:rPr lang="en-US" sz="1000" b="1" dirty="0" err="1"/>
                <a:t>Tiberias</a:t>
              </a:r>
              <a:endParaRPr lang="en-US" sz="1000" b="1" dirty="0"/>
            </a:p>
          </p:txBody>
        </p:sp>
      </p:grpSp>
      <p:pic>
        <p:nvPicPr>
          <p:cNvPr id="65" name="Picture 64" descr="bruce R. McConkie.jpg"/>
          <p:cNvPicPr>
            <a:picLocks noChangeAspect="1"/>
          </p:cNvPicPr>
          <p:nvPr/>
        </p:nvPicPr>
        <p:blipFill>
          <a:blip r:embed="rId5" cstate="print"/>
          <a:stretch>
            <a:fillRect/>
          </a:stretch>
        </p:blipFill>
        <p:spPr>
          <a:xfrm>
            <a:off x="11035156" y="5373097"/>
            <a:ext cx="952448" cy="1329459"/>
          </a:xfrm>
          <a:prstGeom prst="rect">
            <a:avLst/>
          </a:prstGeom>
        </p:spPr>
      </p:pic>
    </p:spTree>
    <p:extLst>
      <p:ext uri="{BB962C8B-B14F-4D97-AF65-F5344CB8AC3E}">
        <p14:creationId xmlns:p14="http://schemas.microsoft.com/office/powerpoint/2010/main" val="909693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67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9">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paperarts.com/products/images/123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545" r="1857"/>
          <a:stretch/>
        </p:blipFill>
        <p:spPr bwMode="auto">
          <a:xfrm>
            <a:off x="0" y="0"/>
            <a:ext cx="12192000" cy="688128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0" y="-1"/>
            <a:ext cx="12192000"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The Fourth Watch</a:t>
            </a:r>
          </a:p>
        </p:txBody>
      </p:sp>
      <p:sp>
        <p:nvSpPr>
          <p:cNvPr id="9" name="Rectangle 8"/>
          <p:cNvSpPr/>
          <p:nvPr/>
        </p:nvSpPr>
        <p:spPr>
          <a:xfrm>
            <a:off x="0" y="6550223"/>
            <a:ext cx="1545295" cy="307777"/>
          </a:xfrm>
          <a:prstGeom prst="rect">
            <a:avLst/>
          </a:prstGeom>
        </p:spPr>
        <p:txBody>
          <a:bodyPr wrap="none">
            <a:spAutoFit/>
          </a:bodyPr>
          <a:lstStyle/>
          <a:p>
            <a:r>
              <a:rPr lang="en-US" sz="1400" dirty="0">
                <a:solidFill>
                  <a:schemeClr val="bg1"/>
                </a:solidFill>
              </a:rPr>
              <a:t>Matthew 14:22-25</a:t>
            </a:r>
            <a:endParaRPr lang="en-US" sz="1400" dirty="0"/>
          </a:p>
        </p:txBody>
      </p:sp>
      <p:sp>
        <p:nvSpPr>
          <p:cNvPr id="13" name="Rectangle 12"/>
          <p:cNvSpPr/>
          <p:nvPr/>
        </p:nvSpPr>
        <p:spPr>
          <a:xfrm>
            <a:off x="285345" y="1143638"/>
            <a:ext cx="6096000" cy="1569660"/>
          </a:xfrm>
          <a:prstGeom prst="rect">
            <a:avLst/>
          </a:prstGeom>
        </p:spPr>
        <p:txBody>
          <a:bodyPr>
            <a:spAutoFit/>
          </a:bodyPr>
          <a:lstStyle/>
          <a:p>
            <a:r>
              <a:rPr lang="en-US" sz="2400" dirty="0">
                <a:solidFill>
                  <a:schemeClr val="bg1"/>
                </a:solidFill>
              </a:rPr>
              <a:t>The Romans divided the night hours into four watches, corresponding roughly to 6:00–9:00 p.m., 9:00 p.m.–midnight, midnight–3:00 a.m., and 3:00–6:00 a.m.</a:t>
            </a:r>
          </a:p>
        </p:txBody>
      </p:sp>
      <p:sp>
        <p:nvSpPr>
          <p:cNvPr id="15" name="Rectangle 14"/>
          <p:cNvSpPr/>
          <p:nvPr/>
        </p:nvSpPr>
        <p:spPr>
          <a:xfrm>
            <a:off x="7164675" y="4446286"/>
            <a:ext cx="4182099" cy="2246769"/>
          </a:xfrm>
          <a:prstGeom prst="rect">
            <a:avLst/>
          </a:prstGeom>
        </p:spPr>
        <p:txBody>
          <a:bodyPr wrap="square">
            <a:spAutoFit/>
          </a:bodyPr>
          <a:lstStyle/>
          <a:p>
            <a:r>
              <a:rPr lang="en-US" sz="2800" dirty="0">
                <a:solidFill>
                  <a:schemeClr val="bg1"/>
                </a:solidFill>
              </a:rPr>
              <a:t>When the Savior came to the disciples in the fourth watch, they had been rowing all night against a contrary wind.</a:t>
            </a:r>
          </a:p>
        </p:txBody>
      </p:sp>
      <p:graphicFrame>
        <p:nvGraphicFramePr>
          <p:cNvPr id="11" name="Chart 10"/>
          <p:cNvGraphicFramePr/>
          <p:nvPr/>
        </p:nvGraphicFramePr>
        <p:xfrm>
          <a:off x="7042825" y="816943"/>
          <a:ext cx="4303949" cy="3424317"/>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
          <p:cNvSpPr txBox="1"/>
          <p:nvPr/>
        </p:nvSpPr>
        <p:spPr>
          <a:xfrm>
            <a:off x="7637834" y="2358957"/>
            <a:ext cx="418289" cy="33074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dirty="0">
                <a:solidFill>
                  <a:schemeClr val="bg1"/>
                </a:solidFill>
              </a:rPr>
              <a:t>9</a:t>
            </a:r>
          </a:p>
        </p:txBody>
      </p:sp>
      <p:sp>
        <p:nvSpPr>
          <p:cNvPr id="14" name="TextBox 1"/>
          <p:cNvSpPr txBox="1"/>
          <p:nvPr/>
        </p:nvSpPr>
        <p:spPr>
          <a:xfrm>
            <a:off x="9028889" y="3750013"/>
            <a:ext cx="418289" cy="33074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dirty="0">
                <a:solidFill>
                  <a:schemeClr val="bg1"/>
                </a:solidFill>
              </a:rPr>
              <a:t>6</a:t>
            </a:r>
          </a:p>
        </p:txBody>
      </p:sp>
      <p:cxnSp>
        <p:nvCxnSpPr>
          <p:cNvPr id="20" name="Straight Arrow Connector 19"/>
          <p:cNvCxnSpPr/>
          <p:nvPr/>
        </p:nvCxnSpPr>
        <p:spPr>
          <a:xfrm flipH="1" flipV="1">
            <a:off x="9173184" y="1371600"/>
            <a:ext cx="19454" cy="119650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9067800" y="2362200"/>
            <a:ext cx="311285" cy="31128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a:off x="9219299" y="2515380"/>
            <a:ext cx="1064879" cy="2462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9211733" y="2551289"/>
            <a:ext cx="1" cy="104986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44" name="Group 43"/>
          <p:cNvGrpSpPr/>
          <p:nvPr/>
        </p:nvGrpSpPr>
        <p:grpSpPr>
          <a:xfrm>
            <a:off x="9460090" y="2686755"/>
            <a:ext cx="1614310" cy="1208409"/>
            <a:chOff x="0" y="0"/>
            <a:chExt cx="9161579" cy="6858000"/>
          </a:xfrm>
        </p:grpSpPr>
        <p:sp>
          <p:nvSpPr>
            <p:cNvPr id="45" name="Rectangle 44"/>
            <p:cNvSpPr/>
            <p:nvPr/>
          </p:nvSpPr>
          <p:spPr>
            <a:xfrm>
              <a:off x="0" y="5486400"/>
              <a:ext cx="9144000" cy="137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0" y="0"/>
              <a:ext cx="9144000" cy="3352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Double Wave 46"/>
            <p:cNvSpPr/>
            <p:nvPr/>
          </p:nvSpPr>
          <p:spPr>
            <a:xfrm>
              <a:off x="0" y="2286000"/>
              <a:ext cx="9144000" cy="4419600"/>
            </a:xfrm>
            <a:prstGeom prst="doubleWav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Double Wave 47"/>
            <p:cNvSpPr/>
            <p:nvPr/>
          </p:nvSpPr>
          <p:spPr>
            <a:xfrm rot="21007191">
              <a:off x="1295400" y="3505200"/>
              <a:ext cx="6553200" cy="2362200"/>
            </a:xfrm>
            <a:prstGeom prst="doubleWave">
              <a:avLst>
                <a:gd name="adj1" fmla="val 12500"/>
                <a:gd name="adj2" fmla="val -1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Double Wave 48"/>
            <p:cNvSpPr/>
            <p:nvPr/>
          </p:nvSpPr>
          <p:spPr>
            <a:xfrm rot="334617">
              <a:off x="0" y="3048000"/>
              <a:ext cx="6553200" cy="2362200"/>
            </a:xfrm>
            <a:prstGeom prst="doubleWave">
              <a:avLst>
                <a:gd name="adj1" fmla="val 12500"/>
                <a:gd name="adj2" fmla="val -10000"/>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94"/>
            <p:cNvGrpSpPr/>
            <p:nvPr/>
          </p:nvGrpSpPr>
          <p:grpSpPr>
            <a:xfrm rot="418166">
              <a:off x="3217979" y="953870"/>
              <a:ext cx="5943600" cy="4419600"/>
              <a:chOff x="1981200" y="609600"/>
              <a:chExt cx="5943600" cy="4419600"/>
            </a:xfrm>
          </p:grpSpPr>
          <p:sp>
            <p:nvSpPr>
              <p:cNvPr id="53" name="Rectangle 52"/>
              <p:cNvSpPr/>
              <p:nvPr/>
            </p:nvSpPr>
            <p:spPr>
              <a:xfrm rot="5400000">
                <a:off x="3162299" y="2628904"/>
                <a:ext cx="3733802" cy="152400"/>
              </a:xfrm>
              <a:prstGeom prst="rect">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3530600" y="4775200"/>
                <a:ext cx="2870200" cy="254000"/>
              </a:xfrm>
              <a:prstGeom prst="rect">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ight Triangle 54"/>
              <p:cNvSpPr/>
              <p:nvPr/>
            </p:nvSpPr>
            <p:spPr>
              <a:xfrm rot="10800000">
                <a:off x="3191933" y="47752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ight Triangle 55"/>
              <p:cNvSpPr/>
              <p:nvPr/>
            </p:nvSpPr>
            <p:spPr>
              <a:xfrm rot="10800000" flipH="1">
                <a:off x="6375400" y="47752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ight Triangle 56"/>
              <p:cNvSpPr/>
              <p:nvPr/>
            </p:nvSpPr>
            <p:spPr>
              <a:xfrm rot="10800000">
                <a:off x="2853267" y="45212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ight Triangle 57"/>
              <p:cNvSpPr/>
              <p:nvPr/>
            </p:nvSpPr>
            <p:spPr>
              <a:xfrm rot="10800000" flipH="1">
                <a:off x="6714067" y="45212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3191932" y="4521200"/>
                <a:ext cx="3513667" cy="254000"/>
              </a:xfrm>
              <a:prstGeom prst="rect">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ight Triangle 59"/>
              <p:cNvSpPr/>
              <p:nvPr/>
            </p:nvSpPr>
            <p:spPr>
              <a:xfrm rot="10800000">
                <a:off x="2514600" y="42672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ight Triangle 60"/>
              <p:cNvSpPr/>
              <p:nvPr/>
            </p:nvSpPr>
            <p:spPr>
              <a:xfrm rot="10800000" flipH="1">
                <a:off x="7052733" y="42672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2853267" y="4267200"/>
                <a:ext cx="4233333" cy="254000"/>
              </a:xfrm>
              <a:prstGeom prst="rect">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ight Triangle 62"/>
              <p:cNvSpPr/>
              <p:nvPr/>
            </p:nvSpPr>
            <p:spPr>
              <a:xfrm rot="10800000">
                <a:off x="2209800" y="40386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ight Triangle 63"/>
              <p:cNvSpPr/>
              <p:nvPr/>
            </p:nvSpPr>
            <p:spPr>
              <a:xfrm rot="10800000" flipH="1">
                <a:off x="7391400" y="40386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2514600" y="4038600"/>
                <a:ext cx="1752600" cy="254000"/>
              </a:xfrm>
              <a:prstGeom prst="rect">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5715000" y="4038600"/>
                <a:ext cx="1676400" cy="254000"/>
              </a:xfrm>
              <a:prstGeom prst="rect">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1981200" y="3962400"/>
                <a:ext cx="2286000" cy="45719"/>
              </a:xfrm>
              <a:prstGeom prst="rect">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5715000" y="3962400"/>
                <a:ext cx="2209800" cy="45719"/>
              </a:xfrm>
              <a:prstGeom prst="rect">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Moon 68"/>
              <p:cNvSpPr/>
              <p:nvPr/>
            </p:nvSpPr>
            <p:spPr>
              <a:xfrm rot="289766">
                <a:off x="3497622" y="1032278"/>
                <a:ext cx="1673790" cy="2909832"/>
              </a:xfrm>
              <a:prstGeom prst="moon">
                <a:avLst>
                  <a:gd name="adj" fmla="val 70551"/>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267200" y="4267200"/>
                <a:ext cx="1447800" cy="76200"/>
              </a:xfrm>
              <a:prstGeom prst="rect">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lowchart: Extract 70"/>
              <p:cNvSpPr/>
              <p:nvPr/>
            </p:nvSpPr>
            <p:spPr>
              <a:xfrm>
                <a:off x="4953000" y="609600"/>
                <a:ext cx="152400" cy="228600"/>
              </a:xfrm>
              <a:prstGeom prst="flowChartExtract">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Double Wave 50"/>
            <p:cNvSpPr/>
            <p:nvPr/>
          </p:nvSpPr>
          <p:spPr>
            <a:xfrm>
              <a:off x="2362200" y="4953000"/>
              <a:ext cx="6553200" cy="1676400"/>
            </a:xfrm>
            <a:prstGeom prst="doubleWave">
              <a:avLst>
                <a:gd name="adj1" fmla="val 12500"/>
                <a:gd name="adj2" fmla="val -10000"/>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Double Wave 51"/>
            <p:cNvSpPr/>
            <p:nvPr/>
          </p:nvSpPr>
          <p:spPr>
            <a:xfrm rot="267837">
              <a:off x="325200" y="5006357"/>
              <a:ext cx="4419600" cy="1345742"/>
            </a:xfrm>
            <a:prstGeom prst="doubleWave">
              <a:avLst>
                <a:gd name="adj1" fmla="val 12500"/>
                <a:gd name="adj2" fmla="val -10000"/>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52" name="Picture 4" descr="https://d1hdlz9ljonw49.cloudfront.net/product-images/000/489/556/detail/ChristWalkingWater.jpg"/>
          <p:cNvPicPr>
            <a:picLocks noChangeAspect="1" noChangeArrowheads="1"/>
          </p:cNvPicPr>
          <p:nvPr/>
        </p:nvPicPr>
        <p:blipFill>
          <a:blip r:embed="rId4" cstate="print"/>
          <a:srcRect/>
          <a:stretch>
            <a:fillRect/>
          </a:stretch>
        </p:blipFill>
        <p:spPr bwMode="auto">
          <a:xfrm>
            <a:off x="1472844" y="2824285"/>
            <a:ext cx="4960409" cy="3531417"/>
          </a:xfrm>
          <a:prstGeom prst="rect">
            <a:avLst/>
          </a:prstGeom>
          <a:noFill/>
        </p:spPr>
      </p:pic>
    </p:spTree>
    <p:extLst>
      <p:ext uri="{BB962C8B-B14F-4D97-AF65-F5344CB8AC3E}">
        <p14:creationId xmlns:p14="http://schemas.microsoft.com/office/powerpoint/2010/main" val="106676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paperarts.com/products/images/123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545" r="1857"/>
          <a:stretch/>
        </p:blipFill>
        <p:spPr bwMode="auto">
          <a:xfrm>
            <a:off x="0" y="0"/>
            <a:ext cx="12192000" cy="688128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6550223"/>
            <a:ext cx="1545295" cy="307777"/>
          </a:xfrm>
          <a:prstGeom prst="rect">
            <a:avLst/>
          </a:prstGeom>
        </p:spPr>
        <p:txBody>
          <a:bodyPr wrap="none">
            <a:spAutoFit/>
          </a:bodyPr>
          <a:lstStyle/>
          <a:p>
            <a:r>
              <a:rPr lang="en-US" sz="1400" dirty="0">
                <a:solidFill>
                  <a:schemeClr val="bg1"/>
                </a:solidFill>
              </a:rPr>
              <a:t>Matthew 14:22-25</a:t>
            </a:r>
            <a:endParaRPr lang="en-US" sz="1400" dirty="0"/>
          </a:p>
        </p:txBody>
      </p:sp>
      <p:sp>
        <p:nvSpPr>
          <p:cNvPr id="44" name="Rectangle 43"/>
          <p:cNvSpPr/>
          <p:nvPr/>
        </p:nvSpPr>
        <p:spPr>
          <a:xfrm>
            <a:off x="417689" y="191911"/>
            <a:ext cx="11537641" cy="62653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Double Wave 49"/>
          <p:cNvSpPr/>
          <p:nvPr/>
        </p:nvSpPr>
        <p:spPr>
          <a:xfrm>
            <a:off x="372534" y="2196540"/>
            <a:ext cx="11537641" cy="3831966"/>
          </a:xfrm>
          <a:prstGeom prst="doubleWav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Double Wave 71"/>
          <p:cNvSpPr/>
          <p:nvPr/>
        </p:nvSpPr>
        <p:spPr>
          <a:xfrm rot="21007191">
            <a:off x="2007033" y="3253634"/>
            <a:ext cx="8268643" cy="2048120"/>
          </a:xfrm>
          <a:prstGeom prst="doubleWave">
            <a:avLst>
              <a:gd name="adj1" fmla="val 12500"/>
              <a:gd name="adj2" fmla="val -1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Double Wave 73"/>
          <p:cNvSpPr/>
          <p:nvPr/>
        </p:nvSpPr>
        <p:spPr>
          <a:xfrm rot="334617">
            <a:off x="372535" y="2902379"/>
            <a:ext cx="8268643" cy="2048120"/>
          </a:xfrm>
          <a:prstGeom prst="doubleWave">
            <a:avLst>
              <a:gd name="adj1" fmla="val 12500"/>
              <a:gd name="adj2" fmla="val -10000"/>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 name="Group 94"/>
          <p:cNvGrpSpPr/>
          <p:nvPr/>
        </p:nvGrpSpPr>
        <p:grpSpPr>
          <a:xfrm rot="418166">
            <a:off x="4432889" y="1041531"/>
            <a:ext cx="7499467" cy="3831966"/>
            <a:chOff x="1981200" y="609600"/>
            <a:chExt cx="5943600" cy="4419600"/>
          </a:xfrm>
        </p:grpSpPr>
        <p:sp>
          <p:nvSpPr>
            <p:cNvPr id="76" name="Rectangle 75"/>
            <p:cNvSpPr/>
            <p:nvPr/>
          </p:nvSpPr>
          <p:spPr>
            <a:xfrm rot="5400000">
              <a:off x="3162299" y="2628904"/>
              <a:ext cx="3733802" cy="152400"/>
            </a:xfrm>
            <a:prstGeom prst="rect">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530600" y="4775200"/>
              <a:ext cx="2870200" cy="254000"/>
            </a:xfrm>
            <a:prstGeom prst="rect">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ight Triangle 77"/>
            <p:cNvSpPr/>
            <p:nvPr/>
          </p:nvSpPr>
          <p:spPr>
            <a:xfrm rot="10800000">
              <a:off x="3191933" y="47752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ight Triangle 78"/>
            <p:cNvSpPr/>
            <p:nvPr/>
          </p:nvSpPr>
          <p:spPr>
            <a:xfrm rot="10800000" flipH="1">
              <a:off x="6375400" y="47752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ight Triangle 79"/>
            <p:cNvSpPr/>
            <p:nvPr/>
          </p:nvSpPr>
          <p:spPr>
            <a:xfrm rot="10800000">
              <a:off x="2853267" y="45212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ight Triangle 80"/>
            <p:cNvSpPr/>
            <p:nvPr/>
          </p:nvSpPr>
          <p:spPr>
            <a:xfrm rot="10800000" flipH="1">
              <a:off x="6714067" y="45212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3191932" y="4521200"/>
              <a:ext cx="3513667" cy="254000"/>
            </a:xfrm>
            <a:prstGeom prst="rect">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ight Triangle 82"/>
            <p:cNvSpPr/>
            <p:nvPr/>
          </p:nvSpPr>
          <p:spPr>
            <a:xfrm rot="10800000">
              <a:off x="2514600" y="42672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ight Triangle 83"/>
            <p:cNvSpPr/>
            <p:nvPr/>
          </p:nvSpPr>
          <p:spPr>
            <a:xfrm rot="10800000" flipH="1">
              <a:off x="7052733" y="42672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2853267" y="4267200"/>
              <a:ext cx="4233333" cy="254000"/>
            </a:xfrm>
            <a:prstGeom prst="rect">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ight Triangle 85"/>
            <p:cNvSpPr/>
            <p:nvPr/>
          </p:nvSpPr>
          <p:spPr>
            <a:xfrm rot="10800000">
              <a:off x="2209800" y="40386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ight Triangle 86"/>
            <p:cNvSpPr/>
            <p:nvPr/>
          </p:nvSpPr>
          <p:spPr>
            <a:xfrm rot="10800000" flipH="1">
              <a:off x="7391400" y="40386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p:nvPr/>
          </p:nvSpPr>
          <p:spPr>
            <a:xfrm>
              <a:off x="2514600" y="4038600"/>
              <a:ext cx="1752600" cy="254000"/>
            </a:xfrm>
            <a:prstGeom prst="rect">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p:cNvSpPr/>
            <p:nvPr/>
          </p:nvSpPr>
          <p:spPr>
            <a:xfrm>
              <a:off x="5715000" y="4038600"/>
              <a:ext cx="1676400" cy="254000"/>
            </a:xfrm>
            <a:prstGeom prst="rect">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p:cNvSpPr/>
            <p:nvPr/>
          </p:nvSpPr>
          <p:spPr>
            <a:xfrm>
              <a:off x="1981200" y="3962400"/>
              <a:ext cx="2286000" cy="45719"/>
            </a:xfrm>
            <a:prstGeom prst="rect">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a:off x="5715000" y="3962400"/>
              <a:ext cx="2209800" cy="45719"/>
            </a:xfrm>
            <a:prstGeom prst="rect">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Moon 91"/>
            <p:cNvSpPr/>
            <p:nvPr/>
          </p:nvSpPr>
          <p:spPr>
            <a:xfrm rot="42643">
              <a:off x="3868822" y="1117002"/>
              <a:ext cx="1207331" cy="2909832"/>
            </a:xfrm>
            <a:prstGeom prst="moon">
              <a:avLst>
                <a:gd name="adj" fmla="val 70551"/>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p:cNvSpPr/>
            <p:nvPr/>
          </p:nvSpPr>
          <p:spPr>
            <a:xfrm>
              <a:off x="4267200" y="4267200"/>
              <a:ext cx="1447800" cy="76200"/>
            </a:xfrm>
            <a:prstGeom prst="rect">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Flowchart: Extract 93"/>
            <p:cNvSpPr/>
            <p:nvPr/>
          </p:nvSpPr>
          <p:spPr>
            <a:xfrm>
              <a:off x="4953000" y="609600"/>
              <a:ext cx="152400" cy="228600"/>
            </a:xfrm>
            <a:prstGeom prst="flowChartExtract">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5" name="Double Wave 94"/>
          <p:cNvSpPr/>
          <p:nvPr/>
        </p:nvSpPr>
        <p:spPr>
          <a:xfrm>
            <a:off x="3353091" y="4508933"/>
            <a:ext cx="8268643" cy="1453504"/>
          </a:xfrm>
          <a:prstGeom prst="doubleWave">
            <a:avLst>
              <a:gd name="adj1" fmla="val 12500"/>
              <a:gd name="adj2" fmla="val -10000"/>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Double Wave 95"/>
          <p:cNvSpPr/>
          <p:nvPr/>
        </p:nvSpPr>
        <p:spPr>
          <a:xfrm rot="267837">
            <a:off x="782863" y="4600351"/>
            <a:ext cx="5576527" cy="1166811"/>
          </a:xfrm>
          <a:prstGeom prst="doubleWave">
            <a:avLst>
              <a:gd name="adj1" fmla="val 12500"/>
              <a:gd name="adj2" fmla="val -10000"/>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p:cNvSpPr/>
          <p:nvPr/>
        </p:nvSpPr>
        <p:spPr>
          <a:xfrm>
            <a:off x="3164011" y="263104"/>
            <a:ext cx="6096000" cy="400110"/>
          </a:xfrm>
          <a:prstGeom prst="rect">
            <a:avLst/>
          </a:prstGeom>
        </p:spPr>
        <p:txBody>
          <a:bodyPr>
            <a:spAutoFit/>
          </a:bodyPr>
          <a:lstStyle/>
          <a:p>
            <a:r>
              <a:rPr lang="en-US" sz="2000" dirty="0">
                <a:solidFill>
                  <a:schemeClr val="bg1"/>
                </a:solidFill>
              </a:rPr>
              <a:t>The disciples had been on the ship roughly 9-12 hours</a:t>
            </a:r>
          </a:p>
        </p:txBody>
      </p:sp>
      <p:sp>
        <p:nvSpPr>
          <p:cNvPr id="101" name="Rectangle 100"/>
          <p:cNvSpPr/>
          <p:nvPr/>
        </p:nvSpPr>
        <p:spPr>
          <a:xfrm>
            <a:off x="575733" y="680913"/>
            <a:ext cx="6096000" cy="1938992"/>
          </a:xfrm>
          <a:prstGeom prst="rect">
            <a:avLst/>
          </a:prstGeom>
        </p:spPr>
        <p:txBody>
          <a:bodyPr>
            <a:spAutoFit/>
          </a:bodyPr>
          <a:lstStyle/>
          <a:p>
            <a:r>
              <a:rPr lang="en-US" sz="2000" b="1" i="1" dirty="0">
                <a:solidFill>
                  <a:schemeClr val="bg1"/>
                </a:solidFill>
              </a:rPr>
              <a:t>Who hath ascended up into heaven, or descended? who hath gathered the wind in his fists? who hath bound the waters in a garment? who hath established all the ends of the earth? what is his name, and what is his son’s name, if thou canst tell?</a:t>
            </a:r>
          </a:p>
          <a:p>
            <a:r>
              <a:rPr lang="en-US" sz="2000" b="1" i="1" dirty="0">
                <a:solidFill>
                  <a:schemeClr val="bg1"/>
                </a:solidFill>
              </a:rPr>
              <a:t> Proverbs 30:4</a:t>
            </a:r>
          </a:p>
        </p:txBody>
      </p:sp>
      <p:sp>
        <p:nvSpPr>
          <p:cNvPr id="102" name="Rectangle 101"/>
          <p:cNvSpPr/>
          <p:nvPr/>
        </p:nvSpPr>
        <p:spPr>
          <a:xfrm>
            <a:off x="7191022" y="5047524"/>
            <a:ext cx="4063999" cy="1323439"/>
          </a:xfrm>
          <a:prstGeom prst="rect">
            <a:avLst/>
          </a:prstGeom>
        </p:spPr>
        <p:txBody>
          <a:bodyPr wrap="square">
            <a:spAutoFit/>
          </a:bodyPr>
          <a:lstStyle/>
          <a:p>
            <a:r>
              <a:rPr lang="en-US" sz="2000" b="1" i="1" dirty="0">
                <a:solidFill>
                  <a:schemeClr val="bg1"/>
                </a:solidFill>
              </a:rPr>
              <a:t>Thy way is in the sea, and thy path in the great waters, and thy footsteps are not known. </a:t>
            </a:r>
          </a:p>
          <a:p>
            <a:r>
              <a:rPr lang="en-US" sz="2000" b="1" i="1" dirty="0">
                <a:solidFill>
                  <a:schemeClr val="bg1"/>
                </a:solidFill>
              </a:rPr>
              <a:t>Psalms 77:19</a:t>
            </a:r>
          </a:p>
        </p:txBody>
      </p:sp>
    </p:spTree>
    <p:extLst>
      <p:ext uri="{BB962C8B-B14F-4D97-AF65-F5344CB8AC3E}">
        <p14:creationId xmlns:p14="http://schemas.microsoft.com/office/powerpoint/2010/main" val="3492861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3.54167E-6 -1.75763E-6 C -0.01407 0.00093 -0.02735 0.00463 -0.04102 0.01064 C -0.04584 0.01365 -0.04857 0.01781 -0.053 0.02058 C -0.05417 0.0222 -0.05495 0.02382 -0.05638 0.02498 C -0.0586 0.02706 -0.06289 0.03007 -0.06289 0.0303 C -0.07019 0.04047 -0.08112 0.04371 -0.09011 0.04996 C -0.10091 0.05204 -0.10834 0.05227 -0.11823 0.05181 C -0.12422 0.04811 -0.1323 0.04695 -0.13868 0.04602 C -0.15078 0.03909 -0.16081 0.02799 -0.17292 0.02128 C -0.18138 0.01642 -0.1944 0.02058 -0.203 0.02197 C -0.23164 0.03099 -0.26042 0.03631 -0.28672 0.05689 C -0.29102 0.05759 -0.29519 0.05851 -0.29948 0.05897 C -0.30183 0.05897 -0.30664 0.05759 -0.30664 0.05782 C -0.31355 0.05273 -0.32032 0.05181 -0.328 0.05412 L -0.3267 0.04371 " pathEditMode="relative" rAng="-567404" ptsTypes="fffffffffffffAA">
                                      <p:cBhvr>
                                        <p:cTn id="8" dur="2000" fill="hold"/>
                                        <p:tgtEl>
                                          <p:spTgt spid="75"/>
                                        </p:tgtEl>
                                        <p:attrNameLst>
                                          <p:attrName>ppt_x</p:attrName>
                                          <p:attrName>ppt_y</p:attrName>
                                        </p:attrNameLst>
                                      </p:cBhvr>
                                      <p:rCtr x="-16300" y="3300"/>
                                    </p:animMotion>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02"/>
                                        </p:tgtEl>
                                        <p:attrNameLst>
                                          <p:attrName>style.visibility</p:attrName>
                                        </p:attrNameLst>
                                      </p:cBhvr>
                                      <p:to>
                                        <p:strVal val="visible"/>
                                      </p:to>
                                    </p:set>
                                    <p:animEffect transition="in" filter="fade">
                                      <p:cBhvr>
                                        <p:cTn id="13" dur="20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10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paperarts.com/products/images/123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545" r="1857"/>
          <a:stretch/>
        </p:blipFill>
        <p:spPr bwMode="auto">
          <a:xfrm>
            <a:off x="0" y="0"/>
            <a:ext cx="12192000" cy="688128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0" y="-1"/>
            <a:ext cx="12192000"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Coming To Our Aid</a:t>
            </a:r>
          </a:p>
        </p:txBody>
      </p:sp>
      <p:sp>
        <p:nvSpPr>
          <p:cNvPr id="9" name="Rectangle 8"/>
          <p:cNvSpPr/>
          <p:nvPr/>
        </p:nvSpPr>
        <p:spPr>
          <a:xfrm>
            <a:off x="0" y="6550223"/>
            <a:ext cx="2380460" cy="307777"/>
          </a:xfrm>
          <a:prstGeom prst="rect">
            <a:avLst/>
          </a:prstGeom>
        </p:spPr>
        <p:txBody>
          <a:bodyPr wrap="none">
            <a:spAutoFit/>
          </a:bodyPr>
          <a:lstStyle/>
          <a:p>
            <a:r>
              <a:rPr lang="en-US" sz="1400" dirty="0">
                <a:solidFill>
                  <a:schemeClr val="bg1"/>
                </a:solidFill>
              </a:rPr>
              <a:t>Matthew 14:26; Mark 6:47-48</a:t>
            </a:r>
            <a:endParaRPr lang="en-US" sz="1400" dirty="0"/>
          </a:p>
        </p:txBody>
      </p:sp>
      <p:sp>
        <p:nvSpPr>
          <p:cNvPr id="13" name="Rectangle 12"/>
          <p:cNvSpPr/>
          <p:nvPr/>
        </p:nvSpPr>
        <p:spPr>
          <a:xfrm>
            <a:off x="274055" y="1087193"/>
            <a:ext cx="6747633" cy="2677656"/>
          </a:xfrm>
          <a:prstGeom prst="rect">
            <a:avLst/>
          </a:prstGeom>
        </p:spPr>
        <p:txBody>
          <a:bodyPr wrap="square">
            <a:spAutoFit/>
          </a:bodyPr>
          <a:lstStyle/>
          <a:p>
            <a:pPr fontAlgn="base"/>
            <a:r>
              <a:rPr lang="en-US" sz="2800" dirty="0">
                <a:solidFill>
                  <a:srgbClr val="FFFF00"/>
                </a:solidFill>
              </a:rPr>
              <a:t>Could Jesus have spared the disciples from their struggles sooner? </a:t>
            </a:r>
          </a:p>
          <a:p>
            <a:pPr fontAlgn="base"/>
            <a:endParaRPr lang="en-US" sz="2800" dirty="0">
              <a:solidFill>
                <a:srgbClr val="FFFF00"/>
              </a:solidFill>
            </a:endParaRPr>
          </a:p>
          <a:p>
            <a:pPr fontAlgn="base"/>
            <a:r>
              <a:rPr lang="en-US" sz="2800" dirty="0">
                <a:solidFill>
                  <a:srgbClr val="FFFF00"/>
                </a:solidFill>
              </a:rPr>
              <a:t>What might have been the purpose of letting the disciples struggle for a time before they were delivered?</a:t>
            </a:r>
          </a:p>
        </p:txBody>
      </p:sp>
      <p:pic>
        <p:nvPicPr>
          <p:cNvPr id="30722" name="Picture 2" descr="http://img.familychristian.com/media/catalog/product/cache/1/image/9df78eab33525d08d6e5fb8d27136e95/1/5/155695.jpg"/>
          <p:cNvPicPr>
            <a:picLocks noChangeAspect="1" noChangeArrowheads="1"/>
          </p:cNvPicPr>
          <p:nvPr/>
        </p:nvPicPr>
        <p:blipFill>
          <a:blip r:embed="rId3" cstate="print">
            <a:duotone>
              <a:prstClr val="black"/>
              <a:schemeClr val="accent4">
                <a:tint val="45000"/>
                <a:satMod val="400000"/>
              </a:schemeClr>
            </a:duotone>
          </a:blip>
          <a:srcRect/>
          <a:stretch>
            <a:fillRect/>
          </a:stretch>
        </p:blipFill>
        <p:spPr bwMode="auto">
          <a:xfrm>
            <a:off x="2232731" y="3864151"/>
            <a:ext cx="3810000" cy="2562226"/>
          </a:xfrm>
          <a:prstGeom prst="rect">
            <a:avLst/>
          </a:prstGeom>
          <a:noFill/>
        </p:spPr>
      </p:pic>
      <p:grpSp>
        <p:nvGrpSpPr>
          <p:cNvPr id="88" name="Group 87"/>
          <p:cNvGrpSpPr/>
          <p:nvPr/>
        </p:nvGrpSpPr>
        <p:grpSpPr>
          <a:xfrm>
            <a:off x="7164384" y="3832665"/>
            <a:ext cx="3785837" cy="2782624"/>
            <a:chOff x="384206" y="4158361"/>
            <a:chExt cx="3289208" cy="2390250"/>
          </a:xfrm>
        </p:grpSpPr>
        <p:grpSp>
          <p:nvGrpSpPr>
            <p:cNvPr id="89" name="Group 17"/>
            <p:cNvGrpSpPr/>
            <p:nvPr/>
          </p:nvGrpSpPr>
          <p:grpSpPr>
            <a:xfrm>
              <a:off x="384206" y="4158361"/>
              <a:ext cx="3289208" cy="2390250"/>
              <a:chOff x="609599" y="833642"/>
              <a:chExt cx="7941747" cy="5771225"/>
            </a:xfrm>
          </p:grpSpPr>
          <p:grpSp>
            <p:nvGrpSpPr>
              <p:cNvPr id="91" name="Group 14"/>
              <p:cNvGrpSpPr/>
              <p:nvPr/>
            </p:nvGrpSpPr>
            <p:grpSpPr>
              <a:xfrm rot="10800000">
                <a:off x="7696200" y="5257800"/>
                <a:ext cx="621450" cy="1347067"/>
                <a:chOff x="7010400" y="381000"/>
                <a:chExt cx="762000" cy="2033666"/>
              </a:xfrm>
            </p:grpSpPr>
            <p:sp>
              <p:nvSpPr>
                <p:cNvPr id="104" name="Rounded Rectangle 103"/>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p:cNvSpPr/>
                <p:nvPr/>
              </p:nvSpPr>
              <p:spPr>
                <a:xfrm>
                  <a:off x="7010400" y="381000"/>
                  <a:ext cx="762000" cy="1219200"/>
                </a:xfrm>
                <a:prstGeom prst="ellipse">
                  <a:avLst/>
                </a:prstGeom>
                <a:solidFill>
                  <a:srgbClr val="B493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2" name="Group 11"/>
              <p:cNvGrpSpPr/>
              <p:nvPr/>
            </p:nvGrpSpPr>
            <p:grpSpPr>
              <a:xfrm rot="10800000">
                <a:off x="939238" y="4923502"/>
                <a:ext cx="621450" cy="1347067"/>
                <a:chOff x="7010400" y="381000"/>
                <a:chExt cx="762000" cy="2033666"/>
              </a:xfrm>
            </p:grpSpPr>
            <p:sp>
              <p:nvSpPr>
                <p:cNvPr id="102" name="Rounded Rectangle 101"/>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p:cNvSpPr/>
                <p:nvPr/>
              </p:nvSpPr>
              <p:spPr>
                <a:xfrm>
                  <a:off x="7010400" y="381000"/>
                  <a:ext cx="762000" cy="1219200"/>
                </a:xfrm>
                <a:prstGeom prst="ellipse">
                  <a:avLst/>
                </a:prstGeom>
                <a:solidFill>
                  <a:srgbClr val="B493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3"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Can 3"/>
              <p:cNvSpPr/>
              <p:nvPr/>
            </p:nvSpPr>
            <p:spPr>
              <a:xfrm>
                <a:off x="7315200" y="1981200"/>
                <a:ext cx="1236146" cy="3840519"/>
              </a:xfrm>
              <a:prstGeom prst="can">
                <a:avLst/>
              </a:prstGeom>
              <a:solidFill>
                <a:srgbClr val="B493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Can 1"/>
              <p:cNvSpPr/>
              <p:nvPr/>
            </p:nvSpPr>
            <p:spPr>
              <a:xfrm>
                <a:off x="609599" y="1643059"/>
                <a:ext cx="1236146" cy="3840519"/>
              </a:xfrm>
              <a:prstGeom prst="can">
                <a:avLst/>
              </a:prstGeom>
              <a:solidFill>
                <a:srgbClr val="B493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6" name="Group 23"/>
              <p:cNvGrpSpPr/>
              <p:nvPr/>
            </p:nvGrpSpPr>
            <p:grpSpPr>
              <a:xfrm>
                <a:off x="899460" y="833642"/>
                <a:ext cx="621450" cy="986197"/>
                <a:chOff x="7031201" y="834275"/>
                <a:chExt cx="762000" cy="1488861"/>
              </a:xfrm>
            </p:grpSpPr>
            <p:sp>
              <p:nvSpPr>
                <p:cNvPr id="100" name="Rounded Rectangle 99"/>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5"/>
                <p:cNvSpPr/>
                <p:nvPr/>
              </p:nvSpPr>
              <p:spPr>
                <a:xfrm>
                  <a:off x="7031201" y="834275"/>
                  <a:ext cx="762000" cy="1219200"/>
                </a:xfrm>
                <a:prstGeom prst="ellipse">
                  <a:avLst/>
                </a:prstGeom>
                <a:solidFill>
                  <a:srgbClr val="B493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 name="Group 24"/>
              <p:cNvGrpSpPr/>
              <p:nvPr/>
            </p:nvGrpSpPr>
            <p:grpSpPr>
              <a:xfrm>
                <a:off x="7646520" y="1148254"/>
                <a:ext cx="621450" cy="1017899"/>
                <a:chOff x="7087348" y="824753"/>
                <a:chExt cx="762000" cy="1536722"/>
              </a:xfrm>
            </p:grpSpPr>
            <p:sp>
              <p:nvSpPr>
                <p:cNvPr id="98" name="Rounded Rectangle 97"/>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7087348" y="824753"/>
                  <a:ext cx="762000" cy="1219200"/>
                </a:xfrm>
                <a:prstGeom prst="ellipse">
                  <a:avLst/>
                </a:prstGeom>
                <a:solidFill>
                  <a:srgbClr val="B493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0" name="Rectangle 89"/>
            <p:cNvSpPr/>
            <p:nvPr/>
          </p:nvSpPr>
          <p:spPr>
            <a:xfrm>
              <a:off x="897750" y="4717332"/>
              <a:ext cx="2247842" cy="1348324"/>
            </a:xfrm>
            <a:prstGeom prst="rect">
              <a:avLst/>
            </a:prstGeom>
          </p:spPr>
          <p:txBody>
            <a:bodyPr wrap="square">
              <a:spAutoFit/>
            </a:bodyPr>
            <a:lstStyle/>
            <a:p>
              <a:pPr algn="ctr"/>
              <a:r>
                <a:rPr lang="en-US" sz="1600" dirty="0">
                  <a:solidFill>
                    <a:srgbClr val="333333"/>
                  </a:solidFill>
                  <a:latin typeface="Abadi" panose="020B0604020104020204" pitchFamily="34" charset="0"/>
                </a:rPr>
                <a:t> </a:t>
              </a:r>
              <a:r>
                <a:rPr lang="en-US" sz="1600" b="1" dirty="0"/>
                <a:t> Even though God might not always spare us from struggles, He knows what we are experiencing and will, in His own time, come to our aid</a:t>
              </a:r>
              <a:endParaRPr lang="en-US" sz="1600" dirty="0"/>
            </a:p>
          </p:txBody>
        </p:sp>
      </p:grpSp>
      <p:pic>
        <p:nvPicPr>
          <p:cNvPr id="30724" name="Picture 4" descr="https://graphics.stanford.edu/courses/cs348b-competition/cs348b-04/sea/index_files/final-light4.jpg"/>
          <p:cNvPicPr>
            <a:picLocks noChangeAspect="1" noChangeArrowheads="1"/>
          </p:cNvPicPr>
          <p:nvPr/>
        </p:nvPicPr>
        <p:blipFill>
          <a:blip r:embed="rId4" cstate="print"/>
          <a:srcRect/>
          <a:stretch>
            <a:fillRect/>
          </a:stretch>
        </p:blipFill>
        <p:spPr bwMode="auto">
          <a:xfrm>
            <a:off x="7518399" y="972785"/>
            <a:ext cx="3892197" cy="2919148"/>
          </a:xfrm>
          <a:prstGeom prst="rect">
            <a:avLst/>
          </a:prstGeom>
          <a:noFill/>
        </p:spPr>
      </p:pic>
    </p:spTree>
    <p:extLst>
      <p:ext uri="{BB962C8B-B14F-4D97-AF65-F5344CB8AC3E}">
        <p14:creationId xmlns:p14="http://schemas.microsoft.com/office/powerpoint/2010/main" val="2962609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37" fill="hold" nodeType="clickEffect">
                                  <p:stCondLst>
                                    <p:cond delay="0"/>
                                  </p:stCondLst>
                                  <p:childTnLst>
                                    <p:set>
                                      <p:cBhvr>
                                        <p:cTn id="10" dur="1" fill="hold">
                                          <p:stCondLst>
                                            <p:cond delay="0"/>
                                          </p:stCondLst>
                                        </p:cTn>
                                        <p:tgtEl>
                                          <p:spTgt spid="88"/>
                                        </p:tgtEl>
                                        <p:attrNameLst>
                                          <p:attrName>style.visibility</p:attrName>
                                        </p:attrNameLst>
                                      </p:cBhvr>
                                      <p:to>
                                        <p:strVal val="visible"/>
                                      </p:to>
                                    </p:set>
                                    <p:animEffect transition="in" filter="barn(outVertical)">
                                      <p:cBhvr>
                                        <p:cTn id="11" dur="500"/>
                                        <p:tgtEl>
                                          <p:spTgt spid="88"/>
                                        </p:tgtEl>
                                      </p:cBhvr>
                                    </p:animEffect>
                                  </p:childTnLst>
                                </p:cTn>
                              </p:par>
                              <p:par>
                                <p:cTn id="12" presetID="10" presetClass="entr" presetSubtype="0" fill="hold" nodeType="withEffect">
                                  <p:stCondLst>
                                    <p:cond delay="0"/>
                                  </p:stCondLst>
                                  <p:childTnLst>
                                    <p:set>
                                      <p:cBhvr>
                                        <p:cTn id="13" dur="1" fill="hold">
                                          <p:stCondLst>
                                            <p:cond delay="0"/>
                                          </p:stCondLst>
                                        </p:cTn>
                                        <p:tgtEl>
                                          <p:spTgt spid="30722"/>
                                        </p:tgtEl>
                                        <p:attrNameLst>
                                          <p:attrName>style.visibility</p:attrName>
                                        </p:attrNameLst>
                                      </p:cBhvr>
                                      <p:to>
                                        <p:strVal val="visible"/>
                                      </p:to>
                                    </p:set>
                                    <p:animEffect transition="in" filter="fade">
                                      <p:cBhvr>
                                        <p:cTn id="14" dur="2000"/>
                                        <p:tgtEl>
                                          <p:spTgt spid="307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paperarts.com/products/images/123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545" r="1857"/>
          <a:stretch/>
        </p:blipFill>
        <p:spPr bwMode="auto">
          <a:xfrm>
            <a:off x="0" y="0"/>
            <a:ext cx="12192000" cy="688128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0" y="-1"/>
            <a:ext cx="12192000"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Peter’s Faith</a:t>
            </a:r>
          </a:p>
        </p:txBody>
      </p:sp>
      <p:sp>
        <p:nvSpPr>
          <p:cNvPr id="9" name="Rectangle 8"/>
          <p:cNvSpPr/>
          <p:nvPr/>
        </p:nvSpPr>
        <p:spPr>
          <a:xfrm>
            <a:off x="0" y="6550223"/>
            <a:ext cx="1545295" cy="307777"/>
          </a:xfrm>
          <a:prstGeom prst="rect">
            <a:avLst/>
          </a:prstGeom>
        </p:spPr>
        <p:txBody>
          <a:bodyPr wrap="none">
            <a:spAutoFit/>
          </a:bodyPr>
          <a:lstStyle/>
          <a:p>
            <a:r>
              <a:rPr lang="en-US" sz="1400" dirty="0">
                <a:solidFill>
                  <a:schemeClr val="bg1"/>
                </a:solidFill>
              </a:rPr>
              <a:t>Matthew 14:28-29</a:t>
            </a:r>
            <a:endParaRPr lang="en-US" sz="1400" dirty="0"/>
          </a:p>
        </p:txBody>
      </p:sp>
      <p:sp>
        <p:nvSpPr>
          <p:cNvPr id="13" name="Rectangle 12"/>
          <p:cNvSpPr/>
          <p:nvPr/>
        </p:nvSpPr>
        <p:spPr>
          <a:xfrm>
            <a:off x="274055" y="1087193"/>
            <a:ext cx="6747633" cy="1938992"/>
          </a:xfrm>
          <a:prstGeom prst="rect">
            <a:avLst/>
          </a:prstGeom>
        </p:spPr>
        <p:txBody>
          <a:bodyPr wrap="square">
            <a:spAutoFit/>
          </a:bodyPr>
          <a:lstStyle/>
          <a:p>
            <a:r>
              <a:rPr lang="en-US" sz="2400" dirty="0">
                <a:solidFill>
                  <a:schemeClr val="bg1"/>
                </a:solidFill>
              </a:rPr>
              <a:t>"Peter's faith began to reach heights virtually without equal in the New Testament record. It so surged within him that upon the Lord's invitation, Peter once climbed down out of his fishing boat and 'walked on the water, to go to Jesus.’</a:t>
            </a:r>
          </a:p>
        </p:txBody>
      </p:sp>
      <p:sp>
        <p:nvSpPr>
          <p:cNvPr id="26" name="Rectangle 25"/>
          <p:cNvSpPr/>
          <p:nvPr/>
        </p:nvSpPr>
        <p:spPr>
          <a:xfrm>
            <a:off x="5520265" y="4348961"/>
            <a:ext cx="6434667" cy="1938992"/>
          </a:xfrm>
          <a:prstGeom prst="rect">
            <a:avLst/>
          </a:prstGeom>
        </p:spPr>
        <p:txBody>
          <a:bodyPr wrap="square">
            <a:spAutoFit/>
          </a:bodyPr>
          <a:lstStyle/>
          <a:p>
            <a:r>
              <a:rPr lang="en-US" sz="2400" dirty="0">
                <a:solidFill>
                  <a:schemeClr val="bg1"/>
                </a:solidFill>
              </a:rPr>
              <a:t>That fact of faith has never been recorded of any other mortal man. If his faith faltered because of treacherous waves and adverse winds, 'perhaps we should take a few steps on [the] water' before ascending to the judgment seat. </a:t>
            </a:r>
          </a:p>
        </p:txBody>
      </p:sp>
      <p:pic>
        <p:nvPicPr>
          <p:cNvPr id="32772" name="Picture 4" descr="http://1.bp.blogspot.com/-l7ZgzlY87oI/USbAXHethnI/AAAAAAAAA_4/8GzSXYAPUFw/s1600/Against_the_Wind_5059950_detail.JPG"/>
          <p:cNvPicPr>
            <a:picLocks noChangeAspect="1" noChangeArrowheads="1"/>
          </p:cNvPicPr>
          <p:nvPr/>
        </p:nvPicPr>
        <p:blipFill>
          <a:blip r:embed="rId3" cstate="print"/>
          <a:srcRect/>
          <a:stretch>
            <a:fillRect/>
          </a:stretch>
        </p:blipFill>
        <p:spPr bwMode="auto">
          <a:xfrm>
            <a:off x="7295743" y="1032971"/>
            <a:ext cx="3512934" cy="2952135"/>
          </a:xfrm>
          <a:prstGeom prst="rect">
            <a:avLst/>
          </a:prstGeom>
          <a:noFill/>
        </p:spPr>
      </p:pic>
      <p:pic>
        <p:nvPicPr>
          <p:cNvPr id="32774" name="Picture 6" descr="https://crownhillwriters.files.wordpress.com/2012/11/peter-walking-on-water.jpg"/>
          <p:cNvPicPr>
            <a:picLocks noChangeAspect="1" noChangeArrowheads="1"/>
          </p:cNvPicPr>
          <p:nvPr/>
        </p:nvPicPr>
        <p:blipFill>
          <a:blip r:embed="rId4" cstate="print"/>
          <a:srcRect t="-1626" r="42978"/>
          <a:stretch>
            <a:fillRect/>
          </a:stretch>
        </p:blipFill>
        <p:spPr bwMode="auto">
          <a:xfrm>
            <a:off x="594818" y="3097716"/>
            <a:ext cx="4434381" cy="3216969"/>
          </a:xfrm>
          <a:prstGeom prst="rect">
            <a:avLst/>
          </a:prstGeom>
          <a:noFill/>
        </p:spPr>
      </p:pic>
    </p:spTree>
    <p:extLst>
      <p:ext uri="{BB962C8B-B14F-4D97-AF65-F5344CB8AC3E}">
        <p14:creationId xmlns:p14="http://schemas.microsoft.com/office/powerpoint/2010/main" val="2360364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7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www.paperarts.com/products/images/1238.jpg">
            <a:extLst>
              <a:ext uri="{FF2B5EF4-FFF2-40B4-BE49-F238E27FC236}">
                <a16:creationId xmlns:a16="http://schemas.microsoft.com/office/drawing/2014/main" id="{232B9118-10A2-269E-BF58-AA41E890050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545" r="1857"/>
          <a:stretch/>
        </p:blipFill>
        <p:spPr bwMode="auto">
          <a:xfrm>
            <a:off x="0" y="-1"/>
            <a:ext cx="12192000" cy="688128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76943" y="152401"/>
            <a:ext cx="10961914" cy="646331"/>
          </a:xfrm>
          <a:prstGeom prst="rect">
            <a:avLst/>
          </a:prstGeom>
          <a:noFill/>
        </p:spPr>
        <p:txBody>
          <a:bodyPr wrap="square" rtlCol="0">
            <a:spAutoFit/>
          </a:bodyPr>
          <a:lstStyle/>
          <a:p>
            <a:pPr algn="ctr"/>
            <a:r>
              <a:rPr lang="en-US" sz="3600" dirty="0">
                <a:solidFill>
                  <a:schemeClr val="bg1"/>
                </a:solidFill>
                <a:latin typeface="Abadi" panose="020B0604020104020204" pitchFamily="34" charset="0"/>
              </a:rPr>
              <a:t>Power To Endure</a:t>
            </a:r>
          </a:p>
        </p:txBody>
      </p:sp>
      <p:sp>
        <p:nvSpPr>
          <p:cNvPr id="4" name="Rectangle 3"/>
          <p:cNvSpPr/>
          <p:nvPr/>
        </p:nvSpPr>
        <p:spPr>
          <a:xfrm>
            <a:off x="531588" y="1325977"/>
            <a:ext cx="6096000" cy="2246769"/>
          </a:xfrm>
          <a:prstGeom prst="rect">
            <a:avLst/>
          </a:prstGeom>
        </p:spPr>
        <p:txBody>
          <a:bodyPr>
            <a:spAutoFit/>
          </a:bodyPr>
          <a:lstStyle/>
          <a:p>
            <a:pPr fontAlgn="base"/>
            <a:r>
              <a:rPr lang="en-US" sz="2800" i="1" dirty="0">
                <a:solidFill>
                  <a:schemeClr val="bg1"/>
                </a:solidFill>
              </a:rPr>
              <a:t>…to whom shall we go? thou hast the words of eternal life.</a:t>
            </a:r>
          </a:p>
          <a:p>
            <a:pPr fontAlgn="base"/>
            <a:endParaRPr lang="en-US" sz="2800" i="1" dirty="0">
              <a:solidFill>
                <a:schemeClr val="bg1"/>
              </a:solidFill>
            </a:endParaRPr>
          </a:p>
          <a:p>
            <a:pPr fontAlgn="base"/>
            <a:r>
              <a:rPr lang="en-US" sz="2800" i="1" dirty="0">
                <a:solidFill>
                  <a:schemeClr val="bg1"/>
                </a:solidFill>
              </a:rPr>
              <a:t>And we believe and are sure that thou art that Christ, the Son of the living God.</a:t>
            </a:r>
          </a:p>
        </p:txBody>
      </p:sp>
      <p:sp>
        <p:nvSpPr>
          <p:cNvPr id="5" name="Rectangle 4"/>
          <p:cNvSpPr/>
          <p:nvPr/>
        </p:nvSpPr>
        <p:spPr>
          <a:xfrm>
            <a:off x="65313" y="6414313"/>
            <a:ext cx="1531188" cy="369332"/>
          </a:xfrm>
          <a:prstGeom prst="rect">
            <a:avLst/>
          </a:prstGeom>
        </p:spPr>
        <p:txBody>
          <a:bodyPr wrap="none">
            <a:spAutoFit/>
          </a:bodyPr>
          <a:lstStyle/>
          <a:p>
            <a:r>
              <a:rPr lang="en-US" dirty="0">
                <a:solidFill>
                  <a:schemeClr val="bg1"/>
                </a:solidFill>
                <a:latin typeface="Abadi" panose="020B0604020104020204" pitchFamily="34" charset="0"/>
              </a:rPr>
              <a:t>John 6:68-69</a:t>
            </a:r>
            <a:endParaRPr lang="en-US" dirty="0"/>
          </a:p>
        </p:txBody>
      </p:sp>
      <p:sp>
        <p:nvSpPr>
          <p:cNvPr id="10" name="Rectangle 9"/>
          <p:cNvSpPr/>
          <p:nvPr/>
        </p:nvSpPr>
        <p:spPr>
          <a:xfrm>
            <a:off x="11454652" y="6488668"/>
            <a:ext cx="588624" cy="369332"/>
          </a:xfrm>
          <a:prstGeom prst="rect">
            <a:avLst/>
          </a:prstGeom>
        </p:spPr>
        <p:txBody>
          <a:bodyPr wrap="none">
            <a:spAutoFit/>
          </a:bodyPr>
          <a:lstStyle/>
          <a:p>
            <a:pPr algn="r"/>
            <a:r>
              <a:rPr lang="en-US" dirty="0">
                <a:solidFill>
                  <a:schemeClr val="bg1"/>
                </a:solidFill>
                <a:latin typeface="Abadi" panose="020B0604020104020204" pitchFamily="34" charset="0"/>
              </a:rPr>
              <a:t>(14)</a:t>
            </a:r>
          </a:p>
        </p:txBody>
      </p:sp>
      <p:sp>
        <p:nvSpPr>
          <p:cNvPr id="6" name="Rectangle 5"/>
          <p:cNvSpPr/>
          <p:nvPr/>
        </p:nvSpPr>
        <p:spPr>
          <a:xfrm>
            <a:off x="4722407" y="3971229"/>
            <a:ext cx="6542314" cy="2308324"/>
          </a:xfrm>
          <a:prstGeom prst="rect">
            <a:avLst/>
          </a:prstGeom>
        </p:spPr>
        <p:txBody>
          <a:bodyPr wrap="square">
            <a:spAutoFit/>
          </a:bodyPr>
          <a:lstStyle/>
          <a:p>
            <a:r>
              <a:rPr lang="en-US" sz="2400" dirty="0">
                <a:solidFill>
                  <a:schemeClr val="bg1"/>
                </a:solidFill>
                <a:latin typeface="Calibri" panose="020F0502020204030204" pitchFamily="34" charset="0"/>
              </a:rPr>
              <a:t>"Peter's answer defines the real core of commitment. </a:t>
            </a:r>
          </a:p>
          <a:p>
            <a:endParaRPr lang="en-US" sz="2400" dirty="0">
              <a:solidFill>
                <a:schemeClr val="bg1"/>
              </a:solidFill>
              <a:latin typeface="Calibri" panose="020F0502020204030204" pitchFamily="34" charset="0"/>
            </a:endParaRPr>
          </a:p>
          <a:p>
            <a:r>
              <a:rPr lang="en-US" sz="2400" dirty="0">
                <a:solidFill>
                  <a:schemeClr val="bg1"/>
                </a:solidFill>
                <a:latin typeface="Calibri" panose="020F0502020204030204" pitchFamily="34" charset="0"/>
              </a:rPr>
              <a:t>When we know without a doubt that Jesus is the Christ, we will want to stay with Him. When we are surely converted, the power to endure is ours."</a:t>
            </a:r>
            <a:endParaRPr lang="en-US" sz="2400" dirty="0">
              <a:solidFill>
                <a:schemeClr val="bg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4459" y="201619"/>
            <a:ext cx="1266825" cy="1585913"/>
          </a:xfrm>
          <a:prstGeom prst="rect">
            <a:avLst/>
          </a:prstGeom>
        </p:spPr>
      </p:pic>
      <p:pic>
        <p:nvPicPr>
          <p:cNvPr id="11266" name="Picture 2" descr="Image result for Peter and jes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1814" y="3891929"/>
            <a:ext cx="2570217" cy="2570218"/>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Image result for Peter and jesu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7588" y="951133"/>
            <a:ext cx="3495484" cy="2621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6934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11266"/>
                                        </p:tgtEl>
                                        <p:attrNameLst>
                                          <p:attrName>style.visibility</p:attrName>
                                        </p:attrNameLst>
                                      </p:cBhvr>
                                      <p:to>
                                        <p:strVal val="visible"/>
                                      </p:to>
                                    </p:set>
                                    <p:animEffect transition="in" filter="fade">
                                      <p:cBhvr>
                                        <p:cTn id="15"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paperarts.com/products/images/123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545" r="1857"/>
          <a:stretch/>
        </p:blipFill>
        <p:spPr bwMode="auto">
          <a:xfrm>
            <a:off x="0" y="0"/>
            <a:ext cx="12192000" cy="688128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0" y="-1"/>
            <a:ext cx="12192000"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Fear</a:t>
            </a:r>
          </a:p>
        </p:txBody>
      </p:sp>
      <p:sp>
        <p:nvSpPr>
          <p:cNvPr id="9" name="Rectangle 8"/>
          <p:cNvSpPr/>
          <p:nvPr/>
        </p:nvSpPr>
        <p:spPr>
          <a:xfrm>
            <a:off x="0" y="6550223"/>
            <a:ext cx="1308050" cy="307777"/>
          </a:xfrm>
          <a:prstGeom prst="rect">
            <a:avLst/>
          </a:prstGeom>
        </p:spPr>
        <p:txBody>
          <a:bodyPr wrap="none">
            <a:spAutoFit/>
          </a:bodyPr>
          <a:lstStyle/>
          <a:p>
            <a:r>
              <a:rPr lang="en-US" sz="1400" dirty="0">
                <a:solidFill>
                  <a:schemeClr val="bg1"/>
                </a:solidFill>
              </a:rPr>
              <a:t>Matthew 14:30</a:t>
            </a:r>
            <a:endParaRPr lang="en-US" sz="1400" dirty="0"/>
          </a:p>
        </p:txBody>
      </p:sp>
      <p:sp>
        <p:nvSpPr>
          <p:cNvPr id="13" name="Rectangle 12"/>
          <p:cNvSpPr/>
          <p:nvPr/>
        </p:nvSpPr>
        <p:spPr>
          <a:xfrm>
            <a:off x="274055" y="1087193"/>
            <a:ext cx="6747633" cy="1938992"/>
          </a:xfrm>
          <a:prstGeom prst="rect">
            <a:avLst/>
          </a:prstGeom>
        </p:spPr>
        <p:txBody>
          <a:bodyPr wrap="square">
            <a:spAutoFit/>
          </a:bodyPr>
          <a:lstStyle/>
          <a:p>
            <a:r>
              <a:rPr lang="en-US" sz="2000" dirty="0">
                <a:solidFill>
                  <a:schemeClr val="bg1"/>
                </a:solidFill>
              </a:rPr>
              <a:t>“This scriptural account reminds us that the first step in coming to Christ—or his coming to us—may fill us with something very much like sheer terror. It shouldn’t, but it sometimes does. One of the grand ironies of the gospel is that the very source of help and safety being offered us is the thing from which we may, in our mortal shortsightedness, flee. </a:t>
            </a:r>
          </a:p>
        </p:txBody>
      </p:sp>
      <p:sp>
        <p:nvSpPr>
          <p:cNvPr id="15" name="Rectangle 14"/>
          <p:cNvSpPr/>
          <p:nvPr/>
        </p:nvSpPr>
        <p:spPr>
          <a:xfrm>
            <a:off x="6705600" y="2816045"/>
            <a:ext cx="5072193" cy="3785652"/>
          </a:xfrm>
          <a:prstGeom prst="rect">
            <a:avLst/>
          </a:prstGeom>
        </p:spPr>
        <p:txBody>
          <a:bodyPr wrap="square">
            <a:spAutoFit/>
          </a:bodyPr>
          <a:lstStyle/>
          <a:p>
            <a:r>
              <a:rPr lang="en-US" sz="2000" dirty="0">
                <a:solidFill>
                  <a:schemeClr val="bg1"/>
                </a:solidFill>
              </a:rPr>
              <a:t>For whatever the reason, I have seen investigators run from baptism,</a:t>
            </a:r>
          </a:p>
          <a:p>
            <a:r>
              <a:rPr lang="en-US" sz="2000" dirty="0">
                <a:solidFill>
                  <a:schemeClr val="bg1"/>
                </a:solidFill>
              </a:rPr>
              <a:t>I have seen elders run from a mission call, </a:t>
            </a:r>
          </a:p>
          <a:p>
            <a:r>
              <a:rPr lang="en-US" sz="2000" dirty="0">
                <a:solidFill>
                  <a:schemeClr val="bg1"/>
                </a:solidFill>
              </a:rPr>
              <a:t>I have seen sweethearts run from marriage, and I have seen young couples run from the fear of families and the future. </a:t>
            </a:r>
          </a:p>
          <a:p>
            <a:endParaRPr lang="en-US" sz="2000" dirty="0">
              <a:solidFill>
                <a:schemeClr val="bg1"/>
              </a:solidFill>
            </a:endParaRPr>
          </a:p>
          <a:p>
            <a:r>
              <a:rPr lang="en-US" sz="2000" dirty="0">
                <a:solidFill>
                  <a:schemeClr val="bg1"/>
                </a:solidFill>
              </a:rPr>
              <a:t>Too often too many of us run from the very things that will bless us and save us and soothe us. Too often we see gospel commitments and commandments as something to be feared and forsaken” (8)</a:t>
            </a:r>
          </a:p>
        </p:txBody>
      </p:sp>
      <p:grpSp>
        <p:nvGrpSpPr>
          <p:cNvPr id="2" name="Group 82"/>
          <p:cNvGrpSpPr/>
          <p:nvPr/>
        </p:nvGrpSpPr>
        <p:grpSpPr>
          <a:xfrm>
            <a:off x="4645549" y="3296357"/>
            <a:ext cx="1370419" cy="2770753"/>
            <a:chOff x="773829" y="1024895"/>
            <a:chExt cx="2218779" cy="4273515"/>
          </a:xfrm>
        </p:grpSpPr>
        <p:sp>
          <p:nvSpPr>
            <p:cNvPr id="84" name="Rectangle 83"/>
            <p:cNvSpPr/>
            <p:nvPr/>
          </p:nvSpPr>
          <p:spPr>
            <a:xfrm>
              <a:off x="819245" y="1024895"/>
              <a:ext cx="2065333" cy="362161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rapezoid 84"/>
            <p:cNvSpPr/>
            <p:nvPr/>
          </p:nvSpPr>
          <p:spPr>
            <a:xfrm>
              <a:off x="773829" y="4661181"/>
              <a:ext cx="2218779" cy="637229"/>
            </a:xfrm>
            <a:prstGeom prst="trapezoid">
              <a:avLst/>
            </a:prstGeom>
            <a:solidFill>
              <a:srgbClr val="C00000"/>
            </a:solidFill>
            <a:ln>
              <a:solidFill>
                <a:srgbClr val="C000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rame 85"/>
            <p:cNvSpPr/>
            <p:nvPr/>
          </p:nvSpPr>
          <p:spPr>
            <a:xfrm>
              <a:off x="945524" y="1026840"/>
              <a:ext cx="1883229" cy="3634341"/>
            </a:xfrm>
            <a:prstGeom prst="frame">
              <a:avLst>
                <a:gd name="adj1" fmla="val 4408"/>
              </a:avLst>
            </a:prstGeom>
            <a:solidFill>
              <a:srgbClr val="C00000"/>
            </a:solidFill>
            <a:ln>
              <a:solidFill>
                <a:srgbClr val="C000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 name="Group 42"/>
          <p:cNvGrpSpPr/>
          <p:nvPr/>
        </p:nvGrpSpPr>
        <p:grpSpPr>
          <a:xfrm flipH="1">
            <a:off x="863958" y="3643678"/>
            <a:ext cx="3703241" cy="2715277"/>
            <a:chOff x="6148130" y="1487184"/>
            <a:chExt cx="5149257" cy="3775520"/>
          </a:xfrm>
        </p:grpSpPr>
        <p:sp>
          <p:nvSpPr>
            <p:cNvPr id="44" name="Oval 43"/>
            <p:cNvSpPr/>
            <p:nvPr/>
          </p:nvSpPr>
          <p:spPr>
            <a:xfrm>
              <a:off x="10104524" y="1487184"/>
              <a:ext cx="1027416" cy="10274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rot="2427481">
              <a:off x="9053943" y="2493749"/>
              <a:ext cx="2221276" cy="32128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ounded Rectangle 71"/>
            <p:cNvSpPr/>
            <p:nvPr/>
          </p:nvSpPr>
          <p:spPr>
            <a:xfrm rot="18990557">
              <a:off x="8705882" y="2096556"/>
              <a:ext cx="980610" cy="338693"/>
            </a:xfrm>
            <a:prstGeom prst="roundRect">
              <a:avLst>
                <a:gd name="adj"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ounded Rectangle 72"/>
            <p:cNvSpPr/>
            <p:nvPr/>
          </p:nvSpPr>
          <p:spPr>
            <a:xfrm rot="18755186">
              <a:off x="10650178" y="2860862"/>
              <a:ext cx="980610" cy="313809"/>
            </a:xfrm>
            <a:prstGeom prst="roundRect">
              <a:avLst>
                <a:gd name="adj"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rapezoid 73"/>
            <p:cNvSpPr/>
            <p:nvPr/>
          </p:nvSpPr>
          <p:spPr>
            <a:xfrm rot="13331815">
              <a:off x="9236369" y="2494149"/>
              <a:ext cx="991578" cy="1240971"/>
            </a:xfrm>
            <a:prstGeom prst="trapezoid">
              <a:avLst>
                <a:gd name="adj" fmla="val 2069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rapezoid 74"/>
            <p:cNvSpPr/>
            <p:nvPr/>
          </p:nvSpPr>
          <p:spPr>
            <a:xfrm rot="13203122">
              <a:off x="8790295" y="3344302"/>
              <a:ext cx="467271" cy="980696"/>
            </a:xfrm>
            <a:prstGeom prst="trapezoid">
              <a:avLst>
                <a:gd name="adj" fmla="val 2069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ounded Rectangle 75"/>
            <p:cNvSpPr/>
            <p:nvPr/>
          </p:nvSpPr>
          <p:spPr>
            <a:xfrm rot="12145031">
              <a:off x="7756795" y="3712285"/>
              <a:ext cx="1174145" cy="307062"/>
            </a:xfrm>
            <a:prstGeom prst="roundRect">
              <a:avLst>
                <a:gd name="adj"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ounded Rectangle 76"/>
            <p:cNvSpPr/>
            <p:nvPr/>
          </p:nvSpPr>
          <p:spPr>
            <a:xfrm rot="14935518">
              <a:off x="8753868" y="4212221"/>
              <a:ext cx="1760498" cy="340467"/>
            </a:xfrm>
            <a:prstGeom prst="roundRect">
              <a:avLst>
                <a:gd name="adj"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ounded Rectangle 77"/>
            <p:cNvSpPr/>
            <p:nvPr/>
          </p:nvSpPr>
          <p:spPr>
            <a:xfrm rot="10800000" flipV="1">
              <a:off x="6677468" y="4388461"/>
              <a:ext cx="1489152" cy="45719"/>
            </a:xfrm>
            <a:prstGeom prst="roundRect">
              <a:avLst>
                <a:gd name="adj"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ounded Rectangle 78"/>
            <p:cNvSpPr/>
            <p:nvPr/>
          </p:nvSpPr>
          <p:spPr>
            <a:xfrm rot="10800000" flipV="1">
              <a:off x="6148130" y="3811790"/>
              <a:ext cx="1489152" cy="45719"/>
            </a:xfrm>
            <a:prstGeom prst="roundRect">
              <a:avLst>
                <a:gd name="adj"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ounded Rectangle 79"/>
            <p:cNvSpPr/>
            <p:nvPr/>
          </p:nvSpPr>
          <p:spPr>
            <a:xfrm rot="10800000" flipV="1">
              <a:off x="6896244" y="3007363"/>
              <a:ext cx="1489152" cy="45719"/>
            </a:xfrm>
            <a:prstGeom prst="roundRect">
              <a:avLst>
                <a:gd name="adj"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ounded Rectangle 80"/>
            <p:cNvSpPr/>
            <p:nvPr/>
          </p:nvSpPr>
          <p:spPr>
            <a:xfrm rot="10800000" flipV="1">
              <a:off x="6376572" y="2435248"/>
              <a:ext cx="1489152" cy="45719"/>
            </a:xfrm>
            <a:prstGeom prst="roundRect">
              <a:avLst>
                <a:gd name="adj"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ounded Rectangle 81"/>
            <p:cNvSpPr/>
            <p:nvPr/>
          </p:nvSpPr>
          <p:spPr>
            <a:xfrm rot="10800000" flipV="1">
              <a:off x="7265170" y="1873157"/>
              <a:ext cx="1489152" cy="45719"/>
            </a:xfrm>
            <a:prstGeom prst="roundRect">
              <a:avLst>
                <a:gd name="adj"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7" name="Picture 86" descr="Jeffrey R. Holland.jpg"/>
          <p:cNvPicPr>
            <a:picLocks noChangeAspect="1"/>
          </p:cNvPicPr>
          <p:nvPr/>
        </p:nvPicPr>
        <p:blipFill>
          <a:blip r:embed="rId3" cstate="print"/>
          <a:stretch>
            <a:fillRect/>
          </a:stretch>
        </p:blipFill>
        <p:spPr>
          <a:xfrm>
            <a:off x="10600265" y="176773"/>
            <a:ext cx="1326829" cy="1657304"/>
          </a:xfrm>
          <a:prstGeom prst="rect">
            <a:avLst/>
          </a:prstGeom>
        </p:spPr>
      </p:pic>
    </p:spTree>
    <p:extLst>
      <p:ext uri="{BB962C8B-B14F-4D97-AF65-F5344CB8AC3E}">
        <p14:creationId xmlns:p14="http://schemas.microsoft.com/office/powerpoint/2010/main" val="1567409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2" presetClass="exit" presetSubtype="8" fill="hold" nodeType="withEffect">
                                  <p:stCondLst>
                                    <p:cond delay="0"/>
                                  </p:stCondLst>
                                  <p:childTnLst>
                                    <p:anim calcmode="lin" valueType="num">
                                      <p:cBhvr additive="base">
                                        <p:cTn id="20" dur="1000"/>
                                        <p:tgtEl>
                                          <p:spTgt spid="3"/>
                                        </p:tgtEl>
                                        <p:attrNameLst>
                                          <p:attrName>ppt_x</p:attrName>
                                        </p:attrNameLst>
                                      </p:cBhvr>
                                      <p:tavLst>
                                        <p:tav tm="0">
                                          <p:val>
                                            <p:strVal val="ppt_x"/>
                                          </p:val>
                                        </p:tav>
                                        <p:tav tm="100000">
                                          <p:val>
                                            <p:strVal val="0-ppt_w/2"/>
                                          </p:val>
                                        </p:tav>
                                      </p:tavLst>
                                    </p:anim>
                                    <p:anim calcmode="lin" valueType="num">
                                      <p:cBhvr additive="base">
                                        <p:cTn id="21" dur="1000"/>
                                        <p:tgtEl>
                                          <p:spTgt spid="3"/>
                                        </p:tgtEl>
                                        <p:attrNameLst>
                                          <p:attrName>ppt_y</p:attrName>
                                        </p:attrNameLst>
                                      </p:cBhvr>
                                      <p:tavLst>
                                        <p:tav tm="0">
                                          <p:val>
                                            <p:strVal val="ppt_y"/>
                                          </p:val>
                                        </p:tav>
                                        <p:tav tm="100000">
                                          <p:val>
                                            <p:strVal val="ppt_y"/>
                                          </p:val>
                                        </p:tav>
                                      </p:tavLst>
                                    </p:anim>
                                    <p:set>
                                      <p:cBhvr>
                                        <p:cTn id="22"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feelgrafix.com/data_images/out/3/758340-brown-wallpaper.jpg">
            <a:extLst>
              <a:ext uri="{FF2B5EF4-FFF2-40B4-BE49-F238E27FC236}">
                <a16:creationId xmlns:a16="http://schemas.microsoft.com/office/drawing/2014/main" id="{51C0E7C9-DA78-E4CC-467A-D4FE7C5BF6EA}"/>
              </a:ext>
            </a:extLst>
          </p:cNvPr>
          <p:cNvPicPr>
            <a:picLocks noChangeAspect="1" noChangeArrowheads="1"/>
          </p:cNvPicPr>
          <p:nvPr/>
        </p:nvPicPr>
        <p:blipFill>
          <a:blip r:embed="rId2" cstate="print">
            <a:duotone>
              <a:prstClr val="black"/>
              <a:schemeClr val="accent5">
                <a:tint val="45000"/>
                <a:satMod val="400000"/>
              </a:schemeClr>
            </a:duotone>
          </a:blip>
          <a:srcRect/>
          <a:stretch>
            <a:fillRect/>
          </a:stretch>
        </p:blipFill>
        <p:spPr bwMode="auto">
          <a:xfrm>
            <a:off x="0" y="0"/>
            <a:ext cx="12192000" cy="6858000"/>
          </a:xfrm>
          <a:prstGeom prst="rect">
            <a:avLst/>
          </a:prstGeom>
          <a:noFill/>
        </p:spPr>
      </p:pic>
      <p:sp>
        <p:nvSpPr>
          <p:cNvPr id="6" name="TextBox 5"/>
          <p:cNvSpPr txBox="1"/>
          <p:nvPr/>
        </p:nvSpPr>
        <p:spPr>
          <a:xfrm>
            <a:off x="0" y="-1"/>
            <a:ext cx="12192000"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Unlawful Marriage </a:t>
            </a:r>
          </a:p>
        </p:txBody>
      </p:sp>
      <p:grpSp>
        <p:nvGrpSpPr>
          <p:cNvPr id="11" name="Group 10"/>
          <p:cNvGrpSpPr/>
          <p:nvPr/>
        </p:nvGrpSpPr>
        <p:grpSpPr>
          <a:xfrm>
            <a:off x="356679" y="1546698"/>
            <a:ext cx="11488367" cy="2762336"/>
            <a:chOff x="142671" y="0"/>
            <a:chExt cx="11488367" cy="2762336"/>
          </a:xfrm>
        </p:grpSpPr>
        <p:cxnSp>
          <p:nvCxnSpPr>
            <p:cNvPr id="12" name="Straight Connector 11"/>
            <p:cNvCxnSpPr/>
            <p:nvPr/>
          </p:nvCxnSpPr>
          <p:spPr>
            <a:xfrm flipH="1">
              <a:off x="5859294" y="907596"/>
              <a:ext cx="1" cy="49611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10431294" y="839503"/>
              <a:ext cx="1" cy="49611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8180962" y="927052"/>
              <a:ext cx="3244" cy="104766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293141" y="2006822"/>
              <a:ext cx="1" cy="49611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5000017" y="1549622"/>
              <a:ext cx="197798" cy="100875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5885235" y="2003898"/>
              <a:ext cx="1429965" cy="50583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581400" y="990600"/>
              <a:ext cx="0" cy="9144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1183532" y="959477"/>
              <a:ext cx="1" cy="49611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589506" y="0"/>
              <a:ext cx="4134255" cy="584775"/>
            </a:xfrm>
            <a:prstGeom prst="rect">
              <a:avLst/>
            </a:prstGeom>
            <a:solidFill>
              <a:schemeClr val="accent1">
                <a:lumMod val="60000"/>
                <a:lumOff val="40000"/>
              </a:schemeClr>
            </a:solidFill>
            <a:ln>
              <a:solidFill>
                <a:schemeClr val="tx1"/>
              </a:solidFill>
            </a:ln>
          </p:spPr>
          <p:txBody>
            <a:bodyPr wrap="square" rtlCol="0">
              <a:spAutoFit/>
            </a:bodyPr>
            <a:lstStyle/>
            <a:p>
              <a:pPr algn="ctr"/>
              <a:r>
                <a:rPr lang="en-US" sz="3200" dirty="0"/>
                <a:t>Herod the Great</a:t>
              </a:r>
            </a:p>
          </p:txBody>
        </p:sp>
        <p:sp>
          <p:nvSpPr>
            <p:cNvPr id="21" name="TextBox 20"/>
            <p:cNvSpPr txBox="1"/>
            <p:nvPr/>
          </p:nvSpPr>
          <p:spPr>
            <a:xfrm>
              <a:off x="142672" y="716604"/>
              <a:ext cx="2159541" cy="369332"/>
            </a:xfrm>
            <a:prstGeom prst="rect">
              <a:avLst/>
            </a:prstGeom>
            <a:solidFill>
              <a:srgbClr val="FF99FF"/>
            </a:solidFill>
            <a:ln>
              <a:solidFill>
                <a:schemeClr val="tx1"/>
              </a:solidFill>
            </a:ln>
          </p:spPr>
          <p:txBody>
            <a:bodyPr wrap="square" rtlCol="0">
              <a:spAutoFit/>
            </a:bodyPr>
            <a:lstStyle/>
            <a:p>
              <a:pPr algn="ctr"/>
              <a:r>
                <a:rPr lang="en-US" dirty="0"/>
                <a:t>Doris </a:t>
              </a:r>
              <a:r>
                <a:rPr lang="en-US" sz="1100" dirty="0"/>
                <a:t>(m. 42 BC)</a:t>
              </a:r>
            </a:p>
          </p:txBody>
        </p:sp>
        <p:sp>
          <p:nvSpPr>
            <p:cNvPr id="22" name="TextBox 21"/>
            <p:cNvSpPr txBox="1"/>
            <p:nvPr/>
          </p:nvSpPr>
          <p:spPr>
            <a:xfrm>
              <a:off x="2522706" y="703633"/>
              <a:ext cx="2159541" cy="369332"/>
            </a:xfrm>
            <a:prstGeom prst="rect">
              <a:avLst/>
            </a:prstGeom>
            <a:solidFill>
              <a:srgbClr val="FF99FF"/>
            </a:solidFill>
            <a:ln>
              <a:solidFill>
                <a:schemeClr val="tx1"/>
              </a:solidFill>
            </a:ln>
          </p:spPr>
          <p:txBody>
            <a:bodyPr wrap="square" rtlCol="0">
              <a:spAutoFit/>
            </a:bodyPr>
            <a:lstStyle/>
            <a:p>
              <a:pPr algn="ctr"/>
              <a:r>
                <a:rPr lang="en-US" dirty="0" err="1"/>
                <a:t>Mariamne</a:t>
              </a:r>
              <a:r>
                <a:rPr lang="en-US" dirty="0"/>
                <a:t> I</a:t>
              </a:r>
            </a:p>
          </p:txBody>
        </p:sp>
        <p:sp>
          <p:nvSpPr>
            <p:cNvPr id="23" name="TextBox 22"/>
            <p:cNvSpPr txBox="1"/>
            <p:nvPr/>
          </p:nvSpPr>
          <p:spPr>
            <a:xfrm>
              <a:off x="4834646" y="680935"/>
              <a:ext cx="2159541" cy="369332"/>
            </a:xfrm>
            <a:prstGeom prst="rect">
              <a:avLst/>
            </a:prstGeom>
            <a:solidFill>
              <a:srgbClr val="FF99FF"/>
            </a:solidFill>
            <a:ln>
              <a:solidFill>
                <a:schemeClr val="tx1"/>
              </a:solidFill>
            </a:ln>
          </p:spPr>
          <p:txBody>
            <a:bodyPr wrap="square" rtlCol="0">
              <a:spAutoFit/>
            </a:bodyPr>
            <a:lstStyle/>
            <a:p>
              <a:pPr algn="ctr"/>
              <a:r>
                <a:rPr lang="en-US" dirty="0" err="1"/>
                <a:t>Mariamne</a:t>
              </a:r>
              <a:r>
                <a:rPr lang="en-US" dirty="0"/>
                <a:t> II </a:t>
              </a:r>
              <a:r>
                <a:rPr lang="en-US" sz="1000" dirty="0"/>
                <a:t>(m. 24 BC)</a:t>
              </a:r>
            </a:p>
          </p:txBody>
        </p:sp>
        <p:sp>
          <p:nvSpPr>
            <p:cNvPr id="24" name="TextBox 23"/>
            <p:cNvSpPr txBox="1"/>
            <p:nvPr/>
          </p:nvSpPr>
          <p:spPr>
            <a:xfrm>
              <a:off x="7146587" y="648509"/>
              <a:ext cx="2159541" cy="369332"/>
            </a:xfrm>
            <a:prstGeom prst="rect">
              <a:avLst/>
            </a:prstGeom>
            <a:solidFill>
              <a:srgbClr val="FF99FF"/>
            </a:solidFill>
            <a:ln>
              <a:solidFill>
                <a:schemeClr val="tx1"/>
              </a:solidFill>
            </a:ln>
          </p:spPr>
          <p:txBody>
            <a:bodyPr wrap="square" rtlCol="0">
              <a:spAutoFit/>
            </a:bodyPr>
            <a:lstStyle/>
            <a:p>
              <a:pPr algn="ctr"/>
              <a:r>
                <a:rPr lang="en-US" dirty="0" err="1"/>
                <a:t>Malthace</a:t>
              </a:r>
              <a:r>
                <a:rPr lang="en-US" dirty="0"/>
                <a:t> </a:t>
              </a:r>
              <a:r>
                <a:rPr lang="en-US" sz="1000" dirty="0"/>
                <a:t>(m. 23 BC)</a:t>
              </a:r>
            </a:p>
          </p:txBody>
        </p:sp>
        <p:sp>
          <p:nvSpPr>
            <p:cNvPr id="25" name="TextBox 24"/>
            <p:cNvSpPr txBox="1"/>
            <p:nvPr/>
          </p:nvSpPr>
          <p:spPr>
            <a:xfrm>
              <a:off x="9471497" y="638782"/>
              <a:ext cx="2159541" cy="369332"/>
            </a:xfrm>
            <a:prstGeom prst="rect">
              <a:avLst/>
            </a:prstGeom>
            <a:solidFill>
              <a:srgbClr val="FF99FF"/>
            </a:solidFill>
            <a:ln>
              <a:solidFill>
                <a:schemeClr val="tx1"/>
              </a:solidFill>
            </a:ln>
          </p:spPr>
          <p:txBody>
            <a:bodyPr wrap="square" rtlCol="0">
              <a:spAutoFit/>
            </a:bodyPr>
            <a:lstStyle/>
            <a:p>
              <a:pPr algn="ctr"/>
              <a:r>
                <a:rPr lang="en-US" dirty="0"/>
                <a:t>Cleopatra </a:t>
              </a:r>
              <a:r>
                <a:rPr lang="en-US" sz="1000" dirty="0"/>
                <a:t>(m. 22 BC)</a:t>
              </a:r>
            </a:p>
          </p:txBody>
        </p:sp>
        <p:sp>
          <p:nvSpPr>
            <p:cNvPr id="26" name="TextBox 25"/>
            <p:cNvSpPr txBox="1"/>
            <p:nvPr/>
          </p:nvSpPr>
          <p:spPr>
            <a:xfrm>
              <a:off x="4850859" y="1251625"/>
              <a:ext cx="2159541" cy="369332"/>
            </a:xfrm>
            <a:prstGeom prst="rect">
              <a:avLst/>
            </a:prstGeom>
            <a:solidFill>
              <a:schemeClr val="tx2">
                <a:lumMod val="60000"/>
                <a:lumOff val="40000"/>
              </a:schemeClr>
            </a:solidFill>
            <a:ln>
              <a:solidFill>
                <a:schemeClr val="tx1"/>
              </a:solidFill>
            </a:ln>
          </p:spPr>
          <p:txBody>
            <a:bodyPr wrap="square" rtlCol="0">
              <a:spAutoFit/>
            </a:bodyPr>
            <a:lstStyle/>
            <a:p>
              <a:pPr algn="ctr"/>
              <a:r>
                <a:rPr lang="en-US" dirty="0"/>
                <a:t>Herod Philip I</a:t>
              </a:r>
            </a:p>
          </p:txBody>
        </p:sp>
        <p:sp>
          <p:nvSpPr>
            <p:cNvPr id="27" name="TextBox 26"/>
            <p:cNvSpPr txBox="1"/>
            <p:nvPr/>
          </p:nvSpPr>
          <p:spPr>
            <a:xfrm>
              <a:off x="7156314" y="1232169"/>
              <a:ext cx="2159541" cy="369332"/>
            </a:xfrm>
            <a:prstGeom prst="rect">
              <a:avLst/>
            </a:prstGeom>
            <a:solidFill>
              <a:schemeClr val="accent1">
                <a:lumMod val="60000"/>
                <a:lumOff val="40000"/>
              </a:schemeClr>
            </a:solidFill>
            <a:ln>
              <a:solidFill>
                <a:schemeClr val="tx1"/>
              </a:solidFill>
            </a:ln>
          </p:spPr>
          <p:txBody>
            <a:bodyPr wrap="square" rtlCol="0">
              <a:spAutoFit/>
            </a:bodyPr>
            <a:lstStyle/>
            <a:p>
              <a:pPr algn="ctr"/>
              <a:r>
                <a:rPr lang="en-US" dirty="0" err="1"/>
                <a:t>Archelaus</a:t>
              </a:r>
              <a:endParaRPr lang="en-US" dirty="0"/>
            </a:p>
          </p:txBody>
        </p:sp>
        <p:sp>
          <p:nvSpPr>
            <p:cNvPr id="28" name="TextBox 27"/>
            <p:cNvSpPr txBox="1"/>
            <p:nvPr/>
          </p:nvSpPr>
          <p:spPr>
            <a:xfrm>
              <a:off x="7175769" y="1718552"/>
              <a:ext cx="2159541" cy="369332"/>
            </a:xfrm>
            <a:prstGeom prst="rect">
              <a:avLst/>
            </a:prstGeom>
            <a:solidFill>
              <a:schemeClr val="tx2">
                <a:lumMod val="60000"/>
                <a:lumOff val="40000"/>
              </a:schemeClr>
            </a:solidFill>
            <a:ln>
              <a:solidFill>
                <a:schemeClr val="tx1"/>
              </a:solidFill>
            </a:ln>
          </p:spPr>
          <p:txBody>
            <a:bodyPr wrap="square" rtlCol="0">
              <a:spAutoFit/>
            </a:bodyPr>
            <a:lstStyle/>
            <a:p>
              <a:pPr algn="ctr"/>
              <a:r>
                <a:rPr lang="en-US" dirty="0"/>
                <a:t>Herod Antipas</a:t>
              </a:r>
            </a:p>
          </p:txBody>
        </p:sp>
        <p:sp>
          <p:nvSpPr>
            <p:cNvPr id="29" name="TextBox 28"/>
            <p:cNvSpPr txBox="1"/>
            <p:nvPr/>
          </p:nvSpPr>
          <p:spPr>
            <a:xfrm>
              <a:off x="9461769" y="1183531"/>
              <a:ext cx="2159541" cy="369332"/>
            </a:xfrm>
            <a:prstGeom prst="rect">
              <a:avLst/>
            </a:prstGeom>
            <a:solidFill>
              <a:schemeClr val="accent1">
                <a:lumMod val="60000"/>
                <a:lumOff val="40000"/>
              </a:schemeClr>
            </a:solidFill>
            <a:ln>
              <a:solidFill>
                <a:schemeClr val="tx1"/>
              </a:solidFill>
            </a:ln>
          </p:spPr>
          <p:txBody>
            <a:bodyPr wrap="square" rtlCol="0">
              <a:spAutoFit/>
            </a:bodyPr>
            <a:lstStyle/>
            <a:p>
              <a:pPr algn="ctr"/>
              <a:r>
                <a:rPr lang="en-US" dirty="0"/>
                <a:t>Phillip II </a:t>
              </a:r>
            </a:p>
          </p:txBody>
        </p:sp>
        <p:sp>
          <p:nvSpPr>
            <p:cNvPr id="30" name="TextBox 29"/>
            <p:cNvSpPr txBox="1"/>
            <p:nvPr/>
          </p:nvSpPr>
          <p:spPr>
            <a:xfrm>
              <a:off x="4046707" y="2393004"/>
              <a:ext cx="2159541" cy="369332"/>
            </a:xfrm>
            <a:prstGeom prst="rect">
              <a:avLst/>
            </a:prstGeom>
            <a:solidFill>
              <a:srgbClr val="FF99CC"/>
            </a:solidFill>
            <a:ln>
              <a:solidFill>
                <a:schemeClr val="tx1"/>
              </a:solidFill>
            </a:ln>
          </p:spPr>
          <p:txBody>
            <a:bodyPr wrap="square" rtlCol="0">
              <a:spAutoFit/>
            </a:bodyPr>
            <a:lstStyle/>
            <a:p>
              <a:pPr algn="ctr"/>
              <a:r>
                <a:rPr lang="en-US" dirty="0"/>
                <a:t>Herodias</a:t>
              </a:r>
            </a:p>
          </p:txBody>
        </p:sp>
        <p:sp>
          <p:nvSpPr>
            <p:cNvPr id="31" name="TextBox 30"/>
            <p:cNvSpPr txBox="1"/>
            <p:nvPr/>
          </p:nvSpPr>
          <p:spPr>
            <a:xfrm>
              <a:off x="142671" y="1212714"/>
              <a:ext cx="2159541" cy="369332"/>
            </a:xfrm>
            <a:prstGeom prst="rect">
              <a:avLst/>
            </a:prstGeom>
            <a:solidFill>
              <a:schemeClr val="accent1">
                <a:lumMod val="60000"/>
                <a:lumOff val="40000"/>
              </a:schemeClr>
            </a:solidFill>
            <a:ln>
              <a:solidFill>
                <a:schemeClr val="tx1"/>
              </a:solidFill>
            </a:ln>
          </p:spPr>
          <p:txBody>
            <a:bodyPr wrap="square" rtlCol="0">
              <a:spAutoFit/>
            </a:bodyPr>
            <a:lstStyle/>
            <a:p>
              <a:pPr algn="ctr"/>
              <a:r>
                <a:rPr lang="en-US" dirty="0"/>
                <a:t>Antipater</a:t>
              </a:r>
            </a:p>
          </p:txBody>
        </p:sp>
        <p:sp>
          <p:nvSpPr>
            <p:cNvPr id="32" name="TextBox 31"/>
            <p:cNvSpPr txBox="1"/>
            <p:nvPr/>
          </p:nvSpPr>
          <p:spPr>
            <a:xfrm>
              <a:off x="2467582" y="1241897"/>
              <a:ext cx="2159541" cy="369332"/>
            </a:xfrm>
            <a:prstGeom prst="rect">
              <a:avLst/>
            </a:prstGeom>
            <a:solidFill>
              <a:schemeClr val="accent1">
                <a:lumMod val="60000"/>
                <a:lumOff val="40000"/>
              </a:schemeClr>
            </a:solidFill>
            <a:ln>
              <a:solidFill>
                <a:schemeClr val="tx1"/>
              </a:solidFill>
            </a:ln>
          </p:spPr>
          <p:txBody>
            <a:bodyPr wrap="square" rtlCol="0">
              <a:spAutoFit/>
            </a:bodyPr>
            <a:lstStyle/>
            <a:p>
              <a:pPr algn="ctr"/>
              <a:r>
                <a:rPr lang="en-US" dirty="0"/>
                <a:t>Alexander</a:t>
              </a:r>
            </a:p>
          </p:txBody>
        </p:sp>
        <p:sp>
          <p:nvSpPr>
            <p:cNvPr id="33" name="TextBox 32"/>
            <p:cNvSpPr txBox="1"/>
            <p:nvPr/>
          </p:nvSpPr>
          <p:spPr>
            <a:xfrm>
              <a:off x="2506493" y="1728280"/>
              <a:ext cx="2159541" cy="369332"/>
            </a:xfrm>
            <a:prstGeom prst="rect">
              <a:avLst/>
            </a:prstGeom>
            <a:solidFill>
              <a:schemeClr val="accent1">
                <a:lumMod val="60000"/>
                <a:lumOff val="40000"/>
              </a:schemeClr>
            </a:solidFill>
            <a:ln>
              <a:solidFill>
                <a:schemeClr val="tx1"/>
              </a:solidFill>
            </a:ln>
          </p:spPr>
          <p:txBody>
            <a:bodyPr wrap="square" rtlCol="0">
              <a:spAutoFit/>
            </a:bodyPr>
            <a:lstStyle/>
            <a:p>
              <a:pPr algn="ctr"/>
              <a:r>
                <a:rPr lang="en-US" dirty="0" err="1"/>
                <a:t>Aristobulus</a:t>
              </a:r>
              <a:endParaRPr lang="en-US" dirty="0"/>
            </a:p>
          </p:txBody>
        </p:sp>
      </p:grpSp>
      <p:sp>
        <p:nvSpPr>
          <p:cNvPr id="34" name="Rectangle 33"/>
          <p:cNvSpPr/>
          <p:nvPr/>
        </p:nvSpPr>
        <p:spPr>
          <a:xfrm>
            <a:off x="328621" y="5119388"/>
            <a:ext cx="3395050" cy="1200329"/>
          </a:xfrm>
          <a:prstGeom prst="rect">
            <a:avLst/>
          </a:prstGeom>
        </p:spPr>
        <p:txBody>
          <a:bodyPr wrap="square">
            <a:spAutoFit/>
          </a:bodyPr>
          <a:lstStyle/>
          <a:p>
            <a:r>
              <a:rPr lang="en-US" b="0" i="0" dirty="0">
                <a:solidFill>
                  <a:schemeClr val="bg1"/>
                </a:solidFill>
                <a:effectLst/>
                <a:latin typeface="Abadi" panose="020B0604020104020204" pitchFamily="34" charset="0"/>
              </a:rPr>
              <a:t>Herod claimed Herodias his wife even though she was still legally married to Philip I who was her first husband.</a:t>
            </a:r>
            <a:endParaRPr lang="en-US" dirty="0">
              <a:solidFill>
                <a:schemeClr val="bg1"/>
              </a:solidFill>
            </a:endParaRPr>
          </a:p>
        </p:txBody>
      </p:sp>
      <p:sp>
        <p:nvSpPr>
          <p:cNvPr id="146" name="Rectangle 145"/>
          <p:cNvSpPr/>
          <p:nvPr/>
        </p:nvSpPr>
        <p:spPr>
          <a:xfrm>
            <a:off x="7193106" y="4931320"/>
            <a:ext cx="3395050" cy="923330"/>
          </a:xfrm>
          <a:prstGeom prst="rect">
            <a:avLst/>
          </a:prstGeom>
        </p:spPr>
        <p:txBody>
          <a:bodyPr wrap="square">
            <a:spAutoFit/>
          </a:bodyPr>
          <a:lstStyle/>
          <a:p>
            <a:r>
              <a:rPr lang="en-US" b="0" i="0" dirty="0">
                <a:solidFill>
                  <a:schemeClr val="bg1"/>
                </a:solidFill>
                <a:effectLst/>
                <a:latin typeface="Abadi" panose="020B0604020104020204" pitchFamily="34" charset="0"/>
              </a:rPr>
              <a:t>Their pretended marriage was both adulterous and incestuous under Jewish law. (1)</a:t>
            </a:r>
            <a:endParaRPr lang="en-US" dirty="0">
              <a:solidFill>
                <a:schemeClr val="bg1"/>
              </a:solidFill>
            </a:endParaRPr>
          </a:p>
        </p:txBody>
      </p:sp>
      <p:grpSp>
        <p:nvGrpSpPr>
          <p:cNvPr id="1069" name="Group 60">
            <a:extLst>
              <a:ext uri="{FF2B5EF4-FFF2-40B4-BE49-F238E27FC236}">
                <a16:creationId xmlns:a16="http://schemas.microsoft.com/office/drawing/2014/main" id="{9063F117-150F-96D8-5A3F-61B52B8F6EF7}"/>
              </a:ext>
            </a:extLst>
          </p:cNvPr>
          <p:cNvGrpSpPr/>
          <p:nvPr/>
        </p:nvGrpSpPr>
        <p:grpSpPr>
          <a:xfrm>
            <a:off x="5447782" y="4698140"/>
            <a:ext cx="1076382" cy="1761451"/>
            <a:chOff x="967740" y="838200"/>
            <a:chExt cx="2865120" cy="4700239"/>
          </a:xfrm>
        </p:grpSpPr>
        <p:sp>
          <p:nvSpPr>
            <p:cNvPr id="1070" name="Oval 1069">
              <a:extLst>
                <a:ext uri="{FF2B5EF4-FFF2-40B4-BE49-F238E27FC236}">
                  <a16:creationId xmlns:a16="http://schemas.microsoft.com/office/drawing/2014/main" id="{B92F1463-F14C-69FD-1FC6-F46595A175C8}"/>
                </a:ext>
              </a:extLst>
            </p:cNvPr>
            <p:cNvSpPr/>
            <p:nvPr/>
          </p:nvSpPr>
          <p:spPr>
            <a:xfrm rot="19336703">
              <a:off x="2316687" y="4995596"/>
              <a:ext cx="493986" cy="542843"/>
            </a:xfrm>
            <a:prstGeom prst="ellipse">
              <a:avLst/>
            </a:prstGeom>
            <a:solidFill>
              <a:srgbClr val="A27B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1" name="Oval 1070">
              <a:extLst>
                <a:ext uri="{FF2B5EF4-FFF2-40B4-BE49-F238E27FC236}">
                  <a16:creationId xmlns:a16="http://schemas.microsoft.com/office/drawing/2014/main" id="{FF2B2F55-8432-782A-9906-2E3318AA875E}"/>
                </a:ext>
              </a:extLst>
            </p:cNvPr>
            <p:cNvSpPr/>
            <p:nvPr/>
          </p:nvSpPr>
          <p:spPr>
            <a:xfrm rot="2192056">
              <a:off x="1732370" y="4966140"/>
              <a:ext cx="493986" cy="540718"/>
            </a:xfrm>
            <a:prstGeom prst="ellipse">
              <a:avLst/>
            </a:prstGeom>
            <a:solidFill>
              <a:srgbClr val="A27B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2" name="Trapezoid 1071">
              <a:extLst>
                <a:ext uri="{FF2B5EF4-FFF2-40B4-BE49-F238E27FC236}">
                  <a16:creationId xmlns:a16="http://schemas.microsoft.com/office/drawing/2014/main" id="{A8932BBA-657F-16B9-95BB-5FDA8F42B28D}"/>
                </a:ext>
              </a:extLst>
            </p:cNvPr>
            <p:cNvSpPr/>
            <p:nvPr/>
          </p:nvSpPr>
          <p:spPr>
            <a:xfrm>
              <a:off x="1659321" y="2747298"/>
              <a:ext cx="1580756" cy="2453197"/>
            </a:xfrm>
            <a:prstGeom prst="trapezoid">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3" name="Oval 1072">
              <a:extLst>
                <a:ext uri="{FF2B5EF4-FFF2-40B4-BE49-F238E27FC236}">
                  <a16:creationId xmlns:a16="http://schemas.microsoft.com/office/drawing/2014/main" id="{D924E996-CBB6-A129-E37A-CCF52D5E6B80}"/>
                </a:ext>
              </a:extLst>
            </p:cNvPr>
            <p:cNvSpPr/>
            <p:nvPr/>
          </p:nvSpPr>
          <p:spPr>
            <a:xfrm>
              <a:off x="3338874" y="3396674"/>
              <a:ext cx="493986" cy="43291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4" name="Oval 1073">
              <a:extLst>
                <a:ext uri="{FF2B5EF4-FFF2-40B4-BE49-F238E27FC236}">
                  <a16:creationId xmlns:a16="http://schemas.microsoft.com/office/drawing/2014/main" id="{FD117A7D-6551-9BE1-BAF9-34CEED3A1F5F}"/>
                </a:ext>
              </a:extLst>
            </p:cNvPr>
            <p:cNvSpPr/>
            <p:nvPr/>
          </p:nvSpPr>
          <p:spPr>
            <a:xfrm>
              <a:off x="967740" y="3324521"/>
              <a:ext cx="493986" cy="43291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5" name="Trapezoid 1074">
              <a:extLst>
                <a:ext uri="{FF2B5EF4-FFF2-40B4-BE49-F238E27FC236}">
                  <a16:creationId xmlns:a16="http://schemas.microsoft.com/office/drawing/2014/main" id="{B890032B-6E4B-7073-A045-BB5C2486A0D3}"/>
                </a:ext>
              </a:extLst>
            </p:cNvPr>
            <p:cNvSpPr/>
            <p:nvPr/>
          </p:nvSpPr>
          <p:spPr>
            <a:xfrm rot="19984891">
              <a:off x="2845615" y="2361103"/>
              <a:ext cx="691581" cy="1318065"/>
            </a:xfrm>
            <a:prstGeom prst="trapezoid">
              <a:avLst/>
            </a:prstGeom>
            <a:solidFill>
              <a:srgbClr val="64497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6" name="Trapezoid 1075">
              <a:extLst>
                <a:ext uri="{FF2B5EF4-FFF2-40B4-BE49-F238E27FC236}">
                  <a16:creationId xmlns:a16="http://schemas.microsoft.com/office/drawing/2014/main" id="{414EC5BC-2761-5F34-F507-593B5EE29261}"/>
                </a:ext>
              </a:extLst>
            </p:cNvPr>
            <p:cNvSpPr/>
            <p:nvPr/>
          </p:nvSpPr>
          <p:spPr>
            <a:xfrm rot="2090544">
              <a:off x="1319024" y="2409071"/>
              <a:ext cx="691581" cy="1248823"/>
            </a:xfrm>
            <a:prstGeom prst="trapezoid">
              <a:avLst/>
            </a:prstGeom>
            <a:solidFill>
              <a:srgbClr val="64497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7" name="Trapezoid 1076">
              <a:extLst>
                <a:ext uri="{FF2B5EF4-FFF2-40B4-BE49-F238E27FC236}">
                  <a16:creationId xmlns:a16="http://schemas.microsoft.com/office/drawing/2014/main" id="{59FC5CA0-DF7A-D391-1DCE-6B92A2B086FC}"/>
                </a:ext>
              </a:extLst>
            </p:cNvPr>
            <p:cNvSpPr/>
            <p:nvPr/>
          </p:nvSpPr>
          <p:spPr>
            <a:xfrm>
              <a:off x="1659321" y="2458687"/>
              <a:ext cx="1580756" cy="2453197"/>
            </a:xfrm>
            <a:prstGeom prst="trapezoid">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8" name="Isosceles Triangle 1077">
              <a:extLst>
                <a:ext uri="{FF2B5EF4-FFF2-40B4-BE49-F238E27FC236}">
                  <a16:creationId xmlns:a16="http://schemas.microsoft.com/office/drawing/2014/main" id="{DB4291F9-46FD-8158-F117-067803CA2F9E}"/>
                </a:ext>
              </a:extLst>
            </p:cNvPr>
            <p:cNvSpPr/>
            <p:nvPr/>
          </p:nvSpPr>
          <p:spPr>
            <a:xfrm rot="10800000">
              <a:off x="2153307" y="2530839"/>
              <a:ext cx="592783" cy="288611"/>
            </a:xfrm>
            <a:prstGeom prst="triangl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9" name="Trapezoid 1078">
              <a:extLst>
                <a:ext uri="{FF2B5EF4-FFF2-40B4-BE49-F238E27FC236}">
                  <a16:creationId xmlns:a16="http://schemas.microsoft.com/office/drawing/2014/main" id="{A40BCDB9-FEF2-EB09-0D29-74E0EAB3236C}"/>
                </a:ext>
              </a:extLst>
            </p:cNvPr>
            <p:cNvSpPr/>
            <p:nvPr/>
          </p:nvSpPr>
          <p:spPr>
            <a:xfrm rot="657615">
              <a:off x="1413759" y="2489013"/>
              <a:ext cx="790378" cy="2691381"/>
            </a:xfrm>
            <a:prstGeom prst="trapezoid">
              <a:avLst>
                <a:gd name="adj" fmla="val 30882"/>
              </a:avLst>
            </a:prstGeom>
            <a:solidFill>
              <a:srgbClr val="64497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0" name="Trapezoid 1079">
              <a:extLst>
                <a:ext uri="{FF2B5EF4-FFF2-40B4-BE49-F238E27FC236}">
                  <a16:creationId xmlns:a16="http://schemas.microsoft.com/office/drawing/2014/main" id="{3DF51448-0A99-9F71-EA92-C31C33740A77}"/>
                </a:ext>
              </a:extLst>
            </p:cNvPr>
            <p:cNvSpPr/>
            <p:nvPr/>
          </p:nvSpPr>
          <p:spPr>
            <a:xfrm rot="21232594">
              <a:off x="2547765" y="2481693"/>
              <a:ext cx="790378" cy="2726517"/>
            </a:xfrm>
            <a:prstGeom prst="trapezoid">
              <a:avLst>
                <a:gd name="adj" fmla="val 30882"/>
              </a:avLst>
            </a:prstGeom>
            <a:solidFill>
              <a:srgbClr val="64497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81" name="Group 44">
              <a:extLst>
                <a:ext uri="{FF2B5EF4-FFF2-40B4-BE49-F238E27FC236}">
                  <a16:creationId xmlns:a16="http://schemas.microsoft.com/office/drawing/2014/main" id="{CB002EF7-D31B-BF9E-32A7-8A9A509E86C2}"/>
                </a:ext>
              </a:extLst>
            </p:cNvPr>
            <p:cNvGrpSpPr/>
            <p:nvPr/>
          </p:nvGrpSpPr>
          <p:grpSpPr>
            <a:xfrm>
              <a:off x="2057400" y="2590800"/>
              <a:ext cx="685800" cy="990600"/>
              <a:chOff x="5867400" y="3048000"/>
              <a:chExt cx="723987" cy="1541930"/>
            </a:xfrm>
            <a:solidFill>
              <a:srgbClr val="F5DE7B"/>
            </a:solidFill>
          </p:grpSpPr>
          <p:sp>
            <p:nvSpPr>
              <p:cNvPr id="1104" name="Hexagon 1103">
                <a:extLst>
                  <a:ext uri="{FF2B5EF4-FFF2-40B4-BE49-F238E27FC236}">
                    <a16:creationId xmlns:a16="http://schemas.microsoft.com/office/drawing/2014/main" id="{6766D11A-ED32-DCA3-A9D9-E715EA204BB3}"/>
                  </a:ext>
                </a:extLst>
              </p:cNvPr>
              <p:cNvSpPr/>
              <p:nvPr/>
            </p:nvSpPr>
            <p:spPr>
              <a:xfrm>
                <a:off x="5957047" y="3980330"/>
                <a:ext cx="609600" cy="609600"/>
              </a:xfrm>
              <a:prstGeom prst="hexag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05" name="Hexagon 1104">
                <a:extLst>
                  <a:ext uri="{FF2B5EF4-FFF2-40B4-BE49-F238E27FC236}">
                    <a16:creationId xmlns:a16="http://schemas.microsoft.com/office/drawing/2014/main" id="{BA961178-B567-5814-B338-7701F24F40F3}"/>
                  </a:ext>
                </a:extLst>
              </p:cNvPr>
              <p:cNvSpPr/>
              <p:nvPr/>
            </p:nvSpPr>
            <p:spPr>
              <a:xfrm>
                <a:off x="6096000" y="4114800"/>
                <a:ext cx="309282" cy="349624"/>
              </a:xfrm>
              <a:prstGeom prst="hexag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1106" name="Group 42">
                <a:extLst>
                  <a:ext uri="{FF2B5EF4-FFF2-40B4-BE49-F238E27FC236}">
                    <a16:creationId xmlns:a16="http://schemas.microsoft.com/office/drawing/2014/main" id="{263BBDF2-7E92-B2B6-006A-C4698CEDDA82}"/>
                  </a:ext>
                </a:extLst>
              </p:cNvPr>
              <p:cNvGrpSpPr/>
              <p:nvPr/>
            </p:nvGrpSpPr>
            <p:grpSpPr>
              <a:xfrm>
                <a:off x="5867400" y="3048000"/>
                <a:ext cx="723987" cy="1012242"/>
                <a:chOff x="6286413" y="968958"/>
                <a:chExt cx="2408834" cy="2185901"/>
              </a:xfrm>
              <a:grpFill/>
            </p:grpSpPr>
            <p:grpSp>
              <p:nvGrpSpPr>
                <p:cNvPr id="1107" name="Group 37">
                  <a:extLst>
                    <a:ext uri="{FF2B5EF4-FFF2-40B4-BE49-F238E27FC236}">
                      <a16:creationId xmlns:a16="http://schemas.microsoft.com/office/drawing/2014/main" id="{EFC36F04-1D44-2C6D-5428-8B3FE9363F05}"/>
                    </a:ext>
                  </a:extLst>
                </p:cNvPr>
                <p:cNvGrpSpPr/>
                <p:nvPr/>
              </p:nvGrpSpPr>
              <p:grpSpPr>
                <a:xfrm>
                  <a:off x="6286413" y="968958"/>
                  <a:ext cx="1151447" cy="2164259"/>
                  <a:chOff x="6286413" y="968958"/>
                  <a:chExt cx="1151447" cy="2164259"/>
                </a:xfrm>
                <a:grpFill/>
              </p:grpSpPr>
              <p:sp>
                <p:nvSpPr>
                  <p:cNvPr id="1112" name="Donut 44">
                    <a:extLst>
                      <a:ext uri="{FF2B5EF4-FFF2-40B4-BE49-F238E27FC236}">
                        <a16:creationId xmlns:a16="http://schemas.microsoft.com/office/drawing/2014/main" id="{65931286-6EAE-DE25-5896-5E685E9AA11D}"/>
                      </a:ext>
                    </a:extLst>
                  </p:cNvPr>
                  <p:cNvSpPr/>
                  <p:nvPr/>
                </p:nvSpPr>
                <p:spPr>
                  <a:xfrm rot="20620213">
                    <a:off x="6286413" y="968958"/>
                    <a:ext cx="497793" cy="945057"/>
                  </a:xfrm>
                  <a:prstGeom prst="donut">
                    <a:avLst>
                      <a:gd name="adj" fmla="val 123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3" name="Donut 45">
                    <a:extLst>
                      <a:ext uri="{FF2B5EF4-FFF2-40B4-BE49-F238E27FC236}">
                        <a16:creationId xmlns:a16="http://schemas.microsoft.com/office/drawing/2014/main" id="{91080F02-0C61-87C0-01E3-9949EFD3DE20}"/>
                      </a:ext>
                    </a:extLst>
                  </p:cNvPr>
                  <p:cNvSpPr/>
                  <p:nvPr/>
                </p:nvSpPr>
                <p:spPr>
                  <a:xfrm rot="19921608">
                    <a:off x="6524438" y="1583728"/>
                    <a:ext cx="497793" cy="976073"/>
                  </a:xfrm>
                  <a:prstGeom prst="donut">
                    <a:avLst>
                      <a:gd name="adj" fmla="val 123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4" name="Donut 46">
                    <a:extLst>
                      <a:ext uri="{FF2B5EF4-FFF2-40B4-BE49-F238E27FC236}">
                        <a16:creationId xmlns:a16="http://schemas.microsoft.com/office/drawing/2014/main" id="{B11B19E6-3872-393C-B5A4-A720033D1DF2}"/>
                      </a:ext>
                    </a:extLst>
                  </p:cNvPr>
                  <p:cNvSpPr/>
                  <p:nvPr/>
                </p:nvSpPr>
                <p:spPr>
                  <a:xfrm rot="19376810">
                    <a:off x="6940067" y="2188160"/>
                    <a:ext cx="497793" cy="945057"/>
                  </a:xfrm>
                  <a:prstGeom prst="donut">
                    <a:avLst>
                      <a:gd name="adj" fmla="val 123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108" name="Group 38">
                  <a:extLst>
                    <a:ext uri="{FF2B5EF4-FFF2-40B4-BE49-F238E27FC236}">
                      <a16:creationId xmlns:a16="http://schemas.microsoft.com/office/drawing/2014/main" id="{6DB57F1D-CCC8-9914-D8A6-6779C175B828}"/>
                    </a:ext>
                  </a:extLst>
                </p:cNvPr>
                <p:cNvGrpSpPr/>
                <p:nvPr/>
              </p:nvGrpSpPr>
              <p:grpSpPr>
                <a:xfrm flipH="1">
                  <a:off x="7543800" y="990600"/>
                  <a:ext cx="1151447" cy="2164259"/>
                  <a:chOff x="6286413" y="968958"/>
                  <a:chExt cx="1151447" cy="2164259"/>
                </a:xfrm>
                <a:grpFill/>
              </p:grpSpPr>
              <p:sp>
                <p:nvSpPr>
                  <p:cNvPr id="1109" name="Donut 41">
                    <a:extLst>
                      <a:ext uri="{FF2B5EF4-FFF2-40B4-BE49-F238E27FC236}">
                        <a16:creationId xmlns:a16="http://schemas.microsoft.com/office/drawing/2014/main" id="{A01FD6C3-9C82-F3B4-0CD4-C111E76E8218}"/>
                      </a:ext>
                    </a:extLst>
                  </p:cNvPr>
                  <p:cNvSpPr/>
                  <p:nvPr/>
                </p:nvSpPr>
                <p:spPr>
                  <a:xfrm rot="20620213">
                    <a:off x="6286413" y="968958"/>
                    <a:ext cx="497793" cy="945057"/>
                  </a:xfrm>
                  <a:prstGeom prst="donut">
                    <a:avLst>
                      <a:gd name="adj" fmla="val 123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0" name="Donut 42">
                    <a:extLst>
                      <a:ext uri="{FF2B5EF4-FFF2-40B4-BE49-F238E27FC236}">
                        <a16:creationId xmlns:a16="http://schemas.microsoft.com/office/drawing/2014/main" id="{1AF70AF3-35F4-2A4A-C575-C14BC5B9DFE0}"/>
                      </a:ext>
                    </a:extLst>
                  </p:cNvPr>
                  <p:cNvSpPr/>
                  <p:nvPr/>
                </p:nvSpPr>
                <p:spPr>
                  <a:xfrm rot="19921608">
                    <a:off x="6524438" y="1583728"/>
                    <a:ext cx="497793" cy="976073"/>
                  </a:xfrm>
                  <a:prstGeom prst="donut">
                    <a:avLst>
                      <a:gd name="adj" fmla="val 123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1" name="Donut 43">
                    <a:extLst>
                      <a:ext uri="{FF2B5EF4-FFF2-40B4-BE49-F238E27FC236}">
                        <a16:creationId xmlns:a16="http://schemas.microsoft.com/office/drawing/2014/main" id="{29A27C9C-FE07-0F96-E8D4-FD9BEF40A161}"/>
                      </a:ext>
                    </a:extLst>
                  </p:cNvPr>
                  <p:cNvSpPr/>
                  <p:nvPr/>
                </p:nvSpPr>
                <p:spPr>
                  <a:xfrm rot="19376810">
                    <a:off x="6940067" y="2188160"/>
                    <a:ext cx="497793" cy="945057"/>
                  </a:xfrm>
                  <a:prstGeom prst="donut">
                    <a:avLst>
                      <a:gd name="adj" fmla="val 123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grpSp>
          <p:nvGrpSpPr>
            <p:cNvPr id="1082" name="Group 58">
              <a:extLst>
                <a:ext uri="{FF2B5EF4-FFF2-40B4-BE49-F238E27FC236}">
                  <a16:creationId xmlns:a16="http://schemas.microsoft.com/office/drawing/2014/main" id="{706398E5-9D48-F17D-2227-D1170F7712EC}"/>
                </a:ext>
              </a:extLst>
            </p:cNvPr>
            <p:cNvGrpSpPr/>
            <p:nvPr/>
          </p:nvGrpSpPr>
          <p:grpSpPr>
            <a:xfrm>
              <a:off x="2133600" y="1219200"/>
              <a:ext cx="499126" cy="342307"/>
              <a:chOff x="5847812" y="3296093"/>
              <a:chExt cx="384964" cy="361507"/>
            </a:xfrm>
          </p:grpSpPr>
          <p:sp>
            <p:nvSpPr>
              <p:cNvPr id="1102" name="Hexagon 1101">
                <a:extLst>
                  <a:ext uri="{FF2B5EF4-FFF2-40B4-BE49-F238E27FC236}">
                    <a16:creationId xmlns:a16="http://schemas.microsoft.com/office/drawing/2014/main" id="{F8EBB3E4-33BD-951A-BB2B-3F43EEC864D5}"/>
                  </a:ext>
                </a:extLst>
              </p:cNvPr>
              <p:cNvSpPr/>
              <p:nvPr/>
            </p:nvSpPr>
            <p:spPr>
              <a:xfrm>
                <a:off x="5847812" y="3296093"/>
                <a:ext cx="384964" cy="361507"/>
              </a:xfrm>
              <a:prstGeom prst="hexagon">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03" name="Hexagon 1102">
                <a:extLst>
                  <a:ext uri="{FF2B5EF4-FFF2-40B4-BE49-F238E27FC236}">
                    <a16:creationId xmlns:a16="http://schemas.microsoft.com/office/drawing/2014/main" id="{49AE46C5-F607-725F-DDDD-222747D7EFF5}"/>
                  </a:ext>
                </a:extLst>
              </p:cNvPr>
              <p:cNvSpPr/>
              <p:nvPr/>
            </p:nvSpPr>
            <p:spPr>
              <a:xfrm>
                <a:off x="5935562" y="3375837"/>
                <a:ext cx="195313" cy="207335"/>
              </a:xfrm>
              <a:prstGeom prst="hexagon">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1083" name="Pentagon 15">
              <a:extLst>
                <a:ext uri="{FF2B5EF4-FFF2-40B4-BE49-F238E27FC236}">
                  <a16:creationId xmlns:a16="http://schemas.microsoft.com/office/drawing/2014/main" id="{7B1A3F8D-71AB-BED9-2D97-84D875F4E3C9}"/>
                </a:ext>
              </a:extLst>
            </p:cNvPr>
            <p:cNvSpPr/>
            <p:nvPr/>
          </p:nvSpPr>
          <p:spPr>
            <a:xfrm rot="5400000">
              <a:off x="1752600" y="1447800"/>
              <a:ext cx="1447800" cy="1295400"/>
            </a:xfrm>
            <a:prstGeom prst="homePlate">
              <a:avLst>
                <a:gd name="adj" fmla="val 33138"/>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4" name="Cloud 13">
              <a:extLst>
                <a:ext uri="{FF2B5EF4-FFF2-40B4-BE49-F238E27FC236}">
                  <a16:creationId xmlns:a16="http://schemas.microsoft.com/office/drawing/2014/main" id="{6499AF5F-01BE-BA22-0924-3B058CECA238}"/>
                </a:ext>
              </a:extLst>
            </p:cNvPr>
            <p:cNvSpPr/>
            <p:nvPr/>
          </p:nvSpPr>
          <p:spPr>
            <a:xfrm rot="15902291">
              <a:off x="2393292" y="1430926"/>
              <a:ext cx="1346928" cy="838558"/>
            </a:xfrm>
            <a:prstGeom prst="cloud">
              <a:avLst/>
            </a:prstGeom>
            <a:solidFill>
              <a:srgbClr val="7E6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5" name="Cloud 14">
              <a:extLst>
                <a:ext uri="{FF2B5EF4-FFF2-40B4-BE49-F238E27FC236}">
                  <a16:creationId xmlns:a16="http://schemas.microsoft.com/office/drawing/2014/main" id="{B1FBB0A2-48F6-7DC2-253E-12DD1E0B0D4D}"/>
                </a:ext>
              </a:extLst>
            </p:cNvPr>
            <p:cNvSpPr/>
            <p:nvPr/>
          </p:nvSpPr>
          <p:spPr>
            <a:xfrm>
              <a:off x="1560523" y="1015630"/>
              <a:ext cx="1778350" cy="505070"/>
            </a:xfrm>
            <a:prstGeom prst="cloud">
              <a:avLst/>
            </a:prstGeom>
            <a:solidFill>
              <a:srgbClr val="7E6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6" name="Cloud 1085">
              <a:extLst>
                <a:ext uri="{FF2B5EF4-FFF2-40B4-BE49-F238E27FC236}">
                  <a16:creationId xmlns:a16="http://schemas.microsoft.com/office/drawing/2014/main" id="{4E574C7B-30BE-07BC-5623-2506534B5080}"/>
                </a:ext>
              </a:extLst>
            </p:cNvPr>
            <p:cNvSpPr/>
            <p:nvPr/>
          </p:nvSpPr>
          <p:spPr>
            <a:xfrm rot="17395536">
              <a:off x="1026082" y="1454796"/>
              <a:ext cx="1450724" cy="838558"/>
            </a:xfrm>
            <a:prstGeom prst="cloud">
              <a:avLst/>
            </a:prstGeom>
            <a:solidFill>
              <a:srgbClr val="7E6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87" name="Group 7">
              <a:extLst>
                <a:ext uri="{FF2B5EF4-FFF2-40B4-BE49-F238E27FC236}">
                  <a16:creationId xmlns:a16="http://schemas.microsoft.com/office/drawing/2014/main" id="{5364E33B-DBF7-986E-A17B-F46ECF5799E3}"/>
                </a:ext>
              </a:extLst>
            </p:cNvPr>
            <p:cNvGrpSpPr/>
            <p:nvPr/>
          </p:nvGrpSpPr>
          <p:grpSpPr>
            <a:xfrm>
              <a:off x="1371600" y="838200"/>
              <a:ext cx="2074742" cy="793681"/>
              <a:chOff x="5486400" y="1371600"/>
              <a:chExt cx="1143000" cy="762000"/>
            </a:xfrm>
          </p:grpSpPr>
          <p:sp>
            <p:nvSpPr>
              <p:cNvPr id="1098" name="Isosceles Triangle 2">
                <a:extLst>
                  <a:ext uri="{FF2B5EF4-FFF2-40B4-BE49-F238E27FC236}">
                    <a16:creationId xmlns:a16="http://schemas.microsoft.com/office/drawing/2014/main" id="{87DF82BC-CB61-3BD1-40A1-86CDB15CE671}"/>
                  </a:ext>
                </a:extLst>
              </p:cNvPr>
              <p:cNvSpPr/>
              <p:nvPr/>
            </p:nvSpPr>
            <p:spPr>
              <a:xfrm>
                <a:off x="5715000" y="1371600"/>
                <a:ext cx="685800" cy="7620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9" name="Isosceles Triangle 3">
                <a:extLst>
                  <a:ext uri="{FF2B5EF4-FFF2-40B4-BE49-F238E27FC236}">
                    <a16:creationId xmlns:a16="http://schemas.microsoft.com/office/drawing/2014/main" id="{025908A4-B1CE-B7DE-C645-B40C6764CC1B}"/>
                  </a:ext>
                </a:extLst>
              </p:cNvPr>
              <p:cNvSpPr/>
              <p:nvPr/>
            </p:nvSpPr>
            <p:spPr>
              <a:xfrm>
                <a:off x="5486400" y="1524000"/>
                <a:ext cx="457200" cy="6096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0" name="Isosceles Triangle 4">
                <a:extLst>
                  <a:ext uri="{FF2B5EF4-FFF2-40B4-BE49-F238E27FC236}">
                    <a16:creationId xmlns:a16="http://schemas.microsoft.com/office/drawing/2014/main" id="{2D37BDE1-D3C0-23BA-F57B-049FD2777E99}"/>
                  </a:ext>
                </a:extLst>
              </p:cNvPr>
              <p:cNvSpPr/>
              <p:nvPr/>
            </p:nvSpPr>
            <p:spPr>
              <a:xfrm>
                <a:off x="6172200" y="1524000"/>
                <a:ext cx="457200" cy="6096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1" name="Rounded Rectangle 5">
                <a:extLst>
                  <a:ext uri="{FF2B5EF4-FFF2-40B4-BE49-F238E27FC236}">
                    <a16:creationId xmlns:a16="http://schemas.microsoft.com/office/drawing/2014/main" id="{72908B81-4C97-5AF4-D797-63C9AF1084C3}"/>
                  </a:ext>
                </a:extLst>
              </p:cNvPr>
              <p:cNvSpPr/>
              <p:nvPr/>
            </p:nvSpPr>
            <p:spPr>
              <a:xfrm>
                <a:off x="5486400" y="1905000"/>
                <a:ext cx="1143000" cy="228600"/>
              </a:xfrm>
              <a:prstGeom prst="round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88" name="Group 25">
              <a:extLst>
                <a:ext uri="{FF2B5EF4-FFF2-40B4-BE49-F238E27FC236}">
                  <a16:creationId xmlns:a16="http://schemas.microsoft.com/office/drawing/2014/main" id="{B73C39C8-7EF1-06F9-4F59-E858C4236C7E}"/>
                </a:ext>
              </a:extLst>
            </p:cNvPr>
            <p:cNvGrpSpPr/>
            <p:nvPr/>
          </p:nvGrpSpPr>
          <p:grpSpPr>
            <a:xfrm rot="15446483">
              <a:off x="1976166" y="3755736"/>
              <a:ext cx="2107255" cy="430080"/>
              <a:chOff x="5638800" y="4267200"/>
              <a:chExt cx="2590800" cy="838200"/>
            </a:xfrm>
            <a:solidFill>
              <a:srgbClr val="F5DE7B"/>
            </a:solidFill>
          </p:grpSpPr>
          <p:sp>
            <p:nvSpPr>
              <p:cNvPr id="1094" name="Left-Right-Up Arrow 21">
                <a:extLst>
                  <a:ext uri="{FF2B5EF4-FFF2-40B4-BE49-F238E27FC236}">
                    <a16:creationId xmlns:a16="http://schemas.microsoft.com/office/drawing/2014/main" id="{00544425-AAA2-DA8E-3FFB-94DD10604263}"/>
                  </a:ext>
                </a:extLst>
              </p:cNvPr>
              <p:cNvSpPr/>
              <p:nvPr/>
            </p:nvSpPr>
            <p:spPr>
              <a:xfrm>
                <a:off x="5638800" y="4267200"/>
                <a:ext cx="990600" cy="685800"/>
              </a:xfrm>
              <a:prstGeom prst="leftRightUpArrow">
                <a:avLst>
                  <a:gd name="adj1" fmla="val 6699"/>
                  <a:gd name="adj2" fmla="val 25000"/>
                  <a:gd name="adj3" fmla="val 25000"/>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5" name="Left-Right-Up Arrow 22">
                <a:extLst>
                  <a:ext uri="{FF2B5EF4-FFF2-40B4-BE49-F238E27FC236}">
                    <a16:creationId xmlns:a16="http://schemas.microsoft.com/office/drawing/2014/main" id="{164B6A6A-E224-A269-2060-0F8C7D1B6F15}"/>
                  </a:ext>
                </a:extLst>
              </p:cNvPr>
              <p:cNvSpPr/>
              <p:nvPr/>
            </p:nvSpPr>
            <p:spPr>
              <a:xfrm rot="10800000">
                <a:off x="6172200" y="4419600"/>
                <a:ext cx="990600" cy="685800"/>
              </a:xfrm>
              <a:prstGeom prst="leftRightUpArrow">
                <a:avLst>
                  <a:gd name="adj1" fmla="val 6699"/>
                  <a:gd name="adj2" fmla="val 25000"/>
                  <a:gd name="adj3" fmla="val 25000"/>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6" name="Left-Right-Up Arrow 23">
                <a:extLst>
                  <a:ext uri="{FF2B5EF4-FFF2-40B4-BE49-F238E27FC236}">
                    <a16:creationId xmlns:a16="http://schemas.microsoft.com/office/drawing/2014/main" id="{FD54DDD1-3AF4-C4BD-84EF-DA27E5112F19}"/>
                  </a:ext>
                </a:extLst>
              </p:cNvPr>
              <p:cNvSpPr/>
              <p:nvPr/>
            </p:nvSpPr>
            <p:spPr>
              <a:xfrm>
                <a:off x="6705600" y="4267200"/>
                <a:ext cx="990600" cy="685800"/>
              </a:xfrm>
              <a:prstGeom prst="leftRightUpArrow">
                <a:avLst>
                  <a:gd name="adj1" fmla="val 6699"/>
                  <a:gd name="adj2" fmla="val 25000"/>
                  <a:gd name="adj3" fmla="val 25000"/>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7" name="Left-Right-Up Arrow 24">
                <a:extLst>
                  <a:ext uri="{FF2B5EF4-FFF2-40B4-BE49-F238E27FC236}">
                    <a16:creationId xmlns:a16="http://schemas.microsoft.com/office/drawing/2014/main" id="{0DA64ADE-413D-33BC-A4B4-65DDAEA3ECDD}"/>
                  </a:ext>
                </a:extLst>
              </p:cNvPr>
              <p:cNvSpPr/>
              <p:nvPr/>
            </p:nvSpPr>
            <p:spPr>
              <a:xfrm rot="10800000">
                <a:off x="7239000" y="4419600"/>
                <a:ext cx="990600" cy="685800"/>
              </a:xfrm>
              <a:prstGeom prst="leftRightUpArrow">
                <a:avLst>
                  <a:gd name="adj1" fmla="val 6699"/>
                  <a:gd name="adj2" fmla="val 25000"/>
                  <a:gd name="adj3" fmla="val 25000"/>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89" name="Group 25">
              <a:extLst>
                <a:ext uri="{FF2B5EF4-FFF2-40B4-BE49-F238E27FC236}">
                  <a16:creationId xmlns:a16="http://schemas.microsoft.com/office/drawing/2014/main" id="{95699754-B4C0-12CD-99AC-0006B0ACD90A}"/>
                </a:ext>
              </a:extLst>
            </p:cNvPr>
            <p:cNvGrpSpPr/>
            <p:nvPr/>
          </p:nvGrpSpPr>
          <p:grpSpPr>
            <a:xfrm rot="6153517" flipH="1">
              <a:off x="604568" y="3908136"/>
              <a:ext cx="2107255" cy="430080"/>
              <a:chOff x="5638800" y="4267200"/>
              <a:chExt cx="2590800" cy="838200"/>
            </a:xfrm>
            <a:solidFill>
              <a:srgbClr val="F5DE7B"/>
            </a:solidFill>
          </p:grpSpPr>
          <p:sp>
            <p:nvSpPr>
              <p:cNvPr id="1090" name="Left-Right-Up Arrow 21">
                <a:extLst>
                  <a:ext uri="{FF2B5EF4-FFF2-40B4-BE49-F238E27FC236}">
                    <a16:creationId xmlns:a16="http://schemas.microsoft.com/office/drawing/2014/main" id="{BA2FB0A6-DE34-ED06-6224-521E670EF5C4}"/>
                  </a:ext>
                </a:extLst>
              </p:cNvPr>
              <p:cNvSpPr/>
              <p:nvPr/>
            </p:nvSpPr>
            <p:spPr>
              <a:xfrm>
                <a:off x="5638800" y="4267200"/>
                <a:ext cx="990600" cy="685800"/>
              </a:xfrm>
              <a:prstGeom prst="leftRightUpArrow">
                <a:avLst>
                  <a:gd name="adj1" fmla="val 6699"/>
                  <a:gd name="adj2" fmla="val 25000"/>
                  <a:gd name="adj3" fmla="val 25000"/>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1" name="Left-Right-Up Arrow 22">
                <a:extLst>
                  <a:ext uri="{FF2B5EF4-FFF2-40B4-BE49-F238E27FC236}">
                    <a16:creationId xmlns:a16="http://schemas.microsoft.com/office/drawing/2014/main" id="{93FCE144-976B-168E-D3EF-524B9FC86505}"/>
                  </a:ext>
                </a:extLst>
              </p:cNvPr>
              <p:cNvSpPr/>
              <p:nvPr/>
            </p:nvSpPr>
            <p:spPr>
              <a:xfrm rot="10800000">
                <a:off x="6172200" y="4419600"/>
                <a:ext cx="990600" cy="685800"/>
              </a:xfrm>
              <a:prstGeom prst="leftRightUpArrow">
                <a:avLst>
                  <a:gd name="adj1" fmla="val 6699"/>
                  <a:gd name="adj2" fmla="val 25000"/>
                  <a:gd name="adj3" fmla="val 25000"/>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2" name="Left-Right-Up Arrow 23">
                <a:extLst>
                  <a:ext uri="{FF2B5EF4-FFF2-40B4-BE49-F238E27FC236}">
                    <a16:creationId xmlns:a16="http://schemas.microsoft.com/office/drawing/2014/main" id="{2CDBA271-B280-AA50-D449-39857560E0C3}"/>
                  </a:ext>
                </a:extLst>
              </p:cNvPr>
              <p:cNvSpPr/>
              <p:nvPr/>
            </p:nvSpPr>
            <p:spPr>
              <a:xfrm>
                <a:off x="6705600" y="4267200"/>
                <a:ext cx="990600" cy="685800"/>
              </a:xfrm>
              <a:prstGeom prst="leftRightUpArrow">
                <a:avLst>
                  <a:gd name="adj1" fmla="val 6699"/>
                  <a:gd name="adj2" fmla="val 25000"/>
                  <a:gd name="adj3" fmla="val 25000"/>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3" name="Left-Right-Up Arrow 24">
                <a:extLst>
                  <a:ext uri="{FF2B5EF4-FFF2-40B4-BE49-F238E27FC236}">
                    <a16:creationId xmlns:a16="http://schemas.microsoft.com/office/drawing/2014/main" id="{146CFA0E-9CA9-B8E8-7AE2-D54CF0C84CE2}"/>
                  </a:ext>
                </a:extLst>
              </p:cNvPr>
              <p:cNvSpPr/>
              <p:nvPr/>
            </p:nvSpPr>
            <p:spPr>
              <a:xfrm rot="10800000">
                <a:off x="7239000" y="4419600"/>
                <a:ext cx="990600" cy="685800"/>
              </a:xfrm>
              <a:prstGeom prst="leftRightUpArrow">
                <a:avLst>
                  <a:gd name="adj1" fmla="val 6699"/>
                  <a:gd name="adj2" fmla="val 25000"/>
                  <a:gd name="adj3" fmla="val 25000"/>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15" name="Group 1114">
            <a:extLst>
              <a:ext uri="{FF2B5EF4-FFF2-40B4-BE49-F238E27FC236}">
                <a16:creationId xmlns:a16="http://schemas.microsoft.com/office/drawing/2014/main" id="{6FDDA729-41B8-B305-286B-D162D082782E}"/>
              </a:ext>
            </a:extLst>
          </p:cNvPr>
          <p:cNvGrpSpPr/>
          <p:nvPr/>
        </p:nvGrpSpPr>
        <p:grpSpPr>
          <a:xfrm>
            <a:off x="4226865" y="4930860"/>
            <a:ext cx="852669" cy="1428798"/>
            <a:chOff x="4800560" y="1447800"/>
            <a:chExt cx="2288937" cy="4389300"/>
          </a:xfrm>
        </p:grpSpPr>
        <p:sp>
          <p:nvSpPr>
            <p:cNvPr id="1116" name="Rounded Rectangle 50">
              <a:extLst>
                <a:ext uri="{FF2B5EF4-FFF2-40B4-BE49-F238E27FC236}">
                  <a16:creationId xmlns:a16="http://schemas.microsoft.com/office/drawing/2014/main" id="{071BEC59-265A-E90D-1FFF-9AACDA5C3F4D}"/>
                </a:ext>
              </a:extLst>
            </p:cNvPr>
            <p:cNvSpPr/>
            <p:nvPr/>
          </p:nvSpPr>
          <p:spPr>
            <a:xfrm>
              <a:off x="5233306" y="1508439"/>
              <a:ext cx="1587135" cy="2425543"/>
            </a:xfrm>
            <a:prstGeom prst="roundRect">
              <a:avLst/>
            </a:prstGeom>
            <a:solidFill>
              <a:srgbClr val="FFDA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7" name="Oval 1116">
              <a:extLst>
                <a:ext uri="{FF2B5EF4-FFF2-40B4-BE49-F238E27FC236}">
                  <a16:creationId xmlns:a16="http://schemas.microsoft.com/office/drawing/2014/main" id="{BE6A882D-8212-5CD1-B5DF-5A83C288B98A}"/>
                </a:ext>
              </a:extLst>
            </p:cNvPr>
            <p:cNvSpPr/>
            <p:nvPr/>
          </p:nvSpPr>
          <p:spPr>
            <a:xfrm rot="19659091">
              <a:off x="6654114" y="3636711"/>
              <a:ext cx="435383" cy="78830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8" name="Oval 1117">
              <a:extLst>
                <a:ext uri="{FF2B5EF4-FFF2-40B4-BE49-F238E27FC236}">
                  <a16:creationId xmlns:a16="http://schemas.microsoft.com/office/drawing/2014/main" id="{79AD8500-8556-4E93-206E-5F9B3877132E}"/>
                </a:ext>
              </a:extLst>
            </p:cNvPr>
            <p:cNvSpPr/>
            <p:nvPr/>
          </p:nvSpPr>
          <p:spPr>
            <a:xfrm rot="2497304">
              <a:off x="4800560" y="3546518"/>
              <a:ext cx="451169" cy="85969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9" name="Oval 1118">
              <a:extLst>
                <a:ext uri="{FF2B5EF4-FFF2-40B4-BE49-F238E27FC236}">
                  <a16:creationId xmlns:a16="http://schemas.microsoft.com/office/drawing/2014/main" id="{104101A9-EFBA-1C0E-9A3D-5E6C0A2B4C8F}"/>
                </a:ext>
              </a:extLst>
            </p:cNvPr>
            <p:cNvSpPr/>
            <p:nvPr/>
          </p:nvSpPr>
          <p:spPr>
            <a:xfrm rot="3145143">
              <a:off x="5589044" y="5187812"/>
              <a:ext cx="438879" cy="859698"/>
            </a:xfrm>
            <a:prstGeom prst="ellipse">
              <a:avLst/>
            </a:prstGeom>
            <a:solidFill>
              <a:srgbClr val="63581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0" name="Oval 1119">
              <a:extLst>
                <a:ext uri="{FF2B5EF4-FFF2-40B4-BE49-F238E27FC236}">
                  <a16:creationId xmlns:a16="http://schemas.microsoft.com/office/drawing/2014/main" id="{9A03ADEB-FE6C-7E32-5EE7-1A16D1D5529D}"/>
                </a:ext>
              </a:extLst>
            </p:cNvPr>
            <p:cNvSpPr/>
            <p:nvPr/>
          </p:nvSpPr>
          <p:spPr>
            <a:xfrm rot="18594148">
              <a:off x="6112079" y="5142472"/>
              <a:ext cx="395450" cy="859698"/>
            </a:xfrm>
            <a:prstGeom prst="ellipse">
              <a:avLst/>
            </a:prstGeom>
            <a:solidFill>
              <a:srgbClr val="63581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1" name="Trapezoid 1120">
              <a:extLst>
                <a:ext uri="{FF2B5EF4-FFF2-40B4-BE49-F238E27FC236}">
                  <a16:creationId xmlns:a16="http://schemas.microsoft.com/office/drawing/2014/main" id="{82313809-E5A5-A594-95A1-F604EE1433C2}"/>
                </a:ext>
              </a:extLst>
            </p:cNvPr>
            <p:cNvSpPr/>
            <p:nvPr/>
          </p:nvSpPr>
          <p:spPr>
            <a:xfrm>
              <a:off x="5294967" y="4055259"/>
              <a:ext cx="1521004" cy="1583302"/>
            </a:xfrm>
            <a:prstGeom prst="trapezoid">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2" name="Trapezoid 1121">
              <a:extLst>
                <a:ext uri="{FF2B5EF4-FFF2-40B4-BE49-F238E27FC236}">
                  <a16:creationId xmlns:a16="http://schemas.microsoft.com/office/drawing/2014/main" id="{47274F99-791B-1EB3-F132-6F26A00C031B}"/>
                </a:ext>
              </a:extLst>
            </p:cNvPr>
            <p:cNvSpPr/>
            <p:nvPr/>
          </p:nvSpPr>
          <p:spPr>
            <a:xfrm rot="1778885">
              <a:off x="5013988" y="2637528"/>
              <a:ext cx="859151" cy="1578296"/>
            </a:xfrm>
            <a:prstGeom prst="trapezoid">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3" name="Trapezoid 1122">
              <a:extLst>
                <a:ext uri="{FF2B5EF4-FFF2-40B4-BE49-F238E27FC236}">
                  <a16:creationId xmlns:a16="http://schemas.microsoft.com/office/drawing/2014/main" id="{77C32A8C-DAE2-479D-B9C8-B8A3BB623CC9}"/>
                </a:ext>
              </a:extLst>
            </p:cNvPr>
            <p:cNvSpPr/>
            <p:nvPr/>
          </p:nvSpPr>
          <p:spPr>
            <a:xfrm rot="20027387">
              <a:off x="6099961" y="2618761"/>
              <a:ext cx="859151" cy="1578296"/>
            </a:xfrm>
            <a:prstGeom prst="trapezoid">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4" name="Trapezoid 1123">
              <a:extLst>
                <a:ext uri="{FF2B5EF4-FFF2-40B4-BE49-F238E27FC236}">
                  <a16:creationId xmlns:a16="http://schemas.microsoft.com/office/drawing/2014/main" id="{E7B81745-BDBB-D3FF-DF5A-054598449CB2}"/>
                </a:ext>
              </a:extLst>
            </p:cNvPr>
            <p:cNvSpPr/>
            <p:nvPr/>
          </p:nvSpPr>
          <p:spPr>
            <a:xfrm rot="10800000">
              <a:off x="5264759" y="2781849"/>
              <a:ext cx="1521004" cy="1455326"/>
            </a:xfrm>
            <a:prstGeom prst="trapezoid">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5" name="Trapezoid 1124">
              <a:extLst>
                <a:ext uri="{FF2B5EF4-FFF2-40B4-BE49-F238E27FC236}">
                  <a16:creationId xmlns:a16="http://schemas.microsoft.com/office/drawing/2014/main" id="{C463A8E0-43FC-A776-D899-6EE3AB2BD8BF}"/>
                </a:ext>
              </a:extLst>
            </p:cNvPr>
            <p:cNvSpPr/>
            <p:nvPr/>
          </p:nvSpPr>
          <p:spPr>
            <a:xfrm rot="10800000">
              <a:off x="5768723" y="2727909"/>
              <a:ext cx="529045" cy="606386"/>
            </a:xfrm>
            <a:prstGeom prst="trapezoid">
              <a:avLst>
                <a:gd name="adj" fmla="val 38045"/>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26" name="Group 1125">
              <a:extLst>
                <a:ext uri="{FF2B5EF4-FFF2-40B4-BE49-F238E27FC236}">
                  <a16:creationId xmlns:a16="http://schemas.microsoft.com/office/drawing/2014/main" id="{F660ABAC-E2ED-3B52-D4C6-2FCA27F5BC4D}"/>
                </a:ext>
              </a:extLst>
            </p:cNvPr>
            <p:cNvGrpSpPr/>
            <p:nvPr/>
          </p:nvGrpSpPr>
          <p:grpSpPr>
            <a:xfrm>
              <a:off x="5562600" y="3886200"/>
              <a:ext cx="990600" cy="457200"/>
              <a:chOff x="4260012" y="304800"/>
              <a:chExt cx="1531188" cy="776378"/>
            </a:xfrm>
          </p:grpSpPr>
          <p:sp>
            <p:nvSpPr>
              <p:cNvPr id="1165" name="Rounded Rectangle 126">
                <a:extLst>
                  <a:ext uri="{FF2B5EF4-FFF2-40B4-BE49-F238E27FC236}">
                    <a16:creationId xmlns:a16="http://schemas.microsoft.com/office/drawing/2014/main" id="{1A9D92D6-F00B-1909-2ABF-D5E7F88A6EBD}"/>
                  </a:ext>
                </a:extLst>
              </p:cNvPr>
              <p:cNvSpPr/>
              <p:nvPr/>
            </p:nvSpPr>
            <p:spPr>
              <a:xfrm>
                <a:off x="4267200" y="304800"/>
                <a:ext cx="1524000" cy="762000"/>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66" name="Group 1165">
                <a:extLst>
                  <a:ext uri="{FF2B5EF4-FFF2-40B4-BE49-F238E27FC236}">
                    <a16:creationId xmlns:a16="http://schemas.microsoft.com/office/drawing/2014/main" id="{DD73F6A8-0B01-A88C-FA2E-7B24C88CD6A7}"/>
                  </a:ext>
                </a:extLst>
              </p:cNvPr>
              <p:cNvGrpSpPr/>
              <p:nvPr/>
            </p:nvGrpSpPr>
            <p:grpSpPr>
              <a:xfrm>
                <a:off x="4267200" y="685800"/>
                <a:ext cx="1524000" cy="395378"/>
                <a:chOff x="4267200" y="685800"/>
                <a:chExt cx="1524000" cy="395378"/>
              </a:xfrm>
            </p:grpSpPr>
            <p:sp>
              <p:nvSpPr>
                <p:cNvPr id="1176" name="Left-Right-Up Arrow 63">
                  <a:extLst>
                    <a:ext uri="{FF2B5EF4-FFF2-40B4-BE49-F238E27FC236}">
                      <a16:creationId xmlns:a16="http://schemas.microsoft.com/office/drawing/2014/main" id="{DED3CF8C-F8AB-01F0-FA6D-E6EB5506C591}"/>
                    </a:ext>
                  </a:extLst>
                </p:cNvPr>
                <p:cNvSpPr/>
                <p:nvPr/>
              </p:nvSpPr>
              <p:spPr>
                <a:xfrm rot="10800000">
                  <a:off x="4267200" y="685800"/>
                  <a:ext cx="457200" cy="381000"/>
                </a:xfrm>
                <a:prstGeom prst="leftRightUpArrow">
                  <a:avLst>
                    <a:gd name="adj1" fmla="val 46858"/>
                    <a:gd name="adj2" fmla="val 21721"/>
                    <a:gd name="adj3" fmla="val 25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7" name="Left-Right-Up Arrow 113">
                  <a:extLst>
                    <a:ext uri="{FF2B5EF4-FFF2-40B4-BE49-F238E27FC236}">
                      <a16:creationId xmlns:a16="http://schemas.microsoft.com/office/drawing/2014/main" id="{A728739E-BF99-8784-3B20-00A874177090}"/>
                    </a:ext>
                  </a:extLst>
                </p:cNvPr>
                <p:cNvSpPr/>
                <p:nvPr/>
              </p:nvSpPr>
              <p:spPr>
                <a:xfrm rot="10800000">
                  <a:off x="4648200" y="685800"/>
                  <a:ext cx="457200" cy="381000"/>
                </a:xfrm>
                <a:prstGeom prst="leftRightUpArrow">
                  <a:avLst>
                    <a:gd name="adj1" fmla="val 46858"/>
                    <a:gd name="adj2" fmla="val 21721"/>
                    <a:gd name="adj3" fmla="val 25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8" name="Left-Right-Up Arrow 114">
                  <a:extLst>
                    <a:ext uri="{FF2B5EF4-FFF2-40B4-BE49-F238E27FC236}">
                      <a16:creationId xmlns:a16="http://schemas.microsoft.com/office/drawing/2014/main" id="{55499A43-7DA3-6CDB-4458-D3F8A7D7E67B}"/>
                    </a:ext>
                  </a:extLst>
                </p:cNvPr>
                <p:cNvSpPr/>
                <p:nvPr/>
              </p:nvSpPr>
              <p:spPr>
                <a:xfrm rot="10800000">
                  <a:off x="4994694" y="685800"/>
                  <a:ext cx="457200" cy="381000"/>
                </a:xfrm>
                <a:prstGeom prst="leftRightUpArrow">
                  <a:avLst>
                    <a:gd name="adj1" fmla="val 46858"/>
                    <a:gd name="adj2" fmla="val 21721"/>
                    <a:gd name="adj3" fmla="val 25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9" name="Left-Right-Up Arrow 115">
                  <a:extLst>
                    <a:ext uri="{FF2B5EF4-FFF2-40B4-BE49-F238E27FC236}">
                      <a16:creationId xmlns:a16="http://schemas.microsoft.com/office/drawing/2014/main" id="{E2881704-68AC-DE06-2CAD-2C6BABFE5C19}"/>
                    </a:ext>
                  </a:extLst>
                </p:cNvPr>
                <p:cNvSpPr/>
                <p:nvPr/>
              </p:nvSpPr>
              <p:spPr>
                <a:xfrm rot="10800000">
                  <a:off x="5334000" y="700178"/>
                  <a:ext cx="457200" cy="381000"/>
                </a:xfrm>
                <a:prstGeom prst="leftRightUpArrow">
                  <a:avLst>
                    <a:gd name="adj1" fmla="val 46858"/>
                    <a:gd name="adj2" fmla="val 21721"/>
                    <a:gd name="adj3" fmla="val 25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67" name="Group 1166">
                <a:extLst>
                  <a:ext uri="{FF2B5EF4-FFF2-40B4-BE49-F238E27FC236}">
                    <a16:creationId xmlns:a16="http://schemas.microsoft.com/office/drawing/2014/main" id="{8A8D1DFC-F38D-431B-97DA-A320CBE55A31}"/>
                  </a:ext>
                </a:extLst>
              </p:cNvPr>
              <p:cNvGrpSpPr/>
              <p:nvPr/>
            </p:nvGrpSpPr>
            <p:grpSpPr>
              <a:xfrm rot="10800000">
                <a:off x="4260012" y="332118"/>
                <a:ext cx="1524000" cy="395378"/>
                <a:chOff x="4267200" y="685800"/>
                <a:chExt cx="1524000" cy="395378"/>
              </a:xfrm>
            </p:grpSpPr>
            <p:sp>
              <p:nvSpPr>
                <p:cNvPr id="1172" name="Left-Right-Up Arrow 118">
                  <a:extLst>
                    <a:ext uri="{FF2B5EF4-FFF2-40B4-BE49-F238E27FC236}">
                      <a16:creationId xmlns:a16="http://schemas.microsoft.com/office/drawing/2014/main" id="{DAE3FCA0-D27D-8029-B036-824094E44358}"/>
                    </a:ext>
                  </a:extLst>
                </p:cNvPr>
                <p:cNvSpPr/>
                <p:nvPr/>
              </p:nvSpPr>
              <p:spPr>
                <a:xfrm rot="10800000">
                  <a:off x="4267200" y="685800"/>
                  <a:ext cx="457200" cy="381000"/>
                </a:xfrm>
                <a:prstGeom prst="leftRightUpArrow">
                  <a:avLst>
                    <a:gd name="adj1" fmla="val 46858"/>
                    <a:gd name="adj2" fmla="val 21721"/>
                    <a:gd name="adj3" fmla="val 25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3" name="Left-Right-Up Arrow 119">
                  <a:extLst>
                    <a:ext uri="{FF2B5EF4-FFF2-40B4-BE49-F238E27FC236}">
                      <a16:creationId xmlns:a16="http://schemas.microsoft.com/office/drawing/2014/main" id="{5D5CBB4B-D9CD-FA61-AD6C-62C3C77AA126}"/>
                    </a:ext>
                  </a:extLst>
                </p:cNvPr>
                <p:cNvSpPr/>
                <p:nvPr/>
              </p:nvSpPr>
              <p:spPr>
                <a:xfrm rot="10800000">
                  <a:off x="4648200" y="685800"/>
                  <a:ext cx="457200" cy="381000"/>
                </a:xfrm>
                <a:prstGeom prst="leftRightUpArrow">
                  <a:avLst>
                    <a:gd name="adj1" fmla="val 46858"/>
                    <a:gd name="adj2" fmla="val 21721"/>
                    <a:gd name="adj3" fmla="val 25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4" name="Left-Right-Up Arrow 120">
                  <a:extLst>
                    <a:ext uri="{FF2B5EF4-FFF2-40B4-BE49-F238E27FC236}">
                      <a16:creationId xmlns:a16="http://schemas.microsoft.com/office/drawing/2014/main" id="{3EFB8940-2ADC-5CD7-D2C6-06DB30E79BFF}"/>
                    </a:ext>
                  </a:extLst>
                </p:cNvPr>
                <p:cNvSpPr/>
                <p:nvPr/>
              </p:nvSpPr>
              <p:spPr>
                <a:xfrm rot="10800000">
                  <a:off x="4994694" y="685800"/>
                  <a:ext cx="457200" cy="381000"/>
                </a:xfrm>
                <a:prstGeom prst="leftRightUpArrow">
                  <a:avLst>
                    <a:gd name="adj1" fmla="val 46858"/>
                    <a:gd name="adj2" fmla="val 21721"/>
                    <a:gd name="adj3" fmla="val 25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5" name="Left-Right-Up Arrow 121">
                  <a:extLst>
                    <a:ext uri="{FF2B5EF4-FFF2-40B4-BE49-F238E27FC236}">
                      <a16:creationId xmlns:a16="http://schemas.microsoft.com/office/drawing/2014/main" id="{B2020F67-DC23-0853-236D-6FF9D5CBDDAF}"/>
                    </a:ext>
                  </a:extLst>
                </p:cNvPr>
                <p:cNvSpPr/>
                <p:nvPr/>
              </p:nvSpPr>
              <p:spPr>
                <a:xfrm rot="10800000">
                  <a:off x="5334000" y="700178"/>
                  <a:ext cx="457200" cy="381000"/>
                </a:xfrm>
                <a:prstGeom prst="leftRightUpArrow">
                  <a:avLst>
                    <a:gd name="adj1" fmla="val 46858"/>
                    <a:gd name="adj2" fmla="val 21721"/>
                    <a:gd name="adj3" fmla="val 25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68" name="Diamond 1167">
                <a:extLst>
                  <a:ext uri="{FF2B5EF4-FFF2-40B4-BE49-F238E27FC236}">
                    <a16:creationId xmlns:a16="http://schemas.microsoft.com/office/drawing/2014/main" id="{D86FE764-FDDF-3E17-63AC-0A49129EE736}"/>
                  </a:ext>
                </a:extLst>
              </p:cNvPr>
              <p:cNvSpPr/>
              <p:nvPr/>
            </p:nvSpPr>
            <p:spPr>
              <a:xfrm>
                <a:off x="4343400" y="533400"/>
                <a:ext cx="304800" cy="304800"/>
              </a:xfrm>
              <a:prstGeom prst="diamond">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9" name="Diamond 1168">
                <a:extLst>
                  <a:ext uri="{FF2B5EF4-FFF2-40B4-BE49-F238E27FC236}">
                    <a16:creationId xmlns:a16="http://schemas.microsoft.com/office/drawing/2014/main" id="{E29E4EB1-F060-44C1-B675-B6A965906BA2}"/>
                  </a:ext>
                </a:extLst>
              </p:cNvPr>
              <p:cNvSpPr/>
              <p:nvPr/>
            </p:nvSpPr>
            <p:spPr>
              <a:xfrm>
                <a:off x="4721525" y="554966"/>
                <a:ext cx="304800" cy="304800"/>
              </a:xfrm>
              <a:prstGeom prst="diamond">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0" name="Diamond 1169">
                <a:extLst>
                  <a:ext uri="{FF2B5EF4-FFF2-40B4-BE49-F238E27FC236}">
                    <a16:creationId xmlns:a16="http://schemas.microsoft.com/office/drawing/2014/main" id="{6A235B89-CCAC-A0CC-846E-4CDADA1EBBFB}"/>
                  </a:ext>
                </a:extLst>
              </p:cNvPr>
              <p:cNvSpPr/>
              <p:nvPr/>
            </p:nvSpPr>
            <p:spPr>
              <a:xfrm>
                <a:off x="5065143" y="547778"/>
                <a:ext cx="304800" cy="304800"/>
              </a:xfrm>
              <a:prstGeom prst="diamond">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1" name="Diamond 1170">
                <a:extLst>
                  <a:ext uri="{FF2B5EF4-FFF2-40B4-BE49-F238E27FC236}">
                    <a16:creationId xmlns:a16="http://schemas.microsoft.com/office/drawing/2014/main" id="{11F0E44A-8EF9-0879-4485-AB5AA1A22903}"/>
                  </a:ext>
                </a:extLst>
              </p:cNvPr>
              <p:cNvSpPr/>
              <p:nvPr/>
            </p:nvSpPr>
            <p:spPr>
              <a:xfrm>
                <a:off x="5436080" y="547777"/>
                <a:ext cx="304800" cy="304800"/>
              </a:xfrm>
              <a:prstGeom prst="diamond">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27" name="Group 1126">
              <a:extLst>
                <a:ext uri="{FF2B5EF4-FFF2-40B4-BE49-F238E27FC236}">
                  <a16:creationId xmlns:a16="http://schemas.microsoft.com/office/drawing/2014/main" id="{5622F7F6-3359-3C05-7C52-07C05A2AB3CA}"/>
                </a:ext>
              </a:extLst>
            </p:cNvPr>
            <p:cNvGrpSpPr/>
            <p:nvPr/>
          </p:nvGrpSpPr>
          <p:grpSpPr>
            <a:xfrm>
              <a:off x="5638800" y="2895600"/>
              <a:ext cx="609600" cy="838200"/>
              <a:chOff x="6845120" y="712958"/>
              <a:chExt cx="1504753" cy="1877842"/>
            </a:xfrm>
          </p:grpSpPr>
          <p:grpSp>
            <p:nvGrpSpPr>
              <p:cNvPr id="1154" name="Group 1153">
                <a:extLst>
                  <a:ext uri="{FF2B5EF4-FFF2-40B4-BE49-F238E27FC236}">
                    <a16:creationId xmlns:a16="http://schemas.microsoft.com/office/drawing/2014/main" id="{D066FF6A-C6C9-D10B-F655-D4C174CD0E04}"/>
                  </a:ext>
                </a:extLst>
              </p:cNvPr>
              <p:cNvGrpSpPr/>
              <p:nvPr/>
            </p:nvGrpSpPr>
            <p:grpSpPr>
              <a:xfrm>
                <a:off x="7761144" y="712958"/>
                <a:ext cx="588729" cy="1211617"/>
                <a:chOff x="7761144" y="712958"/>
                <a:chExt cx="588729" cy="1211617"/>
              </a:xfrm>
            </p:grpSpPr>
            <p:sp>
              <p:nvSpPr>
                <p:cNvPr id="1162" name="Donut 62">
                  <a:extLst>
                    <a:ext uri="{FF2B5EF4-FFF2-40B4-BE49-F238E27FC236}">
                      <a16:creationId xmlns:a16="http://schemas.microsoft.com/office/drawing/2014/main" id="{D2601161-02CD-37ED-63BC-EA0256A44F3C}"/>
                    </a:ext>
                  </a:extLst>
                </p:cNvPr>
                <p:cNvSpPr/>
                <p:nvPr/>
              </p:nvSpPr>
              <p:spPr>
                <a:xfrm rot="1658801" flipH="1">
                  <a:off x="8065942" y="712958"/>
                  <a:ext cx="283931" cy="678217"/>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63" name="Donut 129">
                  <a:extLst>
                    <a:ext uri="{FF2B5EF4-FFF2-40B4-BE49-F238E27FC236}">
                      <a16:creationId xmlns:a16="http://schemas.microsoft.com/office/drawing/2014/main" id="{181D8FE5-F3E8-B71D-47C7-59CC9323C666}"/>
                    </a:ext>
                  </a:extLst>
                </p:cNvPr>
                <p:cNvSpPr/>
                <p:nvPr/>
              </p:nvSpPr>
              <p:spPr>
                <a:xfrm rot="1658801" flipH="1">
                  <a:off x="7913543" y="941558"/>
                  <a:ext cx="283931" cy="678217"/>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64" name="Donut 130">
                  <a:extLst>
                    <a:ext uri="{FF2B5EF4-FFF2-40B4-BE49-F238E27FC236}">
                      <a16:creationId xmlns:a16="http://schemas.microsoft.com/office/drawing/2014/main" id="{30CDD2EF-706F-2BD3-938D-F8C2886F0997}"/>
                    </a:ext>
                  </a:extLst>
                </p:cNvPr>
                <p:cNvSpPr/>
                <p:nvPr/>
              </p:nvSpPr>
              <p:spPr>
                <a:xfrm rot="1658801" flipH="1">
                  <a:off x="7761144" y="1246358"/>
                  <a:ext cx="283931" cy="678217"/>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155" name="Group 1154">
                <a:extLst>
                  <a:ext uri="{FF2B5EF4-FFF2-40B4-BE49-F238E27FC236}">
                    <a16:creationId xmlns:a16="http://schemas.microsoft.com/office/drawing/2014/main" id="{40048327-C827-B173-5B05-349A8DE7E685}"/>
                  </a:ext>
                </a:extLst>
              </p:cNvPr>
              <p:cNvGrpSpPr/>
              <p:nvPr/>
            </p:nvGrpSpPr>
            <p:grpSpPr>
              <a:xfrm rot="18148524">
                <a:off x="7156564" y="729806"/>
                <a:ext cx="588729" cy="1211617"/>
                <a:chOff x="7761144" y="712958"/>
                <a:chExt cx="588729" cy="1211617"/>
              </a:xfrm>
            </p:grpSpPr>
            <p:sp>
              <p:nvSpPr>
                <p:cNvPr id="1159" name="Donut 133">
                  <a:extLst>
                    <a:ext uri="{FF2B5EF4-FFF2-40B4-BE49-F238E27FC236}">
                      <a16:creationId xmlns:a16="http://schemas.microsoft.com/office/drawing/2014/main" id="{339E14EE-7A08-7B57-A5E4-C93CFA2C01B4}"/>
                    </a:ext>
                  </a:extLst>
                </p:cNvPr>
                <p:cNvSpPr/>
                <p:nvPr/>
              </p:nvSpPr>
              <p:spPr>
                <a:xfrm rot="1658801" flipH="1">
                  <a:off x="8065942" y="712958"/>
                  <a:ext cx="283931" cy="678217"/>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60" name="Donut 134">
                  <a:extLst>
                    <a:ext uri="{FF2B5EF4-FFF2-40B4-BE49-F238E27FC236}">
                      <a16:creationId xmlns:a16="http://schemas.microsoft.com/office/drawing/2014/main" id="{F809E903-CB2B-C757-D9F1-963930A100C9}"/>
                    </a:ext>
                  </a:extLst>
                </p:cNvPr>
                <p:cNvSpPr/>
                <p:nvPr/>
              </p:nvSpPr>
              <p:spPr>
                <a:xfrm rot="1658801" flipH="1">
                  <a:off x="7913543" y="941558"/>
                  <a:ext cx="283931" cy="678217"/>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61" name="Donut 135">
                  <a:extLst>
                    <a:ext uri="{FF2B5EF4-FFF2-40B4-BE49-F238E27FC236}">
                      <a16:creationId xmlns:a16="http://schemas.microsoft.com/office/drawing/2014/main" id="{09B8022F-651E-93D6-2890-847376865038}"/>
                    </a:ext>
                  </a:extLst>
                </p:cNvPr>
                <p:cNvSpPr/>
                <p:nvPr/>
              </p:nvSpPr>
              <p:spPr>
                <a:xfrm rot="1658801" flipH="1">
                  <a:off x="7761144" y="1246358"/>
                  <a:ext cx="283931" cy="678217"/>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156" name="Quad Arrow 136">
                <a:extLst>
                  <a:ext uri="{FF2B5EF4-FFF2-40B4-BE49-F238E27FC236}">
                    <a16:creationId xmlns:a16="http://schemas.microsoft.com/office/drawing/2014/main" id="{0012CAF9-F708-2C7E-DDBA-0B1D2EFF9ED4}"/>
                  </a:ext>
                </a:extLst>
              </p:cNvPr>
              <p:cNvSpPr/>
              <p:nvPr/>
            </p:nvSpPr>
            <p:spPr>
              <a:xfrm>
                <a:off x="7315200" y="1676400"/>
                <a:ext cx="914400" cy="914400"/>
              </a:xfrm>
              <a:prstGeom prst="quadArrow">
                <a:avLst>
                  <a:gd name="adj1" fmla="val 43255"/>
                  <a:gd name="adj2" fmla="val 22500"/>
                  <a:gd name="adj3" fmla="val 22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7" name="Quad Arrow 137">
                <a:extLst>
                  <a:ext uri="{FF2B5EF4-FFF2-40B4-BE49-F238E27FC236}">
                    <a16:creationId xmlns:a16="http://schemas.microsoft.com/office/drawing/2014/main" id="{9EE69AEF-774B-798F-20F8-37C0068AA163}"/>
                  </a:ext>
                </a:extLst>
              </p:cNvPr>
              <p:cNvSpPr/>
              <p:nvPr/>
            </p:nvSpPr>
            <p:spPr>
              <a:xfrm>
                <a:off x="7467600" y="1828800"/>
                <a:ext cx="609600" cy="609600"/>
              </a:xfrm>
              <a:prstGeom prst="quadArrow">
                <a:avLst>
                  <a:gd name="adj1" fmla="val 43255"/>
                  <a:gd name="adj2" fmla="val 22500"/>
                  <a:gd name="adj3" fmla="val 22500"/>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8" name="Quad Arrow 138">
                <a:extLst>
                  <a:ext uri="{FF2B5EF4-FFF2-40B4-BE49-F238E27FC236}">
                    <a16:creationId xmlns:a16="http://schemas.microsoft.com/office/drawing/2014/main" id="{5B9ACF92-2F3F-362B-CC29-7AB4859894B2}"/>
                  </a:ext>
                </a:extLst>
              </p:cNvPr>
              <p:cNvSpPr/>
              <p:nvPr/>
            </p:nvSpPr>
            <p:spPr>
              <a:xfrm>
                <a:off x="7578306" y="1943819"/>
                <a:ext cx="381000" cy="381000"/>
              </a:xfrm>
              <a:prstGeom prst="quadArrow">
                <a:avLst>
                  <a:gd name="adj1" fmla="val 43255"/>
                  <a:gd name="adj2" fmla="val 22500"/>
                  <a:gd name="adj3" fmla="val 22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28" name="Oval 141">
              <a:extLst>
                <a:ext uri="{FF2B5EF4-FFF2-40B4-BE49-F238E27FC236}">
                  <a16:creationId xmlns:a16="http://schemas.microsoft.com/office/drawing/2014/main" id="{C14A52F5-FD0B-B6B6-D23F-4F9FF640CF38}"/>
                </a:ext>
              </a:extLst>
            </p:cNvPr>
            <p:cNvSpPr/>
            <p:nvPr/>
          </p:nvSpPr>
          <p:spPr>
            <a:xfrm>
              <a:off x="5504201" y="1575776"/>
              <a:ext cx="1058090" cy="1530573"/>
            </a:xfrm>
            <a:custGeom>
              <a:avLst/>
              <a:gdLst>
                <a:gd name="connsiteX0" fmla="*/ 0 w 1332343"/>
                <a:gd name="connsiteY0" fmla="*/ 916271 h 1832542"/>
                <a:gd name="connsiteX1" fmla="*/ 666172 w 1332343"/>
                <a:gd name="connsiteY1" fmla="*/ 0 h 1832542"/>
                <a:gd name="connsiteX2" fmla="*/ 1332344 w 1332343"/>
                <a:gd name="connsiteY2" fmla="*/ 916271 h 1832542"/>
                <a:gd name="connsiteX3" fmla="*/ 666172 w 1332343"/>
                <a:gd name="connsiteY3" fmla="*/ 1832542 h 1832542"/>
                <a:gd name="connsiteX4" fmla="*/ 0 w 1332343"/>
                <a:gd name="connsiteY4" fmla="*/ 916271 h 1832542"/>
                <a:gd name="connsiteX0" fmla="*/ 0 w 1332344"/>
                <a:gd name="connsiteY0" fmla="*/ 916271 h 1927135"/>
                <a:gd name="connsiteX1" fmla="*/ 666172 w 1332344"/>
                <a:gd name="connsiteY1" fmla="*/ 0 h 1927135"/>
                <a:gd name="connsiteX2" fmla="*/ 1332344 w 1332344"/>
                <a:gd name="connsiteY2" fmla="*/ 916271 h 1927135"/>
                <a:gd name="connsiteX3" fmla="*/ 666172 w 1332344"/>
                <a:gd name="connsiteY3" fmla="*/ 1927135 h 1927135"/>
                <a:gd name="connsiteX4" fmla="*/ 0 w 1332344"/>
                <a:gd name="connsiteY4" fmla="*/ 916271 h 1927135"/>
                <a:gd name="connsiteX0" fmla="*/ 0 w 1332344"/>
                <a:gd name="connsiteY0" fmla="*/ 916271 h 1951105"/>
                <a:gd name="connsiteX1" fmla="*/ 666172 w 1332344"/>
                <a:gd name="connsiteY1" fmla="*/ 0 h 1951105"/>
                <a:gd name="connsiteX2" fmla="*/ 1332344 w 1332344"/>
                <a:gd name="connsiteY2" fmla="*/ 916271 h 1951105"/>
                <a:gd name="connsiteX3" fmla="*/ 666172 w 1332344"/>
                <a:gd name="connsiteY3" fmla="*/ 1927135 h 1951105"/>
                <a:gd name="connsiteX4" fmla="*/ 0 w 1332344"/>
                <a:gd name="connsiteY4" fmla="*/ 916271 h 1951105"/>
                <a:gd name="connsiteX0" fmla="*/ 0 w 1332344"/>
                <a:gd name="connsiteY0" fmla="*/ 916271 h 1939069"/>
                <a:gd name="connsiteX1" fmla="*/ 666172 w 1332344"/>
                <a:gd name="connsiteY1" fmla="*/ 0 h 1939069"/>
                <a:gd name="connsiteX2" fmla="*/ 1332344 w 1332344"/>
                <a:gd name="connsiteY2" fmla="*/ 916271 h 1939069"/>
                <a:gd name="connsiteX3" fmla="*/ 666172 w 1332344"/>
                <a:gd name="connsiteY3" fmla="*/ 1927135 h 1939069"/>
                <a:gd name="connsiteX4" fmla="*/ 0 w 1332344"/>
                <a:gd name="connsiteY4" fmla="*/ 916271 h 1939069"/>
                <a:gd name="connsiteX0" fmla="*/ 0 w 1332344"/>
                <a:gd name="connsiteY0" fmla="*/ 916271 h 1927293"/>
                <a:gd name="connsiteX1" fmla="*/ 666172 w 1332344"/>
                <a:gd name="connsiteY1" fmla="*/ 0 h 1927293"/>
                <a:gd name="connsiteX2" fmla="*/ 1332344 w 1332344"/>
                <a:gd name="connsiteY2" fmla="*/ 916271 h 1927293"/>
                <a:gd name="connsiteX3" fmla="*/ 666172 w 1332344"/>
                <a:gd name="connsiteY3" fmla="*/ 1927135 h 1927293"/>
                <a:gd name="connsiteX4" fmla="*/ 0 w 1332344"/>
                <a:gd name="connsiteY4" fmla="*/ 916271 h 1927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2344" h="1927293">
                  <a:moveTo>
                    <a:pt x="0" y="916271"/>
                  </a:moveTo>
                  <a:cubicBezTo>
                    <a:pt x="0" y="595082"/>
                    <a:pt x="298255" y="0"/>
                    <a:pt x="666172" y="0"/>
                  </a:cubicBezTo>
                  <a:cubicBezTo>
                    <a:pt x="1034089" y="0"/>
                    <a:pt x="1332344" y="410228"/>
                    <a:pt x="1332344" y="916271"/>
                  </a:cubicBezTo>
                  <a:cubicBezTo>
                    <a:pt x="1332344" y="1422314"/>
                    <a:pt x="1076130" y="1937646"/>
                    <a:pt x="666172" y="1927135"/>
                  </a:cubicBezTo>
                  <a:cubicBezTo>
                    <a:pt x="256214" y="1916624"/>
                    <a:pt x="0" y="1237460"/>
                    <a:pt x="0" y="916271"/>
                  </a:cubicBezTo>
                  <a:close/>
                </a:path>
              </a:pathLst>
            </a:cu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9" name="Cloud 1128">
              <a:extLst>
                <a:ext uri="{FF2B5EF4-FFF2-40B4-BE49-F238E27FC236}">
                  <a16:creationId xmlns:a16="http://schemas.microsoft.com/office/drawing/2014/main" id="{C75BE8DC-260B-B531-05FF-3CB7EEA1964A}"/>
                </a:ext>
              </a:extLst>
            </p:cNvPr>
            <p:cNvSpPr/>
            <p:nvPr/>
          </p:nvSpPr>
          <p:spPr>
            <a:xfrm>
              <a:off x="5365567" y="1447800"/>
              <a:ext cx="1322612" cy="606386"/>
            </a:xfrm>
            <a:prstGeom prst="cloud">
              <a:avLst/>
            </a:prstGeom>
            <a:solidFill>
              <a:srgbClr val="FFDA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30" name="Group 1129">
              <a:extLst>
                <a:ext uri="{FF2B5EF4-FFF2-40B4-BE49-F238E27FC236}">
                  <a16:creationId xmlns:a16="http://schemas.microsoft.com/office/drawing/2014/main" id="{011F4992-A949-F1B9-743F-ACA3C542FC41}"/>
                </a:ext>
              </a:extLst>
            </p:cNvPr>
            <p:cNvGrpSpPr/>
            <p:nvPr/>
          </p:nvGrpSpPr>
          <p:grpSpPr>
            <a:xfrm>
              <a:off x="5257800" y="1600200"/>
              <a:ext cx="1524000" cy="304800"/>
              <a:chOff x="4260012" y="304800"/>
              <a:chExt cx="1531188" cy="776378"/>
            </a:xfrm>
          </p:grpSpPr>
          <p:sp>
            <p:nvSpPr>
              <p:cNvPr id="1139" name="Rounded Rectangle 141">
                <a:extLst>
                  <a:ext uri="{FF2B5EF4-FFF2-40B4-BE49-F238E27FC236}">
                    <a16:creationId xmlns:a16="http://schemas.microsoft.com/office/drawing/2014/main" id="{94634808-2A3F-0A9E-365F-901F6C65F942}"/>
                  </a:ext>
                </a:extLst>
              </p:cNvPr>
              <p:cNvSpPr/>
              <p:nvPr/>
            </p:nvSpPr>
            <p:spPr>
              <a:xfrm>
                <a:off x="4267200" y="304800"/>
                <a:ext cx="1524000" cy="762000"/>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40" name="Group 116">
                <a:extLst>
                  <a:ext uri="{FF2B5EF4-FFF2-40B4-BE49-F238E27FC236}">
                    <a16:creationId xmlns:a16="http://schemas.microsoft.com/office/drawing/2014/main" id="{97726A9A-7E6E-A61D-F8E3-26DA1F55D255}"/>
                  </a:ext>
                </a:extLst>
              </p:cNvPr>
              <p:cNvGrpSpPr/>
              <p:nvPr/>
            </p:nvGrpSpPr>
            <p:grpSpPr>
              <a:xfrm>
                <a:off x="4267200" y="685800"/>
                <a:ext cx="1524000" cy="395378"/>
                <a:chOff x="4267200" y="685800"/>
                <a:chExt cx="1524000" cy="395378"/>
              </a:xfrm>
            </p:grpSpPr>
            <p:sp>
              <p:nvSpPr>
                <p:cNvPr id="1150" name="Left-Right-Up Arrow 152">
                  <a:extLst>
                    <a:ext uri="{FF2B5EF4-FFF2-40B4-BE49-F238E27FC236}">
                      <a16:creationId xmlns:a16="http://schemas.microsoft.com/office/drawing/2014/main" id="{CA58E759-C61B-1FEB-6F94-8E43B787A346}"/>
                    </a:ext>
                  </a:extLst>
                </p:cNvPr>
                <p:cNvSpPr/>
                <p:nvPr/>
              </p:nvSpPr>
              <p:spPr>
                <a:xfrm rot="10800000">
                  <a:off x="4267200" y="685800"/>
                  <a:ext cx="457200" cy="381000"/>
                </a:xfrm>
                <a:prstGeom prst="leftRightUpArrow">
                  <a:avLst>
                    <a:gd name="adj1" fmla="val 46858"/>
                    <a:gd name="adj2" fmla="val 21721"/>
                    <a:gd name="adj3" fmla="val 25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1" name="Left-Right-Up Arrow 153">
                  <a:extLst>
                    <a:ext uri="{FF2B5EF4-FFF2-40B4-BE49-F238E27FC236}">
                      <a16:creationId xmlns:a16="http://schemas.microsoft.com/office/drawing/2014/main" id="{AB320624-860D-1EB5-D88D-D8196644A4B5}"/>
                    </a:ext>
                  </a:extLst>
                </p:cNvPr>
                <p:cNvSpPr/>
                <p:nvPr/>
              </p:nvSpPr>
              <p:spPr>
                <a:xfrm rot="10800000">
                  <a:off x="4648200" y="685800"/>
                  <a:ext cx="457200" cy="381000"/>
                </a:xfrm>
                <a:prstGeom prst="leftRightUpArrow">
                  <a:avLst>
                    <a:gd name="adj1" fmla="val 46858"/>
                    <a:gd name="adj2" fmla="val 21721"/>
                    <a:gd name="adj3" fmla="val 25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2" name="Left-Right-Up Arrow 154">
                  <a:extLst>
                    <a:ext uri="{FF2B5EF4-FFF2-40B4-BE49-F238E27FC236}">
                      <a16:creationId xmlns:a16="http://schemas.microsoft.com/office/drawing/2014/main" id="{90580FE6-B8D5-3A1E-F510-703D10EAC0AD}"/>
                    </a:ext>
                  </a:extLst>
                </p:cNvPr>
                <p:cNvSpPr/>
                <p:nvPr/>
              </p:nvSpPr>
              <p:spPr>
                <a:xfrm rot="10800000">
                  <a:off x="4994694" y="685800"/>
                  <a:ext cx="457200" cy="381000"/>
                </a:xfrm>
                <a:prstGeom prst="leftRightUpArrow">
                  <a:avLst>
                    <a:gd name="adj1" fmla="val 46858"/>
                    <a:gd name="adj2" fmla="val 21721"/>
                    <a:gd name="adj3" fmla="val 25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3" name="Left-Right-Up Arrow 155">
                  <a:extLst>
                    <a:ext uri="{FF2B5EF4-FFF2-40B4-BE49-F238E27FC236}">
                      <a16:creationId xmlns:a16="http://schemas.microsoft.com/office/drawing/2014/main" id="{F5DBCC26-B89A-2A7A-F4D6-0BCEA2AA49A3}"/>
                    </a:ext>
                  </a:extLst>
                </p:cNvPr>
                <p:cNvSpPr/>
                <p:nvPr/>
              </p:nvSpPr>
              <p:spPr>
                <a:xfrm rot="10800000">
                  <a:off x="5334000" y="700178"/>
                  <a:ext cx="457200" cy="381000"/>
                </a:xfrm>
                <a:prstGeom prst="leftRightUpArrow">
                  <a:avLst>
                    <a:gd name="adj1" fmla="val 46858"/>
                    <a:gd name="adj2" fmla="val 21721"/>
                    <a:gd name="adj3" fmla="val 25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41" name="Group 117">
                <a:extLst>
                  <a:ext uri="{FF2B5EF4-FFF2-40B4-BE49-F238E27FC236}">
                    <a16:creationId xmlns:a16="http://schemas.microsoft.com/office/drawing/2014/main" id="{A2304516-7784-543C-A429-3418F4FA7C90}"/>
                  </a:ext>
                </a:extLst>
              </p:cNvPr>
              <p:cNvGrpSpPr/>
              <p:nvPr/>
            </p:nvGrpSpPr>
            <p:grpSpPr>
              <a:xfrm rot="10800000">
                <a:off x="4260012" y="332118"/>
                <a:ext cx="1524000" cy="395378"/>
                <a:chOff x="4267200" y="685800"/>
                <a:chExt cx="1524000" cy="395378"/>
              </a:xfrm>
            </p:grpSpPr>
            <p:sp>
              <p:nvSpPr>
                <p:cNvPr id="1146" name="Left-Right-Up Arrow 148">
                  <a:extLst>
                    <a:ext uri="{FF2B5EF4-FFF2-40B4-BE49-F238E27FC236}">
                      <a16:creationId xmlns:a16="http://schemas.microsoft.com/office/drawing/2014/main" id="{35D44F5C-6B4B-77C2-3FE2-DE6C92F62FD2}"/>
                    </a:ext>
                  </a:extLst>
                </p:cNvPr>
                <p:cNvSpPr/>
                <p:nvPr/>
              </p:nvSpPr>
              <p:spPr>
                <a:xfrm rot="10800000">
                  <a:off x="4267200" y="685800"/>
                  <a:ext cx="457200" cy="381000"/>
                </a:xfrm>
                <a:prstGeom prst="leftRightUpArrow">
                  <a:avLst>
                    <a:gd name="adj1" fmla="val 46858"/>
                    <a:gd name="adj2" fmla="val 21721"/>
                    <a:gd name="adj3" fmla="val 25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7" name="Left-Right-Up Arrow 149">
                  <a:extLst>
                    <a:ext uri="{FF2B5EF4-FFF2-40B4-BE49-F238E27FC236}">
                      <a16:creationId xmlns:a16="http://schemas.microsoft.com/office/drawing/2014/main" id="{38CA9CA6-CD51-4F6A-D812-1E4DBC83D9D0}"/>
                    </a:ext>
                  </a:extLst>
                </p:cNvPr>
                <p:cNvSpPr/>
                <p:nvPr/>
              </p:nvSpPr>
              <p:spPr>
                <a:xfrm rot="10800000">
                  <a:off x="4648200" y="685800"/>
                  <a:ext cx="457200" cy="381000"/>
                </a:xfrm>
                <a:prstGeom prst="leftRightUpArrow">
                  <a:avLst>
                    <a:gd name="adj1" fmla="val 46858"/>
                    <a:gd name="adj2" fmla="val 21721"/>
                    <a:gd name="adj3" fmla="val 25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8" name="Left-Right-Up Arrow 150">
                  <a:extLst>
                    <a:ext uri="{FF2B5EF4-FFF2-40B4-BE49-F238E27FC236}">
                      <a16:creationId xmlns:a16="http://schemas.microsoft.com/office/drawing/2014/main" id="{8035C4A3-A281-CC52-4F2D-2A6FB68EDF6B}"/>
                    </a:ext>
                  </a:extLst>
                </p:cNvPr>
                <p:cNvSpPr/>
                <p:nvPr/>
              </p:nvSpPr>
              <p:spPr>
                <a:xfrm rot="10800000">
                  <a:off x="4994694" y="685800"/>
                  <a:ext cx="457200" cy="381000"/>
                </a:xfrm>
                <a:prstGeom prst="leftRightUpArrow">
                  <a:avLst>
                    <a:gd name="adj1" fmla="val 46858"/>
                    <a:gd name="adj2" fmla="val 21721"/>
                    <a:gd name="adj3" fmla="val 25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9" name="Left-Right-Up Arrow 151">
                  <a:extLst>
                    <a:ext uri="{FF2B5EF4-FFF2-40B4-BE49-F238E27FC236}">
                      <a16:creationId xmlns:a16="http://schemas.microsoft.com/office/drawing/2014/main" id="{DEEEB57D-BA2C-244D-CCFE-389AE4FB51F7}"/>
                    </a:ext>
                  </a:extLst>
                </p:cNvPr>
                <p:cNvSpPr/>
                <p:nvPr/>
              </p:nvSpPr>
              <p:spPr>
                <a:xfrm rot="10800000">
                  <a:off x="5334000" y="700178"/>
                  <a:ext cx="457200" cy="381000"/>
                </a:xfrm>
                <a:prstGeom prst="leftRightUpArrow">
                  <a:avLst>
                    <a:gd name="adj1" fmla="val 46858"/>
                    <a:gd name="adj2" fmla="val 21721"/>
                    <a:gd name="adj3" fmla="val 25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42" name="Diamond 1141">
                <a:extLst>
                  <a:ext uri="{FF2B5EF4-FFF2-40B4-BE49-F238E27FC236}">
                    <a16:creationId xmlns:a16="http://schemas.microsoft.com/office/drawing/2014/main" id="{3B823D6A-A6B0-92A4-EE8C-29A9592343FC}"/>
                  </a:ext>
                </a:extLst>
              </p:cNvPr>
              <p:cNvSpPr/>
              <p:nvPr/>
            </p:nvSpPr>
            <p:spPr>
              <a:xfrm>
                <a:off x="4343400" y="533400"/>
                <a:ext cx="304800" cy="304800"/>
              </a:xfrm>
              <a:prstGeom prst="diamond">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3" name="Diamond 1142">
                <a:extLst>
                  <a:ext uri="{FF2B5EF4-FFF2-40B4-BE49-F238E27FC236}">
                    <a16:creationId xmlns:a16="http://schemas.microsoft.com/office/drawing/2014/main" id="{6FD98B33-8C95-90DE-A0F7-8CDEF7371439}"/>
                  </a:ext>
                </a:extLst>
              </p:cNvPr>
              <p:cNvSpPr/>
              <p:nvPr/>
            </p:nvSpPr>
            <p:spPr>
              <a:xfrm>
                <a:off x="4721525" y="554966"/>
                <a:ext cx="304800" cy="304800"/>
              </a:xfrm>
              <a:prstGeom prst="diamond">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4" name="Diamond 1143">
                <a:extLst>
                  <a:ext uri="{FF2B5EF4-FFF2-40B4-BE49-F238E27FC236}">
                    <a16:creationId xmlns:a16="http://schemas.microsoft.com/office/drawing/2014/main" id="{C586A713-7B9C-A0D9-8D24-752A3B5CDCFC}"/>
                  </a:ext>
                </a:extLst>
              </p:cNvPr>
              <p:cNvSpPr/>
              <p:nvPr/>
            </p:nvSpPr>
            <p:spPr>
              <a:xfrm>
                <a:off x="5065143" y="547778"/>
                <a:ext cx="304800" cy="304800"/>
              </a:xfrm>
              <a:prstGeom prst="diamond">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5" name="Diamond 1144">
                <a:extLst>
                  <a:ext uri="{FF2B5EF4-FFF2-40B4-BE49-F238E27FC236}">
                    <a16:creationId xmlns:a16="http://schemas.microsoft.com/office/drawing/2014/main" id="{069C2A01-05F6-C565-4E30-EFB46913DF22}"/>
                  </a:ext>
                </a:extLst>
              </p:cNvPr>
              <p:cNvSpPr/>
              <p:nvPr/>
            </p:nvSpPr>
            <p:spPr>
              <a:xfrm>
                <a:off x="5436080" y="547777"/>
                <a:ext cx="304800" cy="304800"/>
              </a:xfrm>
              <a:prstGeom prst="diamond">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31" name="Group 1130">
              <a:extLst>
                <a:ext uri="{FF2B5EF4-FFF2-40B4-BE49-F238E27FC236}">
                  <a16:creationId xmlns:a16="http://schemas.microsoft.com/office/drawing/2014/main" id="{EB03DE1F-2318-76EF-21B5-2834572927E7}"/>
                </a:ext>
              </a:extLst>
            </p:cNvPr>
            <p:cNvGrpSpPr/>
            <p:nvPr/>
          </p:nvGrpSpPr>
          <p:grpSpPr>
            <a:xfrm>
              <a:off x="6400801" y="2286000"/>
              <a:ext cx="304800" cy="461347"/>
              <a:chOff x="7377042" y="2112415"/>
              <a:chExt cx="416743" cy="630785"/>
            </a:xfrm>
          </p:grpSpPr>
          <p:sp>
            <p:nvSpPr>
              <p:cNvPr id="1136" name="Quad Arrow 159">
                <a:extLst>
                  <a:ext uri="{FF2B5EF4-FFF2-40B4-BE49-F238E27FC236}">
                    <a16:creationId xmlns:a16="http://schemas.microsoft.com/office/drawing/2014/main" id="{0D43D17E-C1C4-DBA2-73F5-3F96C88524E2}"/>
                  </a:ext>
                </a:extLst>
              </p:cNvPr>
              <p:cNvSpPr/>
              <p:nvPr/>
            </p:nvSpPr>
            <p:spPr>
              <a:xfrm>
                <a:off x="7377042" y="2112415"/>
                <a:ext cx="416743" cy="630785"/>
              </a:xfrm>
              <a:prstGeom prst="quadArrow">
                <a:avLst>
                  <a:gd name="adj1" fmla="val 43255"/>
                  <a:gd name="adj2" fmla="val 22500"/>
                  <a:gd name="adj3" fmla="val 22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7" name="Quad Arrow 160">
                <a:extLst>
                  <a:ext uri="{FF2B5EF4-FFF2-40B4-BE49-F238E27FC236}">
                    <a16:creationId xmlns:a16="http://schemas.microsoft.com/office/drawing/2014/main" id="{D0D9A436-8EF3-1020-795C-C71115A610B6}"/>
                  </a:ext>
                </a:extLst>
              </p:cNvPr>
              <p:cNvSpPr/>
              <p:nvPr/>
            </p:nvSpPr>
            <p:spPr>
              <a:xfrm>
                <a:off x="7446499" y="2217546"/>
                <a:ext cx="277829" cy="420523"/>
              </a:xfrm>
              <a:prstGeom prst="quadArrow">
                <a:avLst>
                  <a:gd name="adj1" fmla="val 43255"/>
                  <a:gd name="adj2" fmla="val 22500"/>
                  <a:gd name="adj3" fmla="val 22500"/>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8" name="Quad Arrow 161">
                <a:extLst>
                  <a:ext uri="{FF2B5EF4-FFF2-40B4-BE49-F238E27FC236}">
                    <a16:creationId xmlns:a16="http://schemas.microsoft.com/office/drawing/2014/main" id="{72ACA4E9-64AC-AA16-D217-31A9887D4C41}"/>
                  </a:ext>
                </a:extLst>
              </p:cNvPr>
              <p:cNvSpPr/>
              <p:nvPr/>
            </p:nvSpPr>
            <p:spPr>
              <a:xfrm>
                <a:off x="7496954" y="2296890"/>
                <a:ext cx="173643" cy="262827"/>
              </a:xfrm>
              <a:prstGeom prst="quadArrow">
                <a:avLst>
                  <a:gd name="adj1" fmla="val 43255"/>
                  <a:gd name="adj2" fmla="val 22500"/>
                  <a:gd name="adj3" fmla="val 22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32" name="Group 1131">
              <a:extLst>
                <a:ext uri="{FF2B5EF4-FFF2-40B4-BE49-F238E27FC236}">
                  <a16:creationId xmlns:a16="http://schemas.microsoft.com/office/drawing/2014/main" id="{6F409D90-2877-0C4D-C3FE-3D4F57AA90AF}"/>
                </a:ext>
              </a:extLst>
            </p:cNvPr>
            <p:cNvGrpSpPr/>
            <p:nvPr/>
          </p:nvGrpSpPr>
          <p:grpSpPr>
            <a:xfrm>
              <a:off x="5334000" y="2286000"/>
              <a:ext cx="304800" cy="461347"/>
              <a:chOff x="7377042" y="2112415"/>
              <a:chExt cx="416743" cy="630785"/>
            </a:xfrm>
          </p:grpSpPr>
          <p:sp>
            <p:nvSpPr>
              <p:cNvPr id="1133" name="Quad Arrow 170">
                <a:extLst>
                  <a:ext uri="{FF2B5EF4-FFF2-40B4-BE49-F238E27FC236}">
                    <a16:creationId xmlns:a16="http://schemas.microsoft.com/office/drawing/2014/main" id="{D4801B94-58D7-A476-0235-26BB9769C91D}"/>
                  </a:ext>
                </a:extLst>
              </p:cNvPr>
              <p:cNvSpPr/>
              <p:nvPr/>
            </p:nvSpPr>
            <p:spPr>
              <a:xfrm>
                <a:off x="7377042" y="2112415"/>
                <a:ext cx="416743" cy="630785"/>
              </a:xfrm>
              <a:prstGeom prst="quadArrow">
                <a:avLst>
                  <a:gd name="adj1" fmla="val 43255"/>
                  <a:gd name="adj2" fmla="val 22500"/>
                  <a:gd name="adj3" fmla="val 22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4" name="Quad Arrow 171">
                <a:extLst>
                  <a:ext uri="{FF2B5EF4-FFF2-40B4-BE49-F238E27FC236}">
                    <a16:creationId xmlns:a16="http://schemas.microsoft.com/office/drawing/2014/main" id="{019EF6D3-B851-0BFF-33E1-2CA37FE3E017}"/>
                  </a:ext>
                </a:extLst>
              </p:cNvPr>
              <p:cNvSpPr/>
              <p:nvPr/>
            </p:nvSpPr>
            <p:spPr>
              <a:xfrm>
                <a:off x="7446499" y="2217546"/>
                <a:ext cx="277829" cy="420523"/>
              </a:xfrm>
              <a:prstGeom prst="quadArrow">
                <a:avLst>
                  <a:gd name="adj1" fmla="val 43255"/>
                  <a:gd name="adj2" fmla="val 22500"/>
                  <a:gd name="adj3" fmla="val 22500"/>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5" name="Quad Arrow 172">
                <a:extLst>
                  <a:ext uri="{FF2B5EF4-FFF2-40B4-BE49-F238E27FC236}">
                    <a16:creationId xmlns:a16="http://schemas.microsoft.com/office/drawing/2014/main" id="{25318B9E-FB74-74EA-20B6-E125FF6F397A}"/>
                  </a:ext>
                </a:extLst>
              </p:cNvPr>
              <p:cNvSpPr/>
              <p:nvPr/>
            </p:nvSpPr>
            <p:spPr>
              <a:xfrm>
                <a:off x="7496954" y="2296890"/>
                <a:ext cx="173643" cy="262827"/>
              </a:xfrm>
              <a:prstGeom prst="quadArrow">
                <a:avLst>
                  <a:gd name="adj1" fmla="val 43255"/>
                  <a:gd name="adj2" fmla="val 22500"/>
                  <a:gd name="adj3" fmla="val 22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51575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6"/>
                                        </p:tgtEl>
                                        <p:attrNameLst>
                                          <p:attrName>style.visibility</p:attrName>
                                        </p:attrNameLst>
                                      </p:cBhvr>
                                      <p:to>
                                        <p:strVal val="visible"/>
                                      </p:to>
                                    </p:set>
                                    <p:animEffect transition="in" filter="fade">
                                      <p:cBhvr>
                                        <p:cTn id="12"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14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paperarts.com/products/images/123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545" r="1857"/>
          <a:stretch/>
        </p:blipFill>
        <p:spPr bwMode="auto">
          <a:xfrm>
            <a:off x="0" y="0"/>
            <a:ext cx="12192000" cy="688128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6550223"/>
            <a:ext cx="1545295" cy="307777"/>
          </a:xfrm>
          <a:prstGeom prst="rect">
            <a:avLst/>
          </a:prstGeom>
        </p:spPr>
        <p:txBody>
          <a:bodyPr wrap="none">
            <a:spAutoFit/>
          </a:bodyPr>
          <a:lstStyle/>
          <a:p>
            <a:r>
              <a:rPr lang="en-US" sz="1400" dirty="0">
                <a:solidFill>
                  <a:schemeClr val="bg1"/>
                </a:solidFill>
              </a:rPr>
              <a:t>Matthew 14:28-29</a:t>
            </a:r>
            <a:endParaRPr lang="en-US" sz="1400" dirty="0"/>
          </a:p>
        </p:txBody>
      </p:sp>
      <p:sp>
        <p:nvSpPr>
          <p:cNvPr id="13" name="Rectangle 12"/>
          <p:cNvSpPr/>
          <p:nvPr/>
        </p:nvSpPr>
        <p:spPr>
          <a:xfrm>
            <a:off x="319210" y="906571"/>
            <a:ext cx="6747633" cy="5262979"/>
          </a:xfrm>
          <a:prstGeom prst="rect">
            <a:avLst/>
          </a:prstGeom>
        </p:spPr>
        <p:txBody>
          <a:bodyPr wrap="square">
            <a:spAutoFit/>
          </a:bodyPr>
          <a:lstStyle/>
          <a:p>
            <a:r>
              <a:rPr lang="en-US" sz="2800" dirty="0">
                <a:solidFill>
                  <a:schemeClr val="bg1"/>
                </a:solidFill>
              </a:rPr>
              <a:t>“Into every adult human life come experiences like unto the battling of the storm-tossed voyagers with contrary winds and threatening seas; oft times the night of struggle and danger is far advanced before succor appears; and then, too frequently the saving aid is mistaken for a greater terror. </a:t>
            </a:r>
          </a:p>
          <a:p>
            <a:endParaRPr lang="en-US" sz="2800" dirty="0">
              <a:solidFill>
                <a:schemeClr val="bg1"/>
              </a:solidFill>
            </a:endParaRPr>
          </a:p>
          <a:p>
            <a:r>
              <a:rPr lang="en-US" sz="2800" dirty="0">
                <a:solidFill>
                  <a:schemeClr val="bg1"/>
                </a:solidFill>
              </a:rPr>
              <a:t>[But,] as came unto [these disciples] in the midst of the turbulent waters, so comes to all who toil in faith, the voice of the Deliverer-'It is I; be not afraid' ' (1)</a:t>
            </a:r>
          </a:p>
        </p:txBody>
      </p:sp>
      <p:pic>
        <p:nvPicPr>
          <p:cNvPr id="10" name="Picture 9" descr="james e talmage.jpg"/>
          <p:cNvPicPr>
            <a:picLocks noChangeAspect="1"/>
          </p:cNvPicPr>
          <p:nvPr/>
        </p:nvPicPr>
        <p:blipFill>
          <a:blip r:embed="rId3" cstate="print"/>
          <a:stretch>
            <a:fillRect/>
          </a:stretch>
        </p:blipFill>
        <p:spPr>
          <a:xfrm>
            <a:off x="10588977" y="4967112"/>
            <a:ext cx="1256664" cy="1671837"/>
          </a:xfrm>
          <a:prstGeom prst="rect">
            <a:avLst/>
          </a:prstGeom>
        </p:spPr>
      </p:pic>
      <p:sp>
        <p:nvSpPr>
          <p:cNvPr id="11" name="TextBox 10"/>
          <p:cNvSpPr txBox="1"/>
          <p:nvPr/>
        </p:nvSpPr>
        <p:spPr>
          <a:xfrm>
            <a:off x="0" y="-1"/>
            <a:ext cx="12192000"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Lord Save Me</a:t>
            </a:r>
          </a:p>
        </p:txBody>
      </p:sp>
      <p:pic>
        <p:nvPicPr>
          <p:cNvPr id="12" name="Picture 2" descr="https://sonysays.files.wordpress.com/2015/01/10171153_766549470079417_1384145735557449843_n.jpg"/>
          <p:cNvPicPr>
            <a:picLocks noChangeAspect="1" noChangeArrowheads="1"/>
          </p:cNvPicPr>
          <p:nvPr/>
        </p:nvPicPr>
        <p:blipFill>
          <a:blip r:embed="rId4" cstate="print"/>
          <a:srcRect/>
          <a:stretch>
            <a:fillRect/>
          </a:stretch>
        </p:blipFill>
        <p:spPr bwMode="auto">
          <a:xfrm>
            <a:off x="7032741" y="965728"/>
            <a:ext cx="4813889" cy="3335338"/>
          </a:xfrm>
          <a:prstGeom prst="rect">
            <a:avLst/>
          </a:prstGeom>
          <a:noFill/>
        </p:spPr>
      </p:pic>
    </p:spTree>
    <p:extLst>
      <p:ext uri="{BB962C8B-B14F-4D97-AF65-F5344CB8AC3E}">
        <p14:creationId xmlns:p14="http://schemas.microsoft.com/office/powerpoint/2010/main" val="3247961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paperarts.com/products/images/123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545" r="1857"/>
          <a:stretch/>
        </p:blipFill>
        <p:spPr bwMode="auto">
          <a:xfrm>
            <a:off x="0" y="0"/>
            <a:ext cx="12192000" cy="6881285"/>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8703732" y="2325512"/>
            <a:ext cx="1546578" cy="307777"/>
          </a:xfrm>
          <a:prstGeom prst="rect">
            <a:avLst/>
          </a:prstGeom>
          <a:noFill/>
        </p:spPr>
        <p:txBody>
          <a:bodyPr wrap="square" rtlCol="0">
            <a:spAutoFit/>
          </a:bodyPr>
          <a:lstStyle/>
          <a:p>
            <a:r>
              <a:rPr lang="en-US" sz="1400" i="1" dirty="0"/>
              <a:t>Sea of Galilee</a:t>
            </a:r>
          </a:p>
        </p:txBody>
      </p:sp>
      <p:sp>
        <p:nvSpPr>
          <p:cNvPr id="3" name="TextBox 2">
            <a:extLst>
              <a:ext uri="{FF2B5EF4-FFF2-40B4-BE49-F238E27FC236}">
                <a16:creationId xmlns:a16="http://schemas.microsoft.com/office/drawing/2014/main" id="{0EFA2BE0-9AED-2643-7FB4-EEE9566135E1}"/>
              </a:ext>
            </a:extLst>
          </p:cNvPr>
          <p:cNvSpPr txBox="1"/>
          <p:nvPr/>
        </p:nvSpPr>
        <p:spPr>
          <a:xfrm>
            <a:off x="434408" y="1214734"/>
            <a:ext cx="6107722" cy="4031873"/>
          </a:xfrm>
          <a:prstGeom prst="rect">
            <a:avLst/>
          </a:prstGeom>
          <a:noFill/>
        </p:spPr>
        <p:txBody>
          <a:bodyPr wrap="square">
            <a:spAutoFit/>
          </a:bodyPr>
          <a:lstStyle/>
          <a:p>
            <a:pPr algn="l" fontAlgn="base"/>
            <a:r>
              <a:rPr lang="en-US" sz="3200" b="0" i="0" dirty="0">
                <a:solidFill>
                  <a:schemeClr val="bg1"/>
                </a:solidFill>
                <a:effectLst/>
                <a:latin typeface="Abadi" panose="020B0604020104020204" pitchFamily="34" charset="0"/>
              </a:rPr>
              <a:t>How can focusing on your faith in Jesus Christ and His power and love for you during difficult situations help you?</a:t>
            </a:r>
          </a:p>
          <a:p>
            <a:pPr algn="l" fontAlgn="base"/>
            <a:endParaRPr lang="en-US" sz="3200" dirty="0">
              <a:solidFill>
                <a:schemeClr val="bg1"/>
              </a:solidFill>
              <a:latin typeface="Abadi" panose="020B0604020104020204" pitchFamily="34" charset="0"/>
            </a:endParaRPr>
          </a:p>
          <a:p>
            <a:pPr algn="l" fontAlgn="base"/>
            <a:endParaRPr lang="en-US" sz="3200" b="0" i="0" dirty="0">
              <a:solidFill>
                <a:schemeClr val="bg1"/>
              </a:solidFill>
              <a:effectLst/>
              <a:latin typeface="Abadi" panose="020B0604020104020204" pitchFamily="34" charset="0"/>
            </a:endParaRPr>
          </a:p>
          <a:p>
            <a:pPr algn="l" fontAlgn="base"/>
            <a:r>
              <a:rPr lang="en-US" sz="3200" b="0" i="0" dirty="0">
                <a:solidFill>
                  <a:schemeClr val="bg1"/>
                </a:solidFill>
                <a:effectLst/>
                <a:latin typeface="Abadi" panose="020B0604020104020204" pitchFamily="34" charset="0"/>
              </a:rPr>
              <a:t>What are some ways to focus on the Savior during challenges?</a:t>
            </a:r>
          </a:p>
        </p:txBody>
      </p:sp>
      <p:pic>
        <p:nvPicPr>
          <p:cNvPr id="4" name="Picture 2" descr="http://www.uni.edu/becker/anImated%20question%20mark%20.gif">
            <a:extLst>
              <a:ext uri="{FF2B5EF4-FFF2-40B4-BE49-F238E27FC236}">
                <a16:creationId xmlns:a16="http://schemas.microsoft.com/office/drawing/2014/main" id="{2B7805C5-76B3-8C1A-108B-733ED0B8135C}"/>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45231" y="562762"/>
            <a:ext cx="3163446" cy="53693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5029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paperarts.com/products/images/123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545" r="1857"/>
          <a:stretch/>
        </p:blipFill>
        <p:spPr bwMode="auto">
          <a:xfrm>
            <a:off x="0" y="0"/>
            <a:ext cx="12192000" cy="688128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6550223"/>
            <a:ext cx="1545295" cy="307777"/>
          </a:xfrm>
          <a:prstGeom prst="rect">
            <a:avLst/>
          </a:prstGeom>
        </p:spPr>
        <p:txBody>
          <a:bodyPr wrap="none">
            <a:spAutoFit/>
          </a:bodyPr>
          <a:lstStyle/>
          <a:p>
            <a:r>
              <a:rPr lang="en-US" sz="1400" dirty="0">
                <a:solidFill>
                  <a:schemeClr val="bg1"/>
                </a:solidFill>
              </a:rPr>
              <a:t>Matthew 14:30-31</a:t>
            </a:r>
            <a:endParaRPr lang="en-US" sz="1400" dirty="0"/>
          </a:p>
        </p:txBody>
      </p:sp>
      <p:sp>
        <p:nvSpPr>
          <p:cNvPr id="13" name="Rectangle 12"/>
          <p:cNvSpPr/>
          <p:nvPr/>
        </p:nvSpPr>
        <p:spPr>
          <a:xfrm>
            <a:off x="611716" y="797510"/>
            <a:ext cx="6747633" cy="5632311"/>
          </a:xfrm>
          <a:prstGeom prst="rect">
            <a:avLst/>
          </a:prstGeom>
        </p:spPr>
        <p:txBody>
          <a:bodyPr wrap="square">
            <a:spAutoFit/>
          </a:bodyPr>
          <a:lstStyle/>
          <a:p>
            <a:r>
              <a:rPr lang="en-US" sz="2400" dirty="0">
                <a:solidFill>
                  <a:schemeClr val="bg1"/>
                </a:solidFill>
              </a:rPr>
              <a:t>“It is my firm belief that if as individual people, as families, communities, and nations, we could, like Peter, fix our eyes on Jesus, we too might walk triumphantly over ‘the swelling waves of disbelief’ and remain ‘</a:t>
            </a:r>
            <a:r>
              <a:rPr lang="en-US" sz="2400" dirty="0" err="1">
                <a:solidFill>
                  <a:schemeClr val="bg1"/>
                </a:solidFill>
              </a:rPr>
              <a:t>unterrified</a:t>
            </a:r>
            <a:r>
              <a:rPr lang="en-US" sz="2400" dirty="0">
                <a:solidFill>
                  <a:schemeClr val="bg1"/>
                </a:solidFill>
              </a:rPr>
              <a:t> amid the rising winds of doubt.’ </a:t>
            </a:r>
          </a:p>
          <a:p>
            <a:endParaRPr lang="en-US" sz="2400" dirty="0">
              <a:solidFill>
                <a:schemeClr val="bg1"/>
              </a:solidFill>
            </a:endParaRPr>
          </a:p>
          <a:p>
            <a:r>
              <a:rPr lang="en-US" sz="2400" dirty="0">
                <a:solidFill>
                  <a:schemeClr val="bg1"/>
                </a:solidFill>
              </a:rPr>
              <a:t>But if we turn away our eyes from him in whom we must believe, as it is so easy to do and the world is so much tempted to do, if we look to the power and fury of those terrible and destructive elements around us rather than to him who can help and save us, then we shall inevitably sink in a sea of conflict and sorrow and despair.”</a:t>
            </a:r>
          </a:p>
          <a:p>
            <a:r>
              <a:rPr lang="en-US" dirty="0">
                <a:solidFill>
                  <a:schemeClr val="bg1"/>
                </a:solidFill>
              </a:rPr>
              <a:t>(9)</a:t>
            </a:r>
          </a:p>
        </p:txBody>
      </p:sp>
      <p:pic>
        <p:nvPicPr>
          <p:cNvPr id="34818" name="Picture 2" descr="President Howard W. Hunter"/>
          <p:cNvPicPr>
            <a:picLocks noChangeAspect="1" noChangeArrowheads="1"/>
          </p:cNvPicPr>
          <p:nvPr/>
        </p:nvPicPr>
        <p:blipFill>
          <a:blip r:embed="rId3" cstate="print"/>
          <a:srcRect/>
          <a:stretch>
            <a:fillRect/>
          </a:stretch>
        </p:blipFill>
        <p:spPr bwMode="auto">
          <a:xfrm>
            <a:off x="7831017" y="1153276"/>
            <a:ext cx="3421022" cy="4551448"/>
          </a:xfrm>
          <a:prstGeom prst="rect">
            <a:avLst/>
          </a:prstGeom>
          <a:noFill/>
        </p:spPr>
      </p:pic>
    </p:spTree>
    <p:extLst>
      <p:ext uri="{BB962C8B-B14F-4D97-AF65-F5344CB8AC3E}">
        <p14:creationId xmlns:p14="http://schemas.microsoft.com/office/powerpoint/2010/main" val="2180596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paperarts.com/products/images/123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545" r="1857"/>
          <a:stretch/>
        </p:blipFill>
        <p:spPr bwMode="auto">
          <a:xfrm>
            <a:off x="0" y="0"/>
            <a:ext cx="12192000" cy="688128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6550223"/>
            <a:ext cx="1545295" cy="307777"/>
          </a:xfrm>
          <a:prstGeom prst="rect">
            <a:avLst/>
          </a:prstGeom>
        </p:spPr>
        <p:txBody>
          <a:bodyPr wrap="none">
            <a:spAutoFit/>
          </a:bodyPr>
          <a:lstStyle/>
          <a:p>
            <a:r>
              <a:rPr lang="en-US" sz="1400" dirty="0">
                <a:solidFill>
                  <a:schemeClr val="bg1"/>
                </a:solidFill>
              </a:rPr>
              <a:t>Matthew 14:30-31</a:t>
            </a:r>
            <a:endParaRPr lang="en-US" sz="1400" dirty="0"/>
          </a:p>
        </p:txBody>
      </p:sp>
      <p:grpSp>
        <p:nvGrpSpPr>
          <p:cNvPr id="2" name="Group 7"/>
          <p:cNvGrpSpPr/>
          <p:nvPr/>
        </p:nvGrpSpPr>
        <p:grpSpPr>
          <a:xfrm>
            <a:off x="594250" y="146755"/>
            <a:ext cx="3785837" cy="2782624"/>
            <a:chOff x="384206" y="4158361"/>
            <a:chExt cx="3289208" cy="2390250"/>
          </a:xfrm>
        </p:grpSpPr>
        <p:grpSp>
          <p:nvGrpSpPr>
            <p:cNvPr id="3" name="Group 17"/>
            <p:cNvGrpSpPr/>
            <p:nvPr/>
          </p:nvGrpSpPr>
          <p:grpSpPr>
            <a:xfrm>
              <a:off x="384206" y="4158361"/>
              <a:ext cx="3289208" cy="2390250"/>
              <a:chOff x="609599" y="833642"/>
              <a:chExt cx="7941747" cy="5771225"/>
            </a:xfrm>
          </p:grpSpPr>
          <p:grpSp>
            <p:nvGrpSpPr>
              <p:cNvPr id="4" name="Group 14"/>
              <p:cNvGrpSpPr/>
              <p:nvPr/>
            </p:nvGrpSpPr>
            <p:grpSpPr>
              <a:xfrm rot="10800000">
                <a:off x="7696200" y="5257800"/>
                <a:ext cx="621450" cy="1347067"/>
                <a:chOff x="7010400" y="381000"/>
                <a:chExt cx="762000" cy="2033666"/>
              </a:xfrm>
            </p:grpSpPr>
            <p:sp>
              <p:nvSpPr>
                <p:cNvPr id="27" name="Rounded Rectangle 26"/>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7010400" y="381000"/>
                  <a:ext cx="762000" cy="1219200"/>
                </a:xfrm>
                <a:prstGeom prst="ellipse">
                  <a:avLst/>
                </a:prstGeom>
                <a:solidFill>
                  <a:srgbClr val="B493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11"/>
              <p:cNvGrpSpPr/>
              <p:nvPr/>
            </p:nvGrpSpPr>
            <p:grpSpPr>
              <a:xfrm rot="10800000">
                <a:off x="939238" y="4923502"/>
                <a:ext cx="621450" cy="1347067"/>
                <a:chOff x="7010400" y="381000"/>
                <a:chExt cx="762000" cy="2033666"/>
              </a:xfrm>
            </p:grpSpPr>
            <p:sp>
              <p:nvSpPr>
                <p:cNvPr id="25" name="Rounded Rectangle 24"/>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7010400" y="381000"/>
                  <a:ext cx="762000" cy="1219200"/>
                </a:xfrm>
                <a:prstGeom prst="ellipse">
                  <a:avLst/>
                </a:prstGeom>
                <a:solidFill>
                  <a:srgbClr val="B493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an 3"/>
              <p:cNvSpPr/>
              <p:nvPr/>
            </p:nvSpPr>
            <p:spPr>
              <a:xfrm>
                <a:off x="7315200" y="1981200"/>
                <a:ext cx="1236146" cy="3840519"/>
              </a:xfrm>
              <a:prstGeom prst="can">
                <a:avLst/>
              </a:prstGeom>
              <a:solidFill>
                <a:srgbClr val="B493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an 1"/>
              <p:cNvSpPr/>
              <p:nvPr/>
            </p:nvSpPr>
            <p:spPr>
              <a:xfrm>
                <a:off x="609599" y="1643059"/>
                <a:ext cx="1236146" cy="3840519"/>
              </a:xfrm>
              <a:prstGeom prst="can">
                <a:avLst/>
              </a:prstGeom>
              <a:solidFill>
                <a:srgbClr val="B493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23"/>
              <p:cNvGrpSpPr/>
              <p:nvPr/>
            </p:nvGrpSpPr>
            <p:grpSpPr>
              <a:xfrm>
                <a:off x="899460" y="833642"/>
                <a:ext cx="621450" cy="986197"/>
                <a:chOff x="7031201" y="834275"/>
                <a:chExt cx="762000" cy="1488861"/>
              </a:xfrm>
            </p:grpSpPr>
            <p:sp>
              <p:nvSpPr>
                <p:cNvPr id="23" name="Rounded Rectangle 22"/>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5"/>
                <p:cNvSpPr/>
                <p:nvPr/>
              </p:nvSpPr>
              <p:spPr>
                <a:xfrm>
                  <a:off x="7031201" y="834275"/>
                  <a:ext cx="762000" cy="1219200"/>
                </a:xfrm>
                <a:prstGeom prst="ellipse">
                  <a:avLst/>
                </a:prstGeom>
                <a:solidFill>
                  <a:srgbClr val="B493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24"/>
              <p:cNvGrpSpPr/>
              <p:nvPr/>
            </p:nvGrpSpPr>
            <p:grpSpPr>
              <a:xfrm>
                <a:off x="7646520" y="1148254"/>
                <a:ext cx="621450" cy="1017899"/>
                <a:chOff x="7087348" y="824753"/>
                <a:chExt cx="762000" cy="1536722"/>
              </a:xfrm>
            </p:grpSpPr>
            <p:sp>
              <p:nvSpPr>
                <p:cNvPr id="21" name="Rounded Rectangle 20"/>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7087348" y="824753"/>
                  <a:ext cx="762000" cy="1219200"/>
                </a:xfrm>
                <a:prstGeom prst="ellipse">
                  <a:avLst/>
                </a:prstGeom>
                <a:solidFill>
                  <a:srgbClr val="B493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 name="Rectangle 11"/>
            <p:cNvSpPr/>
            <p:nvPr/>
          </p:nvSpPr>
          <p:spPr>
            <a:xfrm>
              <a:off x="878135" y="4630058"/>
              <a:ext cx="2247842" cy="1506951"/>
            </a:xfrm>
            <a:prstGeom prst="rect">
              <a:avLst/>
            </a:prstGeom>
          </p:spPr>
          <p:txBody>
            <a:bodyPr wrap="square">
              <a:spAutoFit/>
            </a:bodyPr>
            <a:lstStyle/>
            <a:p>
              <a:pPr algn="ctr"/>
              <a:r>
                <a:rPr lang="en-US" dirty="0">
                  <a:solidFill>
                    <a:srgbClr val="333333"/>
                  </a:solidFill>
                  <a:latin typeface="Abadi" panose="020B0604020104020204" pitchFamily="34" charset="0"/>
                </a:rPr>
                <a:t> </a:t>
              </a:r>
              <a:r>
                <a:rPr lang="en-US" b="1" dirty="0"/>
                <a:t> </a:t>
              </a:r>
              <a:r>
                <a:rPr lang="en-US" dirty="0"/>
                <a:t> </a:t>
              </a:r>
              <a:r>
                <a:rPr lang="en-US" b="1" dirty="0"/>
                <a:t>if we keep our eyes fixed on Jesus Christ and maintain our faith in Him, we will not be overcome by our fears and doubts</a:t>
              </a:r>
              <a:endParaRPr lang="en-US" dirty="0"/>
            </a:p>
          </p:txBody>
        </p:sp>
      </p:grpSp>
      <p:grpSp>
        <p:nvGrpSpPr>
          <p:cNvPr id="29" name="Group 28"/>
          <p:cNvGrpSpPr/>
          <p:nvPr/>
        </p:nvGrpSpPr>
        <p:grpSpPr>
          <a:xfrm>
            <a:off x="1614311" y="3206046"/>
            <a:ext cx="9098845" cy="2942275"/>
            <a:chOff x="0" y="2562578"/>
            <a:chExt cx="11593689" cy="3749028"/>
          </a:xfrm>
        </p:grpSpPr>
        <p:pic>
          <p:nvPicPr>
            <p:cNvPr id="34820" name="Picture 4" descr="http://www.gerhardy.id.au/images/peter_rescued.jpg"/>
            <p:cNvPicPr>
              <a:picLocks noChangeAspect="1" noChangeArrowheads="1"/>
            </p:cNvPicPr>
            <p:nvPr/>
          </p:nvPicPr>
          <p:blipFill>
            <a:blip r:embed="rId3" cstate="print"/>
            <a:srcRect l="41915" t="33797" r="7291" b="28913"/>
            <a:stretch>
              <a:fillRect/>
            </a:stretch>
          </p:blipFill>
          <p:spPr bwMode="auto">
            <a:xfrm>
              <a:off x="4143023" y="2573866"/>
              <a:ext cx="3939822" cy="3705769"/>
            </a:xfrm>
            <a:prstGeom prst="rect">
              <a:avLst/>
            </a:prstGeom>
            <a:noFill/>
          </p:spPr>
        </p:pic>
        <p:pic>
          <p:nvPicPr>
            <p:cNvPr id="34822" name="Picture 6" descr="http://rumfordministries.org/wp-content/uploads/2012/04/prayer2.jpg"/>
            <p:cNvPicPr>
              <a:picLocks noChangeAspect="1" noChangeArrowheads="1"/>
            </p:cNvPicPr>
            <p:nvPr/>
          </p:nvPicPr>
          <p:blipFill>
            <a:blip r:embed="rId4" cstate="print"/>
            <a:srcRect/>
            <a:stretch>
              <a:fillRect/>
            </a:stretch>
          </p:blipFill>
          <p:spPr bwMode="auto">
            <a:xfrm>
              <a:off x="0" y="2579095"/>
              <a:ext cx="4154311" cy="3652372"/>
            </a:xfrm>
            <a:prstGeom prst="rect">
              <a:avLst/>
            </a:prstGeom>
            <a:noFill/>
          </p:spPr>
        </p:pic>
        <p:pic>
          <p:nvPicPr>
            <p:cNvPr id="35842" name="Picture 2" descr="http://i.huffpost.com/gen/1097666/thumbs/o-BOY-LOOKING-UP-facebook.jpg"/>
            <p:cNvPicPr>
              <a:picLocks noChangeAspect="1" noChangeArrowheads="1"/>
            </p:cNvPicPr>
            <p:nvPr/>
          </p:nvPicPr>
          <p:blipFill>
            <a:blip r:embed="rId5" cstate="print"/>
            <a:srcRect l="28849" t="18707" r="20236"/>
            <a:stretch>
              <a:fillRect/>
            </a:stretch>
          </p:blipFill>
          <p:spPr bwMode="auto">
            <a:xfrm>
              <a:off x="8071555" y="2562578"/>
              <a:ext cx="3522134" cy="3749028"/>
            </a:xfrm>
            <a:prstGeom prst="rect">
              <a:avLst/>
            </a:prstGeom>
            <a:noFill/>
          </p:spPr>
        </p:pic>
      </p:grpSp>
      <p:grpSp>
        <p:nvGrpSpPr>
          <p:cNvPr id="30" name="Group 7"/>
          <p:cNvGrpSpPr/>
          <p:nvPr/>
        </p:nvGrpSpPr>
        <p:grpSpPr>
          <a:xfrm>
            <a:off x="7438133" y="207282"/>
            <a:ext cx="3785837" cy="2782624"/>
            <a:chOff x="384206" y="4158361"/>
            <a:chExt cx="3289208" cy="2390250"/>
          </a:xfrm>
        </p:grpSpPr>
        <p:grpSp>
          <p:nvGrpSpPr>
            <p:cNvPr id="31" name="Group 17"/>
            <p:cNvGrpSpPr/>
            <p:nvPr/>
          </p:nvGrpSpPr>
          <p:grpSpPr>
            <a:xfrm>
              <a:off x="384206" y="4158361"/>
              <a:ext cx="3289208" cy="2390250"/>
              <a:chOff x="609599" y="833642"/>
              <a:chExt cx="7941747" cy="5771225"/>
            </a:xfrm>
          </p:grpSpPr>
          <p:grpSp>
            <p:nvGrpSpPr>
              <p:cNvPr id="33" name="Group 14"/>
              <p:cNvGrpSpPr/>
              <p:nvPr/>
            </p:nvGrpSpPr>
            <p:grpSpPr>
              <a:xfrm rot="10800000">
                <a:off x="7696200" y="5257800"/>
                <a:ext cx="621450" cy="1347067"/>
                <a:chOff x="7010400" y="381000"/>
                <a:chExt cx="762000" cy="2033666"/>
              </a:xfrm>
            </p:grpSpPr>
            <p:sp>
              <p:nvSpPr>
                <p:cNvPr id="46" name="Rounded Rectangle 45"/>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7010400" y="381000"/>
                  <a:ext cx="762000" cy="1219200"/>
                </a:xfrm>
                <a:prstGeom prst="ellipse">
                  <a:avLst/>
                </a:prstGeom>
                <a:solidFill>
                  <a:srgbClr val="B493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11"/>
              <p:cNvGrpSpPr/>
              <p:nvPr/>
            </p:nvGrpSpPr>
            <p:grpSpPr>
              <a:xfrm rot="10800000">
                <a:off x="939238" y="4923502"/>
                <a:ext cx="621450" cy="1347067"/>
                <a:chOff x="7010400" y="381000"/>
                <a:chExt cx="762000" cy="2033666"/>
              </a:xfrm>
            </p:grpSpPr>
            <p:sp>
              <p:nvSpPr>
                <p:cNvPr id="44" name="Rounded Rectangle 43"/>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7010400" y="381000"/>
                  <a:ext cx="762000" cy="1219200"/>
                </a:xfrm>
                <a:prstGeom prst="ellipse">
                  <a:avLst/>
                </a:prstGeom>
                <a:solidFill>
                  <a:srgbClr val="B493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an 3"/>
              <p:cNvSpPr/>
              <p:nvPr/>
            </p:nvSpPr>
            <p:spPr>
              <a:xfrm>
                <a:off x="7315200" y="1981200"/>
                <a:ext cx="1236146" cy="3840519"/>
              </a:xfrm>
              <a:prstGeom prst="can">
                <a:avLst/>
              </a:prstGeom>
              <a:solidFill>
                <a:srgbClr val="B493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an 1"/>
              <p:cNvSpPr/>
              <p:nvPr/>
            </p:nvSpPr>
            <p:spPr>
              <a:xfrm>
                <a:off x="609599" y="1643059"/>
                <a:ext cx="1236146" cy="3840519"/>
              </a:xfrm>
              <a:prstGeom prst="can">
                <a:avLst/>
              </a:prstGeom>
              <a:solidFill>
                <a:srgbClr val="B493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23"/>
              <p:cNvGrpSpPr/>
              <p:nvPr/>
            </p:nvGrpSpPr>
            <p:grpSpPr>
              <a:xfrm>
                <a:off x="899460" y="833642"/>
                <a:ext cx="621450" cy="986197"/>
                <a:chOff x="7031201" y="834275"/>
                <a:chExt cx="762000" cy="1488861"/>
              </a:xfrm>
            </p:grpSpPr>
            <p:sp>
              <p:nvSpPr>
                <p:cNvPr id="42" name="Rounded Rectangle 41"/>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5"/>
                <p:cNvSpPr/>
                <p:nvPr/>
              </p:nvSpPr>
              <p:spPr>
                <a:xfrm>
                  <a:off x="7031201" y="834275"/>
                  <a:ext cx="762000" cy="1219200"/>
                </a:xfrm>
                <a:prstGeom prst="ellipse">
                  <a:avLst/>
                </a:prstGeom>
                <a:solidFill>
                  <a:srgbClr val="B493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24"/>
              <p:cNvGrpSpPr/>
              <p:nvPr/>
            </p:nvGrpSpPr>
            <p:grpSpPr>
              <a:xfrm>
                <a:off x="7646520" y="1148254"/>
                <a:ext cx="621450" cy="1017899"/>
                <a:chOff x="7087348" y="824753"/>
                <a:chExt cx="762000" cy="1536722"/>
              </a:xfrm>
            </p:grpSpPr>
            <p:sp>
              <p:nvSpPr>
                <p:cNvPr id="40" name="Rounded Rectangle 39"/>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7087348" y="824753"/>
                  <a:ext cx="762000" cy="1219200"/>
                </a:xfrm>
                <a:prstGeom prst="ellipse">
                  <a:avLst/>
                </a:prstGeom>
                <a:solidFill>
                  <a:srgbClr val="B493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2" name="Rectangle 31"/>
            <p:cNvSpPr/>
            <p:nvPr/>
          </p:nvSpPr>
          <p:spPr>
            <a:xfrm>
              <a:off x="887943" y="4853090"/>
              <a:ext cx="2247842" cy="1031072"/>
            </a:xfrm>
            <a:prstGeom prst="rect">
              <a:avLst/>
            </a:prstGeom>
          </p:spPr>
          <p:txBody>
            <a:bodyPr wrap="square">
              <a:spAutoFit/>
            </a:bodyPr>
            <a:lstStyle/>
            <a:p>
              <a:pPr algn="ctr"/>
              <a:r>
                <a:rPr lang="en-US" dirty="0">
                  <a:solidFill>
                    <a:srgbClr val="333333"/>
                  </a:solidFill>
                  <a:latin typeface="Abadi" panose="020B0604020104020204" pitchFamily="34" charset="0"/>
                </a:rPr>
                <a:t> </a:t>
              </a:r>
              <a:r>
                <a:rPr lang="en-US" b="1" dirty="0"/>
                <a:t> If we seek God’s help when our faith wanes, He can lift us from our fears and doubts</a:t>
              </a:r>
              <a:endParaRPr lang="en-US" dirty="0"/>
            </a:p>
          </p:txBody>
        </p:sp>
      </p:grpSp>
    </p:spTree>
    <p:extLst>
      <p:ext uri="{BB962C8B-B14F-4D97-AF65-F5344CB8AC3E}">
        <p14:creationId xmlns:p14="http://schemas.microsoft.com/office/powerpoint/2010/main" val="2904248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outVertic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paperarts.com/products/images/123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545" r="1857"/>
          <a:stretch/>
        </p:blipFill>
        <p:spPr bwMode="auto">
          <a:xfrm>
            <a:off x="0" y="-1"/>
            <a:ext cx="12192000" cy="688128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0534" y="9052"/>
            <a:ext cx="12032055" cy="7294305"/>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pPr marL="342900" indent="-342900">
              <a:buFontTx/>
              <a:buAutoNum type="arabicPeriod"/>
            </a:pPr>
            <a:r>
              <a:rPr lang="en-US" dirty="0">
                <a:solidFill>
                  <a:schemeClr val="bg1"/>
                </a:solidFill>
              </a:rPr>
              <a:t>James E. </a:t>
            </a:r>
            <a:r>
              <a:rPr lang="en-US" dirty="0" err="1">
                <a:solidFill>
                  <a:schemeClr val="bg1"/>
                </a:solidFill>
              </a:rPr>
              <a:t>Talmage</a:t>
            </a:r>
            <a:r>
              <a:rPr lang="en-US" dirty="0">
                <a:solidFill>
                  <a:schemeClr val="bg1"/>
                </a:solidFill>
              </a:rPr>
              <a:t> </a:t>
            </a:r>
            <a:r>
              <a:rPr lang="en-US" i="1" dirty="0">
                <a:solidFill>
                  <a:schemeClr val="bg1"/>
                </a:solidFill>
              </a:rPr>
              <a:t> Jesus the Christ </a:t>
            </a:r>
            <a:r>
              <a:rPr lang="en-US" dirty="0">
                <a:solidFill>
                  <a:schemeClr val="bg1"/>
                </a:solidFill>
              </a:rPr>
              <a:t>p. 253, 337; </a:t>
            </a:r>
            <a:r>
              <a:rPr lang="en-US" dirty="0">
                <a:solidFill>
                  <a:schemeClr val="bg1"/>
                </a:solidFill>
                <a:latin typeface="Abadi" panose="020B0604020104020204" pitchFamily="34" charset="0"/>
              </a:rPr>
              <a:t>Bread of Life: 342–43</a:t>
            </a:r>
            <a:endParaRPr lang="en-US" dirty="0">
              <a:solidFill>
                <a:schemeClr val="bg1"/>
              </a:solidFill>
            </a:endParaRPr>
          </a:p>
          <a:p>
            <a:pPr marL="342900" indent="-342900">
              <a:buAutoNum type="arabicPeriod"/>
            </a:pPr>
            <a:r>
              <a:rPr lang="en-US" dirty="0">
                <a:solidFill>
                  <a:schemeClr val="bg1"/>
                </a:solidFill>
              </a:rPr>
              <a:t>Bible Dictionary and Wikipedia</a:t>
            </a:r>
          </a:p>
          <a:p>
            <a:pPr marL="342900" indent="-342900">
              <a:buFontTx/>
              <a:buAutoNum type="arabicPeriod"/>
            </a:pPr>
            <a:r>
              <a:rPr lang="en-US" dirty="0">
                <a:solidFill>
                  <a:schemeClr val="bg1"/>
                </a:solidFill>
              </a:rPr>
              <a:t>Bruce R. McConkie </a:t>
            </a:r>
            <a:r>
              <a:rPr lang="en-US" i="1" dirty="0">
                <a:solidFill>
                  <a:schemeClr val="bg1"/>
                </a:solidFill>
              </a:rPr>
              <a:t>Doctrinal New Testament Commentary </a:t>
            </a:r>
            <a:r>
              <a:rPr lang="en-US" dirty="0">
                <a:solidFill>
                  <a:schemeClr val="bg1"/>
                </a:solidFill>
              </a:rPr>
              <a:t>p. 339, excerpts from 343-344; Bruce R. McConkie (</a:t>
            </a:r>
            <a:r>
              <a:rPr lang="en-US" i="1" dirty="0">
                <a:solidFill>
                  <a:schemeClr val="bg1"/>
                </a:solidFill>
              </a:rPr>
              <a:t>Doctrinal New Testament Commentary, </a:t>
            </a:r>
            <a:r>
              <a:rPr lang="en-US" dirty="0">
                <a:solidFill>
                  <a:schemeClr val="bg1"/>
                </a:solidFill>
              </a:rPr>
              <a:t>3 vols. [Salt Lake City: Bookcraft, 1965-1973], 1: 350.)</a:t>
            </a:r>
          </a:p>
          <a:p>
            <a:pPr marL="342900" indent="-342900">
              <a:buAutoNum type="arabicPeriod"/>
            </a:pPr>
            <a:r>
              <a:rPr lang="en-US" dirty="0">
                <a:solidFill>
                  <a:schemeClr val="bg1"/>
                </a:solidFill>
              </a:rPr>
              <a:t>Thomas S. Monson (</a:t>
            </a:r>
            <a:r>
              <a:rPr lang="en-US" i="1" dirty="0">
                <a:solidFill>
                  <a:schemeClr val="bg1"/>
                </a:solidFill>
              </a:rPr>
              <a:t>LDS Church News, 1991</a:t>
            </a:r>
            <a:r>
              <a:rPr lang="en-US" dirty="0">
                <a:solidFill>
                  <a:schemeClr val="bg1"/>
                </a:solidFill>
              </a:rPr>
              <a:t>, 01/19/91)</a:t>
            </a:r>
          </a:p>
          <a:p>
            <a:pPr marL="342900" indent="-342900"/>
            <a:r>
              <a:rPr lang="en-US" dirty="0">
                <a:solidFill>
                  <a:schemeClr val="bg1"/>
                </a:solidFill>
              </a:rPr>
              <a:t>	“The Way of the Master,” </a:t>
            </a:r>
            <a:r>
              <a:rPr lang="en-US" i="1" dirty="0">
                <a:solidFill>
                  <a:schemeClr val="bg1"/>
                </a:solidFill>
              </a:rPr>
              <a:t>Ensign,</a:t>
            </a:r>
            <a:r>
              <a:rPr lang="en-US" dirty="0">
                <a:solidFill>
                  <a:schemeClr val="bg1"/>
                </a:solidFill>
              </a:rPr>
              <a:t> May 1996, 51).</a:t>
            </a:r>
          </a:p>
          <a:p>
            <a:pPr marL="342900" indent="-342900">
              <a:buAutoNum type="arabicPeriod" startAt="5"/>
            </a:pPr>
            <a:r>
              <a:rPr lang="en-US" dirty="0">
                <a:solidFill>
                  <a:schemeClr val="bg1"/>
                </a:solidFill>
              </a:rPr>
              <a:t>New Testament Institute Student Manual Chapter 12</a:t>
            </a:r>
          </a:p>
          <a:p>
            <a:pPr marL="342900" indent="-342900">
              <a:buFontTx/>
              <a:buAutoNum type="arabicPeriod" startAt="5"/>
            </a:pPr>
            <a:r>
              <a:rPr lang="en-US" dirty="0">
                <a:solidFill>
                  <a:schemeClr val="bg1"/>
                </a:solidFill>
              </a:rPr>
              <a:t>President James E. Faust (“Five Loaves and Two Fishes,” </a:t>
            </a:r>
            <a:r>
              <a:rPr lang="en-US" i="1" dirty="0">
                <a:solidFill>
                  <a:schemeClr val="bg1"/>
                </a:solidFill>
              </a:rPr>
              <a:t>Ensign,</a:t>
            </a:r>
            <a:r>
              <a:rPr lang="en-US" dirty="0">
                <a:solidFill>
                  <a:schemeClr val="bg1"/>
                </a:solidFill>
              </a:rPr>
              <a:t> May 1994, 5–6).</a:t>
            </a:r>
          </a:p>
          <a:p>
            <a:pPr marL="342900" indent="-342900">
              <a:buFontTx/>
              <a:buAutoNum type="arabicPeriod" startAt="5"/>
            </a:pPr>
            <a:r>
              <a:rPr lang="en-US" dirty="0">
                <a:solidFill>
                  <a:schemeClr val="bg1"/>
                </a:solidFill>
              </a:rPr>
              <a:t> </a:t>
            </a:r>
            <a:r>
              <a:rPr lang="en-US" i="1" dirty="0">
                <a:solidFill>
                  <a:schemeClr val="bg1"/>
                </a:solidFill>
              </a:rPr>
              <a:t>Melvin J. Ballard … Crusader for Righteousness,</a:t>
            </a:r>
            <a:r>
              <a:rPr lang="en-US" dirty="0">
                <a:solidFill>
                  <a:schemeClr val="bg1"/>
                </a:solidFill>
              </a:rPr>
              <a:t> pp. 132–33.)</a:t>
            </a:r>
          </a:p>
          <a:p>
            <a:pPr marL="342900" indent="-342900">
              <a:buFontTx/>
              <a:buAutoNum type="arabicPeriod" startAt="5"/>
            </a:pPr>
            <a:r>
              <a:rPr lang="en-US" dirty="0">
                <a:solidFill>
                  <a:schemeClr val="bg1"/>
                </a:solidFill>
              </a:rPr>
              <a:t>Elder Jeffrey R. Holland (“Come unto Me” [Brigham Young University fireside, Mar. 2, 1997], 8; speeches.byu.edu</a:t>
            </a:r>
          </a:p>
          <a:p>
            <a:pPr marL="342900" indent="-342900"/>
            <a:r>
              <a:rPr lang="en-US" dirty="0">
                <a:solidFill>
                  <a:schemeClr val="bg1"/>
                </a:solidFill>
              </a:rPr>
              <a:t>	(See Richard Lloyd Anderson, "Simon Peter," </a:t>
            </a:r>
            <a:r>
              <a:rPr lang="en-US" i="1" dirty="0">
                <a:solidFill>
                  <a:schemeClr val="bg1"/>
                </a:solidFill>
              </a:rPr>
              <a:t>Ensign</a:t>
            </a:r>
            <a:r>
              <a:rPr lang="en-US" dirty="0">
                <a:solidFill>
                  <a:schemeClr val="bg1"/>
                </a:solidFill>
              </a:rPr>
              <a:t>, February 1975, pp. 47-49.)" (</a:t>
            </a:r>
            <a:r>
              <a:rPr lang="en-US" i="1" dirty="0">
                <a:solidFill>
                  <a:schemeClr val="bg1"/>
                </a:solidFill>
              </a:rPr>
              <a:t>However Long and Hard the Road</a:t>
            </a:r>
            <a:r>
              <a:rPr lang="en-US" dirty="0">
                <a:solidFill>
                  <a:schemeClr val="bg1"/>
                </a:solidFill>
              </a:rPr>
              <a:t>, 98.)</a:t>
            </a:r>
          </a:p>
          <a:p>
            <a:pPr marL="342900" indent="-342900">
              <a:buAutoNum type="arabicPeriod" startAt="9"/>
            </a:pPr>
            <a:r>
              <a:rPr lang="en-US" dirty="0">
                <a:solidFill>
                  <a:schemeClr val="bg1"/>
                </a:solidFill>
              </a:rPr>
              <a:t>President Howard W. Hunter (“The Beacon in the Harbor of Peace,” </a:t>
            </a:r>
            <a:r>
              <a:rPr lang="en-US" i="1" dirty="0">
                <a:solidFill>
                  <a:schemeClr val="bg1"/>
                </a:solidFill>
              </a:rPr>
              <a:t>Ensign,</a:t>
            </a:r>
            <a:r>
              <a:rPr lang="en-US" dirty="0">
                <a:solidFill>
                  <a:schemeClr val="bg1"/>
                </a:solidFill>
              </a:rPr>
              <a:t> Nov. 1992, 19).)</a:t>
            </a:r>
          </a:p>
          <a:p>
            <a:pPr marL="342900" indent="-342900">
              <a:buAutoNum type="arabicPeriod" startAt="9"/>
            </a:pPr>
            <a:r>
              <a:rPr lang="en-US" b="0" i="0" dirty="0">
                <a:solidFill>
                  <a:schemeClr val="bg1"/>
                </a:solidFill>
                <a:effectLst/>
                <a:latin typeface="Abadi" panose="020B0604020104020204" pitchFamily="34" charset="0"/>
              </a:rPr>
              <a:t>Michelle D. Craig, “</a:t>
            </a:r>
            <a:r>
              <a:rPr lang="en-US" b="0" i="0" u="none" strike="noStrike" dirty="0">
                <a:solidFill>
                  <a:schemeClr val="bg1"/>
                </a:solidFill>
                <a:effectLst/>
                <a:latin typeface="Abadi" panose="020B0604020104020204" pitchFamily="34" charset="0"/>
              </a:rPr>
              <a:t>Divine Discontent</a:t>
            </a:r>
            <a:r>
              <a:rPr lang="en-US" b="0" i="0" dirty="0">
                <a:solidFill>
                  <a:schemeClr val="bg1"/>
                </a:solidFill>
                <a:effectLst/>
                <a:latin typeface="Abadi" panose="020B0604020104020204" pitchFamily="34" charset="0"/>
              </a:rPr>
              <a:t>,” </a:t>
            </a:r>
            <a:r>
              <a:rPr lang="en-US" b="0" i="1" dirty="0">
                <a:solidFill>
                  <a:schemeClr val="bg1"/>
                </a:solidFill>
                <a:effectLst/>
                <a:latin typeface="Abadi" panose="020B0604020104020204" pitchFamily="34" charset="0"/>
              </a:rPr>
              <a:t>Ensign</a:t>
            </a:r>
            <a:r>
              <a:rPr lang="en-US" b="0" i="0" dirty="0">
                <a:solidFill>
                  <a:schemeClr val="bg1"/>
                </a:solidFill>
                <a:effectLst/>
                <a:latin typeface="Abadi" panose="020B0604020104020204" pitchFamily="34" charset="0"/>
              </a:rPr>
              <a:t> or </a:t>
            </a:r>
            <a:r>
              <a:rPr lang="en-US" b="0" i="1" dirty="0">
                <a:solidFill>
                  <a:schemeClr val="bg1"/>
                </a:solidFill>
                <a:effectLst/>
                <a:latin typeface="Abadi" panose="020B0604020104020204" pitchFamily="34" charset="0"/>
              </a:rPr>
              <a:t>Liahona</a:t>
            </a:r>
            <a:r>
              <a:rPr lang="en-US" b="0" i="0" dirty="0">
                <a:solidFill>
                  <a:schemeClr val="bg1"/>
                </a:solidFill>
                <a:effectLst/>
                <a:latin typeface="Abadi" panose="020B0604020104020204" pitchFamily="34" charset="0"/>
              </a:rPr>
              <a:t>, Nov. 2018, 54)</a:t>
            </a:r>
          </a:p>
          <a:p>
            <a:pPr marL="342900" indent="-342900">
              <a:buFontTx/>
              <a:buAutoNum type="arabicPeriod" startAt="9"/>
            </a:pPr>
            <a:r>
              <a:rPr lang="en-US" i="1" dirty="0">
                <a:solidFill>
                  <a:schemeClr val="bg1"/>
                </a:solidFill>
              </a:rPr>
              <a:t>The Hardest Part of Being a Missionary </a:t>
            </a:r>
            <a:r>
              <a:rPr lang="en-US" dirty="0">
                <a:solidFill>
                  <a:schemeClr val="bg1"/>
                </a:solidFill>
              </a:rPr>
              <a:t>By Wendy Ulrich, PhD June 2016 New Era</a:t>
            </a:r>
          </a:p>
          <a:p>
            <a:pPr marL="342900" indent="-342900">
              <a:buFontTx/>
              <a:buAutoNum type="arabicPeriod" startAt="9"/>
            </a:pPr>
            <a:r>
              <a:rPr lang="en-US" dirty="0">
                <a:solidFill>
                  <a:schemeClr val="bg1"/>
                </a:solidFill>
              </a:rPr>
              <a:t>Elder Neal A. Maxwell (</a:t>
            </a:r>
            <a:r>
              <a:rPr lang="en-US" i="1" dirty="0">
                <a:solidFill>
                  <a:schemeClr val="bg1"/>
                </a:solidFill>
              </a:rPr>
              <a:t>That Ye May Believe, </a:t>
            </a:r>
            <a:r>
              <a:rPr lang="en-US" dirty="0">
                <a:solidFill>
                  <a:schemeClr val="bg1"/>
                </a:solidFill>
              </a:rPr>
              <a:t>199;9.</a:t>
            </a:r>
          </a:p>
          <a:p>
            <a:pPr marL="342900" indent="-342900">
              <a:buFontTx/>
              <a:buAutoNum type="arabicPeriod" startAt="9"/>
            </a:pPr>
            <a:r>
              <a:rPr lang="en-US" dirty="0">
                <a:solidFill>
                  <a:schemeClr val="bg1"/>
                </a:solidFill>
              </a:rPr>
              <a:t>Elder Lawrence E. Corbridge  Notes From: </a:t>
            </a:r>
            <a:r>
              <a:rPr lang="en-US" i="1" dirty="0">
                <a:solidFill>
                  <a:schemeClr val="bg1"/>
                </a:solidFill>
              </a:rPr>
              <a:t>The Way </a:t>
            </a:r>
            <a:r>
              <a:rPr lang="en-US" dirty="0">
                <a:solidFill>
                  <a:schemeClr val="bg1"/>
                </a:solidFill>
              </a:rPr>
              <a:t> October 2008 Gen. Conf.</a:t>
            </a:r>
          </a:p>
          <a:p>
            <a:pPr marL="342900" indent="-342900">
              <a:buFontTx/>
              <a:buAutoNum type="arabicPeriod" startAt="9"/>
            </a:pPr>
            <a:r>
              <a:rPr lang="en-US" dirty="0">
                <a:solidFill>
                  <a:schemeClr val="bg1"/>
                </a:solidFill>
                <a:latin typeface="Calibri" panose="020F0502020204030204" pitchFamily="34" charset="0"/>
              </a:rPr>
              <a:t>Elder Russell M. Nelson (</a:t>
            </a:r>
            <a:r>
              <a:rPr lang="en-US" i="1" dirty="0">
                <a:solidFill>
                  <a:schemeClr val="bg1"/>
                </a:solidFill>
                <a:latin typeface="Calibri" panose="020F0502020204030204" pitchFamily="34" charset="0"/>
              </a:rPr>
              <a:t>Perfection Pending, and Other Favorite Discourses </a:t>
            </a:r>
            <a:r>
              <a:rPr lang="en-US" dirty="0">
                <a:solidFill>
                  <a:schemeClr val="bg1"/>
                </a:solidFill>
                <a:latin typeface="Calibri" panose="020F0502020204030204" pitchFamily="34" charset="0"/>
              </a:rPr>
              <a:t>[Salt Lake City: Deseret Book Co., 1998], 129.)</a:t>
            </a:r>
            <a:endParaRPr lang="en-US" dirty="0">
              <a:solidFill>
                <a:schemeClr val="bg1"/>
              </a:solidFill>
            </a:endParaRPr>
          </a:p>
          <a:p>
            <a:pPr marL="342900" indent="-342900">
              <a:buFontTx/>
              <a:buAutoNum type="arabicPeriod" startAt="9"/>
            </a:pPr>
            <a:endParaRPr lang="en-US" dirty="0">
              <a:solidFill>
                <a:schemeClr val="bg1"/>
              </a:solidFill>
            </a:endParaRPr>
          </a:p>
          <a:p>
            <a:pPr marL="342900" indent="-342900">
              <a:buFontTx/>
              <a:buAutoNum type="arabicPeriod" startAt="9"/>
            </a:pPr>
            <a:endParaRPr lang="en-US" dirty="0">
              <a:solidFill>
                <a:schemeClr val="bg1"/>
              </a:solidFill>
            </a:endParaRPr>
          </a:p>
          <a:p>
            <a:pPr marL="342900" indent="-342900">
              <a:buFontTx/>
              <a:buAutoNum type="arabicPeriod" startAt="9"/>
            </a:pPr>
            <a:endParaRPr lang="en-US" dirty="0">
              <a:solidFill>
                <a:schemeClr val="bg1"/>
              </a:solidFill>
            </a:endParaRPr>
          </a:p>
          <a:p>
            <a:pPr marL="342900" indent="-342900">
              <a:buAutoNum type="arabicPeriod" startAt="9"/>
            </a:pPr>
            <a:endParaRPr lang="en-US" dirty="0">
              <a:solidFill>
                <a:schemeClr val="bg1"/>
              </a:solidFill>
            </a:endParaRPr>
          </a:p>
          <a:p>
            <a:pPr marL="342900" indent="-342900"/>
            <a:endParaRPr lang="en-US" dirty="0">
              <a:solidFill>
                <a:schemeClr val="bg1"/>
              </a:solidFill>
            </a:endParaRPr>
          </a:p>
          <a:p>
            <a:pPr marL="342900" indent="-342900">
              <a:buAutoNum type="arabicPeriod" startAt="5"/>
            </a:pPr>
            <a:endParaRPr lang="en-US" dirty="0">
              <a:solidFill>
                <a:schemeClr val="bg1"/>
              </a:solidFill>
            </a:endParaRPr>
          </a:p>
          <a:p>
            <a:endParaRPr lang="en-US" dirty="0">
              <a:solidFill>
                <a:schemeClr val="bg1"/>
              </a:solidFill>
            </a:endParaRPr>
          </a:p>
        </p:txBody>
      </p:sp>
      <p:sp>
        <p:nvSpPr>
          <p:cNvPr id="10" name="Footer Placeholder 14">
            <a:extLst>
              <a:ext uri="{FF2B5EF4-FFF2-40B4-BE49-F238E27FC236}">
                <a16:creationId xmlns:a16="http://schemas.microsoft.com/office/drawing/2014/main" id="{C30F5849-13BB-4C9F-AE34-225D8CF3EF86}"/>
              </a:ext>
            </a:extLst>
          </p:cNvPr>
          <p:cNvSpPr>
            <a:spLocks noGrp="1"/>
          </p:cNvSpPr>
          <p:nvPr/>
        </p:nvSpPr>
        <p:spPr>
          <a:xfrm>
            <a:off x="0" y="6492875"/>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463704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6459166" cy="2308324"/>
          </a:xfrm>
          <a:prstGeom prst="rect">
            <a:avLst/>
          </a:prstGeom>
          <a:ln>
            <a:solidFill>
              <a:schemeClr val="tx1"/>
            </a:solidFill>
          </a:ln>
        </p:spPr>
        <p:txBody>
          <a:bodyPr wrap="square">
            <a:spAutoFit/>
          </a:bodyPr>
          <a:lstStyle/>
          <a:p>
            <a:pPr fontAlgn="base"/>
            <a:r>
              <a:rPr lang="en-US" sz="1200" b="1" dirty="0"/>
              <a:t>The </a:t>
            </a:r>
            <a:r>
              <a:rPr lang="en-US" sz="1200" b="1" dirty="0" err="1"/>
              <a:t>Herodian</a:t>
            </a:r>
            <a:r>
              <a:rPr lang="en-US" sz="1200" b="1" dirty="0"/>
              <a:t> family </a:t>
            </a:r>
            <a:r>
              <a:rPr lang="en-US" sz="1200" dirty="0"/>
              <a:t>were </a:t>
            </a:r>
            <a:r>
              <a:rPr lang="en-US" sz="1200" dirty="0" err="1"/>
              <a:t>Idumeans</a:t>
            </a:r>
            <a:r>
              <a:rPr lang="en-US" sz="1200" dirty="0"/>
              <a:t> by birth but had become converts to the Jewish faith. Their object was to found, under the protection of Rome, a semi-independent kingdom. By his marriage with </a:t>
            </a:r>
            <a:r>
              <a:rPr lang="en-US" sz="1200" dirty="0" err="1"/>
              <a:t>Mariamne</a:t>
            </a:r>
            <a:r>
              <a:rPr lang="en-US" sz="1200" dirty="0"/>
              <a:t>, Herod the Great allied himself with the family of the </a:t>
            </a:r>
            <a:r>
              <a:rPr lang="en-US" sz="1200" dirty="0" err="1"/>
              <a:t>Maccabees</a:t>
            </a:r>
            <a:r>
              <a:rPr lang="en-US" sz="1200" dirty="0"/>
              <a:t>, who had been for several generations the leaders of the patriotic party among the Jews. Herod was a successful ruler and was on terms of friendship with Augustus, the Roman Emperor. In order to gain favor with his subjects, with whom he was most unpopular, he rebuilt the temple at an immense cost. </a:t>
            </a:r>
          </a:p>
          <a:p>
            <a:pPr fontAlgn="base"/>
            <a:r>
              <a:rPr lang="en-US" sz="1200" dirty="0"/>
              <a:t>His reign was disgraced by many acts of cruelty. In a fit of jealousy he had his wife, whom he dearly loved, put to death; later on he had her two sons, Alexander and </a:t>
            </a:r>
            <a:r>
              <a:rPr lang="en-US" sz="1200" dirty="0" err="1"/>
              <a:t>Aristobulus</a:t>
            </a:r>
            <a:r>
              <a:rPr lang="en-US" sz="1200" dirty="0"/>
              <a:t>, also murdered. In the same year in which he gave the order for the massacre of the infants at Bethlehem, he had Antipater, another of his own sons, put to death. A few months later Herod himself died. His kingdom was then divided between three of his sons: </a:t>
            </a:r>
            <a:r>
              <a:rPr lang="en-US" sz="1200" dirty="0" err="1"/>
              <a:t>Archelaus</a:t>
            </a:r>
            <a:r>
              <a:rPr lang="en-US" sz="1200" dirty="0"/>
              <a:t>, who received Judea, </a:t>
            </a:r>
            <a:r>
              <a:rPr lang="en-US" sz="1200" dirty="0" err="1"/>
              <a:t>Idumea</a:t>
            </a:r>
            <a:r>
              <a:rPr lang="en-US" sz="1200" dirty="0"/>
              <a:t>, and Samaria; </a:t>
            </a:r>
            <a:r>
              <a:rPr lang="en-US" sz="1200" b="1" dirty="0"/>
              <a:t>Antipas, who had Galilee and </a:t>
            </a:r>
            <a:r>
              <a:rPr lang="en-US" sz="1200" b="1" dirty="0" err="1"/>
              <a:t>Perea</a:t>
            </a:r>
            <a:r>
              <a:rPr lang="en-US" sz="1200" dirty="0"/>
              <a:t>; and Philip, who had the northeast districts of Palestine. Bible Dictionary</a:t>
            </a:r>
          </a:p>
        </p:txBody>
      </p:sp>
      <p:sp>
        <p:nvSpPr>
          <p:cNvPr id="5" name="Rectangle 4"/>
          <p:cNvSpPr/>
          <p:nvPr/>
        </p:nvSpPr>
        <p:spPr>
          <a:xfrm>
            <a:off x="0" y="4241259"/>
            <a:ext cx="6459166" cy="2492990"/>
          </a:xfrm>
          <a:prstGeom prst="rect">
            <a:avLst/>
          </a:prstGeom>
          <a:ln>
            <a:solidFill>
              <a:schemeClr val="tx1"/>
            </a:solidFill>
          </a:ln>
        </p:spPr>
        <p:txBody>
          <a:bodyPr wrap="square">
            <a:spAutoFit/>
          </a:bodyPr>
          <a:lstStyle/>
          <a:p>
            <a:pPr fontAlgn="base"/>
            <a:r>
              <a:rPr lang="en-US" sz="1200" b="1" dirty="0"/>
              <a:t>Herod Stunned Matthew 14:9</a:t>
            </a:r>
          </a:p>
          <a:p>
            <a:pPr fontAlgn="base"/>
            <a:r>
              <a:rPr lang="en-US" sz="1200" dirty="0"/>
              <a:t>"Herod is stunned [at the request for John's head]; he is plunged into sudden grief; his fawning friends are appalled...Antipas...feared to lose face with his nobles should he break his intemperate oath.</a:t>
            </a:r>
          </a:p>
          <a:p>
            <a:pPr fontAlgn="base"/>
            <a:r>
              <a:rPr lang="en-US" sz="1200" dirty="0"/>
              <a:t>"'If a single touch of manliness had been left in him he would have repudiated the request as one which did not fall either under the letter or spirit of his oath, since the life of one cannot be made the gift to another; or he would have boldly declared that if such was her choice, his oath was more </a:t>
            </a:r>
            <a:r>
              <a:rPr lang="en-US" sz="1200" dirty="0" err="1"/>
              <a:t>honoured</a:t>
            </a:r>
            <a:r>
              <a:rPr lang="en-US" sz="1200" dirty="0"/>
              <a:t> by being broken than by being kept. But a despicable pride and fear of man prevailed over his better impulses. More afraid of the criticisms of his guests than of the future torment of such conscience as was left him, he immediately sent an executioner to the prison, and so at the bidding of a dissolute coward, and to please the loathly fancies of a shameless girl, the axe fell, and the head of the noblest of the prophets was shorn away.' (Farrar)" Elder Bruce R. McConkie (</a:t>
            </a:r>
            <a:r>
              <a:rPr lang="en-US" sz="1200" i="1" dirty="0"/>
              <a:t>The Mortal Messiah: From Bethlehem to Calvary,</a:t>
            </a:r>
            <a:r>
              <a:rPr lang="en-US" sz="1200" dirty="0"/>
              <a:t> 2: 334-5.)</a:t>
            </a:r>
          </a:p>
        </p:txBody>
      </p:sp>
      <p:sp>
        <p:nvSpPr>
          <p:cNvPr id="6" name="Rectangle 5"/>
          <p:cNvSpPr/>
          <p:nvPr/>
        </p:nvSpPr>
        <p:spPr>
          <a:xfrm>
            <a:off x="6449438" y="0"/>
            <a:ext cx="5742562" cy="1015663"/>
          </a:xfrm>
          <a:prstGeom prst="rect">
            <a:avLst/>
          </a:prstGeom>
          <a:ln>
            <a:solidFill>
              <a:schemeClr val="tx1"/>
            </a:solidFill>
          </a:ln>
        </p:spPr>
        <p:txBody>
          <a:bodyPr wrap="square">
            <a:spAutoFit/>
          </a:bodyPr>
          <a:lstStyle/>
          <a:p>
            <a:pPr fontAlgn="base"/>
            <a:r>
              <a:rPr lang="en-US" sz="1200" b="1" dirty="0"/>
              <a:t>To Buy Bread: Matthew14:17</a:t>
            </a:r>
          </a:p>
          <a:p>
            <a:pPr fontAlgn="base"/>
            <a:r>
              <a:rPr lang="en-US" sz="1200" dirty="0"/>
              <a:t> The coinage in use was that of Rome, and the penny, or </a:t>
            </a:r>
            <a:r>
              <a:rPr lang="en-US" sz="1200" i="1" dirty="0"/>
              <a:t>denarius,</a:t>
            </a:r>
            <a:r>
              <a:rPr lang="en-US" sz="1200" dirty="0"/>
              <a:t> was the chief Roman silver coin. It was worth about fifteen to seventeen of our cents. Two hundred pennyworth of bread would have cost approximately thirty-two dollars. (See Smith, </a:t>
            </a:r>
            <a:r>
              <a:rPr lang="en-US" sz="1200" i="1" dirty="0"/>
              <a:t>A Dictionary of the Bible,</a:t>
            </a:r>
            <a:r>
              <a:rPr lang="en-US" sz="1200" dirty="0"/>
              <a:t> rev. ed., </a:t>
            </a:r>
            <a:r>
              <a:rPr lang="en-US" sz="1200" dirty="0" err="1"/>
              <a:t>s.v</a:t>
            </a:r>
            <a:r>
              <a:rPr lang="en-US" sz="1200" dirty="0"/>
              <a:t>. “Penny, Pennyworth.”)</a:t>
            </a:r>
            <a:endParaRPr lang="en-US" sz="1200" b="0" i="0" dirty="0">
              <a:effectLst/>
              <a:latin typeface="Abadi" panose="020B0604020104020204" pitchFamily="34" charset="0"/>
            </a:endParaRPr>
          </a:p>
        </p:txBody>
      </p:sp>
      <p:sp>
        <p:nvSpPr>
          <p:cNvPr id="7" name="Rectangle 6"/>
          <p:cNvSpPr/>
          <p:nvPr/>
        </p:nvSpPr>
        <p:spPr>
          <a:xfrm>
            <a:off x="0" y="2316297"/>
            <a:ext cx="6468894" cy="1938992"/>
          </a:xfrm>
          <a:prstGeom prst="rect">
            <a:avLst/>
          </a:prstGeom>
          <a:ln>
            <a:solidFill>
              <a:schemeClr val="tx1"/>
            </a:solidFill>
          </a:ln>
        </p:spPr>
        <p:txBody>
          <a:bodyPr wrap="square">
            <a:spAutoFit/>
          </a:bodyPr>
          <a:lstStyle/>
          <a:p>
            <a:pPr fontAlgn="base"/>
            <a:r>
              <a:rPr lang="en-US" sz="1200" b="1" dirty="0"/>
              <a:t>Herod’s Birthday Matthew 14:6</a:t>
            </a:r>
          </a:p>
          <a:p>
            <a:pPr fontAlgn="base"/>
            <a:r>
              <a:rPr lang="en-US" sz="1200" dirty="0"/>
              <a:t>"Such feasts as this were not complete without entertainment, without something to feed the lusts and arouse the passions of those now gorged with food and half drunken with wine. Dancers, especially dancing women, were in great demand. Taking into account the sensuous nature of the </a:t>
            </a:r>
            <a:r>
              <a:rPr lang="en-US" sz="1200" dirty="0" err="1"/>
              <a:t>Herods</a:t>
            </a:r>
            <a:r>
              <a:rPr lang="en-US" sz="1200" dirty="0"/>
              <a:t>, the mean and vulgar demeanor of the military men, the adultery-centered proclivities of the chief priests; having in mind the depraved and vulgar displays Herod would have seen at Caesar's banquets; knowing of the perversions and sexual excesses found in all Oriental courts, and the loose and low moral standard of all the Gentiles and many of the Jews; being aware of all this...we have no difficulty envisioning the type of banquet entertainment that was presented at these kingly feasts." elder Bruce R. McConkie (</a:t>
            </a:r>
            <a:r>
              <a:rPr lang="en-US" sz="1200" i="1" dirty="0"/>
              <a:t>The Mortal Messiah: From Bethlehem to Calvary,</a:t>
            </a:r>
            <a:r>
              <a:rPr lang="en-US" sz="1200" dirty="0"/>
              <a:t> 2: 333.)</a:t>
            </a:r>
            <a:endParaRPr lang="en-US" sz="1200" b="0" i="0" dirty="0">
              <a:effectLst/>
              <a:latin typeface="Abadi" panose="020B0604020104020204" pitchFamily="34" charset="0"/>
            </a:endParaRPr>
          </a:p>
        </p:txBody>
      </p:sp>
      <p:sp>
        <p:nvSpPr>
          <p:cNvPr id="8" name="Rectangle 7"/>
          <p:cNvSpPr/>
          <p:nvPr/>
        </p:nvSpPr>
        <p:spPr>
          <a:xfrm>
            <a:off x="6449438" y="1022301"/>
            <a:ext cx="5742562" cy="2123658"/>
          </a:xfrm>
          <a:prstGeom prst="rect">
            <a:avLst/>
          </a:prstGeom>
          <a:ln>
            <a:solidFill>
              <a:schemeClr val="tx1"/>
            </a:solidFill>
          </a:ln>
        </p:spPr>
        <p:txBody>
          <a:bodyPr wrap="square">
            <a:spAutoFit/>
          </a:bodyPr>
          <a:lstStyle/>
          <a:p>
            <a:pPr fontAlgn="base"/>
            <a:r>
              <a:rPr lang="en-US" sz="1200" b="1" i="1" dirty="0"/>
              <a:t>The Sacrament---Bread of Life  John 6:22-58</a:t>
            </a:r>
          </a:p>
          <a:p>
            <a:pPr fontAlgn="base"/>
            <a:r>
              <a:rPr lang="en-US" sz="1200" dirty="0"/>
              <a:t>-To eat the flesh and drink the blood of the Son of God is, first, to accept him in the most literal and full sense, with no reservation whatever, as the personal offspring in the flesh of the Eternal Father; and, secondly, it is to keep the commandments of the Son by accepting his gospel, joining his Church, and enduring in obedience and righteousness unto the end. Those who by this course eat his flesh and drink his blood shall have eternal life, meaning exaltation in the highest heaven of the celestial world. Speaking of ancient Israel, for instance, Paul says: They “did all eat the same spiritual meat; And did all drink the same spiritual drink: for they drank of that spiritual Rock that followed them: and that Rock was Christ.” (1 Cor. 10:3–4.)  </a:t>
            </a:r>
            <a:r>
              <a:rPr lang="en-US" sz="1200" i="1" dirty="0"/>
              <a:t>The Life and Teaching of Jesus and His Apostles Course manual Rel. 211-212 Chapter 12</a:t>
            </a:r>
            <a:endParaRPr lang="en-US" sz="1200" b="0" i="0" dirty="0">
              <a:effectLst/>
              <a:latin typeface="Abadi" panose="020B0604020104020204" pitchFamily="34" charset="0"/>
            </a:endParaRPr>
          </a:p>
        </p:txBody>
      </p:sp>
      <p:sp>
        <p:nvSpPr>
          <p:cNvPr id="9" name="Rectangle 8"/>
          <p:cNvSpPr/>
          <p:nvPr/>
        </p:nvSpPr>
        <p:spPr>
          <a:xfrm>
            <a:off x="6449438" y="3150257"/>
            <a:ext cx="5742562" cy="1569660"/>
          </a:xfrm>
          <a:prstGeom prst="rect">
            <a:avLst/>
          </a:prstGeom>
          <a:ln>
            <a:solidFill>
              <a:schemeClr val="tx1"/>
            </a:solidFill>
          </a:ln>
        </p:spPr>
        <p:txBody>
          <a:bodyPr wrap="square">
            <a:spAutoFit/>
          </a:bodyPr>
          <a:lstStyle/>
          <a:p>
            <a:pPr fontAlgn="base"/>
            <a:r>
              <a:rPr lang="en-US" sz="1200" b="1" dirty="0"/>
              <a:t>The Fourth Watch Matthew 14:24 </a:t>
            </a:r>
          </a:p>
          <a:p>
            <a:pPr fontAlgn="base"/>
            <a:r>
              <a:rPr lang="en-US" sz="1200" dirty="0"/>
              <a:t>“I know that [the Lord’s] tender mercies and His miracles, large and small, are real. They come in His way and on His timetable. Sometimes it is not until we have reached our extremity. Jesus' disciples on the Sea of Galilee had to toil in rowing against a contrary wind all through the night before Jesus finally came to their aid. He did not come until the ‘fourth watch,’ meaning near dawn. Yet He did come. (See Mark 6:45–51.) My testimony is that miracles do come, though sometimes not until the fourth watch” Sister Susan W. Tanner (“My Soul </a:t>
            </a:r>
            <a:r>
              <a:rPr lang="en-US" sz="1200" dirty="0" err="1"/>
              <a:t>Delighteth</a:t>
            </a:r>
            <a:r>
              <a:rPr lang="en-US" sz="1200" dirty="0"/>
              <a:t> in the Things of the Lord,”</a:t>
            </a:r>
            <a:r>
              <a:rPr lang="en-US" sz="1200" i="1" dirty="0"/>
              <a:t> Ensign</a:t>
            </a:r>
            <a:r>
              <a:rPr lang="en-US" sz="1200" dirty="0"/>
              <a:t> or </a:t>
            </a:r>
            <a:r>
              <a:rPr lang="en-US" sz="1200" i="1" dirty="0"/>
              <a:t>Liahona,</a:t>
            </a:r>
            <a:r>
              <a:rPr lang="en-US" sz="1200" dirty="0"/>
              <a:t> May 2008, 83).</a:t>
            </a:r>
            <a:endParaRPr lang="en-US" sz="1200" b="0" i="0" dirty="0">
              <a:effectLst/>
              <a:latin typeface="Abadi" panose="020B0604020104020204" pitchFamily="34" charset="0"/>
            </a:endParaRPr>
          </a:p>
        </p:txBody>
      </p:sp>
      <p:sp>
        <p:nvSpPr>
          <p:cNvPr id="10" name="Rectangle 9"/>
          <p:cNvSpPr/>
          <p:nvPr/>
        </p:nvSpPr>
        <p:spPr>
          <a:xfrm>
            <a:off x="6449438" y="4725057"/>
            <a:ext cx="5742562" cy="2123658"/>
          </a:xfrm>
          <a:prstGeom prst="rect">
            <a:avLst/>
          </a:prstGeom>
          <a:ln>
            <a:solidFill>
              <a:schemeClr val="tx1"/>
            </a:solidFill>
          </a:ln>
        </p:spPr>
        <p:txBody>
          <a:bodyPr wrap="square">
            <a:spAutoFit/>
          </a:bodyPr>
          <a:lstStyle/>
          <a:p>
            <a:pPr fontAlgn="base"/>
            <a:r>
              <a:rPr lang="en-US" sz="1200" b="1" dirty="0"/>
              <a:t>Fear VS Faith  Matthew 14:28-31</a:t>
            </a:r>
          </a:p>
          <a:p>
            <a:pPr fontAlgn="base"/>
            <a:r>
              <a:rPr lang="en-US" sz="1200" dirty="0"/>
              <a:t>"Perhaps it was Peter's failure to keep his eye fixed on Jesus? Like the not fully committed plowman? Instead of looking straight ahead at Jesus, Peter looked around, computed the odds, and was terrified. As any of us would be! How does one ignore wind-whipped whitecaps?...But if we are willing to proceed with our eye upon Jesus Christ instead of upon all that might go wrong, or upon the waves pounding and swirling about us, if we 'go to Jesus' directly, knowing that He can save us, we will not be forsaken either. Even if we seem to be sinking, we are still to reach out to Him...Oh, the fierce interplay of faith and circumstance!...James said it well, didn't he? If we doubt, we become like those very waves, tossed by the wind! (James 1:6.)" Neil A. Maxwell (</a:t>
            </a:r>
            <a:r>
              <a:rPr lang="en-US" sz="1200" i="1" dirty="0"/>
              <a:t>We Talk of Christ, We Rejoice in Christ</a:t>
            </a:r>
            <a:r>
              <a:rPr lang="en-US" sz="1200" dirty="0"/>
              <a:t>, 18.)</a:t>
            </a:r>
            <a:endParaRPr lang="en-US" sz="1200" b="0" i="0" dirty="0">
              <a:effectLst/>
              <a:latin typeface="Abadi" panose="020B0604020104020204" pitchFamily="34" charset="0"/>
            </a:endParaRPr>
          </a:p>
        </p:txBody>
      </p:sp>
    </p:spTree>
    <p:extLst>
      <p:ext uri="{BB962C8B-B14F-4D97-AF65-F5344CB8AC3E}">
        <p14:creationId xmlns:p14="http://schemas.microsoft.com/office/powerpoint/2010/main" val="9812125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032000" y="719666"/>
          <a:ext cx="8763000" cy="3708400"/>
        </p:xfrm>
        <a:graphic>
          <a:graphicData uri="http://schemas.openxmlformats.org/drawingml/2006/table">
            <a:tbl>
              <a:tblPr firstRow="1" bandRow="1">
                <a:tableStyleId>{5940675A-B579-460E-94D1-54222C63F5DA}</a:tableStyleId>
              </a:tblPr>
              <a:tblGrid>
                <a:gridCol w="3962400">
                  <a:extLst>
                    <a:ext uri="{9D8B030D-6E8A-4147-A177-3AD203B41FA5}">
                      <a16:colId xmlns:a16="http://schemas.microsoft.com/office/drawing/2014/main" val="20000"/>
                    </a:ext>
                  </a:extLst>
                </a:gridCol>
                <a:gridCol w="12954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066800">
                  <a:extLst>
                    <a:ext uri="{9D8B030D-6E8A-4147-A177-3AD203B41FA5}">
                      <a16:colId xmlns:a16="http://schemas.microsoft.com/office/drawing/2014/main" val="20004"/>
                    </a:ext>
                  </a:extLst>
                </a:gridCol>
              </a:tblGrid>
              <a:tr h="370840">
                <a:tc>
                  <a:txBody>
                    <a:bodyPr/>
                    <a:lstStyle/>
                    <a:p>
                      <a:pPr algn="ctr"/>
                      <a:r>
                        <a:rPr lang="en-US" sz="1200" b="1" dirty="0"/>
                        <a:t>Event</a:t>
                      </a:r>
                    </a:p>
                  </a:txBody>
                  <a:tcPr/>
                </a:tc>
                <a:tc>
                  <a:txBody>
                    <a:bodyPr/>
                    <a:lstStyle/>
                    <a:p>
                      <a:pPr algn="ctr"/>
                      <a:r>
                        <a:rPr lang="en-US" sz="1200" b="1" dirty="0"/>
                        <a:t>Matthew</a:t>
                      </a:r>
                    </a:p>
                  </a:txBody>
                  <a:tcPr/>
                </a:tc>
                <a:tc>
                  <a:txBody>
                    <a:bodyPr/>
                    <a:lstStyle/>
                    <a:p>
                      <a:pPr algn="ctr"/>
                      <a:r>
                        <a:rPr lang="en-US" sz="1200" b="1" dirty="0"/>
                        <a:t>Mark</a:t>
                      </a:r>
                    </a:p>
                  </a:txBody>
                  <a:tcPr/>
                </a:tc>
                <a:tc>
                  <a:txBody>
                    <a:bodyPr/>
                    <a:lstStyle/>
                    <a:p>
                      <a:pPr algn="ctr"/>
                      <a:r>
                        <a:rPr lang="en-US" sz="1200" b="1" dirty="0"/>
                        <a:t>Luke </a:t>
                      </a:r>
                    </a:p>
                  </a:txBody>
                  <a:tcPr/>
                </a:tc>
                <a:tc>
                  <a:txBody>
                    <a:bodyPr/>
                    <a:lstStyle/>
                    <a:p>
                      <a:pPr algn="ctr"/>
                      <a:r>
                        <a:rPr lang="en-US" sz="1200" b="1" dirty="0"/>
                        <a:t>John</a:t>
                      </a:r>
                    </a:p>
                  </a:txBody>
                  <a:tcPr/>
                </a:tc>
                <a:extLst>
                  <a:ext uri="{0D108BD9-81ED-4DB2-BD59-A6C34878D82A}">
                    <a16:rowId xmlns:a16="http://schemas.microsoft.com/office/drawing/2014/main" val="10000"/>
                  </a:ext>
                </a:extLst>
              </a:tr>
              <a:tr h="370840">
                <a:tc>
                  <a:txBody>
                    <a:bodyPr/>
                    <a:lstStyle/>
                    <a:p>
                      <a:r>
                        <a:rPr lang="en-US" sz="1200" dirty="0"/>
                        <a:t>John the Baptist Imprisoned by Herod</a:t>
                      </a:r>
                    </a:p>
                  </a:txBody>
                  <a:tcPr/>
                </a:tc>
                <a:tc>
                  <a:txBody>
                    <a:bodyPr/>
                    <a:lstStyle/>
                    <a:p>
                      <a:r>
                        <a:rPr lang="en-US" sz="1200" dirty="0"/>
                        <a:t>14:3-5</a:t>
                      </a:r>
                    </a:p>
                  </a:txBody>
                  <a:tcPr/>
                </a:tc>
                <a:tc>
                  <a:txBody>
                    <a:bodyPr/>
                    <a:lstStyle/>
                    <a:p>
                      <a:r>
                        <a:rPr lang="en-US" sz="1200" dirty="0"/>
                        <a:t>6:17-20</a:t>
                      </a:r>
                    </a:p>
                  </a:txBody>
                  <a:tcPr/>
                </a:tc>
                <a:tc>
                  <a:txBody>
                    <a:bodyPr/>
                    <a:lstStyle/>
                    <a:p>
                      <a:r>
                        <a:rPr lang="en-US" sz="1200" dirty="0"/>
                        <a:t>3:19,20</a:t>
                      </a:r>
                    </a:p>
                  </a:txBody>
                  <a:tcPr/>
                </a:tc>
                <a:tc>
                  <a:txBody>
                    <a:bodyPr/>
                    <a:lstStyle/>
                    <a:p>
                      <a:endParaRPr lang="en-US" sz="1200" dirty="0"/>
                    </a:p>
                  </a:txBody>
                  <a:tcPr/>
                </a:tc>
                <a:extLst>
                  <a:ext uri="{0D108BD9-81ED-4DB2-BD59-A6C34878D82A}">
                    <a16:rowId xmlns:a16="http://schemas.microsoft.com/office/drawing/2014/main" val="10001"/>
                  </a:ext>
                </a:extLst>
              </a:tr>
              <a:tr h="370840">
                <a:tc>
                  <a:txBody>
                    <a:bodyPr/>
                    <a:lstStyle/>
                    <a:p>
                      <a:r>
                        <a:rPr lang="en-US" sz="1200" dirty="0"/>
                        <a:t>Apostles</a:t>
                      </a:r>
                      <a:r>
                        <a:rPr lang="en-US" sz="1200" baseline="0" dirty="0"/>
                        <a:t> Are Sent on Missions</a:t>
                      </a:r>
                      <a:endParaRPr lang="en-US" sz="1200" dirty="0"/>
                    </a:p>
                  </a:txBody>
                  <a:tcPr/>
                </a:tc>
                <a:tc>
                  <a:txBody>
                    <a:bodyPr/>
                    <a:lstStyle/>
                    <a:p>
                      <a:r>
                        <a:rPr lang="en-US" sz="1200" dirty="0"/>
                        <a:t>10:1, 5-42</a:t>
                      </a:r>
                    </a:p>
                  </a:txBody>
                  <a:tcPr/>
                </a:tc>
                <a:tc>
                  <a:txBody>
                    <a:bodyPr/>
                    <a:lstStyle/>
                    <a:p>
                      <a:r>
                        <a:rPr lang="en-US" sz="1200" dirty="0"/>
                        <a:t>6:7-13</a:t>
                      </a:r>
                    </a:p>
                  </a:txBody>
                  <a:tcPr/>
                </a:tc>
                <a:tc>
                  <a:txBody>
                    <a:bodyPr/>
                    <a:lstStyle/>
                    <a:p>
                      <a:r>
                        <a:rPr lang="en-US" sz="1200" dirty="0"/>
                        <a:t>9:1-6</a:t>
                      </a:r>
                    </a:p>
                  </a:txBody>
                  <a:tcPr/>
                </a:tc>
                <a:tc>
                  <a:txBody>
                    <a:bodyPr/>
                    <a:lstStyle/>
                    <a:p>
                      <a:r>
                        <a:rPr lang="en-US" sz="1200" dirty="0"/>
                        <a:t> </a:t>
                      </a:r>
                    </a:p>
                  </a:txBody>
                  <a:tcPr/>
                </a:tc>
                <a:extLst>
                  <a:ext uri="{0D108BD9-81ED-4DB2-BD59-A6C34878D82A}">
                    <a16:rowId xmlns:a16="http://schemas.microsoft.com/office/drawing/2014/main" val="10002"/>
                  </a:ext>
                </a:extLst>
              </a:tr>
              <a:tr h="370840">
                <a:tc>
                  <a:txBody>
                    <a:bodyPr/>
                    <a:lstStyle/>
                    <a:p>
                      <a:r>
                        <a:rPr lang="en-US" sz="1200" dirty="0"/>
                        <a:t>Herod Antipas Has John the Baptist Beheaded</a:t>
                      </a:r>
                    </a:p>
                  </a:txBody>
                  <a:tcPr/>
                </a:tc>
                <a:tc>
                  <a:txBody>
                    <a:bodyPr/>
                    <a:lstStyle/>
                    <a:p>
                      <a:r>
                        <a:rPr lang="en-US" sz="1200" dirty="0"/>
                        <a:t> 14:6-12</a:t>
                      </a:r>
                    </a:p>
                  </a:txBody>
                  <a:tcPr/>
                </a:tc>
                <a:tc>
                  <a:txBody>
                    <a:bodyPr/>
                    <a:lstStyle/>
                    <a:p>
                      <a:r>
                        <a:rPr lang="en-US" sz="1200" dirty="0"/>
                        <a:t>6:21-29</a:t>
                      </a:r>
                    </a:p>
                  </a:txBody>
                  <a:tcPr/>
                </a:tc>
                <a:tc>
                  <a:txBody>
                    <a:bodyPr/>
                    <a:lstStyle/>
                    <a:p>
                      <a:r>
                        <a:rPr lang="en-US" sz="1200" dirty="0"/>
                        <a:t> </a:t>
                      </a:r>
                    </a:p>
                  </a:txBody>
                  <a:tcPr/>
                </a:tc>
                <a:tc>
                  <a:txBody>
                    <a:bodyPr/>
                    <a:lstStyle/>
                    <a:p>
                      <a:r>
                        <a:rPr lang="en-US" sz="1200" dirty="0"/>
                        <a:t> </a:t>
                      </a:r>
                    </a:p>
                  </a:txBody>
                  <a:tcPr/>
                </a:tc>
                <a:extLst>
                  <a:ext uri="{0D108BD9-81ED-4DB2-BD59-A6C34878D82A}">
                    <a16:rowId xmlns:a16="http://schemas.microsoft.com/office/drawing/2014/main" val="10003"/>
                  </a:ext>
                </a:extLst>
              </a:tr>
              <a:tr h="370840">
                <a:tc>
                  <a:txBody>
                    <a:bodyPr/>
                    <a:lstStyle/>
                    <a:p>
                      <a:r>
                        <a:rPr lang="en-US" sz="1200" dirty="0"/>
                        <a:t>The Twelve Apostles Return and Depart—Jesus is to Rest</a:t>
                      </a:r>
                    </a:p>
                  </a:txBody>
                  <a:tcPr/>
                </a:tc>
                <a:tc>
                  <a:txBody>
                    <a:bodyPr/>
                    <a:lstStyle/>
                    <a:p>
                      <a:r>
                        <a:rPr lang="en-US" sz="1200" dirty="0"/>
                        <a:t>14:13</a:t>
                      </a:r>
                    </a:p>
                  </a:txBody>
                  <a:tcPr/>
                </a:tc>
                <a:tc>
                  <a:txBody>
                    <a:bodyPr/>
                    <a:lstStyle/>
                    <a:p>
                      <a:r>
                        <a:rPr lang="en-US" sz="1200" dirty="0"/>
                        <a:t>6:30-33</a:t>
                      </a:r>
                    </a:p>
                  </a:txBody>
                  <a:tcPr/>
                </a:tc>
                <a:tc>
                  <a:txBody>
                    <a:bodyPr/>
                    <a:lstStyle/>
                    <a:p>
                      <a:r>
                        <a:rPr lang="en-US" sz="1200" dirty="0"/>
                        <a:t>9:10</a:t>
                      </a:r>
                    </a:p>
                  </a:txBody>
                  <a:tcPr/>
                </a:tc>
                <a:tc>
                  <a:txBody>
                    <a:bodyPr/>
                    <a:lstStyle/>
                    <a:p>
                      <a:r>
                        <a:rPr lang="en-US" sz="1200" dirty="0"/>
                        <a:t>6:1,</a:t>
                      </a:r>
                      <a:r>
                        <a:rPr lang="en-US" sz="1200" baseline="0" dirty="0"/>
                        <a:t> 2</a:t>
                      </a:r>
                      <a:endParaRPr lang="en-US" sz="1200" dirty="0"/>
                    </a:p>
                  </a:txBody>
                  <a:tcPr/>
                </a:tc>
                <a:extLst>
                  <a:ext uri="{0D108BD9-81ED-4DB2-BD59-A6C34878D82A}">
                    <a16:rowId xmlns:a16="http://schemas.microsoft.com/office/drawing/2014/main" val="10004"/>
                  </a:ext>
                </a:extLst>
              </a:tr>
              <a:tr h="370840">
                <a:tc>
                  <a:txBody>
                    <a:bodyPr/>
                    <a:lstStyle/>
                    <a:p>
                      <a:r>
                        <a:rPr lang="en-US" sz="1200" dirty="0"/>
                        <a:t>Jesus Feeds 5,000</a:t>
                      </a:r>
                    </a:p>
                  </a:txBody>
                  <a:tcPr/>
                </a:tc>
                <a:tc>
                  <a:txBody>
                    <a:bodyPr/>
                    <a:lstStyle/>
                    <a:p>
                      <a:r>
                        <a:rPr lang="en-US" sz="1200" dirty="0"/>
                        <a:t>14:14-21</a:t>
                      </a:r>
                    </a:p>
                  </a:txBody>
                  <a:tcPr/>
                </a:tc>
                <a:tc>
                  <a:txBody>
                    <a:bodyPr/>
                    <a:lstStyle/>
                    <a:p>
                      <a:r>
                        <a:rPr lang="en-US" sz="1200" dirty="0"/>
                        <a:t>6:34-44</a:t>
                      </a:r>
                    </a:p>
                  </a:txBody>
                  <a:tcPr/>
                </a:tc>
                <a:tc>
                  <a:txBody>
                    <a:bodyPr/>
                    <a:lstStyle/>
                    <a:p>
                      <a:r>
                        <a:rPr lang="en-US" sz="1200" dirty="0"/>
                        <a:t>9:11-17</a:t>
                      </a:r>
                    </a:p>
                  </a:txBody>
                  <a:tcPr/>
                </a:tc>
                <a:tc>
                  <a:txBody>
                    <a:bodyPr/>
                    <a:lstStyle/>
                    <a:p>
                      <a:r>
                        <a:rPr lang="en-US" sz="1200" dirty="0"/>
                        <a:t>6:3-14</a:t>
                      </a:r>
                    </a:p>
                  </a:txBody>
                  <a:tcPr/>
                </a:tc>
                <a:extLst>
                  <a:ext uri="{0D108BD9-81ED-4DB2-BD59-A6C34878D82A}">
                    <a16:rowId xmlns:a16="http://schemas.microsoft.com/office/drawing/2014/main" val="10005"/>
                  </a:ext>
                </a:extLst>
              </a:tr>
              <a:tr h="370840">
                <a:tc>
                  <a:txBody>
                    <a:bodyPr/>
                    <a:lstStyle/>
                    <a:p>
                      <a:r>
                        <a:rPr lang="en-US" sz="1200" dirty="0"/>
                        <a:t>Jesus Departs to the Mountain to Avoid Being Made</a:t>
                      </a:r>
                      <a:r>
                        <a:rPr lang="en-US" sz="1200" baseline="0" dirty="0"/>
                        <a:t> King</a:t>
                      </a:r>
                      <a:endParaRPr lang="en-US" sz="1200" dirty="0"/>
                    </a:p>
                  </a:txBody>
                  <a:tcPr/>
                </a:tc>
                <a:tc>
                  <a:txBody>
                    <a:bodyPr/>
                    <a:lstStyle/>
                    <a:p>
                      <a:r>
                        <a:rPr lang="en-US" sz="1200" dirty="0"/>
                        <a:t>14:22, 23</a:t>
                      </a:r>
                    </a:p>
                  </a:txBody>
                  <a:tcPr/>
                </a:tc>
                <a:tc>
                  <a:txBody>
                    <a:bodyPr/>
                    <a:lstStyle/>
                    <a:p>
                      <a:r>
                        <a:rPr lang="en-US" sz="1200" dirty="0"/>
                        <a:t>6:45, 46</a:t>
                      </a:r>
                    </a:p>
                  </a:txBody>
                  <a:tcPr/>
                </a:tc>
                <a:tc>
                  <a:txBody>
                    <a:bodyPr/>
                    <a:lstStyle/>
                    <a:p>
                      <a:r>
                        <a:rPr lang="en-US" sz="1200" dirty="0"/>
                        <a:t> </a:t>
                      </a:r>
                    </a:p>
                  </a:txBody>
                  <a:tcPr/>
                </a:tc>
                <a:tc>
                  <a:txBody>
                    <a:bodyPr/>
                    <a:lstStyle/>
                    <a:p>
                      <a:r>
                        <a:rPr lang="en-US" sz="1200" dirty="0"/>
                        <a:t>6:15</a:t>
                      </a:r>
                    </a:p>
                  </a:txBody>
                  <a:tcPr/>
                </a:tc>
                <a:extLst>
                  <a:ext uri="{0D108BD9-81ED-4DB2-BD59-A6C34878D82A}">
                    <a16:rowId xmlns:a16="http://schemas.microsoft.com/office/drawing/2014/main" val="10006"/>
                  </a:ext>
                </a:extLst>
              </a:tr>
              <a:tr h="370840">
                <a:tc>
                  <a:txBody>
                    <a:bodyPr/>
                    <a:lstStyle/>
                    <a:p>
                      <a:r>
                        <a:rPr lang="en-US" sz="1200" dirty="0"/>
                        <a:t>Jesus Walks on Water</a:t>
                      </a:r>
                    </a:p>
                  </a:txBody>
                  <a:tcPr/>
                </a:tc>
                <a:tc>
                  <a:txBody>
                    <a:bodyPr/>
                    <a:lstStyle/>
                    <a:p>
                      <a:r>
                        <a:rPr lang="en-US" sz="1200" dirty="0"/>
                        <a:t>14:24-33</a:t>
                      </a:r>
                    </a:p>
                  </a:txBody>
                  <a:tcPr/>
                </a:tc>
                <a:tc>
                  <a:txBody>
                    <a:bodyPr/>
                    <a:lstStyle/>
                    <a:p>
                      <a:r>
                        <a:rPr lang="en-US" sz="1200" dirty="0"/>
                        <a:t>6:47-52</a:t>
                      </a:r>
                    </a:p>
                  </a:txBody>
                  <a:tcPr/>
                </a:tc>
                <a:tc>
                  <a:txBody>
                    <a:bodyPr/>
                    <a:lstStyle/>
                    <a:p>
                      <a:endParaRPr lang="en-US" sz="1200" dirty="0"/>
                    </a:p>
                  </a:txBody>
                  <a:tcPr/>
                </a:tc>
                <a:tc>
                  <a:txBody>
                    <a:bodyPr/>
                    <a:lstStyle/>
                    <a:p>
                      <a:r>
                        <a:rPr lang="en-US" sz="1200" dirty="0"/>
                        <a:t>6:16-21</a:t>
                      </a:r>
                    </a:p>
                  </a:txBody>
                  <a:tcPr/>
                </a:tc>
                <a:extLst>
                  <a:ext uri="{0D108BD9-81ED-4DB2-BD59-A6C34878D82A}">
                    <a16:rowId xmlns:a16="http://schemas.microsoft.com/office/drawing/2014/main" val="10007"/>
                  </a:ext>
                </a:extLst>
              </a:tr>
              <a:tr h="370840">
                <a:tc>
                  <a:txBody>
                    <a:bodyPr/>
                    <a:lstStyle/>
                    <a:p>
                      <a:r>
                        <a:rPr lang="en-US" sz="1200" dirty="0"/>
                        <a:t>Jesus Heals People of </a:t>
                      </a:r>
                      <a:r>
                        <a:rPr lang="en-US" sz="1200" dirty="0" err="1"/>
                        <a:t>Gennesaret</a:t>
                      </a:r>
                      <a:endParaRPr lang="en-US" sz="1200" dirty="0"/>
                    </a:p>
                  </a:txBody>
                  <a:tcPr/>
                </a:tc>
                <a:tc>
                  <a:txBody>
                    <a:bodyPr/>
                    <a:lstStyle/>
                    <a:p>
                      <a:r>
                        <a:rPr lang="en-US" sz="1200" dirty="0"/>
                        <a:t>14:34-36</a:t>
                      </a:r>
                    </a:p>
                  </a:txBody>
                  <a:tcPr/>
                </a:tc>
                <a:tc>
                  <a:txBody>
                    <a:bodyPr/>
                    <a:lstStyle/>
                    <a:p>
                      <a:r>
                        <a:rPr lang="en-US" sz="1200" dirty="0"/>
                        <a:t>6:53-56</a:t>
                      </a:r>
                    </a:p>
                  </a:txBody>
                  <a:tcPr/>
                </a:tc>
                <a:tc>
                  <a:txBody>
                    <a:bodyPr/>
                    <a:lstStyle/>
                    <a:p>
                      <a:r>
                        <a:rPr lang="en-US" sz="1200" dirty="0"/>
                        <a:t> </a:t>
                      </a:r>
                    </a:p>
                  </a:txBody>
                  <a:tcPr/>
                </a:tc>
                <a:tc>
                  <a:txBody>
                    <a:bodyPr/>
                    <a:lstStyle/>
                    <a:p>
                      <a:r>
                        <a:rPr lang="en-US" sz="1200" dirty="0"/>
                        <a:t> </a:t>
                      </a:r>
                    </a:p>
                  </a:txBody>
                  <a:tcPr/>
                </a:tc>
                <a:extLst>
                  <a:ext uri="{0D108BD9-81ED-4DB2-BD59-A6C34878D82A}">
                    <a16:rowId xmlns:a16="http://schemas.microsoft.com/office/drawing/2014/main" val="10008"/>
                  </a:ext>
                </a:extLst>
              </a:tr>
              <a:tr h="370840">
                <a:tc>
                  <a:txBody>
                    <a:bodyPr/>
                    <a:lstStyle/>
                    <a:p>
                      <a:r>
                        <a:rPr lang="en-US" sz="1200" dirty="0"/>
                        <a:t>Herod Wonders if Jesus is John</a:t>
                      </a:r>
                      <a:r>
                        <a:rPr lang="en-US" sz="1200" baseline="0" dirty="0"/>
                        <a:t> the Baptist Raised from Dead</a:t>
                      </a:r>
                      <a:endParaRPr lang="en-US" sz="1200" dirty="0"/>
                    </a:p>
                  </a:txBody>
                  <a:tcPr/>
                </a:tc>
                <a:tc>
                  <a:txBody>
                    <a:bodyPr/>
                    <a:lstStyle/>
                    <a:p>
                      <a:r>
                        <a:rPr lang="en-US" sz="1200" dirty="0"/>
                        <a:t>14:1, 2</a:t>
                      </a:r>
                    </a:p>
                  </a:txBody>
                  <a:tcPr/>
                </a:tc>
                <a:tc>
                  <a:txBody>
                    <a:bodyPr/>
                    <a:lstStyle/>
                    <a:p>
                      <a:r>
                        <a:rPr lang="en-US" sz="1200" dirty="0"/>
                        <a:t>6:14-16</a:t>
                      </a:r>
                    </a:p>
                  </a:txBody>
                  <a:tcPr/>
                </a:tc>
                <a:tc>
                  <a:txBody>
                    <a:bodyPr/>
                    <a:lstStyle/>
                    <a:p>
                      <a:r>
                        <a:rPr lang="en-US" sz="1200" dirty="0"/>
                        <a:t>9:7-9</a:t>
                      </a:r>
                    </a:p>
                  </a:txBody>
                  <a:tcPr/>
                </a:tc>
                <a:tc>
                  <a:txBody>
                    <a:bodyPr/>
                    <a:lstStyle/>
                    <a:p>
                      <a:r>
                        <a:rPr lang="en-US" sz="1200" dirty="0"/>
                        <a:t> </a:t>
                      </a:r>
                    </a:p>
                  </a:txBody>
                  <a:tcPr/>
                </a:tc>
                <a:extLst>
                  <a:ext uri="{0D108BD9-81ED-4DB2-BD59-A6C34878D82A}">
                    <a16:rowId xmlns:a16="http://schemas.microsoft.com/office/drawing/2014/main" val="10009"/>
                  </a:ext>
                </a:extLst>
              </a:tr>
            </a:tbl>
          </a:graphicData>
        </a:graphic>
      </p:graphicFrame>
      <p:sp>
        <p:nvSpPr>
          <p:cNvPr id="3" name="TextBox 2"/>
          <p:cNvSpPr txBox="1"/>
          <p:nvPr/>
        </p:nvSpPr>
        <p:spPr>
          <a:xfrm>
            <a:off x="2110902" y="4445859"/>
            <a:ext cx="7848600" cy="276999"/>
          </a:xfrm>
          <a:prstGeom prst="rect">
            <a:avLst/>
          </a:prstGeom>
          <a:noFill/>
        </p:spPr>
        <p:txBody>
          <a:bodyPr wrap="square" rtlCol="0">
            <a:spAutoFit/>
          </a:bodyPr>
          <a:lstStyle/>
          <a:p>
            <a:r>
              <a:rPr lang="en-US" sz="1200" dirty="0"/>
              <a:t>Source: </a:t>
            </a:r>
            <a:r>
              <a:rPr lang="en-US" sz="1200" i="1" dirty="0"/>
              <a:t>Horizontal Harmony of the Four Gospels </a:t>
            </a:r>
            <a:r>
              <a:rPr lang="en-US" sz="1200" dirty="0"/>
              <a:t>by Thomas M. Mumford</a:t>
            </a:r>
            <a:r>
              <a:rPr lang="en-US" sz="1200" i="1" dirty="0"/>
              <a:t> </a:t>
            </a:r>
            <a:endParaRPr lang="en-US" sz="12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096000" cy="2308324"/>
          </a:xfrm>
          <a:prstGeom prst="rect">
            <a:avLst/>
          </a:prstGeom>
          <a:ln>
            <a:solidFill>
              <a:schemeClr val="tx1"/>
            </a:solidFill>
          </a:ln>
        </p:spPr>
        <p:txBody>
          <a:bodyPr>
            <a:spAutoFit/>
          </a:bodyPr>
          <a:lstStyle/>
          <a:p>
            <a:pPr fontAlgn="base"/>
            <a:r>
              <a:rPr lang="en-US" sz="1200" dirty="0"/>
              <a:t>The Miracle of Feeding 5,000  Mark 6:30-40:</a:t>
            </a:r>
          </a:p>
          <a:p>
            <a:pPr fontAlgn="base"/>
            <a:r>
              <a:rPr lang="en-US" sz="1200" dirty="0"/>
              <a:t>"In our time, we seem to have forgotten the miracle of the five loaves and the two fishes in favor of the miracles wrought by the mind and hand of men. I refer to the marvels of modern transportation and the increasing sophistication of all scientific knowledge, including the new electronic highway. We have forgotten that this amazing knowledge comes to mankind only as God chooses to reveal it, and it should be used for purposes nobler and wiser than mere entertainment....A miracle even greater than that of the loaves and the fishes was the vision of the Prophet Joseph Smith, who saw the Father and the Son in the Sacred Grove near Palmyra, New York. Subsequently the keys, the priesthood, and the saving ordinances were restored in their fulness, and Christ's church was reestablished in our time. Thus God has again 'fed' us and filled our 'baskets' to overflowing."  President James E. Faust ("Five Loaves and Two Fishes," </a:t>
            </a:r>
            <a:r>
              <a:rPr lang="en-US" sz="1200" i="1" dirty="0"/>
              <a:t>Ensign</a:t>
            </a:r>
            <a:r>
              <a:rPr lang="en-US" sz="1200" dirty="0"/>
              <a:t>, May 1994, 4-5)</a:t>
            </a:r>
          </a:p>
        </p:txBody>
      </p:sp>
      <p:sp>
        <p:nvSpPr>
          <p:cNvPr id="4" name="Rectangle 3"/>
          <p:cNvSpPr/>
          <p:nvPr/>
        </p:nvSpPr>
        <p:spPr>
          <a:xfrm>
            <a:off x="0" y="2299855"/>
            <a:ext cx="6096000" cy="2123658"/>
          </a:xfrm>
          <a:prstGeom prst="rect">
            <a:avLst/>
          </a:prstGeom>
          <a:ln>
            <a:solidFill>
              <a:schemeClr val="tx1"/>
            </a:solidFill>
          </a:ln>
        </p:spPr>
        <p:txBody>
          <a:bodyPr>
            <a:spAutoFit/>
          </a:bodyPr>
          <a:lstStyle/>
          <a:p>
            <a:pPr fontAlgn="base"/>
            <a:r>
              <a:rPr lang="en-US" sz="1200" b="1" dirty="0"/>
              <a:t>Those Who Give All:</a:t>
            </a:r>
          </a:p>
          <a:p>
            <a:pPr fontAlgn="base"/>
            <a:r>
              <a:rPr lang="en-US" sz="1200" dirty="0"/>
              <a:t>Many nameless people with gifts equal only to five loaves and two small fishes magnify their callings [in the Church] and serve without attention or recognition, feeding literally thousands. … These are the hundreds of thousands of leaders and teachers in all of the auxiliaries and priesthood quorums, the home teachers, the Relief Society visiting teachers. These are the many humble bishops in the Church, some without formal training, but greatly magnified, always learning, with a humble desire to serve the Lord and the people of their wards. …</a:t>
            </a:r>
          </a:p>
          <a:p>
            <a:pPr fontAlgn="base"/>
            <a:r>
              <a:rPr lang="en-US" sz="1200" dirty="0"/>
              <a:t>“A major reason this church has grown from its humble beginnings to its current strength is the faithfulness and devotion of millions of humble and devoted people who have only five loaves and two small fishes to offer in the service of the Master.” President James E. Faust (“Five Loaves and Two </a:t>
            </a:r>
            <a:r>
              <a:rPr lang="en-US" sz="1200" dirty="0" err="1"/>
              <a:t>Fishes”</a:t>
            </a:r>
            <a:r>
              <a:rPr lang="en-US" sz="1200" i="1" dirty="0" err="1"/>
              <a:t>Ensign</a:t>
            </a:r>
            <a:r>
              <a:rPr lang="en-US" sz="1200" i="1" dirty="0"/>
              <a:t>,</a:t>
            </a:r>
            <a:r>
              <a:rPr lang="en-US" sz="1200" dirty="0"/>
              <a:t> May 1994, 5–6).</a:t>
            </a:r>
          </a:p>
        </p:txBody>
      </p:sp>
      <p:sp>
        <p:nvSpPr>
          <p:cNvPr id="7" name="Rectangle 6"/>
          <p:cNvSpPr/>
          <p:nvPr/>
        </p:nvSpPr>
        <p:spPr>
          <a:xfrm>
            <a:off x="6096000" y="0"/>
            <a:ext cx="6096000" cy="5262979"/>
          </a:xfrm>
          <a:prstGeom prst="rect">
            <a:avLst/>
          </a:prstGeom>
          <a:ln>
            <a:solidFill>
              <a:schemeClr val="tx1"/>
            </a:solidFill>
          </a:ln>
        </p:spPr>
        <p:txBody>
          <a:bodyPr>
            <a:spAutoFit/>
          </a:bodyPr>
          <a:lstStyle/>
          <a:p>
            <a:pPr fontAlgn="base"/>
            <a:r>
              <a:rPr lang="en-US" sz="1200" b="1" dirty="0"/>
              <a:t>Jesus Walks on the Water Mark 6:45-56 and Matthew 14:27-31:</a:t>
            </a:r>
          </a:p>
          <a:p>
            <a:pPr fontAlgn="base"/>
            <a:r>
              <a:rPr lang="en-US" sz="1200" dirty="0"/>
              <a:t>“In [the disciples’] moment of greatest extremity they looked and saw in the darkness an image in a fluttering robe, walking toward them on the ridges of the sea. They cried out in terror at the sight, thinking that it was a phantom that walked upon the waves. And through the storm and darkness to them—as so often to us, when, amid the </a:t>
            </a:r>
            <a:r>
              <a:rPr lang="en-US" sz="1200" dirty="0" err="1"/>
              <a:t>darknesses</a:t>
            </a:r>
            <a:r>
              <a:rPr lang="en-US" sz="1200" dirty="0"/>
              <a:t> of life, the ocean seems so great and our little boats so small—there came the ultimate and reassuring voice of peace with this simple declaration, ‘It is I; be not afraid.’ Peter exclaimed, ‘Lord, if it be thou, bid me come unto thee on the water.’ And Christ’s answer to him was the same as to all of us: ‘Come.’</a:t>
            </a:r>
          </a:p>
          <a:p>
            <a:pPr fontAlgn="base"/>
            <a:r>
              <a:rPr lang="en-US" sz="1200" dirty="0"/>
              <a:t>“Peter sprang over the vessel’s side and into the troubled waves, and while his eyes were fixed upon the Lord, the wind might toss his hair and the spray might drench his robes, but all was well. Only when with wavering faith he removed his glance from the Master to look at the furious waves and the black gulf beneath him, only then did he begin to sink. Again, like most of us, he cried, ‘Lord, save me.’ Nor did Jesus fail him. He stretched out his hand and grasped the drowning disciple with the gentle rebuke, ‘O thou of little faith, wherefore didst thou doubt?’ … (Adapted from [Frederic W.] Farrar, </a:t>
            </a:r>
            <a:r>
              <a:rPr lang="en-US" sz="1200" i="1" dirty="0"/>
              <a:t>The Life of Christ,</a:t>
            </a:r>
            <a:r>
              <a:rPr lang="en-US" sz="1200" dirty="0"/>
              <a:t> pp. 310–13; see Matt. 14:22–33.)</a:t>
            </a:r>
          </a:p>
          <a:p>
            <a:pPr fontAlgn="base"/>
            <a:r>
              <a:rPr lang="en-US" sz="1200" dirty="0"/>
              <a:t>“It is my firm belief that if as individual people, as families, communities, and nations, we could, like Peter, fix our eyes on Jesus, we too might walk triumphantly over ‘the swelling waves of disbelief’ and remain ‘</a:t>
            </a:r>
            <a:r>
              <a:rPr lang="en-US" sz="1200" dirty="0" err="1"/>
              <a:t>unterrified</a:t>
            </a:r>
            <a:r>
              <a:rPr lang="en-US" sz="1200" dirty="0"/>
              <a:t> amid the rising winds of doubt.’ But if we turn away our eyes from him in whom we must believe, as it is so easy to do and the world is so much tempted to do, if we look to the power and fury of those terrible and destructive elements around us rather than to him who can help and save us, then we shall inevitably sink in a sea of conflict and sorrow and despair.</a:t>
            </a:r>
          </a:p>
          <a:p>
            <a:pPr fontAlgn="base"/>
            <a:r>
              <a:rPr lang="en-US" sz="1200" dirty="0"/>
              <a:t>“At such times when we feel the floods are threatening to drown us and the deep is going to swallow up the tossed vessel of our faith, I pray we may always hear amid the storm and the darkness that sweet utterance of the Savior of the world: ‘Be of good cheer; it is I; be not afraid.’ (Matt. 14:27.)” (“The Beacon in the Harbor of Peace,”</a:t>
            </a:r>
            <a:r>
              <a:rPr lang="en-US" sz="1200" i="1" dirty="0"/>
              <a:t> Pres. Howard W. Hunter Ensign,</a:t>
            </a:r>
            <a:r>
              <a:rPr lang="en-US" sz="1200" dirty="0"/>
              <a:t> Nov. 1992, 19).</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C2F15E42-18DB-448F-AC67-CABC1CF650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686555"/>
            <a:ext cx="12192000" cy="1938992"/>
          </a:xfrm>
          <a:prstGeom prst="rect">
            <a:avLst/>
          </a:prstGeom>
          <a:noFill/>
        </p:spPr>
        <p:txBody>
          <a:bodyPr wrap="square" rtlCol="0">
            <a:spAutoFit/>
          </a:bodyPr>
          <a:lstStyle/>
          <a:p>
            <a:pPr algn="ctr"/>
            <a:r>
              <a:rPr lang="en-US" sz="6000" i="1" dirty="0">
                <a:solidFill>
                  <a:schemeClr val="bg1"/>
                </a:solidFill>
              </a:rPr>
              <a:t>To Be Made Whole</a:t>
            </a:r>
          </a:p>
          <a:p>
            <a:pPr algn="ctr"/>
            <a:r>
              <a:rPr lang="en-US" sz="6000" i="1" dirty="0">
                <a:solidFill>
                  <a:schemeClr val="bg1"/>
                </a:solidFill>
              </a:rPr>
              <a:t>John 5</a:t>
            </a:r>
            <a:endParaRPr lang="en-US" sz="4400" i="1" dirty="0">
              <a:solidFill>
                <a:schemeClr val="bg1"/>
              </a:solidFill>
            </a:endParaRPr>
          </a:p>
        </p:txBody>
      </p:sp>
      <p:sp>
        <p:nvSpPr>
          <p:cNvPr id="3" name="Rectangle 2"/>
          <p:cNvSpPr/>
          <p:nvPr/>
        </p:nvSpPr>
        <p:spPr>
          <a:xfrm>
            <a:off x="942963" y="2841823"/>
            <a:ext cx="6901758" cy="1938992"/>
          </a:xfrm>
          <a:prstGeom prst="rect">
            <a:avLst/>
          </a:prstGeom>
        </p:spPr>
        <p:txBody>
          <a:bodyPr wrap="square">
            <a:spAutoFit/>
          </a:bodyPr>
          <a:lstStyle/>
          <a:p>
            <a:r>
              <a:rPr lang="en-US" sz="2400" dirty="0">
                <a:solidFill>
                  <a:schemeClr val="bg1"/>
                </a:solidFill>
                <a:latin typeface="Abadi" panose="020B0604020104020204" pitchFamily="34" charset="0"/>
              </a:rPr>
              <a:t>Verily, verily, I say unto you, The Son can do nothing of himself, but what he </a:t>
            </a:r>
            <a:r>
              <a:rPr lang="en-US" sz="2400" dirty="0" err="1">
                <a:solidFill>
                  <a:schemeClr val="bg1"/>
                </a:solidFill>
                <a:latin typeface="Abadi" panose="020B0604020104020204" pitchFamily="34" charset="0"/>
              </a:rPr>
              <a:t>seeth</a:t>
            </a:r>
            <a:r>
              <a:rPr lang="en-US" sz="2400" dirty="0">
                <a:solidFill>
                  <a:schemeClr val="bg1"/>
                </a:solidFill>
                <a:latin typeface="Abadi" panose="020B0604020104020204" pitchFamily="34" charset="0"/>
              </a:rPr>
              <a:t> the Father do: for what things </a:t>
            </a:r>
            <a:r>
              <a:rPr lang="en-US" sz="2400" dirty="0" err="1">
                <a:solidFill>
                  <a:schemeClr val="bg1"/>
                </a:solidFill>
                <a:latin typeface="Abadi" panose="020B0604020104020204" pitchFamily="34" charset="0"/>
              </a:rPr>
              <a:t>soever</a:t>
            </a:r>
            <a:r>
              <a:rPr lang="en-US" sz="2400" dirty="0">
                <a:solidFill>
                  <a:schemeClr val="bg1"/>
                </a:solidFill>
                <a:latin typeface="Abadi" panose="020B0604020104020204" pitchFamily="34" charset="0"/>
              </a:rPr>
              <a:t> he doeth, these also doeth the Son likewise.</a:t>
            </a:r>
          </a:p>
          <a:p>
            <a:r>
              <a:rPr lang="en-US" sz="2400" dirty="0">
                <a:solidFill>
                  <a:schemeClr val="bg1"/>
                </a:solidFill>
                <a:latin typeface="Abadi" panose="020B0604020104020204" pitchFamily="34" charset="0"/>
              </a:rPr>
              <a:t>John 5:19</a:t>
            </a:r>
          </a:p>
        </p:txBody>
      </p:sp>
      <p:sp>
        <p:nvSpPr>
          <p:cNvPr id="4" name="Rectangle 3"/>
          <p:cNvSpPr/>
          <p:nvPr/>
        </p:nvSpPr>
        <p:spPr>
          <a:xfrm>
            <a:off x="6524535" y="5092610"/>
            <a:ext cx="5218663" cy="1200329"/>
          </a:xfrm>
          <a:prstGeom prst="rect">
            <a:avLst/>
          </a:prstGeom>
        </p:spPr>
        <p:txBody>
          <a:bodyPr wrap="square">
            <a:spAutoFit/>
          </a:bodyPr>
          <a:lstStyle/>
          <a:p>
            <a:r>
              <a:rPr lang="en-US" sz="2400" dirty="0">
                <a:solidFill>
                  <a:schemeClr val="bg1"/>
                </a:solidFill>
                <a:latin typeface="Abadi" panose="020B0604020104020204" pitchFamily="34" charset="0"/>
              </a:rPr>
              <a:t>And hath given him authority to execute judgment also, because he is the Son of man. John 5:27</a:t>
            </a:r>
          </a:p>
        </p:txBody>
      </p:sp>
      <p:grpSp>
        <p:nvGrpSpPr>
          <p:cNvPr id="47" name="Group 46"/>
          <p:cNvGrpSpPr/>
          <p:nvPr/>
        </p:nvGrpSpPr>
        <p:grpSpPr>
          <a:xfrm>
            <a:off x="8981891" y="561483"/>
            <a:ext cx="2761307" cy="2445864"/>
            <a:chOff x="8582685" y="405978"/>
            <a:chExt cx="2761307" cy="2445864"/>
          </a:xfrm>
        </p:grpSpPr>
        <p:sp>
          <p:nvSpPr>
            <p:cNvPr id="26" name="Oval 25"/>
            <p:cNvSpPr/>
            <p:nvPr/>
          </p:nvSpPr>
          <p:spPr>
            <a:xfrm>
              <a:off x="8582685" y="2048737"/>
              <a:ext cx="2761307" cy="6699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p:cNvGrpSpPr/>
            <p:nvPr/>
          </p:nvGrpSpPr>
          <p:grpSpPr>
            <a:xfrm>
              <a:off x="10836998" y="759209"/>
              <a:ext cx="470780" cy="2092633"/>
              <a:chOff x="10836998" y="759209"/>
              <a:chExt cx="470780" cy="2092633"/>
            </a:xfrm>
          </p:grpSpPr>
          <p:sp>
            <p:nvSpPr>
              <p:cNvPr id="27" name="Rectangle 26"/>
              <p:cNvSpPr/>
              <p:nvPr/>
            </p:nvSpPr>
            <p:spPr>
              <a:xfrm>
                <a:off x="10936586" y="860079"/>
                <a:ext cx="271604" cy="1802290"/>
              </a:xfrm>
              <a:prstGeom prst="rect">
                <a:avLst/>
              </a:prstGeom>
              <a:solidFill>
                <a:srgbClr val="F6C88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apezoid 27"/>
              <p:cNvSpPr/>
              <p:nvPr/>
            </p:nvSpPr>
            <p:spPr>
              <a:xfrm>
                <a:off x="10836998" y="2625547"/>
                <a:ext cx="470780" cy="226295"/>
              </a:xfrm>
              <a:prstGeom prst="trapezoid">
                <a:avLst/>
              </a:prstGeom>
              <a:solidFill>
                <a:srgbClr val="F6C88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apezoid 28"/>
              <p:cNvSpPr/>
              <p:nvPr/>
            </p:nvSpPr>
            <p:spPr>
              <a:xfrm rot="10800000">
                <a:off x="10836998" y="759209"/>
                <a:ext cx="470780" cy="226295"/>
              </a:xfrm>
              <a:prstGeom prst="trapezoid">
                <a:avLst/>
              </a:prstGeom>
              <a:solidFill>
                <a:srgbClr val="F6C88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p:cNvGrpSpPr/>
            <p:nvPr/>
          </p:nvGrpSpPr>
          <p:grpSpPr>
            <a:xfrm>
              <a:off x="8587212" y="686555"/>
              <a:ext cx="470780" cy="2092633"/>
              <a:chOff x="10836998" y="759209"/>
              <a:chExt cx="470780" cy="2092633"/>
            </a:xfrm>
          </p:grpSpPr>
          <p:sp>
            <p:nvSpPr>
              <p:cNvPr id="32" name="Rectangle 31"/>
              <p:cNvSpPr/>
              <p:nvPr/>
            </p:nvSpPr>
            <p:spPr>
              <a:xfrm>
                <a:off x="10936586" y="860079"/>
                <a:ext cx="271604" cy="1802290"/>
              </a:xfrm>
              <a:prstGeom prst="rect">
                <a:avLst/>
              </a:prstGeom>
              <a:solidFill>
                <a:srgbClr val="F6C88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rapezoid 32"/>
              <p:cNvSpPr/>
              <p:nvPr/>
            </p:nvSpPr>
            <p:spPr>
              <a:xfrm>
                <a:off x="10836998" y="2625547"/>
                <a:ext cx="470780" cy="226295"/>
              </a:xfrm>
              <a:prstGeom prst="trapezoid">
                <a:avLst/>
              </a:prstGeom>
              <a:solidFill>
                <a:srgbClr val="F6C88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rapezoid 33"/>
              <p:cNvSpPr/>
              <p:nvPr/>
            </p:nvSpPr>
            <p:spPr>
              <a:xfrm rot="10800000">
                <a:off x="10836998" y="759209"/>
                <a:ext cx="470780" cy="226295"/>
              </a:xfrm>
              <a:prstGeom prst="trapezoid">
                <a:avLst/>
              </a:prstGeom>
              <a:solidFill>
                <a:srgbClr val="F6C88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p:cNvGrpSpPr/>
            <p:nvPr/>
          </p:nvGrpSpPr>
          <p:grpSpPr>
            <a:xfrm>
              <a:off x="10341422" y="426516"/>
              <a:ext cx="359774" cy="1599208"/>
              <a:chOff x="10836998" y="759209"/>
              <a:chExt cx="470780" cy="2092633"/>
            </a:xfrm>
          </p:grpSpPr>
          <p:sp>
            <p:nvSpPr>
              <p:cNvPr id="36" name="Rectangle 35"/>
              <p:cNvSpPr/>
              <p:nvPr/>
            </p:nvSpPr>
            <p:spPr>
              <a:xfrm>
                <a:off x="10936586" y="860079"/>
                <a:ext cx="271604" cy="1802290"/>
              </a:xfrm>
              <a:prstGeom prst="rect">
                <a:avLst/>
              </a:prstGeom>
              <a:solidFill>
                <a:srgbClr val="F6C88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rapezoid 36"/>
              <p:cNvSpPr/>
              <p:nvPr/>
            </p:nvSpPr>
            <p:spPr>
              <a:xfrm>
                <a:off x="10836998" y="2625547"/>
                <a:ext cx="470780" cy="226295"/>
              </a:xfrm>
              <a:prstGeom prst="trapezoid">
                <a:avLst/>
              </a:prstGeom>
              <a:solidFill>
                <a:srgbClr val="F6C88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rapezoid 37"/>
              <p:cNvSpPr/>
              <p:nvPr/>
            </p:nvSpPr>
            <p:spPr>
              <a:xfrm rot="10800000">
                <a:off x="10836998" y="759209"/>
                <a:ext cx="470780" cy="226295"/>
              </a:xfrm>
              <a:prstGeom prst="trapezoid">
                <a:avLst/>
              </a:prstGeom>
              <a:solidFill>
                <a:srgbClr val="F6C88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p:cNvGrpSpPr/>
            <p:nvPr/>
          </p:nvGrpSpPr>
          <p:grpSpPr>
            <a:xfrm>
              <a:off x="9822041" y="405978"/>
              <a:ext cx="359774" cy="1599208"/>
              <a:chOff x="10836998" y="759209"/>
              <a:chExt cx="470780" cy="2092633"/>
            </a:xfrm>
          </p:grpSpPr>
          <p:sp>
            <p:nvSpPr>
              <p:cNvPr id="40" name="Rectangle 39"/>
              <p:cNvSpPr/>
              <p:nvPr/>
            </p:nvSpPr>
            <p:spPr>
              <a:xfrm>
                <a:off x="10936586" y="860079"/>
                <a:ext cx="271604" cy="1802290"/>
              </a:xfrm>
              <a:prstGeom prst="rect">
                <a:avLst/>
              </a:prstGeom>
              <a:solidFill>
                <a:srgbClr val="F6C88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rapezoid 40"/>
              <p:cNvSpPr/>
              <p:nvPr/>
            </p:nvSpPr>
            <p:spPr>
              <a:xfrm>
                <a:off x="10836998" y="2625547"/>
                <a:ext cx="470780" cy="226295"/>
              </a:xfrm>
              <a:prstGeom prst="trapezoid">
                <a:avLst/>
              </a:prstGeom>
              <a:solidFill>
                <a:srgbClr val="F6C88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rapezoid 41"/>
              <p:cNvSpPr/>
              <p:nvPr/>
            </p:nvSpPr>
            <p:spPr>
              <a:xfrm rot="10800000">
                <a:off x="10836998" y="759209"/>
                <a:ext cx="470780" cy="226295"/>
              </a:xfrm>
              <a:prstGeom prst="trapezoid">
                <a:avLst/>
              </a:prstGeom>
              <a:solidFill>
                <a:srgbClr val="F6C88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p:cNvGrpSpPr/>
            <p:nvPr/>
          </p:nvGrpSpPr>
          <p:grpSpPr>
            <a:xfrm>
              <a:off x="9278684" y="415311"/>
              <a:ext cx="359774" cy="1599208"/>
              <a:chOff x="10836645" y="785864"/>
              <a:chExt cx="470780" cy="2092633"/>
            </a:xfrm>
          </p:grpSpPr>
          <p:sp>
            <p:nvSpPr>
              <p:cNvPr id="44" name="Rectangle 43"/>
              <p:cNvSpPr/>
              <p:nvPr/>
            </p:nvSpPr>
            <p:spPr>
              <a:xfrm>
                <a:off x="10936233" y="886734"/>
                <a:ext cx="271604" cy="1802289"/>
              </a:xfrm>
              <a:prstGeom prst="rect">
                <a:avLst/>
              </a:prstGeom>
              <a:solidFill>
                <a:srgbClr val="F6C88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rapezoid 44"/>
              <p:cNvSpPr/>
              <p:nvPr/>
            </p:nvSpPr>
            <p:spPr>
              <a:xfrm>
                <a:off x="10836645" y="2652201"/>
                <a:ext cx="470780" cy="226296"/>
              </a:xfrm>
              <a:prstGeom prst="trapezoid">
                <a:avLst/>
              </a:prstGeom>
              <a:solidFill>
                <a:srgbClr val="F6C88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rapezoid 45"/>
              <p:cNvSpPr/>
              <p:nvPr/>
            </p:nvSpPr>
            <p:spPr>
              <a:xfrm rot="10800000">
                <a:off x="10836645" y="785864"/>
                <a:ext cx="470780" cy="226296"/>
              </a:xfrm>
              <a:prstGeom prst="trapezoid">
                <a:avLst/>
              </a:prstGeom>
              <a:solidFill>
                <a:srgbClr val="F6C88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0459045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dark water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2524" r="57396"/>
          <a:stretch/>
        </p:blipFill>
        <p:spPr bwMode="auto">
          <a:xfrm>
            <a:off x="0" y="0"/>
            <a:ext cx="12192000" cy="689171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752600" y="172791"/>
            <a:ext cx="8686800" cy="1200329"/>
          </a:xfrm>
          <a:prstGeom prst="rect">
            <a:avLst/>
          </a:prstGeom>
          <a:noFill/>
        </p:spPr>
        <p:txBody>
          <a:bodyPr wrap="square" rtlCol="0">
            <a:spAutoFit/>
          </a:bodyPr>
          <a:lstStyle/>
          <a:p>
            <a:pPr algn="ctr"/>
            <a:r>
              <a:rPr lang="en-US" sz="3600" dirty="0">
                <a:solidFill>
                  <a:srgbClr val="FFFF00"/>
                </a:solidFill>
              </a:rPr>
              <a:t> Have you ever broken something important or valuable.</a:t>
            </a:r>
            <a:endParaRPr lang="en-US" sz="3600" i="1" dirty="0">
              <a:solidFill>
                <a:srgbClr val="FFFF00"/>
              </a:solidFill>
              <a:latin typeface="Leelawadee" pitchFamily="34" charset="-34"/>
              <a:cs typeface="Leelawadee" pitchFamily="34" charset="-34"/>
            </a:endParaRPr>
          </a:p>
        </p:txBody>
      </p:sp>
      <p:sp>
        <p:nvSpPr>
          <p:cNvPr id="9" name="TextBox 8"/>
          <p:cNvSpPr txBox="1"/>
          <p:nvPr/>
        </p:nvSpPr>
        <p:spPr>
          <a:xfrm>
            <a:off x="1523459" y="5614132"/>
            <a:ext cx="8686800" cy="830997"/>
          </a:xfrm>
          <a:prstGeom prst="rect">
            <a:avLst/>
          </a:prstGeom>
          <a:noFill/>
        </p:spPr>
        <p:txBody>
          <a:bodyPr wrap="square" rtlCol="0">
            <a:spAutoFit/>
          </a:bodyPr>
          <a:lstStyle/>
          <a:p>
            <a:pPr algn="ctr"/>
            <a:r>
              <a:rPr lang="en-US" sz="2400" dirty="0">
                <a:solidFill>
                  <a:schemeClr val="bg1"/>
                </a:solidFill>
              </a:rPr>
              <a:t>Because of our choices or the challenges we face, at times we may feel broken or like we have little value.</a:t>
            </a:r>
            <a:endParaRPr lang="en-US" sz="2400" i="1" dirty="0">
              <a:solidFill>
                <a:schemeClr val="bg1"/>
              </a:solidFill>
              <a:latin typeface="Leelawadee" pitchFamily="34" charset="-34"/>
              <a:cs typeface="Leelawadee" pitchFamily="34" charset="-34"/>
            </a:endParaRPr>
          </a:p>
        </p:txBody>
      </p:sp>
      <p:pic>
        <p:nvPicPr>
          <p:cNvPr id="2050" name="Picture 2" descr="https://www.lds.org/bc/content/ldsorg/seminary-institute/online-resources/2016-broken-clay-po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859" y="1545911"/>
            <a:ext cx="3932331" cy="412894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394049" y="2644170"/>
            <a:ext cx="2901391" cy="1569660"/>
          </a:xfrm>
          <a:prstGeom prst="rect">
            <a:avLst/>
          </a:prstGeom>
        </p:spPr>
        <p:txBody>
          <a:bodyPr wrap="square">
            <a:spAutoFit/>
          </a:bodyPr>
          <a:lstStyle/>
          <a:p>
            <a:pPr algn="ctr"/>
            <a:r>
              <a:rPr lang="en-US" sz="2400" dirty="0">
                <a:solidFill>
                  <a:schemeClr val="bg1"/>
                </a:solidFill>
                <a:latin typeface="Abadi" panose="020B0604020104020204" pitchFamily="34" charset="0"/>
              </a:rPr>
              <a:t>As children of Heavenly Father we are important and have great worth.</a:t>
            </a:r>
            <a:endParaRPr lang="en-US" sz="2400" dirty="0">
              <a:solidFill>
                <a:schemeClr val="bg1"/>
              </a:solidFill>
            </a:endParaRPr>
          </a:p>
        </p:txBody>
      </p:sp>
      <p:pic>
        <p:nvPicPr>
          <p:cNvPr id="2052" name="Picture 4" descr="Image result for broken insid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0527" y="1727892"/>
            <a:ext cx="4169223" cy="3133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9704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animEffect transition="in" filter="fade">
                                      <p:cBhvr>
                                        <p:cTn id="11" dur="500"/>
                                        <p:tgtEl>
                                          <p:spTgt spid="205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feelgrafix.com/data_images/out/3/758340-brown-wallpaper.jpg"/>
          <p:cNvPicPr>
            <a:picLocks noChangeAspect="1" noChangeArrowheads="1"/>
          </p:cNvPicPr>
          <p:nvPr/>
        </p:nvPicPr>
        <p:blipFill>
          <a:blip r:embed="rId2" cstate="print">
            <a:duotone>
              <a:prstClr val="black"/>
              <a:schemeClr val="accent5">
                <a:tint val="45000"/>
                <a:satMod val="400000"/>
              </a:schemeClr>
            </a:duotone>
          </a:blip>
          <a:srcRect/>
          <a:stretch>
            <a:fillRect/>
          </a:stretch>
        </p:blipFill>
        <p:spPr bwMode="auto">
          <a:xfrm>
            <a:off x="0" y="0"/>
            <a:ext cx="12192000" cy="6858000"/>
          </a:xfrm>
          <a:prstGeom prst="rect">
            <a:avLst/>
          </a:prstGeom>
          <a:noFill/>
        </p:spPr>
      </p:pic>
      <p:sp>
        <p:nvSpPr>
          <p:cNvPr id="5" name="TextBox 4"/>
          <p:cNvSpPr txBox="1"/>
          <p:nvPr/>
        </p:nvSpPr>
        <p:spPr>
          <a:xfrm>
            <a:off x="295835" y="1187467"/>
            <a:ext cx="7515308" cy="1631216"/>
          </a:xfrm>
          <a:prstGeom prst="rect">
            <a:avLst/>
          </a:prstGeom>
          <a:noFill/>
        </p:spPr>
        <p:txBody>
          <a:bodyPr wrap="square" rtlCol="0">
            <a:spAutoFit/>
          </a:bodyPr>
          <a:lstStyle/>
          <a:p>
            <a:r>
              <a:rPr lang="en-US" sz="2000" dirty="0">
                <a:solidFill>
                  <a:schemeClr val="bg1"/>
                </a:solidFill>
              </a:rPr>
              <a:t>Herod Antipas, who governed the regions of Galilee and </a:t>
            </a:r>
            <a:r>
              <a:rPr lang="en-US" sz="2000" dirty="0" err="1">
                <a:solidFill>
                  <a:schemeClr val="bg1"/>
                </a:solidFill>
              </a:rPr>
              <a:t>Perea</a:t>
            </a:r>
            <a:r>
              <a:rPr lang="en-US" sz="2000" dirty="0">
                <a:solidFill>
                  <a:schemeClr val="bg1"/>
                </a:solidFill>
              </a:rPr>
              <a:t> following the death of his father, Herod the Great. </a:t>
            </a:r>
          </a:p>
          <a:p>
            <a:endParaRPr lang="en-US" sz="2000" dirty="0">
              <a:solidFill>
                <a:schemeClr val="bg1"/>
              </a:solidFill>
            </a:endParaRPr>
          </a:p>
          <a:p>
            <a:r>
              <a:rPr lang="en-US" sz="2000" dirty="0">
                <a:solidFill>
                  <a:schemeClr val="bg1"/>
                </a:solidFill>
              </a:rPr>
              <a:t>Herod Antipas had divorced his wife and married Herodias, the wife of his brother Philip. </a:t>
            </a: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Herod and John the Baptist</a:t>
            </a:r>
          </a:p>
        </p:txBody>
      </p:sp>
      <p:sp>
        <p:nvSpPr>
          <p:cNvPr id="317" name="TextBox 316"/>
          <p:cNvSpPr txBox="1"/>
          <p:nvPr/>
        </p:nvSpPr>
        <p:spPr>
          <a:xfrm>
            <a:off x="0" y="6550223"/>
            <a:ext cx="1477818" cy="307777"/>
          </a:xfrm>
          <a:prstGeom prst="rect">
            <a:avLst/>
          </a:prstGeom>
          <a:noFill/>
        </p:spPr>
        <p:txBody>
          <a:bodyPr wrap="square" rtlCol="0">
            <a:spAutoFit/>
          </a:bodyPr>
          <a:lstStyle/>
          <a:p>
            <a:r>
              <a:rPr lang="en-US" sz="1400" dirty="0">
                <a:solidFill>
                  <a:schemeClr val="bg1"/>
                </a:solidFill>
              </a:rPr>
              <a:t>Mark 6:17-29</a:t>
            </a:r>
          </a:p>
        </p:txBody>
      </p:sp>
      <p:sp>
        <p:nvSpPr>
          <p:cNvPr id="383" name="Rectangle 382"/>
          <p:cNvSpPr/>
          <p:nvPr/>
        </p:nvSpPr>
        <p:spPr>
          <a:xfrm>
            <a:off x="5384801" y="4888637"/>
            <a:ext cx="6096000" cy="1754326"/>
          </a:xfrm>
          <a:prstGeom prst="rect">
            <a:avLst/>
          </a:prstGeom>
        </p:spPr>
        <p:txBody>
          <a:bodyPr>
            <a:spAutoFit/>
          </a:bodyPr>
          <a:lstStyle/>
          <a:p>
            <a:endParaRPr lang="en-US" dirty="0">
              <a:solidFill>
                <a:schemeClr val="bg1"/>
              </a:solidFill>
            </a:endParaRPr>
          </a:p>
          <a:p>
            <a:r>
              <a:rPr lang="en-US" dirty="0">
                <a:solidFill>
                  <a:schemeClr val="bg1"/>
                </a:solidFill>
              </a:rPr>
              <a:t>This act was a blatant violation of Jewish law, and John the Baptist had vocally condemned it. </a:t>
            </a:r>
          </a:p>
          <a:p>
            <a:endParaRPr lang="en-US" dirty="0">
              <a:solidFill>
                <a:schemeClr val="bg1"/>
              </a:solidFill>
            </a:endParaRPr>
          </a:p>
          <a:p>
            <a:r>
              <a:rPr lang="en-US" dirty="0">
                <a:solidFill>
                  <a:schemeClr val="bg1"/>
                </a:solidFill>
              </a:rPr>
              <a:t>John’s opposition to this marriage angered Herodias, so Herod imprisoned John to appease her.</a:t>
            </a:r>
          </a:p>
        </p:txBody>
      </p:sp>
      <p:grpSp>
        <p:nvGrpSpPr>
          <p:cNvPr id="2" name="Group 80">
            <a:extLst>
              <a:ext uri="{FF2B5EF4-FFF2-40B4-BE49-F238E27FC236}">
                <a16:creationId xmlns:a16="http://schemas.microsoft.com/office/drawing/2014/main" id="{CC560580-0F61-0D18-137D-CA5C998C8614}"/>
              </a:ext>
            </a:extLst>
          </p:cNvPr>
          <p:cNvGrpSpPr/>
          <p:nvPr/>
        </p:nvGrpSpPr>
        <p:grpSpPr>
          <a:xfrm>
            <a:off x="1828388" y="3611021"/>
            <a:ext cx="1481056" cy="2898865"/>
            <a:chOff x="4648199" y="990600"/>
            <a:chExt cx="2144079" cy="4196596"/>
          </a:xfrm>
        </p:grpSpPr>
        <p:sp>
          <p:nvSpPr>
            <p:cNvPr id="3" name="Oval 2">
              <a:extLst>
                <a:ext uri="{FF2B5EF4-FFF2-40B4-BE49-F238E27FC236}">
                  <a16:creationId xmlns:a16="http://schemas.microsoft.com/office/drawing/2014/main" id="{D774EB7C-A3F4-2771-3016-81E5901AF16E}"/>
                </a:ext>
              </a:extLst>
            </p:cNvPr>
            <p:cNvSpPr/>
            <p:nvPr/>
          </p:nvSpPr>
          <p:spPr>
            <a:xfrm rot="20275293" flipH="1">
              <a:off x="6376021" y="3200400"/>
              <a:ext cx="416257" cy="57030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8D602C2C-5487-8AF9-FAC2-2C1F76150E64}"/>
                </a:ext>
              </a:extLst>
            </p:cNvPr>
            <p:cNvSpPr/>
            <p:nvPr/>
          </p:nvSpPr>
          <p:spPr>
            <a:xfrm rot="1639096" flipH="1">
              <a:off x="4648199" y="3200400"/>
              <a:ext cx="421452" cy="57030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1">
              <a:extLst>
                <a:ext uri="{FF2B5EF4-FFF2-40B4-BE49-F238E27FC236}">
                  <a16:creationId xmlns:a16="http://schemas.microsoft.com/office/drawing/2014/main" id="{2C1A1893-D0D4-FD87-3A47-22D6BCF7A73B}"/>
                </a:ext>
              </a:extLst>
            </p:cNvPr>
            <p:cNvGrpSpPr/>
            <p:nvPr/>
          </p:nvGrpSpPr>
          <p:grpSpPr>
            <a:xfrm>
              <a:off x="5142345" y="4629728"/>
              <a:ext cx="520849" cy="515905"/>
              <a:chOff x="7122338" y="5361709"/>
              <a:chExt cx="520849" cy="515905"/>
            </a:xfrm>
          </p:grpSpPr>
          <p:sp>
            <p:nvSpPr>
              <p:cNvPr id="294" name="Oval 293">
                <a:extLst>
                  <a:ext uri="{FF2B5EF4-FFF2-40B4-BE49-F238E27FC236}">
                    <a16:creationId xmlns:a16="http://schemas.microsoft.com/office/drawing/2014/main" id="{C784E9B1-623D-5871-BA36-4B65E35E97F7}"/>
                  </a:ext>
                </a:extLst>
              </p:cNvPr>
              <p:cNvSpPr/>
              <p:nvPr/>
            </p:nvSpPr>
            <p:spPr>
              <a:xfrm rot="21071524" flipH="1">
                <a:off x="7122338" y="5370796"/>
                <a:ext cx="519642" cy="506818"/>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Oval 294">
                <a:extLst>
                  <a:ext uri="{FF2B5EF4-FFF2-40B4-BE49-F238E27FC236}">
                    <a16:creationId xmlns:a16="http://schemas.microsoft.com/office/drawing/2014/main" id="{5F2E57CB-E0B8-DB08-1DFF-213A5DF3B416}"/>
                  </a:ext>
                </a:extLst>
              </p:cNvPr>
              <p:cNvSpPr/>
              <p:nvPr/>
            </p:nvSpPr>
            <p:spPr>
              <a:xfrm flipH="1">
                <a:off x="7123545" y="5361709"/>
                <a:ext cx="519642" cy="36501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60">
              <a:extLst>
                <a:ext uri="{FF2B5EF4-FFF2-40B4-BE49-F238E27FC236}">
                  <a16:creationId xmlns:a16="http://schemas.microsoft.com/office/drawing/2014/main" id="{B5C47C76-49A2-3500-9A6E-9D104A4BC700}"/>
                </a:ext>
              </a:extLst>
            </p:cNvPr>
            <p:cNvGrpSpPr/>
            <p:nvPr/>
          </p:nvGrpSpPr>
          <p:grpSpPr>
            <a:xfrm>
              <a:off x="5634182" y="4671291"/>
              <a:ext cx="520849" cy="515905"/>
              <a:chOff x="7122338" y="5361709"/>
              <a:chExt cx="520849" cy="515905"/>
            </a:xfrm>
          </p:grpSpPr>
          <p:sp>
            <p:nvSpPr>
              <p:cNvPr id="292" name="Oval 291">
                <a:extLst>
                  <a:ext uri="{FF2B5EF4-FFF2-40B4-BE49-F238E27FC236}">
                    <a16:creationId xmlns:a16="http://schemas.microsoft.com/office/drawing/2014/main" id="{24AAC626-08DB-711D-AF83-D1962CC63D7C}"/>
                  </a:ext>
                </a:extLst>
              </p:cNvPr>
              <p:cNvSpPr/>
              <p:nvPr/>
            </p:nvSpPr>
            <p:spPr>
              <a:xfrm rot="21071524" flipH="1">
                <a:off x="7122338" y="5370796"/>
                <a:ext cx="519642" cy="506818"/>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Oval 292">
                <a:extLst>
                  <a:ext uri="{FF2B5EF4-FFF2-40B4-BE49-F238E27FC236}">
                    <a16:creationId xmlns:a16="http://schemas.microsoft.com/office/drawing/2014/main" id="{A7E1B319-A6E8-561B-AA6B-3866A0892D89}"/>
                  </a:ext>
                </a:extLst>
              </p:cNvPr>
              <p:cNvSpPr/>
              <p:nvPr/>
            </p:nvSpPr>
            <p:spPr>
              <a:xfrm flipH="1">
                <a:off x="7123545" y="5361709"/>
                <a:ext cx="519642" cy="36501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rapezoid 8">
              <a:extLst>
                <a:ext uri="{FF2B5EF4-FFF2-40B4-BE49-F238E27FC236}">
                  <a16:creationId xmlns:a16="http://schemas.microsoft.com/office/drawing/2014/main" id="{6B623D5E-37E9-2578-E815-77977B3A2C16}"/>
                </a:ext>
              </a:extLst>
            </p:cNvPr>
            <p:cNvSpPr/>
            <p:nvPr/>
          </p:nvSpPr>
          <p:spPr>
            <a:xfrm flipH="1">
              <a:off x="5105400" y="3962400"/>
              <a:ext cx="1091248" cy="914400"/>
            </a:xfrm>
            <a:prstGeom prst="trapezoid">
              <a:avLst>
                <a:gd name="adj" fmla="val 8711"/>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a:extLst>
                <a:ext uri="{FF2B5EF4-FFF2-40B4-BE49-F238E27FC236}">
                  <a16:creationId xmlns:a16="http://schemas.microsoft.com/office/drawing/2014/main" id="{EBD831CB-3B09-79F0-F1B6-CC7120504B9C}"/>
                </a:ext>
              </a:extLst>
            </p:cNvPr>
            <p:cNvSpPr/>
            <p:nvPr/>
          </p:nvSpPr>
          <p:spPr>
            <a:xfrm rot="19879197" flipH="1">
              <a:off x="5952198" y="2117173"/>
              <a:ext cx="623744" cy="1465500"/>
            </a:xfrm>
            <a:prstGeom prst="trapezoid">
              <a:avLst>
                <a:gd name="adj" fmla="val 35984"/>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ED90AC26-1F15-F6D6-F770-EFAF9A3F3178}"/>
                </a:ext>
              </a:extLst>
            </p:cNvPr>
            <p:cNvSpPr/>
            <p:nvPr/>
          </p:nvSpPr>
          <p:spPr>
            <a:xfrm rot="1667365" flipH="1">
              <a:off x="4860183" y="1967244"/>
              <a:ext cx="672641" cy="1639715"/>
            </a:xfrm>
            <a:prstGeom prst="trapezoid">
              <a:avLst>
                <a:gd name="adj" fmla="val 35984"/>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F651F9E0-4523-9855-2B2C-C1EF266EE176}"/>
                </a:ext>
              </a:extLst>
            </p:cNvPr>
            <p:cNvSpPr/>
            <p:nvPr/>
          </p:nvSpPr>
          <p:spPr>
            <a:xfrm flipH="1">
              <a:off x="5105400" y="2133600"/>
              <a:ext cx="1219200" cy="2362200"/>
            </a:xfrm>
            <a:prstGeom prst="trapezoid">
              <a:avLst>
                <a:gd name="adj" fmla="val 35984"/>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7EE5B9E5-EC82-A945-719D-4766BF62E2EA}"/>
                </a:ext>
              </a:extLst>
            </p:cNvPr>
            <p:cNvSpPr/>
            <p:nvPr/>
          </p:nvSpPr>
          <p:spPr>
            <a:xfrm rot="10800000">
              <a:off x="5501046" y="2206782"/>
              <a:ext cx="457200" cy="9906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loud 13">
              <a:extLst>
                <a:ext uri="{FF2B5EF4-FFF2-40B4-BE49-F238E27FC236}">
                  <a16:creationId xmlns:a16="http://schemas.microsoft.com/office/drawing/2014/main" id="{9EE656B0-F4BC-11A0-7734-63A17695AD2D}"/>
                </a:ext>
              </a:extLst>
            </p:cNvPr>
            <p:cNvSpPr/>
            <p:nvPr/>
          </p:nvSpPr>
          <p:spPr>
            <a:xfrm rot="4566406">
              <a:off x="5456319" y="1370091"/>
              <a:ext cx="1259042" cy="609600"/>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911E303C-D91C-E6A9-C7C1-AEAAED0D6995}"/>
                </a:ext>
              </a:extLst>
            </p:cNvPr>
            <p:cNvSpPr/>
            <p:nvPr/>
          </p:nvSpPr>
          <p:spPr>
            <a:xfrm>
              <a:off x="5029200" y="1066800"/>
              <a:ext cx="609600" cy="1295400"/>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A66D1C7-7185-25B5-4D0D-B801E1CCE0A5}"/>
                </a:ext>
              </a:extLst>
            </p:cNvPr>
            <p:cNvSpPr/>
            <p:nvPr/>
          </p:nvSpPr>
          <p:spPr>
            <a:xfrm flipH="1">
              <a:off x="5600806" y="2054558"/>
              <a:ext cx="415714" cy="51846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1">
              <a:extLst>
                <a:ext uri="{FF2B5EF4-FFF2-40B4-BE49-F238E27FC236}">
                  <a16:creationId xmlns:a16="http://schemas.microsoft.com/office/drawing/2014/main" id="{0F1C9E0C-5F3F-A340-3834-3B48D37699AA}"/>
                </a:ext>
              </a:extLst>
            </p:cNvPr>
            <p:cNvSpPr/>
            <p:nvPr/>
          </p:nvSpPr>
          <p:spPr>
            <a:xfrm rot="647929" flipH="1">
              <a:off x="5091379" y="2194939"/>
              <a:ext cx="392672" cy="2555731"/>
            </a:xfrm>
            <a:prstGeom prst="trapezoid">
              <a:avLst>
                <a:gd name="adj" fmla="val 22121"/>
              </a:avLst>
            </a:prstGeom>
            <a:solidFill>
              <a:srgbClr val="D5C7A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7">
              <a:extLst>
                <a:ext uri="{FF2B5EF4-FFF2-40B4-BE49-F238E27FC236}">
                  <a16:creationId xmlns:a16="http://schemas.microsoft.com/office/drawing/2014/main" id="{CA75547B-5704-A520-0C83-562A79E357DC}"/>
                </a:ext>
              </a:extLst>
            </p:cNvPr>
            <p:cNvSpPr/>
            <p:nvPr/>
          </p:nvSpPr>
          <p:spPr>
            <a:xfrm rot="21080486" flipH="1">
              <a:off x="5901806" y="2227657"/>
              <a:ext cx="427558" cy="2514081"/>
            </a:xfrm>
            <a:prstGeom prst="trapezoid">
              <a:avLst>
                <a:gd name="adj" fmla="val 24980"/>
              </a:avLst>
            </a:prstGeom>
            <a:solidFill>
              <a:srgbClr val="D5C7A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58">
              <a:extLst>
                <a:ext uri="{FF2B5EF4-FFF2-40B4-BE49-F238E27FC236}">
                  <a16:creationId xmlns:a16="http://schemas.microsoft.com/office/drawing/2014/main" id="{B89C12DC-6338-AE71-CD13-7C84C95256E7}"/>
                </a:ext>
              </a:extLst>
            </p:cNvPr>
            <p:cNvGrpSpPr/>
            <p:nvPr/>
          </p:nvGrpSpPr>
          <p:grpSpPr>
            <a:xfrm rot="262221">
              <a:off x="4831890" y="3637028"/>
              <a:ext cx="1493485" cy="878243"/>
              <a:chOff x="5486400" y="5562600"/>
              <a:chExt cx="1088184" cy="878243"/>
            </a:xfrm>
          </p:grpSpPr>
          <p:sp>
            <p:nvSpPr>
              <p:cNvPr id="274" name="Diagonal Stripe 273">
                <a:extLst>
                  <a:ext uri="{FF2B5EF4-FFF2-40B4-BE49-F238E27FC236}">
                    <a16:creationId xmlns:a16="http://schemas.microsoft.com/office/drawing/2014/main" id="{2DDD45A4-0B61-813F-7F71-3DEDEEE97BD5}"/>
                  </a:ext>
                </a:extLst>
              </p:cNvPr>
              <p:cNvSpPr/>
              <p:nvPr/>
            </p:nvSpPr>
            <p:spPr>
              <a:xfrm rot="20116470" flipH="1">
                <a:off x="5669897" y="5583498"/>
                <a:ext cx="904687" cy="346988"/>
              </a:xfrm>
              <a:prstGeom prst="diagStripe">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5" name="Diagonal Stripe 274">
                <a:extLst>
                  <a:ext uri="{FF2B5EF4-FFF2-40B4-BE49-F238E27FC236}">
                    <a16:creationId xmlns:a16="http://schemas.microsoft.com/office/drawing/2014/main" id="{18209A33-C4DC-7982-A1E6-6532D4744AA4}"/>
                  </a:ext>
                </a:extLst>
              </p:cNvPr>
              <p:cNvSpPr/>
              <p:nvPr/>
            </p:nvSpPr>
            <p:spPr>
              <a:xfrm rot="16200000" flipH="1">
                <a:off x="5279371" y="5922029"/>
                <a:ext cx="725843" cy="311785"/>
              </a:xfrm>
              <a:prstGeom prst="diagStripe">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0" name="Diagonal Stripe 289">
                <a:extLst>
                  <a:ext uri="{FF2B5EF4-FFF2-40B4-BE49-F238E27FC236}">
                    <a16:creationId xmlns:a16="http://schemas.microsoft.com/office/drawing/2014/main" id="{5C1F6B71-CA1E-D37F-EEF7-DEEACEDA9BBD}"/>
                  </a:ext>
                </a:extLst>
              </p:cNvPr>
              <p:cNvSpPr/>
              <p:nvPr/>
            </p:nvSpPr>
            <p:spPr>
              <a:xfrm rot="5400000">
                <a:off x="5507971" y="5845829"/>
                <a:ext cx="725843" cy="311785"/>
              </a:xfrm>
              <a:prstGeom prst="diagStripe">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1" name="Flowchart: Display 290">
                <a:extLst>
                  <a:ext uri="{FF2B5EF4-FFF2-40B4-BE49-F238E27FC236}">
                    <a16:creationId xmlns:a16="http://schemas.microsoft.com/office/drawing/2014/main" id="{80E18160-E4D5-5A49-972E-C7C3E8D7B354}"/>
                  </a:ext>
                </a:extLst>
              </p:cNvPr>
              <p:cNvSpPr/>
              <p:nvPr/>
            </p:nvSpPr>
            <p:spPr>
              <a:xfrm flipH="1">
                <a:off x="5638800" y="5562600"/>
                <a:ext cx="259821" cy="207384"/>
              </a:xfrm>
              <a:prstGeom prst="flowChartDisplay">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Oval 1">
              <a:extLst>
                <a:ext uri="{FF2B5EF4-FFF2-40B4-BE49-F238E27FC236}">
                  <a16:creationId xmlns:a16="http://schemas.microsoft.com/office/drawing/2014/main" id="{122A1F61-87C1-3516-B8E3-8D3D066B999D}"/>
                </a:ext>
              </a:extLst>
            </p:cNvPr>
            <p:cNvSpPr/>
            <p:nvPr/>
          </p:nvSpPr>
          <p:spPr>
            <a:xfrm flipH="1">
              <a:off x="5334000" y="1219200"/>
              <a:ext cx="831427" cy="124430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id="{4AA37628-D2E4-EB1A-C2BA-A6CF5634C9A8}"/>
                </a:ext>
              </a:extLst>
            </p:cNvPr>
            <p:cNvSpPr/>
            <p:nvPr/>
          </p:nvSpPr>
          <p:spPr>
            <a:xfrm>
              <a:off x="5306017" y="2097394"/>
              <a:ext cx="890631" cy="738345"/>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91AD93D-F989-2F5D-5DB0-7071E8C81F7D}"/>
                </a:ext>
              </a:extLst>
            </p:cNvPr>
            <p:cNvSpPr/>
            <p:nvPr/>
          </p:nvSpPr>
          <p:spPr>
            <a:xfrm flipH="1">
              <a:off x="5638897" y="2180596"/>
              <a:ext cx="256116" cy="15282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22">
              <a:extLst>
                <a:ext uri="{FF2B5EF4-FFF2-40B4-BE49-F238E27FC236}">
                  <a16:creationId xmlns:a16="http://schemas.microsoft.com/office/drawing/2014/main" id="{305AA8E4-0499-EDBB-021D-336906E697D3}"/>
                </a:ext>
              </a:extLst>
            </p:cNvPr>
            <p:cNvSpPr/>
            <p:nvPr/>
          </p:nvSpPr>
          <p:spPr>
            <a:xfrm>
              <a:off x="5334000" y="990600"/>
              <a:ext cx="609600" cy="381000"/>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ADCECBF1-E32F-4AC4-3E49-33D247B13E88}"/>
                </a:ext>
              </a:extLst>
            </p:cNvPr>
            <p:cNvSpPr/>
            <p:nvPr/>
          </p:nvSpPr>
          <p:spPr>
            <a:xfrm flipH="1">
              <a:off x="5257800" y="1143000"/>
              <a:ext cx="304800" cy="228600"/>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238A8DFE-4082-B6C0-06D5-98E2C10C2A1B}"/>
                </a:ext>
              </a:extLst>
            </p:cNvPr>
            <p:cNvSpPr/>
            <p:nvPr/>
          </p:nvSpPr>
          <p:spPr>
            <a:xfrm flipH="1">
              <a:off x="5791200" y="1066800"/>
              <a:ext cx="304800" cy="228600"/>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79">
              <a:extLst>
                <a:ext uri="{FF2B5EF4-FFF2-40B4-BE49-F238E27FC236}">
                  <a16:creationId xmlns:a16="http://schemas.microsoft.com/office/drawing/2014/main" id="{80A3A19D-5AC4-1E97-3A1A-6F33FC55E042}"/>
                </a:ext>
              </a:extLst>
            </p:cNvPr>
            <p:cNvGrpSpPr/>
            <p:nvPr/>
          </p:nvGrpSpPr>
          <p:grpSpPr>
            <a:xfrm>
              <a:off x="5029200" y="1295400"/>
              <a:ext cx="1295400" cy="294409"/>
              <a:chOff x="6858000" y="2438400"/>
              <a:chExt cx="1676400" cy="381000"/>
            </a:xfrm>
          </p:grpSpPr>
          <p:sp>
            <p:nvSpPr>
              <p:cNvPr id="27" name="Rounded Rectangle 182">
                <a:extLst>
                  <a:ext uri="{FF2B5EF4-FFF2-40B4-BE49-F238E27FC236}">
                    <a16:creationId xmlns:a16="http://schemas.microsoft.com/office/drawing/2014/main" id="{1A2F4DE0-0755-5DEC-EDE7-5EE9E4F7D375}"/>
                  </a:ext>
                </a:extLst>
              </p:cNvPr>
              <p:cNvSpPr/>
              <p:nvPr/>
            </p:nvSpPr>
            <p:spPr>
              <a:xfrm>
                <a:off x="6858000" y="2438400"/>
                <a:ext cx="1676400" cy="381000"/>
              </a:xfrm>
              <a:prstGeom prst="roundRect">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78">
                <a:extLst>
                  <a:ext uri="{FF2B5EF4-FFF2-40B4-BE49-F238E27FC236}">
                    <a16:creationId xmlns:a16="http://schemas.microsoft.com/office/drawing/2014/main" id="{F2A6A446-2A55-C017-DB1B-69EC46493A49}"/>
                  </a:ext>
                </a:extLst>
              </p:cNvPr>
              <p:cNvGrpSpPr/>
              <p:nvPr/>
            </p:nvGrpSpPr>
            <p:grpSpPr>
              <a:xfrm>
                <a:off x="7086600" y="2438400"/>
                <a:ext cx="1219200" cy="353961"/>
                <a:chOff x="6934200" y="990600"/>
                <a:chExt cx="2362200" cy="685800"/>
              </a:xfrm>
            </p:grpSpPr>
            <p:grpSp>
              <p:nvGrpSpPr>
                <p:cNvPr id="29" name="Group 71">
                  <a:extLst>
                    <a:ext uri="{FF2B5EF4-FFF2-40B4-BE49-F238E27FC236}">
                      <a16:creationId xmlns:a16="http://schemas.microsoft.com/office/drawing/2014/main" id="{1D9E3C26-43C3-38EF-4A51-2B60ECD77D70}"/>
                    </a:ext>
                  </a:extLst>
                </p:cNvPr>
                <p:cNvGrpSpPr/>
                <p:nvPr/>
              </p:nvGrpSpPr>
              <p:grpSpPr>
                <a:xfrm>
                  <a:off x="6934200" y="990600"/>
                  <a:ext cx="838200" cy="685800"/>
                  <a:chOff x="6934200" y="990600"/>
                  <a:chExt cx="838200" cy="685800"/>
                </a:xfrm>
              </p:grpSpPr>
              <p:sp>
                <p:nvSpPr>
                  <p:cNvPr id="272" name="Plaque 271">
                    <a:extLst>
                      <a:ext uri="{FF2B5EF4-FFF2-40B4-BE49-F238E27FC236}">
                        <a16:creationId xmlns:a16="http://schemas.microsoft.com/office/drawing/2014/main" id="{05C50136-22B1-9804-FFCF-F82551A829F6}"/>
                      </a:ext>
                    </a:extLst>
                  </p:cNvPr>
                  <p:cNvSpPr/>
                  <p:nvPr/>
                </p:nvSpPr>
                <p:spPr>
                  <a:xfrm>
                    <a:off x="6934200" y="990600"/>
                    <a:ext cx="838200" cy="685800"/>
                  </a:xfrm>
                  <a:prstGeom prst="plaque">
                    <a:avLst>
                      <a:gd name="adj" fmla="val 44950"/>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Diamond 272">
                    <a:extLst>
                      <a:ext uri="{FF2B5EF4-FFF2-40B4-BE49-F238E27FC236}">
                        <a16:creationId xmlns:a16="http://schemas.microsoft.com/office/drawing/2014/main" id="{C5DCE2BA-0745-1F53-7965-343476FA2752}"/>
                      </a:ext>
                    </a:extLst>
                  </p:cNvPr>
                  <p:cNvSpPr/>
                  <p:nvPr/>
                </p:nvSpPr>
                <p:spPr>
                  <a:xfrm>
                    <a:off x="7239000" y="1143000"/>
                    <a:ext cx="228600" cy="381000"/>
                  </a:xfrm>
                  <a:prstGeom prst="diamond">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72">
                  <a:extLst>
                    <a:ext uri="{FF2B5EF4-FFF2-40B4-BE49-F238E27FC236}">
                      <a16:creationId xmlns:a16="http://schemas.microsoft.com/office/drawing/2014/main" id="{3832C163-5DEF-8F18-B272-779F05AD70FF}"/>
                    </a:ext>
                  </a:extLst>
                </p:cNvPr>
                <p:cNvGrpSpPr/>
                <p:nvPr/>
              </p:nvGrpSpPr>
              <p:grpSpPr>
                <a:xfrm>
                  <a:off x="7696200" y="990600"/>
                  <a:ext cx="838200" cy="685800"/>
                  <a:chOff x="6934200" y="990600"/>
                  <a:chExt cx="838200" cy="685800"/>
                </a:xfrm>
              </p:grpSpPr>
              <p:sp>
                <p:nvSpPr>
                  <p:cNvPr id="263" name="Plaque 262">
                    <a:extLst>
                      <a:ext uri="{FF2B5EF4-FFF2-40B4-BE49-F238E27FC236}">
                        <a16:creationId xmlns:a16="http://schemas.microsoft.com/office/drawing/2014/main" id="{B501B442-54BD-975B-E5E1-481F77C0AB4F}"/>
                      </a:ext>
                    </a:extLst>
                  </p:cNvPr>
                  <p:cNvSpPr/>
                  <p:nvPr/>
                </p:nvSpPr>
                <p:spPr>
                  <a:xfrm>
                    <a:off x="6934200" y="990600"/>
                    <a:ext cx="838200" cy="685800"/>
                  </a:xfrm>
                  <a:prstGeom prst="plaque">
                    <a:avLst>
                      <a:gd name="adj" fmla="val 44950"/>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Diamond 269">
                    <a:extLst>
                      <a:ext uri="{FF2B5EF4-FFF2-40B4-BE49-F238E27FC236}">
                        <a16:creationId xmlns:a16="http://schemas.microsoft.com/office/drawing/2014/main" id="{00C71D54-2D0A-7F4F-98B4-241EE3420FE5}"/>
                      </a:ext>
                    </a:extLst>
                  </p:cNvPr>
                  <p:cNvSpPr/>
                  <p:nvPr/>
                </p:nvSpPr>
                <p:spPr>
                  <a:xfrm>
                    <a:off x="7239000" y="1143000"/>
                    <a:ext cx="228600" cy="381000"/>
                  </a:xfrm>
                  <a:prstGeom prst="diamond">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75">
                  <a:extLst>
                    <a:ext uri="{FF2B5EF4-FFF2-40B4-BE49-F238E27FC236}">
                      <a16:creationId xmlns:a16="http://schemas.microsoft.com/office/drawing/2014/main" id="{7D8C76C7-69A6-A5E0-A8EE-CAD89290A68E}"/>
                    </a:ext>
                  </a:extLst>
                </p:cNvPr>
                <p:cNvGrpSpPr/>
                <p:nvPr/>
              </p:nvGrpSpPr>
              <p:grpSpPr>
                <a:xfrm>
                  <a:off x="8458200" y="990600"/>
                  <a:ext cx="838200" cy="685800"/>
                  <a:chOff x="6934200" y="990600"/>
                  <a:chExt cx="838200" cy="685800"/>
                </a:xfrm>
              </p:grpSpPr>
              <p:sp>
                <p:nvSpPr>
                  <p:cNvPr id="251" name="Plaque 250">
                    <a:extLst>
                      <a:ext uri="{FF2B5EF4-FFF2-40B4-BE49-F238E27FC236}">
                        <a16:creationId xmlns:a16="http://schemas.microsoft.com/office/drawing/2014/main" id="{3302841D-B756-64CF-B86A-DAB0B31A4FCC}"/>
                      </a:ext>
                    </a:extLst>
                  </p:cNvPr>
                  <p:cNvSpPr/>
                  <p:nvPr/>
                </p:nvSpPr>
                <p:spPr>
                  <a:xfrm>
                    <a:off x="6934200" y="990600"/>
                    <a:ext cx="838200" cy="685800"/>
                  </a:xfrm>
                  <a:prstGeom prst="plaque">
                    <a:avLst>
                      <a:gd name="adj" fmla="val 44950"/>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Diamond 251">
                    <a:extLst>
                      <a:ext uri="{FF2B5EF4-FFF2-40B4-BE49-F238E27FC236}">
                        <a16:creationId xmlns:a16="http://schemas.microsoft.com/office/drawing/2014/main" id="{19B19BF3-7B4C-CCCC-F5ED-5BD89331EBA7}"/>
                      </a:ext>
                    </a:extLst>
                  </p:cNvPr>
                  <p:cNvSpPr/>
                  <p:nvPr/>
                </p:nvSpPr>
                <p:spPr>
                  <a:xfrm>
                    <a:off x="7239000" y="1143000"/>
                    <a:ext cx="228600" cy="381000"/>
                  </a:xfrm>
                  <a:prstGeom prst="diamond">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402" name="Group 401"/>
          <p:cNvGrpSpPr/>
          <p:nvPr/>
        </p:nvGrpSpPr>
        <p:grpSpPr>
          <a:xfrm>
            <a:off x="1625600" y="3433618"/>
            <a:ext cx="1930400" cy="3216563"/>
            <a:chOff x="2743200" y="838200"/>
            <a:chExt cx="1828800" cy="2514600"/>
          </a:xfrm>
        </p:grpSpPr>
        <p:sp>
          <p:nvSpPr>
            <p:cNvPr id="403" name="Rectangle 402"/>
            <p:cNvSpPr/>
            <p:nvPr/>
          </p:nvSpPr>
          <p:spPr>
            <a:xfrm>
              <a:off x="2743200" y="838200"/>
              <a:ext cx="457200" cy="2514600"/>
            </a:xfrm>
            <a:prstGeom prst="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Rectangle 403"/>
            <p:cNvSpPr/>
            <p:nvPr/>
          </p:nvSpPr>
          <p:spPr>
            <a:xfrm>
              <a:off x="3200400" y="838200"/>
              <a:ext cx="457200" cy="2514600"/>
            </a:xfrm>
            <a:prstGeom prst="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Rectangle 404"/>
            <p:cNvSpPr/>
            <p:nvPr/>
          </p:nvSpPr>
          <p:spPr>
            <a:xfrm>
              <a:off x="3657600" y="838200"/>
              <a:ext cx="457200" cy="2514600"/>
            </a:xfrm>
            <a:prstGeom prst="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Rectangle 405"/>
            <p:cNvSpPr/>
            <p:nvPr/>
          </p:nvSpPr>
          <p:spPr>
            <a:xfrm>
              <a:off x="4114800" y="838200"/>
              <a:ext cx="457200" cy="2514600"/>
            </a:xfrm>
            <a:prstGeom prst="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3" name="Group 182">
            <a:extLst>
              <a:ext uri="{FF2B5EF4-FFF2-40B4-BE49-F238E27FC236}">
                <a16:creationId xmlns:a16="http://schemas.microsoft.com/office/drawing/2014/main" id="{A809CAAE-870D-41B8-F0A1-66E79315AB80}"/>
              </a:ext>
            </a:extLst>
          </p:cNvPr>
          <p:cNvGrpSpPr/>
          <p:nvPr/>
        </p:nvGrpSpPr>
        <p:grpSpPr>
          <a:xfrm>
            <a:off x="7981795" y="998425"/>
            <a:ext cx="3398479" cy="3260097"/>
            <a:chOff x="7981795" y="998425"/>
            <a:chExt cx="3398479" cy="3260097"/>
          </a:xfrm>
        </p:grpSpPr>
        <p:grpSp>
          <p:nvGrpSpPr>
            <p:cNvPr id="155" name="Group 154">
              <a:extLst>
                <a:ext uri="{FF2B5EF4-FFF2-40B4-BE49-F238E27FC236}">
                  <a16:creationId xmlns:a16="http://schemas.microsoft.com/office/drawing/2014/main" id="{198588C5-B5A9-272C-052C-79C0A221D6FA}"/>
                </a:ext>
              </a:extLst>
            </p:cNvPr>
            <p:cNvGrpSpPr/>
            <p:nvPr/>
          </p:nvGrpSpPr>
          <p:grpSpPr>
            <a:xfrm>
              <a:off x="9850865" y="1245290"/>
              <a:ext cx="1529409" cy="2932817"/>
              <a:chOff x="4800560" y="1447800"/>
              <a:chExt cx="2288937" cy="4389300"/>
            </a:xfrm>
          </p:grpSpPr>
          <p:sp>
            <p:nvSpPr>
              <p:cNvPr id="156" name="Rounded Rectangle 50">
                <a:extLst>
                  <a:ext uri="{FF2B5EF4-FFF2-40B4-BE49-F238E27FC236}">
                    <a16:creationId xmlns:a16="http://schemas.microsoft.com/office/drawing/2014/main" id="{7588B3F6-1867-3A39-0E2F-24E53E127A0C}"/>
                  </a:ext>
                </a:extLst>
              </p:cNvPr>
              <p:cNvSpPr/>
              <p:nvPr/>
            </p:nvSpPr>
            <p:spPr>
              <a:xfrm>
                <a:off x="5233306" y="1508439"/>
                <a:ext cx="1587135" cy="2425543"/>
              </a:xfrm>
              <a:prstGeom prst="roundRect">
                <a:avLst/>
              </a:prstGeom>
              <a:solidFill>
                <a:srgbClr val="FFDA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 156">
                <a:extLst>
                  <a:ext uri="{FF2B5EF4-FFF2-40B4-BE49-F238E27FC236}">
                    <a16:creationId xmlns:a16="http://schemas.microsoft.com/office/drawing/2014/main" id="{A04EB3E5-DA68-4671-770F-759F956ACBBA}"/>
                  </a:ext>
                </a:extLst>
              </p:cNvPr>
              <p:cNvSpPr/>
              <p:nvPr/>
            </p:nvSpPr>
            <p:spPr>
              <a:xfrm rot="19659091">
                <a:off x="6654114" y="3636711"/>
                <a:ext cx="435383" cy="78830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a:extLst>
                  <a:ext uri="{FF2B5EF4-FFF2-40B4-BE49-F238E27FC236}">
                    <a16:creationId xmlns:a16="http://schemas.microsoft.com/office/drawing/2014/main" id="{E31F0870-3DEC-E561-3CE9-90C43D7D54A4}"/>
                  </a:ext>
                </a:extLst>
              </p:cNvPr>
              <p:cNvSpPr/>
              <p:nvPr/>
            </p:nvSpPr>
            <p:spPr>
              <a:xfrm rot="2497304">
                <a:off x="4800560" y="3546518"/>
                <a:ext cx="451169" cy="85969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a:extLst>
                  <a:ext uri="{FF2B5EF4-FFF2-40B4-BE49-F238E27FC236}">
                    <a16:creationId xmlns:a16="http://schemas.microsoft.com/office/drawing/2014/main" id="{FF648813-1068-8049-A7B5-ADAEF1B79092}"/>
                  </a:ext>
                </a:extLst>
              </p:cNvPr>
              <p:cNvSpPr/>
              <p:nvPr/>
            </p:nvSpPr>
            <p:spPr>
              <a:xfrm rot="3145143">
                <a:off x="5589044" y="5187812"/>
                <a:ext cx="438879" cy="859698"/>
              </a:xfrm>
              <a:prstGeom prst="ellipse">
                <a:avLst/>
              </a:prstGeom>
              <a:solidFill>
                <a:srgbClr val="63581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08" name="Oval 17407">
                <a:extLst>
                  <a:ext uri="{FF2B5EF4-FFF2-40B4-BE49-F238E27FC236}">
                    <a16:creationId xmlns:a16="http://schemas.microsoft.com/office/drawing/2014/main" id="{CF8DD662-E963-A47B-4884-AA8B86876FF1}"/>
                  </a:ext>
                </a:extLst>
              </p:cNvPr>
              <p:cNvSpPr/>
              <p:nvPr/>
            </p:nvSpPr>
            <p:spPr>
              <a:xfrm rot="18594148">
                <a:off x="6112079" y="5142472"/>
                <a:ext cx="395450" cy="859698"/>
              </a:xfrm>
              <a:prstGeom prst="ellipse">
                <a:avLst/>
              </a:prstGeom>
              <a:solidFill>
                <a:srgbClr val="63581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09" name="Trapezoid 17408">
                <a:extLst>
                  <a:ext uri="{FF2B5EF4-FFF2-40B4-BE49-F238E27FC236}">
                    <a16:creationId xmlns:a16="http://schemas.microsoft.com/office/drawing/2014/main" id="{8F9B139D-4958-335B-9FF5-D4942AC60975}"/>
                  </a:ext>
                </a:extLst>
              </p:cNvPr>
              <p:cNvSpPr/>
              <p:nvPr/>
            </p:nvSpPr>
            <p:spPr>
              <a:xfrm>
                <a:off x="5294967" y="4055259"/>
                <a:ext cx="1521004" cy="1583302"/>
              </a:xfrm>
              <a:prstGeom prst="trapezoid">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11" name="Trapezoid 17410">
                <a:extLst>
                  <a:ext uri="{FF2B5EF4-FFF2-40B4-BE49-F238E27FC236}">
                    <a16:creationId xmlns:a16="http://schemas.microsoft.com/office/drawing/2014/main" id="{CEF0F5D3-E1B9-F0DC-4437-457751A8025C}"/>
                  </a:ext>
                </a:extLst>
              </p:cNvPr>
              <p:cNvSpPr/>
              <p:nvPr/>
            </p:nvSpPr>
            <p:spPr>
              <a:xfrm rot="1778885">
                <a:off x="5013988" y="2637528"/>
                <a:ext cx="859151" cy="1578296"/>
              </a:xfrm>
              <a:prstGeom prst="trapezoid">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12" name="Trapezoid 17411">
                <a:extLst>
                  <a:ext uri="{FF2B5EF4-FFF2-40B4-BE49-F238E27FC236}">
                    <a16:creationId xmlns:a16="http://schemas.microsoft.com/office/drawing/2014/main" id="{ACF65B5D-E603-2178-BAD5-9F47DF4EF0D5}"/>
                  </a:ext>
                </a:extLst>
              </p:cNvPr>
              <p:cNvSpPr/>
              <p:nvPr/>
            </p:nvSpPr>
            <p:spPr>
              <a:xfrm rot="20027387">
                <a:off x="6099961" y="2618761"/>
                <a:ext cx="859151" cy="1578296"/>
              </a:xfrm>
              <a:prstGeom prst="trapezoid">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13" name="Trapezoid 17412">
                <a:extLst>
                  <a:ext uri="{FF2B5EF4-FFF2-40B4-BE49-F238E27FC236}">
                    <a16:creationId xmlns:a16="http://schemas.microsoft.com/office/drawing/2014/main" id="{E428BAB0-C7D6-691D-96D3-74DA401EF33C}"/>
                  </a:ext>
                </a:extLst>
              </p:cNvPr>
              <p:cNvSpPr/>
              <p:nvPr/>
            </p:nvSpPr>
            <p:spPr>
              <a:xfrm rot="10800000">
                <a:off x="5264759" y="2781849"/>
                <a:ext cx="1521004" cy="1455326"/>
              </a:xfrm>
              <a:prstGeom prst="trapezoid">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14" name="Trapezoid 17413">
                <a:extLst>
                  <a:ext uri="{FF2B5EF4-FFF2-40B4-BE49-F238E27FC236}">
                    <a16:creationId xmlns:a16="http://schemas.microsoft.com/office/drawing/2014/main" id="{11033BA4-9294-15C2-1772-479525232B7B}"/>
                  </a:ext>
                </a:extLst>
              </p:cNvPr>
              <p:cNvSpPr/>
              <p:nvPr/>
            </p:nvSpPr>
            <p:spPr>
              <a:xfrm rot="10800000">
                <a:off x="5768723" y="2727909"/>
                <a:ext cx="529045" cy="606386"/>
              </a:xfrm>
              <a:prstGeom prst="trapezoid">
                <a:avLst>
                  <a:gd name="adj" fmla="val 38045"/>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415" name="Group 17414">
                <a:extLst>
                  <a:ext uri="{FF2B5EF4-FFF2-40B4-BE49-F238E27FC236}">
                    <a16:creationId xmlns:a16="http://schemas.microsoft.com/office/drawing/2014/main" id="{8EF0DFBE-6B24-861F-19CF-54EE6A441F06}"/>
                  </a:ext>
                </a:extLst>
              </p:cNvPr>
              <p:cNvGrpSpPr/>
              <p:nvPr/>
            </p:nvGrpSpPr>
            <p:grpSpPr>
              <a:xfrm>
                <a:off x="5562600" y="3886200"/>
                <a:ext cx="990600" cy="457200"/>
                <a:chOff x="4260012" y="304800"/>
                <a:chExt cx="1531188" cy="776378"/>
              </a:xfrm>
            </p:grpSpPr>
            <p:sp>
              <p:nvSpPr>
                <p:cNvPr id="168" name="Rounded Rectangle 126">
                  <a:extLst>
                    <a:ext uri="{FF2B5EF4-FFF2-40B4-BE49-F238E27FC236}">
                      <a16:creationId xmlns:a16="http://schemas.microsoft.com/office/drawing/2014/main" id="{BD311D74-2247-FC73-5253-1B7816C418EF}"/>
                    </a:ext>
                  </a:extLst>
                </p:cNvPr>
                <p:cNvSpPr/>
                <p:nvPr/>
              </p:nvSpPr>
              <p:spPr>
                <a:xfrm>
                  <a:off x="4267200" y="304800"/>
                  <a:ext cx="1524000" cy="762000"/>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9" name="Group 168">
                  <a:extLst>
                    <a:ext uri="{FF2B5EF4-FFF2-40B4-BE49-F238E27FC236}">
                      <a16:creationId xmlns:a16="http://schemas.microsoft.com/office/drawing/2014/main" id="{912CEA85-EBF9-4CCB-94A4-DC52074E6EB0}"/>
                    </a:ext>
                  </a:extLst>
                </p:cNvPr>
                <p:cNvGrpSpPr/>
                <p:nvPr/>
              </p:nvGrpSpPr>
              <p:grpSpPr>
                <a:xfrm>
                  <a:off x="4267200" y="685800"/>
                  <a:ext cx="1524000" cy="395378"/>
                  <a:chOff x="4267200" y="685800"/>
                  <a:chExt cx="1524000" cy="395378"/>
                </a:xfrm>
              </p:grpSpPr>
              <p:sp>
                <p:nvSpPr>
                  <p:cNvPr id="179" name="Left-Right-Up Arrow 63">
                    <a:extLst>
                      <a:ext uri="{FF2B5EF4-FFF2-40B4-BE49-F238E27FC236}">
                        <a16:creationId xmlns:a16="http://schemas.microsoft.com/office/drawing/2014/main" id="{FC337643-06E6-8E7A-51EE-A9743BA3C628}"/>
                      </a:ext>
                    </a:extLst>
                  </p:cNvPr>
                  <p:cNvSpPr/>
                  <p:nvPr/>
                </p:nvSpPr>
                <p:spPr>
                  <a:xfrm rot="10800000">
                    <a:off x="4267200" y="685800"/>
                    <a:ext cx="457200" cy="381000"/>
                  </a:xfrm>
                  <a:prstGeom prst="leftRightUpArrow">
                    <a:avLst>
                      <a:gd name="adj1" fmla="val 46858"/>
                      <a:gd name="adj2" fmla="val 21721"/>
                      <a:gd name="adj3" fmla="val 25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Left-Right-Up Arrow 113">
                    <a:extLst>
                      <a:ext uri="{FF2B5EF4-FFF2-40B4-BE49-F238E27FC236}">
                        <a16:creationId xmlns:a16="http://schemas.microsoft.com/office/drawing/2014/main" id="{715F8CF6-A735-5E8F-4866-6357B9BA94A7}"/>
                      </a:ext>
                    </a:extLst>
                  </p:cNvPr>
                  <p:cNvSpPr/>
                  <p:nvPr/>
                </p:nvSpPr>
                <p:spPr>
                  <a:xfrm rot="10800000">
                    <a:off x="4648200" y="685800"/>
                    <a:ext cx="457200" cy="381000"/>
                  </a:xfrm>
                  <a:prstGeom prst="leftRightUpArrow">
                    <a:avLst>
                      <a:gd name="adj1" fmla="val 46858"/>
                      <a:gd name="adj2" fmla="val 21721"/>
                      <a:gd name="adj3" fmla="val 25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Left-Right-Up Arrow 114">
                    <a:extLst>
                      <a:ext uri="{FF2B5EF4-FFF2-40B4-BE49-F238E27FC236}">
                        <a16:creationId xmlns:a16="http://schemas.microsoft.com/office/drawing/2014/main" id="{C6746F7E-44B8-9400-F716-1A4D8CC07E36}"/>
                      </a:ext>
                    </a:extLst>
                  </p:cNvPr>
                  <p:cNvSpPr/>
                  <p:nvPr/>
                </p:nvSpPr>
                <p:spPr>
                  <a:xfrm rot="10800000">
                    <a:off x="4994694" y="685800"/>
                    <a:ext cx="457200" cy="381000"/>
                  </a:xfrm>
                  <a:prstGeom prst="leftRightUpArrow">
                    <a:avLst>
                      <a:gd name="adj1" fmla="val 46858"/>
                      <a:gd name="adj2" fmla="val 21721"/>
                      <a:gd name="adj3" fmla="val 25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Left-Right-Up Arrow 115">
                    <a:extLst>
                      <a:ext uri="{FF2B5EF4-FFF2-40B4-BE49-F238E27FC236}">
                        <a16:creationId xmlns:a16="http://schemas.microsoft.com/office/drawing/2014/main" id="{DE7B607F-FC29-B462-F261-BEEE63BF3E72}"/>
                      </a:ext>
                    </a:extLst>
                  </p:cNvPr>
                  <p:cNvSpPr/>
                  <p:nvPr/>
                </p:nvSpPr>
                <p:spPr>
                  <a:xfrm rot="10800000">
                    <a:off x="5334000" y="700178"/>
                    <a:ext cx="457200" cy="381000"/>
                  </a:xfrm>
                  <a:prstGeom prst="leftRightUpArrow">
                    <a:avLst>
                      <a:gd name="adj1" fmla="val 46858"/>
                      <a:gd name="adj2" fmla="val 21721"/>
                      <a:gd name="adj3" fmla="val 25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0" name="Group 169">
                  <a:extLst>
                    <a:ext uri="{FF2B5EF4-FFF2-40B4-BE49-F238E27FC236}">
                      <a16:creationId xmlns:a16="http://schemas.microsoft.com/office/drawing/2014/main" id="{97AE7961-E258-5203-FD4B-FCAA10853A83}"/>
                    </a:ext>
                  </a:extLst>
                </p:cNvPr>
                <p:cNvGrpSpPr/>
                <p:nvPr/>
              </p:nvGrpSpPr>
              <p:grpSpPr>
                <a:xfrm rot="10800000">
                  <a:off x="4260012" y="332118"/>
                  <a:ext cx="1524000" cy="395378"/>
                  <a:chOff x="4267200" y="685800"/>
                  <a:chExt cx="1524000" cy="395378"/>
                </a:xfrm>
              </p:grpSpPr>
              <p:sp>
                <p:nvSpPr>
                  <p:cNvPr id="175" name="Left-Right-Up Arrow 118">
                    <a:extLst>
                      <a:ext uri="{FF2B5EF4-FFF2-40B4-BE49-F238E27FC236}">
                        <a16:creationId xmlns:a16="http://schemas.microsoft.com/office/drawing/2014/main" id="{54171DDB-A17E-FEFA-6E4A-15086D663607}"/>
                      </a:ext>
                    </a:extLst>
                  </p:cNvPr>
                  <p:cNvSpPr/>
                  <p:nvPr/>
                </p:nvSpPr>
                <p:spPr>
                  <a:xfrm rot="10800000">
                    <a:off x="4267200" y="685800"/>
                    <a:ext cx="457200" cy="381000"/>
                  </a:xfrm>
                  <a:prstGeom prst="leftRightUpArrow">
                    <a:avLst>
                      <a:gd name="adj1" fmla="val 46858"/>
                      <a:gd name="adj2" fmla="val 21721"/>
                      <a:gd name="adj3" fmla="val 25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Left-Right-Up Arrow 119">
                    <a:extLst>
                      <a:ext uri="{FF2B5EF4-FFF2-40B4-BE49-F238E27FC236}">
                        <a16:creationId xmlns:a16="http://schemas.microsoft.com/office/drawing/2014/main" id="{C1185AC8-4670-8651-21EE-CF7A07C219C1}"/>
                      </a:ext>
                    </a:extLst>
                  </p:cNvPr>
                  <p:cNvSpPr/>
                  <p:nvPr/>
                </p:nvSpPr>
                <p:spPr>
                  <a:xfrm rot="10800000">
                    <a:off x="4648200" y="685800"/>
                    <a:ext cx="457200" cy="381000"/>
                  </a:xfrm>
                  <a:prstGeom prst="leftRightUpArrow">
                    <a:avLst>
                      <a:gd name="adj1" fmla="val 46858"/>
                      <a:gd name="adj2" fmla="val 21721"/>
                      <a:gd name="adj3" fmla="val 25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Left-Right-Up Arrow 120">
                    <a:extLst>
                      <a:ext uri="{FF2B5EF4-FFF2-40B4-BE49-F238E27FC236}">
                        <a16:creationId xmlns:a16="http://schemas.microsoft.com/office/drawing/2014/main" id="{D18A67E6-15B3-AD1F-774D-04F4A5C879B5}"/>
                      </a:ext>
                    </a:extLst>
                  </p:cNvPr>
                  <p:cNvSpPr/>
                  <p:nvPr/>
                </p:nvSpPr>
                <p:spPr>
                  <a:xfrm rot="10800000">
                    <a:off x="4994694" y="685800"/>
                    <a:ext cx="457200" cy="381000"/>
                  </a:xfrm>
                  <a:prstGeom prst="leftRightUpArrow">
                    <a:avLst>
                      <a:gd name="adj1" fmla="val 46858"/>
                      <a:gd name="adj2" fmla="val 21721"/>
                      <a:gd name="adj3" fmla="val 25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Left-Right-Up Arrow 121">
                    <a:extLst>
                      <a:ext uri="{FF2B5EF4-FFF2-40B4-BE49-F238E27FC236}">
                        <a16:creationId xmlns:a16="http://schemas.microsoft.com/office/drawing/2014/main" id="{AFA662D0-3F64-3CB6-9670-63FE0E1D935C}"/>
                      </a:ext>
                    </a:extLst>
                  </p:cNvPr>
                  <p:cNvSpPr/>
                  <p:nvPr/>
                </p:nvSpPr>
                <p:spPr>
                  <a:xfrm rot="10800000">
                    <a:off x="5334000" y="700178"/>
                    <a:ext cx="457200" cy="381000"/>
                  </a:xfrm>
                  <a:prstGeom prst="leftRightUpArrow">
                    <a:avLst>
                      <a:gd name="adj1" fmla="val 46858"/>
                      <a:gd name="adj2" fmla="val 21721"/>
                      <a:gd name="adj3" fmla="val 25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1" name="Diamond 170">
                  <a:extLst>
                    <a:ext uri="{FF2B5EF4-FFF2-40B4-BE49-F238E27FC236}">
                      <a16:creationId xmlns:a16="http://schemas.microsoft.com/office/drawing/2014/main" id="{34C4603E-AC21-3746-FC2E-DADE20550533}"/>
                    </a:ext>
                  </a:extLst>
                </p:cNvPr>
                <p:cNvSpPr/>
                <p:nvPr/>
              </p:nvSpPr>
              <p:spPr>
                <a:xfrm>
                  <a:off x="4343400" y="533400"/>
                  <a:ext cx="304800" cy="304800"/>
                </a:xfrm>
                <a:prstGeom prst="diamond">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Diamond 171">
                  <a:extLst>
                    <a:ext uri="{FF2B5EF4-FFF2-40B4-BE49-F238E27FC236}">
                      <a16:creationId xmlns:a16="http://schemas.microsoft.com/office/drawing/2014/main" id="{3F7832CD-A020-681B-352B-EF0AD6DCE93E}"/>
                    </a:ext>
                  </a:extLst>
                </p:cNvPr>
                <p:cNvSpPr/>
                <p:nvPr/>
              </p:nvSpPr>
              <p:spPr>
                <a:xfrm>
                  <a:off x="4721525" y="554966"/>
                  <a:ext cx="304800" cy="304800"/>
                </a:xfrm>
                <a:prstGeom prst="diamond">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Diamond 172">
                  <a:extLst>
                    <a:ext uri="{FF2B5EF4-FFF2-40B4-BE49-F238E27FC236}">
                      <a16:creationId xmlns:a16="http://schemas.microsoft.com/office/drawing/2014/main" id="{C2912BCC-835D-5D82-74D2-C777EDDC4619}"/>
                    </a:ext>
                  </a:extLst>
                </p:cNvPr>
                <p:cNvSpPr/>
                <p:nvPr/>
              </p:nvSpPr>
              <p:spPr>
                <a:xfrm>
                  <a:off x="5065143" y="547778"/>
                  <a:ext cx="304800" cy="304800"/>
                </a:xfrm>
                <a:prstGeom prst="diamond">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Diamond 173">
                  <a:extLst>
                    <a:ext uri="{FF2B5EF4-FFF2-40B4-BE49-F238E27FC236}">
                      <a16:creationId xmlns:a16="http://schemas.microsoft.com/office/drawing/2014/main" id="{678F7F9E-138D-9107-BBEA-AF4699984F90}"/>
                    </a:ext>
                  </a:extLst>
                </p:cNvPr>
                <p:cNvSpPr/>
                <p:nvPr/>
              </p:nvSpPr>
              <p:spPr>
                <a:xfrm>
                  <a:off x="5436080" y="547777"/>
                  <a:ext cx="304800" cy="304800"/>
                </a:xfrm>
                <a:prstGeom prst="diamond">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416" name="Group 17415">
                <a:extLst>
                  <a:ext uri="{FF2B5EF4-FFF2-40B4-BE49-F238E27FC236}">
                    <a16:creationId xmlns:a16="http://schemas.microsoft.com/office/drawing/2014/main" id="{C6764267-2BB9-7590-4BCB-F48EC1135961}"/>
                  </a:ext>
                </a:extLst>
              </p:cNvPr>
              <p:cNvGrpSpPr/>
              <p:nvPr/>
            </p:nvGrpSpPr>
            <p:grpSpPr>
              <a:xfrm>
                <a:off x="5638800" y="2895600"/>
                <a:ext cx="609600" cy="838200"/>
                <a:chOff x="6845120" y="712958"/>
                <a:chExt cx="1504753" cy="1877842"/>
              </a:xfrm>
            </p:grpSpPr>
            <p:grpSp>
              <p:nvGrpSpPr>
                <p:cNvPr id="410" name="Group 409">
                  <a:extLst>
                    <a:ext uri="{FF2B5EF4-FFF2-40B4-BE49-F238E27FC236}">
                      <a16:creationId xmlns:a16="http://schemas.microsoft.com/office/drawing/2014/main" id="{F644981B-0F75-333C-2D86-8EC4D20E1FF7}"/>
                    </a:ext>
                  </a:extLst>
                </p:cNvPr>
                <p:cNvGrpSpPr/>
                <p:nvPr/>
              </p:nvGrpSpPr>
              <p:grpSpPr>
                <a:xfrm>
                  <a:off x="7761144" y="712958"/>
                  <a:ext cx="588729" cy="1211617"/>
                  <a:chOff x="7761144" y="712958"/>
                  <a:chExt cx="588729" cy="1211617"/>
                </a:xfrm>
              </p:grpSpPr>
              <p:sp>
                <p:nvSpPr>
                  <p:cNvPr id="162" name="Donut 62">
                    <a:extLst>
                      <a:ext uri="{FF2B5EF4-FFF2-40B4-BE49-F238E27FC236}">
                        <a16:creationId xmlns:a16="http://schemas.microsoft.com/office/drawing/2014/main" id="{BAB7959A-6869-7C2F-3745-B8D38A8F0B3C}"/>
                      </a:ext>
                    </a:extLst>
                  </p:cNvPr>
                  <p:cNvSpPr/>
                  <p:nvPr/>
                </p:nvSpPr>
                <p:spPr>
                  <a:xfrm rot="1658801" flipH="1">
                    <a:off x="8065942" y="712958"/>
                    <a:ext cx="283931" cy="678217"/>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3" name="Donut 129">
                    <a:extLst>
                      <a:ext uri="{FF2B5EF4-FFF2-40B4-BE49-F238E27FC236}">
                        <a16:creationId xmlns:a16="http://schemas.microsoft.com/office/drawing/2014/main" id="{ED1D123B-C110-32A5-6A1A-88AB2AEB43E5}"/>
                      </a:ext>
                    </a:extLst>
                  </p:cNvPr>
                  <p:cNvSpPr/>
                  <p:nvPr/>
                </p:nvSpPr>
                <p:spPr>
                  <a:xfrm rot="1658801" flipH="1">
                    <a:off x="7913543" y="941558"/>
                    <a:ext cx="283931" cy="678217"/>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4" name="Donut 130">
                    <a:extLst>
                      <a:ext uri="{FF2B5EF4-FFF2-40B4-BE49-F238E27FC236}">
                        <a16:creationId xmlns:a16="http://schemas.microsoft.com/office/drawing/2014/main" id="{2D1E9F83-4623-C8DC-5903-95CB7863FB8D}"/>
                      </a:ext>
                    </a:extLst>
                  </p:cNvPr>
                  <p:cNvSpPr/>
                  <p:nvPr/>
                </p:nvSpPr>
                <p:spPr>
                  <a:xfrm rot="1658801" flipH="1">
                    <a:off x="7761144" y="1246358"/>
                    <a:ext cx="283931" cy="678217"/>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11" name="Group 410">
                  <a:extLst>
                    <a:ext uri="{FF2B5EF4-FFF2-40B4-BE49-F238E27FC236}">
                      <a16:creationId xmlns:a16="http://schemas.microsoft.com/office/drawing/2014/main" id="{0BAF2A05-168A-546A-8F63-85785E901C63}"/>
                    </a:ext>
                  </a:extLst>
                </p:cNvPr>
                <p:cNvGrpSpPr/>
                <p:nvPr/>
              </p:nvGrpSpPr>
              <p:grpSpPr>
                <a:xfrm rot="18148524">
                  <a:off x="7156564" y="729806"/>
                  <a:ext cx="588729" cy="1211617"/>
                  <a:chOff x="7761144" y="712958"/>
                  <a:chExt cx="588729" cy="1211617"/>
                </a:xfrm>
              </p:grpSpPr>
              <p:sp>
                <p:nvSpPr>
                  <p:cNvPr id="415" name="Donut 133">
                    <a:extLst>
                      <a:ext uri="{FF2B5EF4-FFF2-40B4-BE49-F238E27FC236}">
                        <a16:creationId xmlns:a16="http://schemas.microsoft.com/office/drawing/2014/main" id="{D1DDD025-95A2-F8EE-CC2D-F552BB2C97FE}"/>
                      </a:ext>
                    </a:extLst>
                  </p:cNvPr>
                  <p:cNvSpPr/>
                  <p:nvPr/>
                </p:nvSpPr>
                <p:spPr>
                  <a:xfrm rot="1658801" flipH="1">
                    <a:off x="8065942" y="712958"/>
                    <a:ext cx="283931" cy="678217"/>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0" name="Donut 134">
                    <a:extLst>
                      <a:ext uri="{FF2B5EF4-FFF2-40B4-BE49-F238E27FC236}">
                        <a16:creationId xmlns:a16="http://schemas.microsoft.com/office/drawing/2014/main" id="{1119C949-2F2D-5719-CD27-2B05A9756C0E}"/>
                      </a:ext>
                    </a:extLst>
                  </p:cNvPr>
                  <p:cNvSpPr/>
                  <p:nvPr/>
                </p:nvSpPr>
                <p:spPr>
                  <a:xfrm rot="1658801" flipH="1">
                    <a:off x="7913543" y="941558"/>
                    <a:ext cx="283931" cy="678217"/>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1" name="Donut 135">
                    <a:extLst>
                      <a:ext uri="{FF2B5EF4-FFF2-40B4-BE49-F238E27FC236}">
                        <a16:creationId xmlns:a16="http://schemas.microsoft.com/office/drawing/2014/main" id="{BC2E39B5-16D1-1BFB-2FA3-C33866CB1BC8}"/>
                      </a:ext>
                    </a:extLst>
                  </p:cNvPr>
                  <p:cNvSpPr/>
                  <p:nvPr/>
                </p:nvSpPr>
                <p:spPr>
                  <a:xfrm rot="1658801" flipH="1">
                    <a:off x="7761144" y="1246358"/>
                    <a:ext cx="283931" cy="678217"/>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412" name="Quad Arrow 136">
                  <a:extLst>
                    <a:ext uri="{FF2B5EF4-FFF2-40B4-BE49-F238E27FC236}">
                      <a16:creationId xmlns:a16="http://schemas.microsoft.com/office/drawing/2014/main" id="{45710366-6009-3EA8-D0FE-6C88C0446CF0}"/>
                    </a:ext>
                  </a:extLst>
                </p:cNvPr>
                <p:cNvSpPr/>
                <p:nvPr/>
              </p:nvSpPr>
              <p:spPr>
                <a:xfrm>
                  <a:off x="7315200" y="1676400"/>
                  <a:ext cx="914400" cy="914400"/>
                </a:xfrm>
                <a:prstGeom prst="quadArrow">
                  <a:avLst>
                    <a:gd name="adj1" fmla="val 43255"/>
                    <a:gd name="adj2" fmla="val 22500"/>
                    <a:gd name="adj3" fmla="val 22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Quad Arrow 137">
                  <a:extLst>
                    <a:ext uri="{FF2B5EF4-FFF2-40B4-BE49-F238E27FC236}">
                      <a16:creationId xmlns:a16="http://schemas.microsoft.com/office/drawing/2014/main" id="{47789454-C7C3-AFE3-08B8-F31893C6F73E}"/>
                    </a:ext>
                  </a:extLst>
                </p:cNvPr>
                <p:cNvSpPr/>
                <p:nvPr/>
              </p:nvSpPr>
              <p:spPr>
                <a:xfrm>
                  <a:off x="7467600" y="1828800"/>
                  <a:ext cx="609600" cy="609600"/>
                </a:xfrm>
                <a:prstGeom prst="quadArrow">
                  <a:avLst>
                    <a:gd name="adj1" fmla="val 43255"/>
                    <a:gd name="adj2" fmla="val 22500"/>
                    <a:gd name="adj3" fmla="val 22500"/>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Quad Arrow 138">
                  <a:extLst>
                    <a:ext uri="{FF2B5EF4-FFF2-40B4-BE49-F238E27FC236}">
                      <a16:creationId xmlns:a16="http://schemas.microsoft.com/office/drawing/2014/main" id="{3E050B3A-3A88-AEB3-071F-ABA91E328084}"/>
                    </a:ext>
                  </a:extLst>
                </p:cNvPr>
                <p:cNvSpPr/>
                <p:nvPr/>
              </p:nvSpPr>
              <p:spPr>
                <a:xfrm>
                  <a:off x="7578306" y="1943819"/>
                  <a:ext cx="381000" cy="381000"/>
                </a:xfrm>
                <a:prstGeom prst="quadArrow">
                  <a:avLst>
                    <a:gd name="adj1" fmla="val 43255"/>
                    <a:gd name="adj2" fmla="val 22500"/>
                    <a:gd name="adj3" fmla="val 22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417" name="Oval 141">
                <a:extLst>
                  <a:ext uri="{FF2B5EF4-FFF2-40B4-BE49-F238E27FC236}">
                    <a16:creationId xmlns:a16="http://schemas.microsoft.com/office/drawing/2014/main" id="{F873F746-C3D2-5304-C3ED-4E5AE07FABDE}"/>
                  </a:ext>
                </a:extLst>
              </p:cNvPr>
              <p:cNvSpPr/>
              <p:nvPr/>
            </p:nvSpPr>
            <p:spPr>
              <a:xfrm>
                <a:off x="5504201" y="1575776"/>
                <a:ext cx="1058090" cy="1530573"/>
              </a:xfrm>
              <a:custGeom>
                <a:avLst/>
                <a:gdLst>
                  <a:gd name="connsiteX0" fmla="*/ 0 w 1332343"/>
                  <a:gd name="connsiteY0" fmla="*/ 916271 h 1832542"/>
                  <a:gd name="connsiteX1" fmla="*/ 666172 w 1332343"/>
                  <a:gd name="connsiteY1" fmla="*/ 0 h 1832542"/>
                  <a:gd name="connsiteX2" fmla="*/ 1332344 w 1332343"/>
                  <a:gd name="connsiteY2" fmla="*/ 916271 h 1832542"/>
                  <a:gd name="connsiteX3" fmla="*/ 666172 w 1332343"/>
                  <a:gd name="connsiteY3" fmla="*/ 1832542 h 1832542"/>
                  <a:gd name="connsiteX4" fmla="*/ 0 w 1332343"/>
                  <a:gd name="connsiteY4" fmla="*/ 916271 h 1832542"/>
                  <a:gd name="connsiteX0" fmla="*/ 0 w 1332344"/>
                  <a:gd name="connsiteY0" fmla="*/ 916271 h 1927135"/>
                  <a:gd name="connsiteX1" fmla="*/ 666172 w 1332344"/>
                  <a:gd name="connsiteY1" fmla="*/ 0 h 1927135"/>
                  <a:gd name="connsiteX2" fmla="*/ 1332344 w 1332344"/>
                  <a:gd name="connsiteY2" fmla="*/ 916271 h 1927135"/>
                  <a:gd name="connsiteX3" fmla="*/ 666172 w 1332344"/>
                  <a:gd name="connsiteY3" fmla="*/ 1927135 h 1927135"/>
                  <a:gd name="connsiteX4" fmla="*/ 0 w 1332344"/>
                  <a:gd name="connsiteY4" fmla="*/ 916271 h 1927135"/>
                  <a:gd name="connsiteX0" fmla="*/ 0 w 1332344"/>
                  <a:gd name="connsiteY0" fmla="*/ 916271 h 1951105"/>
                  <a:gd name="connsiteX1" fmla="*/ 666172 w 1332344"/>
                  <a:gd name="connsiteY1" fmla="*/ 0 h 1951105"/>
                  <a:gd name="connsiteX2" fmla="*/ 1332344 w 1332344"/>
                  <a:gd name="connsiteY2" fmla="*/ 916271 h 1951105"/>
                  <a:gd name="connsiteX3" fmla="*/ 666172 w 1332344"/>
                  <a:gd name="connsiteY3" fmla="*/ 1927135 h 1951105"/>
                  <a:gd name="connsiteX4" fmla="*/ 0 w 1332344"/>
                  <a:gd name="connsiteY4" fmla="*/ 916271 h 1951105"/>
                  <a:gd name="connsiteX0" fmla="*/ 0 w 1332344"/>
                  <a:gd name="connsiteY0" fmla="*/ 916271 h 1939069"/>
                  <a:gd name="connsiteX1" fmla="*/ 666172 w 1332344"/>
                  <a:gd name="connsiteY1" fmla="*/ 0 h 1939069"/>
                  <a:gd name="connsiteX2" fmla="*/ 1332344 w 1332344"/>
                  <a:gd name="connsiteY2" fmla="*/ 916271 h 1939069"/>
                  <a:gd name="connsiteX3" fmla="*/ 666172 w 1332344"/>
                  <a:gd name="connsiteY3" fmla="*/ 1927135 h 1939069"/>
                  <a:gd name="connsiteX4" fmla="*/ 0 w 1332344"/>
                  <a:gd name="connsiteY4" fmla="*/ 916271 h 1939069"/>
                  <a:gd name="connsiteX0" fmla="*/ 0 w 1332344"/>
                  <a:gd name="connsiteY0" fmla="*/ 916271 h 1927293"/>
                  <a:gd name="connsiteX1" fmla="*/ 666172 w 1332344"/>
                  <a:gd name="connsiteY1" fmla="*/ 0 h 1927293"/>
                  <a:gd name="connsiteX2" fmla="*/ 1332344 w 1332344"/>
                  <a:gd name="connsiteY2" fmla="*/ 916271 h 1927293"/>
                  <a:gd name="connsiteX3" fmla="*/ 666172 w 1332344"/>
                  <a:gd name="connsiteY3" fmla="*/ 1927135 h 1927293"/>
                  <a:gd name="connsiteX4" fmla="*/ 0 w 1332344"/>
                  <a:gd name="connsiteY4" fmla="*/ 916271 h 1927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2344" h="1927293">
                    <a:moveTo>
                      <a:pt x="0" y="916271"/>
                    </a:moveTo>
                    <a:cubicBezTo>
                      <a:pt x="0" y="595082"/>
                      <a:pt x="298255" y="0"/>
                      <a:pt x="666172" y="0"/>
                    </a:cubicBezTo>
                    <a:cubicBezTo>
                      <a:pt x="1034089" y="0"/>
                      <a:pt x="1332344" y="410228"/>
                      <a:pt x="1332344" y="916271"/>
                    </a:cubicBezTo>
                    <a:cubicBezTo>
                      <a:pt x="1332344" y="1422314"/>
                      <a:pt x="1076130" y="1937646"/>
                      <a:pt x="666172" y="1927135"/>
                    </a:cubicBezTo>
                    <a:cubicBezTo>
                      <a:pt x="256214" y="1916624"/>
                      <a:pt x="0" y="1237460"/>
                      <a:pt x="0" y="916271"/>
                    </a:cubicBezTo>
                    <a:close/>
                  </a:path>
                </a:pathLst>
              </a:cu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18" name="Cloud 17417">
                <a:extLst>
                  <a:ext uri="{FF2B5EF4-FFF2-40B4-BE49-F238E27FC236}">
                    <a16:creationId xmlns:a16="http://schemas.microsoft.com/office/drawing/2014/main" id="{65E5EE4B-7269-F298-47D3-3A20CE3F3A6E}"/>
                  </a:ext>
                </a:extLst>
              </p:cNvPr>
              <p:cNvSpPr/>
              <p:nvPr/>
            </p:nvSpPr>
            <p:spPr>
              <a:xfrm>
                <a:off x="5365567" y="1447800"/>
                <a:ext cx="1322612" cy="606386"/>
              </a:xfrm>
              <a:prstGeom prst="cloud">
                <a:avLst/>
              </a:prstGeom>
              <a:solidFill>
                <a:srgbClr val="FFDA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419" name="Group 17418">
                <a:extLst>
                  <a:ext uri="{FF2B5EF4-FFF2-40B4-BE49-F238E27FC236}">
                    <a16:creationId xmlns:a16="http://schemas.microsoft.com/office/drawing/2014/main" id="{562A6D5B-CC47-C52D-0E39-A586A2F42045}"/>
                  </a:ext>
                </a:extLst>
              </p:cNvPr>
              <p:cNvGrpSpPr/>
              <p:nvPr/>
            </p:nvGrpSpPr>
            <p:grpSpPr>
              <a:xfrm>
                <a:off x="5257800" y="1600200"/>
                <a:ext cx="1524000" cy="304800"/>
                <a:chOff x="4260012" y="304800"/>
                <a:chExt cx="1531188" cy="776378"/>
              </a:xfrm>
            </p:grpSpPr>
            <p:sp>
              <p:nvSpPr>
                <p:cNvPr id="17428" name="Rounded Rectangle 141">
                  <a:extLst>
                    <a:ext uri="{FF2B5EF4-FFF2-40B4-BE49-F238E27FC236}">
                      <a16:creationId xmlns:a16="http://schemas.microsoft.com/office/drawing/2014/main" id="{CF109A04-E451-36E7-BA0C-8921D9FB9BB2}"/>
                    </a:ext>
                  </a:extLst>
                </p:cNvPr>
                <p:cNvSpPr/>
                <p:nvPr/>
              </p:nvSpPr>
              <p:spPr>
                <a:xfrm>
                  <a:off x="4267200" y="304800"/>
                  <a:ext cx="1524000" cy="762000"/>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429" name="Group 116">
                  <a:extLst>
                    <a:ext uri="{FF2B5EF4-FFF2-40B4-BE49-F238E27FC236}">
                      <a16:creationId xmlns:a16="http://schemas.microsoft.com/office/drawing/2014/main" id="{A08CB83B-3702-DF84-D248-8B042314D1EC}"/>
                    </a:ext>
                  </a:extLst>
                </p:cNvPr>
                <p:cNvGrpSpPr/>
                <p:nvPr/>
              </p:nvGrpSpPr>
              <p:grpSpPr>
                <a:xfrm>
                  <a:off x="4267200" y="685800"/>
                  <a:ext cx="1524000" cy="395378"/>
                  <a:chOff x="4267200" y="685800"/>
                  <a:chExt cx="1524000" cy="395378"/>
                </a:xfrm>
              </p:grpSpPr>
              <p:sp>
                <p:nvSpPr>
                  <p:cNvPr id="17439" name="Left-Right-Up Arrow 152">
                    <a:extLst>
                      <a:ext uri="{FF2B5EF4-FFF2-40B4-BE49-F238E27FC236}">
                        <a16:creationId xmlns:a16="http://schemas.microsoft.com/office/drawing/2014/main" id="{C0F6A65C-4A97-7280-31B5-9F908DF90382}"/>
                      </a:ext>
                    </a:extLst>
                  </p:cNvPr>
                  <p:cNvSpPr/>
                  <p:nvPr/>
                </p:nvSpPr>
                <p:spPr>
                  <a:xfrm rot="10800000">
                    <a:off x="4267200" y="685800"/>
                    <a:ext cx="457200" cy="381000"/>
                  </a:xfrm>
                  <a:prstGeom prst="leftRightUpArrow">
                    <a:avLst>
                      <a:gd name="adj1" fmla="val 46858"/>
                      <a:gd name="adj2" fmla="val 21721"/>
                      <a:gd name="adj3" fmla="val 25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Left-Right-Up Arrow 153">
                    <a:extLst>
                      <a:ext uri="{FF2B5EF4-FFF2-40B4-BE49-F238E27FC236}">
                        <a16:creationId xmlns:a16="http://schemas.microsoft.com/office/drawing/2014/main" id="{558126D3-0A48-CA2F-7151-9FA6C2AE253D}"/>
                      </a:ext>
                    </a:extLst>
                  </p:cNvPr>
                  <p:cNvSpPr/>
                  <p:nvPr/>
                </p:nvSpPr>
                <p:spPr>
                  <a:xfrm rot="10800000">
                    <a:off x="4648200" y="685800"/>
                    <a:ext cx="457200" cy="381000"/>
                  </a:xfrm>
                  <a:prstGeom prst="leftRightUpArrow">
                    <a:avLst>
                      <a:gd name="adj1" fmla="val 46858"/>
                      <a:gd name="adj2" fmla="val 21721"/>
                      <a:gd name="adj3" fmla="val 25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Left-Right-Up Arrow 154">
                    <a:extLst>
                      <a:ext uri="{FF2B5EF4-FFF2-40B4-BE49-F238E27FC236}">
                        <a16:creationId xmlns:a16="http://schemas.microsoft.com/office/drawing/2014/main" id="{23C7BAD6-3CF9-3B45-D6CB-D55E5FC25641}"/>
                      </a:ext>
                    </a:extLst>
                  </p:cNvPr>
                  <p:cNvSpPr/>
                  <p:nvPr/>
                </p:nvSpPr>
                <p:spPr>
                  <a:xfrm rot="10800000">
                    <a:off x="4994694" y="685800"/>
                    <a:ext cx="457200" cy="381000"/>
                  </a:xfrm>
                  <a:prstGeom prst="leftRightUpArrow">
                    <a:avLst>
                      <a:gd name="adj1" fmla="val 46858"/>
                      <a:gd name="adj2" fmla="val 21721"/>
                      <a:gd name="adj3" fmla="val 25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Left-Right-Up Arrow 155">
                    <a:extLst>
                      <a:ext uri="{FF2B5EF4-FFF2-40B4-BE49-F238E27FC236}">
                        <a16:creationId xmlns:a16="http://schemas.microsoft.com/office/drawing/2014/main" id="{749DB1FA-305B-AA32-A6EA-687EC4BBF189}"/>
                      </a:ext>
                    </a:extLst>
                  </p:cNvPr>
                  <p:cNvSpPr/>
                  <p:nvPr/>
                </p:nvSpPr>
                <p:spPr>
                  <a:xfrm rot="10800000">
                    <a:off x="5334000" y="700178"/>
                    <a:ext cx="457200" cy="381000"/>
                  </a:xfrm>
                  <a:prstGeom prst="leftRightUpArrow">
                    <a:avLst>
                      <a:gd name="adj1" fmla="val 46858"/>
                      <a:gd name="adj2" fmla="val 21721"/>
                      <a:gd name="adj3" fmla="val 25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430" name="Group 117">
                  <a:extLst>
                    <a:ext uri="{FF2B5EF4-FFF2-40B4-BE49-F238E27FC236}">
                      <a16:creationId xmlns:a16="http://schemas.microsoft.com/office/drawing/2014/main" id="{84E03328-8FD7-288B-62F1-225271EDEEF2}"/>
                    </a:ext>
                  </a:extLst>
                </p:cNvPr>
                <p:cNvGrpSpPr/>
                <p:nvPr/>
              </p:nvGrpSpPr>
              <p:grpSpPr>
                <a:xfrm rot="10800000">
                  <a:off x="4260012" y="332118"/>
                  <a:ext cx="1524000" cy="395378"/>
                  <a:chOff x="4267200" y="685800"/>
                  <a:chExt cx="1524000" cy="395378"/>
                </a:xfrm>
              </p:grpSpPr>
              <p:sp>
                <p:nvSpPr>
                  <p:cNvPr id="17435" name="Left-Right-Up Arrow 148">
                    <a:extLst>
                      <a:ext uri="{FF2B5EF4-FFF2-40B4-BE49-F238E27FC236}">
                        <a16:creationId xmlns:a16="http://schemas.microsoft.com/office/drawing/2014/main" id="{A15894CB-42A6-FCD0-9682-A8D5BE29DC90}"/>
                      </a:ext>
                    </a:extLst>
                  </p:cNvPr>
                  <p:cNvSpPr/>
                  <p:nvPr/>
                </p:nvSpPr>
                <p:spPr>
                  <a:xfrm rot="10800000">
                    <a:off x="4267200" y="685800"/>
                    <a:ext cx="457200" cy="381000"/>
                  </a:xfrm>
                  <a:prstGeom prst="leftRightUpArrow">
                    <a:avLst>
                      <a:gd name="adj1" fmla="val 46858"/>
                      <a:gd name="adj2" fmla="val 21721"/>
                      <a:gd name="adj3" fmla="val 25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36" name="Left-Right-Up Arrow 149">
                    <a:extLst>
                      <a:ext uri="{FF2B5EF4-FFF2-40B4-BE49-F238E27FC236}">
                        <a16:creationId xmlns:a16="http://schemas.microsoft.com/office/drawing/2014/main" id="{9E6AF460-31C6-A2DC-AF8F-863AE90C98B1}"/>
                      </a:ext>
                    </a:extLst>
                  </p:cNvPr>
                  <p:cNvSpPr/>
                  <p:nvPr/>
                </p:nvSpPr>
                <p:spPr>
                  <a:xfrm rot="10800000">
                    <a:off x="4648200" y="685800"/>
                    <a:ext cx="457200" cy="381000"/>
                  </a:xfrm>
                  <a:prstGeom prst="leftRightUpArrow">
                    <a:avLst>
                      <a:gd name="adj1" fmla="val 46858"/>
                      <a:gd name="adj2" fmla="val 21721"/>
                      <a:gd name="adj3" fmla="val 25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37" name="Left-Right-Up Arrow 150">
                    <a:extLst>
                      <a:ext uri="{FF2B5EF4-FFF2-40B4-BE49-F238E27FC236}">
                        <a16:creationId xmlns:a16="http://schemas.microsoft.com/office/drawing/2014/main" id="{7CFFD99D-DB01-533C-FDD6-D7907DAE5482}"/>
                      </a:ext>
                    </a:extLst>
                  </p:cNvPr>
                  <p:cNvSpPr/>
                  <p:nvPr/>
                </p:nvSpPr>
                <p:spPr>
                  <a:xfrm rot="10800000">
                    <a:off x="4994694" y="685800"/>
                    <a:ext cx="457200" cy="381000"/>
                  </a:xfrm>
                  <a:prstGeom prst="leftRightUpArrow">
                    <a:avLst>
                      <a:gd name="adj1" fmla="val 46858"/>
                      <a:gd name="adj2" fmla="val 21721"/>
                      <a:gd name="adj3" fmla="val 25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38" name="Left-Right-Up Arrow 151">
                    <a:extLst>
                      <a:ext uri="{FF2B5EF4-FFF2-40B4-BE49-F238E27FC236}">
                        <a16:creationId xmlns:a16="http://schemas.microsoft.com/office/drawing/2014/main" id="{F4A25390-184D-20A7-693A-B76608365B4E}"/>
                      </a:ext>
                    </a:extLst>
                  </p:cNvPr>
                  <p:cNvSpPr/>
                  <p:nvPr/>
                </p:nvSpPr>
                <p:spPr>
                  <a:xfrm rot="10800000">
                    <a:off x="5334000" y="700178"/>
                    <a:ext cx="457200" cy="381000"/>
                  </a:xfrm>
                  <a:prstGeom prst="leftRightUpArrow">
                    <a:avLst>
                      <a:gd name="adj1" fmla="val 46858"/>
                      <a:gd name="adj2" fmla="val 21721"/>
                      <a:gd name="adj3" fmla="val 25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431" name="Diamond 17430">
                  <a:extLst>
                    <a:ext uri="{FF2B5EF4-FFF2-40B4-BE49-F238E27FC236}">
                      <a16:creationId xmlns:a16="http://schemas.microsoft.com/office/drawing/2014/main" id="{7F1B8945-4F8C-DEC4-FA0F-1C25AA5AF18C}"/>
                    </a:ext>
                  </a:extLst>
                </p:cNvPr>
                <p:cNvSpPr/>
                <p:nvPr/>
              </p:nvSpPr>
              <p:spPr>
                <a:xfrm>
                  <a:off x="4343400" y="533400"/>
                  <a:ext cx="304800" cy="304800"/>
                </a:xfrm>
                <a:prstGeom prst="diamond">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32" name="Diamond 17431">
                  <a:extLst>
                    <a:ext uri="{FF2B5EF4-FFF2-40B4-BE49-F238E27FC236}">
                      <a16:creationId xmlns:a16="http://schemas.microsoft.com/office/drawing/2014/main" id="{561A4250-AAD3-AC3A-56E8-DF39475A4FC9}"/>
                    </a:ext>
                  </a:extLst>
                </p:cNvPr>
                <p:cNvSpPr/>
                <p:nvPr/>
              </p:nvSpPr>
              <p:spPr>
                <a:xfrm>
                  <a:off x="4721525" y="554966"/>
                  <a:ext cx="304800" cy="304800"/>
                </a:xfrm>
                <a:prstGeom prst="diamond">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33" name="Diamond 17432">
                  <a:extLst>
                    <a:ext uri="{FF2B5EF4-FFF2-40B4-BE49-F238E27FC236}">
                      <a16:creationId xmlns:a16="http://schemas.microsoft.com/office/drawing/2014/main" id="{DD3281B1-83B2-9B57-FF2B-773C3EC90693}"/>
                    </a:ext>
                  </a:extLst>
                </p:cNvPr>
                <p:cNvSpPr/>
                <p:nvPr/>
              </p:nvSpPr>
              <p:spPr>
                <a:xfrm>
                  <a:off x="5065143" y="547778"/>
                  <a:ext cx="304800" cy="304800"/>
                </a:xfrm>
                <a:prstGeom prst="diamond">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34" name="Diamond 17433">
                  <a:extLst>
                    <a:ext uri="{FF2B5EF4-FFF2-40B4-BE49-F238E27FC236}">
                      <a16:creationId xmlns:a16="http://schemas.microsoft.com/office/drawing/2014/main" id="{15A3F738-2F2A-EE4B-6AE5-DCAD19FCFCDB}"/>
                    </a:ext>
                  </a:extLst>
                </p:cNvPr>
                <p:cNvSpPr/>
                <p:nvPr/>
              </p:nvSpPr>
              <p:spPr>
                <a:xfrm>
                  <a:off x="5436080" y="547777"/>
                  <a:ext cx="304800" cy="304800"/>
                </a:xfrm>
                <a:prstGeom prst="diamond">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420" name="Group 17419">
                <a:extLst>
                  <a:ext uri="{FF2B5EF4-FFF2-40B4-BE49-F238E27FC236}">
                    <a16:creationId xmlns:a16="http://schemas.microsoft.com/office/drawing/2014/main" id="{5107F935-FE8B-DA6D-9351-3C4D0945476B}"/>
                  </a:ext>
                </a:extLst>
              </p:cNvPr>
              <p:cNvGrpSpPr/>
              <p:nvPr/>
            </p:nvGrpSpPr>
            <p:grpSpPr>
              <a:xfrm>
                <a:off x="6400801" y="2286000"/>
                <a:ext cx="304800" cy="461347"/>
                <a:chOff x="7377042" y="2112415"/>
                <a:chExt cx="416743" cy="630785"/>
              </a:xfrm>
            </p:grpSpPr>
            <p:sp>
              <p:nvSpPr>
                <p:cNvPr id="17425" name="Quad Arrow 159">
                  <a:extLst>
                    <a:ext uri="{FF2B5EF4-FFF2-40B4-BE49-F238E27FC236}">
                      <a16:creationId xmlns:a16="http://schemas.microsoft.com/office/drawing/2014/main" id="{21B68EAF-5756-4EF1-6688-FA22831F06C2}"/>
                    </a:ext>
                  </a:extLst>
                </p:cNvPr>
                <p:cNvSpPr/>
                <p:nvPr/>
              </p:nvSpPr>
              <p:spPr>
                <a:xfrm>
                  <a:off x="7377042" y="2112415"/>
                  <a:ext cx="416743" cy="630785"/>
                </a:xfrm>
                <a:prstGeom prst="quadArrow">
                  <a:avLst>
                    <a:gd name="adj1" fmla="val 43255"/>
                    <a:gd name="adj2" fmla="val 22500"/>
                    <a:gd name="adj3" fmla="val 22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26" name="Quad Arrow 160">
                  <a:extLst>
                    <a:ext uri="{FF2B5EF4-FFF2-40B4-BE49-F238E27FC236}">
                      <a16:creationId xmlns:a16="http://schemas.microsoft.com/office/drawing/2014/main" id="{EF0FCD53-80F6-CD2F-329F-BBDA3E323F04}"/>
                    </a:ext>
                  </a:extLst>
                </p:cNvPr>
                <p:cNvSpPr/>
                <p:nvPr/>
              </p:nvSpPr>
              <p:spPr>
                <a:xfrm>
                  <a:off x="7446499" y="2217546"/>
                  <a:ext cx="277829" cy="420523"/>
                </a:xfrm>
                <a:prstGeom prst="quadArrow">
                  <a:avLst>
                    <a:gd name="adj1" fmla="val 43255"/>
                    <a:gd name="adj2" fmla="val 22500"/>
                    <a:gd name="adj3" fmla="val 22500"/>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27" name="Quad Arrow 161">
                  <a:extLst>
                    <a:ext uri="{FF2B5EF4-FFF2-40B4-BE49-F238E27FC236}">
                      <a16:creationId xmlns:a16="http://schemas.microsoft.com/office/drawing/2014/main" id="{C609C8A9-9FEF-2297-6459-B2E645C94683}"/>
                    </a:ext>
                  </a:extLst>
                </p:cNvPr>
                <p:cNvSpPr/>
                <p:nvPr/>
              </p:nvSpPr>
              <p:spPr>
                <a:xfrm>
                  <a:off x="7496954" y="2296890"/>
                  <a:ext cx="173643" cy="262827"/>
                </a:xfrm>
                <a:prstGeom prst="quadArrow">
                  <a:avLst>
                    <a:gd name="adj1" fmla="val 43255"/>
                    <a:gd name="adj2" fmla="val 22500"/>
                    <a:gd name="adj3" fmla="val 22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421" name="Group 17420">
                <a:extLst>
                  <a:ext uri="{FF2B5EF4-FFF2-40B4-BE49-F238E27FC236}">
                    <a16:creationId xmlns:a16="http://schemas.microsoft.com/office/drawing/2014/main" id="{3B82F13F-1B89-4D36-EBF7-4611437341D1}"/>
                  </a:ext>
                </a:extLst>
              </p:cNvPr>
              <p:cNvGrpSpPr/>
              <p:nvPr/>
            </p:nvGrpSpPr>
            <p:grpSpPr>
              <a:xfrm>
                <a:off x="5334000" y="2286000"/>
                <a:ext cx="304800" cy="461347"/>
                <a:chOff x="7377042" y="2112415"/>
                <a:chExt cx="416743" cy="630785"/>
              </a:xfrm>
            </p:grpSpPr>
            <p:sp>
              <p:nvSpPr>
                <p:cNvPr id="17422" name="Quad Arrow 170">
                  <a:extLst>
                    <a:ext uri="{FF2B5EF4-FFF2-40B4-BE49-F238E27FC236}">
                      <a16:creationId xmlns:a16="http://schemas.microsoft.com/office/drawing/2014/main" id="{1250FDAF-4920-A562-AE15-E7073C573277}"/>
                    </a:ext>
                  </a:extLst>
                </p:cNvPr>
                <p:cNvSpPr/>
                <p:nvPr/>
              </p:nvSpPr>
              <p:spPr>
                <a:xfrm>
                  <a:off x="7377042" y="2112415"/>
                  <a:ext cx="416743" cy="630785"/>
                </a:xfrm>
                <a:prstGeom prst="quadArrow">
                  <a:avLst>
                    <a:gd name="adj1" fmla="val 43255"/>
                    <a:gd name="adj2" fmla="val 22500"/>
                    <a:gd name="adj3" fmla="val 22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23" name="Quad Arrow 171">
                  <a:extLst>
                    <a:ext uri="{FF2B5EF4-FFF2-40B4-BE49-F238E27FC236}">
                      <a16:creationId xmlns:a16="http://schemas.microsoft.com/office/drawing/2014/main" id="{6E610223-C267-B87D-5E2F-FC9948079F4B}"/>
                    </a:ext>
                  </a:extLst>
                </p:cNvPr>
                <p:cNvSpPr/>
                <p:nvPr/>
              </p:nvSpPr>
              <p:spPr>
                <a:xfrm>
                  <a:off x="7446499" y="2217546"/>
                  <a:ext cx="277829" cy="420523"/>
                </a:xfrm>
                <a:prstGeom prst="quadArrow">
                  <a:avLst>
                    <a:gd name="adj1" fmla="val 43255"/>
                    <a:gd name="adj2" fmla="val 22500"/>
                    <a:gd name="adj3" fmla="val 22500"/>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24" name="Quad Arrow 172">
                  <a:extLst>
                    <a:ext uri="{FF2B5EF4-FFF2-40B4-BE49-F238E27FC236}">
                      <a16:creationId xmlns:a16="http://schemas.microsoft.com/office/drawing/2014/main" id="{A2170866-F8C3-605A-7C4D-0DC7C0685399}"/>
                    </a:ext>
                  </a:extLst>
                </p:cNvPr>
                <p:cNvSpPr/>
                <p:nvPr/>
              </p:nvSpPr>
              <p:spPr>
                <a:xfrm>
                  <a:off x="7496954" y="2296890"/>
                  <a:ext cx="173643" cy="262827"/>
                </a:xfrm>
                <a:prstGeom prst="quadArrow">
                  <a:avLst>
                    <a:gd name="adj1" fmla="val 43255"/>
                    <a:gd name="adj2" fmla="val 22500"/>
                    <a:gd name="adj3" fmla="val 22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96" name="Group 60">
              <a:extLst>
                <a:ext uri="{FF2B5EF4-FFF2-40B4-BE49-F238E27FC236}">
                  <a16:creationId xmlns:a16="http://schemas.microsoft.com/office/drawing/2014/main" id="{8F697457-46E6-4568-F67C-36D92A982AEF}"/>
                </a:ext>
              </a:extLst>
            </p:cNvPr>
            <p:cNvGrpSpPr/>
            <p:nvPr/>
          </p:nvGrpSpPr>
          <p:grpSpPr>
            <a:xfrm>
              <a:off x="7981795" y="998425"/>
              <a:ext cx="1902832" cy="3260097"/>
              <a:chOff x="967740" y="838200"/>
              <a:chExt cx="2865120" cy="4700239"/>
            </a:xfrm>
          </p:grpSpPr>
          <p:sp>
            <p:nvSpPr>
              <p:cNvPr id="297" name="Oval 296">
                <a:extLst>
                  <a:ext uri="{FF2B5EF4-FFF2-40B4-BE49-F238E27FC236}">
                    <a16:creationId xmlns:a16="http://schemas.microsoft.com/office/drawing/2014/main" id="{3B3A60F9-3163-0F46-8F9A-741E33D168A1}"/>
                  </a:ext>
                </a:extLst>
              </p:cNvPr>
              <p:cNvSpPr/>
              <p:nvPr/>
            </p:nvSpPr>
            <p:spPr>
              <a:xfrm rot="19336703">
                <a:off x="2316687" y="4995596"/>
                <a:ext cx="493986" cy="542843"/>
              </a:xfrm>
              <a:prstGeom prst="ellipse">
                <a:avLst/>
              </a:prstGeom>
              <a:solidFill>
                <a:srgbClr val="A27B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Oval 297">
                <a:extLst>
                  <a:ext uri="{FF2B5EF4-FFF2-40B4-BE49-F238E27FC236}">
                    <a16:creationId xmlns:a16="http://schemas.microsoft.com/office/drawing/2014/main" id="{BE28CA7A-49F7-5378-40D1-FD297B36A34C}"/>
                  </a:ext>
                </a:extLst>
              </p:cNvPr>
              <p:cNvSpPr/>
              <p:nvPr/>
            </p:nvSpPr>
            <p:spPr>
              <a:xfrm rot="2192056">
                <a:off x="1732370" y="4966140"/>
                <a:ext cx="493986" cy="540718"/>
              </a:xfrm>
              <a:prstGeom prst="ellipse">
                <a:avLst/>
              </a:prstGeom>
              <a:solidFill>
                <a:srgbClr val="A27B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Trapezoid 298">
                <a:extLst>
                  <a:ext uri="{FF2B5EF4-FFF2-40B4-BE49-F238E27FC236}">
                    <a16:creationId xmlns:a16="http://schemas.microsoft.com/office/drawing/2014/main" id="{FD98CAD7-4610-76F1-8B18-DA4E651CA101}"/>
                  </a:ext>
                </a:extLst>
              </p:cNvPr>
              <p:cNvSpPr/>
              <p:nvPr/>
            </p:nvSpPr>
            <p:spPr>
              <a:xfrm>
                <a:off x="1659321" y="2747298"/>
                <a:ext cx="1580756" cy="2453197"/>
              </a:xfrm>
              <a:prstGeom prst="trapezoid">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Oval 299">
                <a:extLst>
                  <a:ext uri="{FF2B5EF4-FFF2-40B4-BE49-F238E27FC236}">
                    <a16:creationId xmlns:a16="http://schemas.microsoft.com/office/drawing/2014/main" id="{1439D516-0522-3838-9361-998BC3DA0A4D}"/>
                  </a:ext>
                </a:extLst>
              </p:cNvPr>
              <p:cNvSpPr/>
              <p:nvPr/>
            </p:nvSpPr>
            <p:spPr>
              <a:xfrm>
                <a:off x="3338874" y="3396674"/>
                <a:ext cx="493986" cy="43291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Oval 300">
                <a:extLst>
                  <a:ext uri="{FF2B5EF4-FFF2-40B4-BE49-F238E27FC236}">
                    <a16:creationId xmlns:a16="http://schemas.microsoft.com/office/drawing/2014/main" id="{5B373C3C-071D-9679-AFF6-A8CECE721FFE}"/>
                  </a:ext>
                </a:extLst>
              </p:cNvPr>
              <p:cNvSpPr/>
              <p:nvPr/>
            </p:nvSpPr>
            <p:spPr>
              <a:xfrm>
                <a:off x="967740" y="3324521"/>
                <a:ext cx="493986" cy="43291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Trapezoid 301">
                <a:extLst>
                  <a:ext uri="{FF2B5EF4-FFF2-40B4-BE49-F238E27FC236}">
                    <a16:creationId xmlns:a16="http://schemas.microsoft.com/office/drawing/2014/main" id="{32C3C2FC-21AE-92BC-DF2E-A7F1B83E9244}"/>
                  </a:ext>
                </a:extLst>
              </p:cNvPr>
              <p:cNvSpPr/>
              <p:nvPr/>
            </p:nvSpPr>
            <p:spPr>
              <a:xfrm rot="19984891">
                <a:off x="2845615" y="2361103"/>
                <a:ext cx="691581" cy="1318065"/>
              </a:xfrm>
              <a:prstGeom prst="trapezoid">
                <a:avLst/>
              </a:prstGeom>
              <a:solidFill>
                <a:srgbClr val="64497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Trapezoid 302">
                <a:extLst>
                  <a:ext uri="{FF2B5EF4-FFF2-40B4-BE49-F238E27FC236}">
                    <a16:creationId xmlns:a16="http://schemas.microsoft.com/office/drawing/2014/main" id="{21B4964A-DEEF-8B35-95A7-C4EA54B5029F}"/>
                  </a:ext>
                </a:extLst>
              </p:cNvPr>
              <p:cNvSpPr/>
              <p:nvPr/>
            </p:nvSpPr>
            <p:spPr>
              <a:xfrm rot="2090544">
                <a:off x="1319024" y="2409071"/>
                <a:ext cx="691581" cy="1248823"/>
              </a:xfrm>
              <a:prstGeom prst="trapezoid">
                <a:avLst/>
              </a:prstGeom>
              <a:solidFill>
                <a:srgbClr val="64497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Trapezoid 303">
                <a:extLst>
                  <a:ext uri="{FF2B5EF4-FFF2-40B4-BE49-F238E27FC236}">
                    <a16:creationId xmlns:a16="http://schemas.microsoft.com/office/drawing/2014/main" id="{0871439C-B234-DE21-343D-F66AAC6F5113}"/>
                  </a:ext>
                </a:extLst>
              </p:cNvPr>
              <p:cNvSpPr/>
              <p:nvPr/>
            </p:nvSpPr>
            <p:spPr>
              <a:xfrm>
                <a:off x="1659321" y="2458687"/>
                <a:ext cx="1580756" cy="2453197"/>
              </a:xfrm>
              <a:prstGeom prst="trapezoid">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Isosceles Triangle 304">
                <a:extLst>
                  <a:ext uri="{FF2B5EF4-FFF2-40B4-BE49-F238E27FC236}">
                    <a16:creationId xmlns:a16="http://schemas.microsoft.com/office/drawing/2014/main" id="{68625D87-62AD-976C-4BC7-51F7A092D49B}"/>
                  </a:ext>
                </a:extLst>
              </p:cNvPr>
              <p:cNvSpPr/>
              <p:nvPr/>
            </p:nvSpPr>
            <p:spPr>
              <a:xfrm rot="10800000">
                <a:off x="2153307" y="2530839"/>
                <a:ext cx="592783" cy="288611"/>
              </a:xfrm>
              <a:prstGeom prst="triangl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Trapezoid 305">
                <a:extLst>
                  <a:ext uri="{FF2B5EF4-FFF2-40B4-BE49-F238E27FC236}">
                    <a16:creationId xmlns:a16="http://schemas.microsoft.com/office/drawing/2014/main" id="{43EAE44B-DEAF-9AF4-07F7-FB1FFDF6E348}"/>
                  </a:ext>
                </a:extLst>
              </p:cNvPr>
              <p:cNvSpPr/>
              <p:nvPr/>
            </p:nvSpPr>
            <p:spPr>
              <a:xfrm rot="657615">
                <a:off x="1413759" y="2489013"/>
                <a:ext cx="790378" cy="2691381"/>
              </a:xfrm>
              <a:prstGeom prst="trapezoid">
                <a:avLst>
                  <a:gd name="adj" fmla="val 30882"/>
                </a:avLst>
              </a:prstGeom>
              <a:solidFill>
                <a:srgbClr val="64497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Trapezoid 306">
                <a:extLst>
                  <a:ext uri="{FF2B5EF4-FFF2-40B4-BE49-F238E27FC236}">
                    <a16:creationId xmlns:a16="http://schemas.microsoft.com/office/drawing/2014/main" id="{B1347252-E19C-2BA5-E5A7-950DFDDB876F}"/>
                  </a:ext>
                </a:extLst>
              </p:cNvPr>
              <p:cNvSpPr/>
              <p:nvPr/>
            </p:nvSpPr>
            <p:spPr>
              <a:xfrm rot="21232594">
                <a:off x="2547765" y="2481693"/>
                <a:ext cx="790378" cy="2726517"/>
              </a:xfrm>
              <a:prstGeom prst="trapezoid">
                <a:avLst>
                  <a:gd name="adj" fmla="val 30882"/>
                </a:avLst>
              </a:prstGeom>
              <a:solidFill>
                <a:srgbClr val="64497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8" name="Group 44">
                <a:extLst>
                  <a:ext uri="{FF2B5EF4-FFF2-40B4-BE49-F238E27FC236}">
                    <a16:creationId xmlns:a16="http://schemas.microsoft.com/office/drawing/2014/main" id="{FC74D967-87BE-7FA6-1439-D73BD01A4AB5}"/>
                  </a:ext>
                </a:extLst>
              </p:cNvPr>
              <p:cNvGrpSpPr/>
              <p:nvPr/>
            </p:nvGrpSpPr>
            <p:grpSpPr>
              <a:xfrm>
                <a:off x="2057400" y="2590800"/>
                <a:ext cx="685800" cy="990600"/>
                <a:chOff x="5867400" y="3048000"/>
                <a:chExt cx="723987" cy="1541930"/>
              </a:xfrm>
              <a:solidFill>
                <a:srgbClr val="F5DE7B"/>
              </a:solidFill>
            </p:grpSpPr>
            <p:sp>
              <p:nvSpPr>
                <p:cNvPr id="144" name="Hexagon 143">
                  <a:extLst>
                    <a:ext uri="{FF2B5EF4-FFF2-40B4-BE49-F238E27FC236}">
                      <a16:creationId xmlns:a16="http://schemas.microsoft.com/office/drawing/2014/main" id="{CFA410DA-4F3C-35CA-30E0-729EAA69B6E6}"/>
                    </a:ext>
                  </a:extLst>
                </p:cNvPr>
                <p:cNvSpPr/>
                <p:nvPr/>
              </p:nvSpPr>
              <p:spPr>
                <a:xfrm>
                  <a:off x="5957047" y="3980330"/>
                  <a:ext cx="609600" cy="609600"/>
                </a:xfrm>
                <a:prstGeom prst="hexag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45" name="Hexagon 144">
                  <a:extLst>
                    <a:ext uri="{FF2B5EF4-FFF2-40B4-BE49-F238E27FC236}">
                      <a16:creationId xmlns:a16="http://schemas.microsoft.com/office/drawing/2014/main" id="{93538FFD-D804-DCFB-151A-499E75C1E88D}"/>
                    </a:ext>
                  </a:extLst>
                </p:cNvPr>
                <p:cNvSpPr/>
                <p:nvPr/>
              </p:nvSpPr>
              <p:spPr>
                <a:xfrm>
                  <a:off x="6096000" y="4114800"/>
                  <a:ext cx="309282" cy="349624"/>
                </a:xfrm>
                <a:prstGeom prst="hexag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146" name="Group 42">
                  <a:extLst>
                    <a:ext uri="{FF2B5EF4-FFF2-40B4-BE49-F238E27FC236}">
                      <a16:creationId xmlns:a16="http://schemas.microsoft.com/office/drawing/2014/main" id="{AEBAE9B7-B1B2-C0BE-F382-25C1D50C8F49}"/>
                    </a:ext>
                  </a:extLst>
                </p:cNvPr>
                <p:cNvGrpSpPr/>
                <p:nvPr/>
              </p:nvGrpSpPr>
              <p:grpSpPr>
                <a:xfrm>
                  <a:off x="5867400" y="3048000"/>
                  <a:ext cx="723987" cy="1012242"/>
                  <a:chOff x="6286413" y="968958"/>
                  <a:chExt cx="2408834" cy="2185901"/>
                </a:xfrm>
                <a:grpFill/>
              </p:grpSpPr>
              <p:grpSp>
                <p:nvGrpSpPr>
                  <p:cNvPr id="147" name="Group 37">
                    <a:extLst>
                      <a:ext uri="{FF2B5EF4-FFF2-40B4-BE49-F238E27FC236}">
                        <a16:creationId xmlns:a16="http://schemas.microsoft.com/office/drawing/2014/main" id="{2BA1EB91-4399-BDE7-E5D3-F3822C900DCB}"/>
                      </a:ext>
                    </a:extLst>
                  </p:cNvPr>
                  <p:cNvGrpSpPr/>
                  <p:nvPr/>
                </p:nvGrpSpPr>
                <p:grpSpPr>
                  <a:xfrm>
                    <a:off x="6286413" y="968958"/>
                    <a:ext cx="1151447" cy="2164259"/>
                    <a:chOff x="6286413" y="968958"/>
                    <a:chExt cx="1151447" cy="2164259"/>
                  </a:xfrm>
                  <a:grpFill/>
                </p:grpSpPr>
                <p:sp>
                  <p:nvSpPr>
                    <p:cNvPr id="152" name="Donut 44">
                      <a:extLst>
                        <a:ext uri="{FF2B5EF4-FFF2-40B4-BE49-F238E27FC236}">
                          <a16:creationId xmlns:a16="http://schemas.microsoft.com/office/drawing/2014/main" id="{1459C24B-2429-96DD-9164-8FBA7E369345}"/>
                        </a:ext>
                      </a:extLst>
                    </p:cNvPr>
                    <p:cNvSpPr/>
                    <p:nvPr/>
                  </p:nvSpPr>
                  <p:spPr>
                    <a:xfrm rot="20620213">
                      <a:off x="6286413" y="968958"/>
                      <a:ext cx="497793" cy="945057"/>
                    </a:xfrm>
                    <a:prstGeom prst="donut">
                      <a:avLst>
                        <a:gd name="adj" fmla="val 123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3" name="Donut 45">
                      <a:extLst>
                        <a:ext uri="{FF2B5EF4-FFF2-40B4-BE49-F238E27FC236}">
                          <a16:creationId xmlns:a16="http://schemas.microsoft.com/office/drawing/2014/main" id="{08E9D3AE-DF38-3C6A-695B-50AA9CAF3869}"/>
                        </a:ext>
                      </a:extLst>
                    </p:cNvPr>
                    <p:cNvSpPr/>
                    <p:nvPr/>
                  </p:nvSpPr>
                  <p:spPr>
                    <a:xfrm rot="19921608">
                      <a:off x="6524438" y="1583728"/>
                      <a:ext cx="497793" cy="976073"/>
                    </a:xfrm>
                    <a:prstGeom prst="donut">
                      <a:avLst>
                        <a:gd name="adj" fmla="val 123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4" name="Donut 46">
                      <a:extLst>
                        <a:ext uri="{FF2B5EF4-FFF2-40B4-BE49-F238E27FC236}">
                          <a16:creationId xmlns:a16="http://schemas.microsoft.com/office/drawing/2014/main" id="{3340541A-37B8-1CE6-3E9B-2F5D956DB7C1}"/>
                        </a:ext>
                      </a:extLst>
                    </p:cNvPr>
                    <p:cNvSpPr/>
                    <p:nvPr/>
                  </p:nvSpPr>
                  <p:spPr>
                    <a:xfrm rot="19376810">
                      <a:off x="6940067" y="2188160"/>
                      <a:ext cx="497793" cy="945057"/>
                    </a:xfrm>
                    <a:prstGeom prst="donut">
                      <a:avLst>
                        <a:gd name="adj" fmla="val 123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48" name="Group 38">
                    <a:extLst>
                      <a:ext uri="{FF2B5EF4-FFF2-40B4-BE49-F238E27FC236}">
                        <a16:creationId xmlns:a16="http://schemas.microsoft.com/office/drawing/2014/main" id="{A7B21199-A08F-032D-C29F-3AE5BBBF4702}"/>
                      </a:ext>
                    </a:extLst>
                  </p:cNvPr>
                  <p:cNvGrpSpPr/>
                  <p:nvPr/>
                </p:nvGrpSpPr>
                <p:grpSpPr>
                  <a:xfrm flipH="1">
                    <a:off x="7543800" y="990600"/>
                    <a:ext cx="1151447" cy="2164259"/>
                    <a:chOff x="6286413" y="968958"/>
                    <a:chExt cx="1151447" cy="2164259"/>
                  </a:xfrm>
                  <a:grpFill/>
                </p:grpSpPr>
                <p:sp>
                  <p:nvSpPr>
                    <p:cNvPr id="149" name="Donut 41">
                      <a:extLst>
                        <a:ext uri="{FF2B5EF4-FFF2-40B4-BE49-F238E27FC236}">
                          <a16:creationId xmlns:a16="http://schemas.microsoft.com/office/drawing/2014/main" id="{4E6CB6F4-95BE-9662-36BF-87C0752035DE}"/>
                        </a:ext>
                      </a:extLst>
                    </p:cNvPr>
                    <p:cNvSpPr/>
                    <p:nvPr/>
                  </p:nvSpPr>
                  <p:spPr>
                    <a:xfrm rot="20620213">
                      <a:off x="6286413" y="968958"/>
                      <a:ext cx="497793" cy="945057"/>
                    </a:xfrm>
                    <a:prstGeom prst="donut">
                      <a:avLst>
                        <a:gd name="adj" fmla="val 123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0" name="Donut 42">
                      <a:extLst>
                        <a:ext uri="{FF2B5EF4-FFF2-40B4-BE49-F238E27FC236}">
                          <a16:creationId xmlns:a16="http://schemas.microsoft.com/office/drawing/2014/main" id="{CC22B4D7-CFE5-D507-28C0-7B08137373D8}"/>
                        </a:ext>
                      </a:extLst>
                    </p:cNvPr>
                    <p:cNvSpPr/>
                    <p:nvPr/>
                  </p:nvSpPr>
                  <p:spPr>
                    <a:xfrm rot="19921608">
                      <a:off x="6524438" y="1583728"/>
                      <a:ext cx="497793" cy="976073"/>
                    </a:xfrm>
                    <a:prstGeom prst="donut">
                      <a:avLst>
                        <a:gd name="adj" fmla="val 123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1" name="Donut 43">
                      <a:extLst>
                        <a:ext uri="{FF2B5EF4-FFF2-40B4-BE49-F238E27FC236}">
                          <a16:creationId xmlns:a16="http://schemas.microsoft.com/office/drawing/2014/main" id="{55B78F29-A7BF-180B-F1B3-91C64F945D1B}"/>
                        </a:ext>
                      </a:extLst>
                    </p:cNvPr>
                    <p:cNvSpPr/>
                    <p:nvPr/>
                  </p:nvSpPr>
                  <p:spPr>
                    <a:xfrm rot="19376810">
                      <a:off x="6940067" y="2188160"/>
                      <a:ext cx="497793" cy="945057"/>
                    </a:xfrm>
                    <a:prstGeom prst="donut">
                      <a:avLst>
                        <a:gd name="adj" fmla="val 123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grpSp>
            <p:nvGrpSpPr>
              <p:cNvPr id="309" name="Group 58">
                <a:extLst>
                  <a:ext uri="{FF2B5EF4-FFF2-40B4-BE49-F238E27FC236}">
                    <a16:creationId xmlns:a16="http://schemas.microsoft.com/office/drawing/2014/main" id="{A3D428DF-B5F6-CAFB-A6B0-2AFAC35B094D}"/>
                  </a:ext>
                </a:extLst>
              </p:cNvPr>
              <p:cNvGrpSpPr/>
              <p:nvPr/>
            </p:nvGrpSpPr>
            <p:grpSpPr>
              <a:xfrm>
                <a:off x="2133600" y="1219200"/>
                <a:ext cx="499126" cy="342307"/>
                <a:chOff x="5847812" y="3296093"/>
                <a:chExt cx="384964" cy="361507"/>
              </a:xfrm>
            </p:grpSpPr>
            <p:sp>
              <p:nvSpPr>
                <p:cNvPr id="142" name="Hexagon 141">
                  <a:extLst>
                    <a:ext uri="{FF2B5EF4-FFF2-40B4-BE49-F238E27FC236}">
                      <a16:creationId xmlns:a16="http://schemas.microsoft.com/office/drawing/2014/main" id="{C6B28D74-86AA-4B8C-6E5D-FC5B276E2693}"/>
                    </a:ext>
                  </a:extLst>
                </p:cNvPr>
                <p:cNvSpPr/>
                <p:nvPr/>
              </p:nvSpPr>
              <p:spPr>
                <a:xfrm>
                  <a:off x="5847812" y="3296093"/>
                  <a:ext cx="384964" cy="361507"/>
                </a:xfrm>
                <a:prstGeom prst="hexagon">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43" name="Hexagon 142">
                  <a:extLst>
                    <a:ext uri="{FF2B5EF4-FFF2-40B4-BE49-F238E27FC236}">
                      <a16:creationId xmlns:a16="http://schemas.microsoft.com/office/drawing/2014/main" id="{6FB294C5-F7CE-2EB8-6692-245379CA53EC}"/>
                    </a:ext>
                  </a:extLst>
                </p:cNvPr>
                <p:cNvSpPr/>
                <p:nvPr/>
              </p:nvSpPr>
              <p:spPr>
                <a:xfrm>
                  <a:off x="5935562" y="3375837"/>
                  <a:ext cx="195313" cy="207335"/>
                </a:xfrm>
                <a:prstGeom prst="hexagon">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310" name="Pentagon 15">
                <a:extLst>
                  <a:ext uri="{FF2B5EF4-FFF2-40B4-BE49-F238E27FC236}">
                    <a16:creationId xmlns:a16="http://schemas.microsoft.com/office/drawing/2014/main" id="{BA1EBCDC-2618-FE5C-72D5-9E13FF9FDF8E}"/>
                  </a:ext>
                </a:extLst>
              </p:cNvPr>
              <p:cNvSpPr/>
              <p:nvPr/>
            </p:nvSpPr>
            <p:spPr>
              <a:xfrm rot="5400000">
                <a:off x="1752600" y="1447800"/>
                <a:ext cx="1447800" cy="1295400"/>
              </a:xfrm>
              <a:prstGeom prst="homePlate">
                <a:avLst>
                  <a:gd name="adj" fmla="val 33138"/>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Cloud 13">
                <a:extLst>
                  <a:ext uri="{FF2B5EF4-FFF2-40B4-BE49-F238E27FC236}">
                    <a16:creationId xmlns:a16="http://schemas.microsoft.com/office/drawing/2014/main" id="{A95FF849-634F-209B-D977-878AA7F800BE}"/>
                  </a:ext>
                </a:extLst>
              </p:cNvPr>
              <p:cNvSpPr/>
              <p:nvPr/>
            </p:nvSpPr>
            <p:spPr>
              <a:xfrm rot="15902291">
                <a:off x="2393292" y="1430926"/>
                <a:ext cx="1346928" cy="838558"/>
              </a:xfrm>
              <a:prstGeom prst="cloud">
                <a:avLst/>
              </a:prstGeom>
              <a:solidFill>
                <a:srgbClr val="7E6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Cloud 14">
                <a:extLst>
                  <a:ext uri="{FF2B5EF4-FFF2-40B4-BE49-F238E27FC236}">
                    <a16:creationId xmlns:a16="http://schemas.microsoft.com/office/drawing/2014/main" id="{A958A979-D0D9-4F3A-7477-8CBAC7BFA128}"/>
                  </a:ext>
                </a:extLst>
              </p:cNvPr>
              <p:cNvSpPr/>
              <p:nvPr/>
            </p:nvSpPr>
            <p:spPr>
              <a:xfrm>
                <a:off x="1560523" y="1015630"/>
                <a:ext cx="1778350" cy="505070"/>
              </a:xfrm>
              <a:prstGeom prst="cloud">
                <a:avLst/>
              </a:prstGeom>
              <a:solidFill>
                <a:srgbClr val="7E6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Cloud 312">
                <a:extLst>
                  <a:ext uri="{FF2B5EF4-FFF2-40B4-BE49-F238E27FC236}">
                    <a16:creationId xmlns:a16="http://schemas.microsoft.com/office/drawing/2014/main" id="{A55717B5-6F31-5FA1-9290-34FD2D8F716D}"/>
                  </a:ext>
                </a:extLst>
              </p:cNvPr>
              <p:cNvSpPr/>
              <p:nvPr/>
            </p:nvSpPr>
            <p:spPr>
              <a:xfrm rot="17395536">
                <a:off x="1026082" y="1454796"/>
                <a:ext cx="1450724" cy="838558"/>
              </a:xfrm>
              <a:prstGeom prst="cloud">
                <a:avLst/>
              </a:prstGeom>
              <a:solidFill>
                <a:srgbClr val="7E6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4" name="Group 7">
                <a:extLst>
                  <a:ext uri="{FF2B5EF4-FFF2-40B4-BE49-F238E27FC236}">
                    <a16:creationId xmlns:a16="http://schemas.microsoft.com/office/drawing/2014/main" id="{20011894-196A-23D5-F6C2-B63E23677AAA}"/>
                  </a:ext>
                </a:extLst>
              </p:cNvPr>
              <p:cNvGrpSpPr/>
              <p:nvPr/>
            </p:nvGrpSpPr>
            <p:grpSpPr>
              <a:xfrm>
                <a:off x="1371600" y="838200"/>
                <a:ext cx="2074742" cy="793681"/>
                <a:chOff x="5486400" y="1371600"/>
                <a:chExt cx="1143000" cy="762000"/>
              </a:xfrm>
            </p:grpSpPr>
            <p:sp>
              <p:nvSpPr>
                <p:cNvPr id="138" name="Isosceles Triangle 2">
                  <a:extLst>
                    <a:ext uri="{FF2B5EF4-FFF2-40B4-BE49-F238E27FC236}">
                      <a16:creationId xmlns:a16="http://schemas.microsoft.com/office/drawing/2014/main" id="{EFAA64B5-65CA-F36C-F96C-411F834A90A1}"/>
                    </a:ext>
                  </a:extLst>
                </p:cNvPr>
                <p:cNvSpPr/>
                <p:nvPr/>
              </p:nvSpPr>
              <p:spPr>
                <a:xfrm>
                  <a:off x="5715000" y="1371600"/>
                  <a:ext cx="685800" cy="7620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Isosceles Triangle 3">
                  <a:extLst>
                    <a:ext uri="{FF2B5EF4-FFF2-40B4-BE49-F238E27FC236}">
                      <a16:creationId xmlns:a16="http://schemas.microsoft.com/office/drawing/2014/main" id="{ED335412-2D01-D99F-FE7D-0BCA9AAF306E}"/>
                    </a:ext>
                  </a:extLst>
                </p:cNvPr>
                <p:cNvSpPr/>
                <p:nvPr/>
              </p:nvSpPr>
              <p:spPr>
                <a:xfrm>
                  <a:off x="5486400" y="1524000"/>
                  <a:ext cx="457200" cy="6096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Isosceles Triangle 4">
                  <a:extLst>
                    <a:ext uri="{FF2B5EF4-FFF2-40B4-BE49-F238E27FC236}">
                      <a16:creationId xmlns:a16="http://schemas.microsoft.com/office/drawing/2014/main" id="{F045E12D-BD1D-E7DE-7843-32325B14208E}"/>
                    </a:ext>
                  </a:extLst>
                </p:cNvPr>
                <p:cNvSpPr/>
                <p:nvPr/>
              </p:nvSpPr>
              <p:spPr>
                <a:xfrm>
                  <a:off x="6172200" y="1524000"/>
                  <a:ext cx="457200" cy="6096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ounded Rectangle 5">
                  <a:extLst>
                    <a:ext uri="{FF2B5EF4-FFF2-40B4-BE49-F238E27FC236}">
                      <a16:creationId xmlns:a16="http://schemas.microsoft.com/office/drawing/2014/main" id="{8E016F5B-5862-203B-92AE-B119836DF157}"/>
                    </a:ext>
                  </a:extLst>
                </p:cNvPr>
                <p:cNvSpPr/>
                <p:nvPr/>
              </p:nvSpPr>
              <p:spPr>
                <a:xfrm>
                  <a:off x="5486400" y="1905000"/>
                  <a:ext cx="1143000" cy="228600"/>
                </a:xfrm>
                <a:prstGeom prst="round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5" name="Group 25">
                <a:extLst>
                  <a:ext uri="{FF2B5EF4-FFF2-40B4-BE49-F238E27FC236}">
                    <a16:creationId xmlns:a16="http://schemas.microsoft.com/office/drawing/2014/main" id="{C7705809-4973-79BD-48CE-18F58CCD5219}"/>
                  </a:ext>
                </a:extLst>
              </p:cNvPr>
              <p:cNvGrpSpPr/>
              <p:nvPr/>
            </p:nvGrpSpPr>
            <p:grpSpPr>
              <a:xfrm rot="15446483">
                <a:off x="1976166" y="3755736"/>
                <a:ext cx="2107255" cy="430080"/>
                <a:chOff x="5638800" y="4267200"/>
                <a:chExt cx="2590800" cy="838200"/>
              </a:xfrm>
              <a:solidFill>
                <a:srgbClr val="F5DE7B"/>
              </a:solidFill>
            </p:grpSpPr>
            <p:sp>
              <p:nvSpPr>
                <p:cNvPr id="132" name="Left-Right-Up Arrow 21">
                  <a:extLst>
                    <a:ext uri="{FF2B5EF4-FFF2-40B4-BE49-F238E27FC236}">
                      <a16:creationId xmlns:a16="http://schemas.microsoft.com/office/drawing/2014/main" id="{C1325988-D6FE-331C-C75B-5E38BE6D00B4}"/>
                    </a:ext>
                  </a:extLst>
                </p:cNvPr>
                <p:cNvSpPr/>
                <p:nvPr/>
              </p:nvSpPr>
              <p:spPr>
                <a:xfrm>
                  <a:off x="5638800" y="4267200"/>
                  <a:ext cx="990600" cy="685800"/>
                </a:xfrm>
                <a:prstGeom prst="leftRightUpArrow">
                  <a:avLst>
                    <a:gd name="adj1" fmla="val 6699"/>
                    <a:gd name="adj2" fmla="val 25000"/>
                    <a:gd name="adj3" fmla="val 25000"/>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Left-Right-Up Arrow 22">
                  <a:extLst>
                    <a:ext uri="{FF2B5EF4-FFF2-40B4-BE49-F238E27FC236}">
                      <a16:creationId xmlns:a16="http://schemas.microsoft.com/office/drawing/2014/main" id="{5AA5EDDC-2AB0-F6F6-7FAE-695A22A34F7D}"/>
                    </a:ext>
                  </a:extLst>
                </p:cNvPr>
                <p:cNvSpPr/>
                <p:nvPr/>
              </p:nvSpPr>
              <p:spPr>
                <a:xfrm rot="10800000">
                  <a:off x="6172200" y="4419600"/>
                  <a:ext cx="990600" cy="685800"/>
                </a:xfrm>
                <a:prstGeom prst="leftRightUpArrow">
                  <a:avLst>
                    <a:gd name="adj1" fmla="val 6699"/>
                    <a:gd name="adj2" fmla="val 25000"/>
                    <a:gd name="adj3" fmla="val 25000"/>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Left-Right-Up Arrow 23">
                  <a:extLst>
                    <a:ext uri="{FF2B5EF4-FFF2-40B4-BE49-F238E27FC236}">
                      <a16:creationId xmlns:a16="http://schemas.microsoft.com/office/drawing/2014/main" id="{7C5B039D-963B-2C0B-FCD0-B73C32481F2C}"/>
                    </a:ext>
                  </a:extLst>
                </p:cNvPr>
                <p:cNvSpPr/>
                <p:nvPr/>
              </p:nvSpPr>
              <p:spPr>
                <a:xfrm>
                  <a:off x="6705600" y="4267200"/>
                  <a:ext cx="990600" cy="685800"/>
                </a:xfrm>
                <a:prstGeom prst="leftRightUpArrow">
                  <a:avLst>
                    <a:gd name="adj1" fmla="val 6699"/>
                    <a:gd name="adj2" fmla="val 25000"/>
                    <a:gd name="adj3" fmla="val 25000"/>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Left-Right-Up Arrow 24">
                  <a:extLst>
                    <a:ext uri="{FF2B5EF4-FFF2-40B4-BE49-F238E27FC236}">
                      <a16:creationId xmlns:a16="http://schemas.microsoft.com/office/drawing/2014/main" id="{3B9892C2-992A-72E8-0C96-588A5AC230F0}"/>
                    </a:ext>
                  </a:extLst>
                </p:cNvPr>
                <p:cNvSpPr/>
                <p:nvPr/>
              </p:nvSpPr>
              <p:spPr>
                <a:xfrm rot="10800000">
                  <a:off x="7239000" y="4419600"/>
                  <a:ext cx="990600" cy="685800"/>
                </a:xfrm>
                <a:prstGeom prst="leftRightUpArrow">
                  <a:avLst>
                    <a:gd name="adj1" fmla="val 6699"/>
                    <a:gd name="adj2" fmla="val 25000"/>
                    <a:gd name="adj3" fmla="val 25000"/>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6" name="Group 25">
                <a:extLst>
                  <a:ext uri="{FF2B5EF4-FFF2-40B4-BE49-F238E27FC236}">
                    <a16:creationId xmlns:a16="http://schemas.microsoft.com/office/drawing/2014/main" id="{2B7595D4-1E97-54AA-7FDF-E8C6C615FE79}"/>
                  </a:ext>
                </a:extLst>
              </p:cNvPr>
              <p:cNvGrpSpPr/>
              <p:nvPr/>
            </p:nvGrpSpPr>
            <p:grpSpPr>
              <a:xfrm rot="6153517" flipH="1">
                <a:off x="604568" y="3908136"/>
                <a:ext cx="2107255" cy="430080"/>
                <a:chOff x="5638800" y="4267200"/>
                <a:chExt cx="2590800" cy="838200"/>
              </a:xfrm>
              <a:solidFill>
                <a:srgbClr val="F5DE7B"/>
              </a:solidFill>
            </p:grpSpPr>
            <p:sp>
              <p:nvSpPr>
                <p:cNvPr id="128" name="Left-Right-Up Arrow 21">
                  <a:extLst>
                    <a:ext uri="{FF2B5EF4-FFF2-40B4-BE49-F238E27FC236}">
                      <a16:creationId xmlns:a16="http://schemas.microsoft.com/office/drawing/2014/main" id="{782347A2-C32E-E511-3105-0D3D5CF04090}"/>
                    </a:ext>
                  </a:extLst>
                </p:cNvPr>
                <p:cNvSpPr/>
                <p:nvPr/>
              </p:nvSpPr>
              <p:spPr>
                <a:xfrm>
                  <a:off x="5638800" y="4267200"/>
                  <a:ext cx="990600" cy="685800"/>
                </a:xfrm>
                <a:prstGeom prst="leftRightUpArrow">
                  <a:avLst>
                    <a:gd name="adj1" fmla="val 6699"/>
                    <a:gd name="adj2" fmla="val 25000"/>
                    <a:gd name="adj3" fmla="val 25000"/>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Left-Right-Up Arrow 22">
                  <a:extLst>
                    <a:ext uri="{FF2B5EF4-FFF2-40B4-BE49-F238E27FC236}">
                      <a16:creationId xmlns:a16="http://schemas.microsoft.com/office/drawing/2014/main" id="{DC50DC14-2EF0-EA6B-B7D4-293592BF9FC7}"/>
                    </a:ext>
                  </a:extLst>
                </p:cNvPr>
                <p:cNvSpPr/>
                <p:nvPr/>
              </p:nvSpPr>
              <p:spPr>
                <a:xfrm rot="10800000">
                  <a:off x="6172200" y="4419600"/>
                  <a:ext cx="990600" cy="685800"/>
                </a:xfrm>
                <a:prstGeom prst="leftRightUpArrow">
                  <a:avLst>
                    <a:gd name="adj1" fmla="val 6699"/>
                    <a:gd name="adj2" fmla="val 25000"/>
                    <a:gd name="adj3" fmla="val 25000"/>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Left-Right-Up Arrow 23">
                  <a:extLst>
                    <a:ext uri="{FF2B5EF4-FFF2-40B4-BE49-F238E27FC236}">
                      <a16:creationId xmlns:a16="http://schemas.microsoft.com/office/drawing/2014/main" id="{EEED8106-3D5D-B0E7-ACB7-B28CF961B02A}"/>
                    </a:ext>
                  </a:extLst>
                </p:cNvPr>
                <p:cNvSpPr/>
                <p:nvPr/>
              </p:nvSpPr>
              <p:spPr>
                <a:xfrm>
                  <a:off x="6705600" y="4267200"/>
                  <a:ext cx="990600" cy="685800"/>
                </a:xfrm>
                <a:prstGeom prst="leftRightUpArrow">
                  <a:avLst>
                    <a:gd name="adj1" fmla="val 6699"/>
                    <a:gd name="adj2" fmla="val 25000"/>
                    <a:gd name="adj3" fmla="val 25000"/>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Left-Right-Up Arrow 24">
                  <a:extLst>
                    <a:ext uri="{FF2B5EF4-FFF2-40B4-BE49-F238E27FC236}">
                      <a16:creationId xmlns:a16="http://schemas.microsoft.com/office/drawing/2014/main" id="{C06D6847-88C2-02E5-4078-971EE05300AC}"/>
                    </a:ext>
                  </a:extLst>
                </p:cNvPr>
                <p:cNvSpPr/>
                <p:nvPr/>
              </p:nvSpPr>
              <p:spPr>
                <a:xfrm rot="10800000">
                  <a:off x="7239000" y="4419600"/>
                  <a:ext cx="990600" cy="685800"/>
                </a:xfrm>
                <a:prstGeom prst="leftRightUpArrow">
                  <a:avLst>
                    <a:gd name="adj1" fmla="val 6699"/>
                    <a:gd name="adj2" fmla="val 25000"/>
                    <a:gd name="adj3" fmla="val 25000"/>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2244066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3">
                                            <p:txEl>
                                              <p:pRg st="3" end="3"/>
                                            </p:txEl>
                                          </p:spTgt>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402"/>
                                        </p:tgtEl>
                                        <p:attrNameLst>
                                          <p:attrName>style.visibility</p:attrName>
                                        </p:attrNameLst>
                                      </p:cBhvr>
                                      <p:to>
                                        <p:strVal val="visible"/>
                                      </p:to>
                                    </p:set>
                                    <p:animEffect transition="in" filter="fade">
                                      <p:cBhvr>
                                        <p:cTn id="17" dur="2000"/>
                                        <p:tgtEl>
                                          <p:spTgt spid="4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dark water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2524" r="57396"/>
          <a:stretch/>
        </p:blipFill>
        <p:spPr bwMode="auto">
          <a:xfrm>
            <a:off x="0" y="0"/>
            <a:ext cx="12192000" cy="689171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42046" y="125505"/>
            <a:ext cx="11591365" cy="923330"/>
          </a:xfrm>
          <a:prstGeom prst="rect">
            <a:avLst/>
          </a:prstGeom>
          <a:noFill/>
        </p:spPr>
        <p:txBody>
          <a:bodyPr wrap="square" rtlCol="0">
            <a:spAutoFit/>
          </a:bodyPr>
          <a:lstStyle/>
          <a:p>
            <a:pPr algn="ctr"/>
            <a:r>
              <a:rPr lang="en-US" sz="5400" i="1" dirty="0">
                <a:solidFill>
                  <a:schemeClr val="bg1"/>
                </a:solidFill>
                <a:cs typeface="Leelawadee" pitchFamily="34" charset="-34"/>
              </a:rPr>
              <a:t>Feast</a:t>
            </a:r>
          </a:p>
        </p:txBody>
      </p:sp>
      <p:sp>
        <p:nvSpPr>
          <p:cNvPr id="9" name="TextBox 8"/>
          <p:cNvSpPr txBox="1"/>
          <p:nvPr/>
        </p:nvSpPr>
        <p:spPr>
          <a:xfrm>
            <a:off x="0" y="6488668"/>
            <a:ext cx="8686800" cy="369332"/>
          </a:xfrm>
          <a:prstGeom prst="rect">
            <a:avLst/>
          </a:prstGeom>
          <a:noFill/>
        </p:spPr>
        <p:txBody>
          <a:bodyPr wrap="square" rtlCol="0">
            <a:spAutoFit/>
          </a:bodyPr>
          <a:lstStyle/>
          <a:p>
            <a:r>
              <a:rPr lang="en-US" i="1" dirty="0">
                <a:solidFill>
                  <a:schemeClr val="bg1"/>
                </a:solidFill>
                <a:latin typeface="Leelawadee" pitchFamily="34" charset="-34"/>
                <a:cs typeface="Leelawadee" pitchFamily="34" charset="-34"/>
              </a:rPr>
              <a:t>John 5:1</a:t>
            </a:r>
          </a:p>
        </p:txBody>
      </p:sp>
      <p:sp>
        <p:nvSpPr>
          <p:cNvPr id="2" name="Rectangle 1"/>
          <p:cNvSpPr/>
          <p:nvPr/>
        </p:nvSpPr>
        <p:spPr>
          <a:xfrm>
            <a:off x="7175271" y="2215948"/>
            <a:ext cx="4658140" cy="1754326"/>
          </a:xfrm>
          <a:prstGeom prst="rect">
            <a:avLst/>
          </a:prstGeom>
        </p:spPr>
        <p:txBody>
          <a:bodyPr wrap="square">
            <a:spAutoFit/>
          </a:bodyPr>
          <a:lstStyle/>
          <a:p>
            <a:pPr algn="ctr"/>
            <a:r>
              <a:rPr lang="en-US" sz="3600" dirty="0">
                <a:solidFill>
                  <a:schemeClr val="bg1"/>
                </a:solidFill>
                <a:latin typeface="Abadi" panose="020B0604020104020204" pitchFamily="34" charset="0"/>
              </a:rPr>
              <a:t>While in Jerusalem, Jesus went to a pool near the temple.</a:t>
            </a:r>
            <a:endParaRPr lang="en-US" sz="3600" dirty="0">
              <a:solidFill>
                <a:schemeClr val="bg1"/>
              </a:solidFill>
            </a:endParaRPr>
          </a:p>
        </p:txBody>
      </p:sp>
      <p:grpSp>
        <p:nvGrpSpPr>
          <p:cNvPr id="10" name="Group 9"/>
          <p:cNvGrpSpPr/>
          <p:nvPr/>
        </p:nvGrpSpPr>
        <p:grpSpPr>
          <a:xfrm>
            <a:off x="927558" y="1289114"/>
            <a:ext cx="5965611" cy="4877223"/>
            <a:chOff x="558987" y="3472203"/>
            <a:chExt cx="4286250" cy="3086101"/>
          </a:xfrm>
        </p:grpSpPr>
        <p:pic>
          <p:nvPicPr>
            <p:cNvPr id="11" name="Picture 2" descr="Pool of Bethes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987" y="3472203"/>
              <a:ext cx="4286250" cy="308610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558987" y="6327472"/>
              <a:ext cx="1990164" cy="230832"/>
            </a:xfrm>
            <a:prstGeom prst="rect">
              <a:avLst/>
            </a:prstGeom>
            <a:noFill/>
          </p:spPr>
          <p:txBody>
            <a:bodyPr wrap="square" rtlCol="0">
              <a:spAutoFit/>
            </a:bodyPr>
            <a:lstStyle/>
            <a:p>
              <a:r>
                <a:rPr lang="en-US" sz="900" dirty="0"/>
                <a:t>Carl H. Bloch</a:t>
              </a:r>
            </a:p>
          </p:txBody>
        </p:sp>
      </p:grpSp>
    </p:spTree>
    <p:extLst>
      <p:ext uri="{BB962C8B-B14F-4D97-AF65-F5344CB8AC3E}">
        <p14:creationId xmlns:p14="http://schemas.microsoft.com/office/powerpoint/2010/main" val="11657004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dark water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2524" r="57396"/>
          <a:stretch/>
        </p:blipFill>
        <p:spPr bwMode="auto">
          <a:xfrm>
            <a:off x="0" y="0"/>
            <a:ext cx="12192000" cy="689171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42046" y="125505"/>
            <a:ext cx="11591365" cy="1754326"/>
          </a:xfrm>
          <a:prstGeom prst="rect">
            <a:avLst/>
          </a:prstGeom>
          <a:noFill/>
        </p:spPr>
        <p:txBody>
          <a:bodyPr wrap="square" rtlCol="0">
            <a:spAutoFit/>
          </a:bodyPr>
          <a:lstStyle/>
          <a:p>
            <a:pPr algn="ctr"/>
            <a:r>
              <a:rPr lang="en-US" sz="5400" i="1" dirty="0">
                <a:solidFill>
                  <a:schemeClr val="bg1"/>
                </a:solidFill>
                <a:cs typeface="Leelawadee" pitchFamily="34" charset="-34"/>
              </a:rPr>
              <a:t>Bethesda</a:t>
            </a:r>
          </a:p>
          <a:p>
            <a:pPr algn="ctr"/>
            <a:r>
              <a:rPr lang="en-US" sz="5400" i="1" dirty="0">
                <a:solidFill>
                  <a:schemeClr val="bg1"/>
                </a:solidFill>
                <a:cs typeface="Leelawadee" pitchFamily="34" charset="-34"/>
              </a:rPr>
              <a:t> </a:t>
            </a:r>
            <a:endParaRPr lang="en-US" sz="2800" i="1" dirty="0">
              <a:solidFill>
                <a:schemeClr val="bg1"/>
              </a:solidFill>
              <a:cs typeface="Leelawadee" pitchFamily="34" charset="-34"/>
            </a:endParaRPr>
          </a:p>
        </p:txBody>
      </p:sp>
      <p:sp>
        <p:nvSpPr>
          <p:cNvPr id="9" name="TextBox 8"/>
          <p:cNvSpPr txBox="1"/>
          <p:nvPr/>
        </p:nvSpPr>
        <p:spPr>
          <a:xfrm>
            <a:off x="0" y="6488668"/>
            <a:ext cx="8686800" cy="369332"/>
          </a:xfrm>
          <a:prstGeom prst="rect">
            <a:avLst/>
          </a:prstGeom>
          <a:noFill/>
        </p:spPr>
        <p:txBody>
          <a:bodyPr wrap="square" rtlCol="0">
            <a:spAutoFit/>
          </a:bodyPr>
          <a:lstStyle/>
          <a:p>
            <a:r>
              <a:rPr lang="en-US" i="1" dirty="0">
                <a:solidFill>
                  <a:schemeClr val="bg1"/>
                </a:solidFill>
                <a:latin typeface="Leelawadee" pitchFamily="34" charset="-34"/>
                <a:cs typeface="Leelawadee" pitchFamily="34" charset="-34"/>
              </a:rPr>
              <a:t>John 5:1</a:t>
            </a:r>
          </a:p>
        </p:txBody>
      </p:sp>
      <p:grpSp>
        <p:nvGrpSpPr>
          <p:cNvPr id="3" name="Group 2"/>
          <p:cNvGrpSpPr/>
          <p:nvPr/>
        </p:nvGrpSpPr>
        <p:grpSpPr>
          <a:xfrm>
            <a:off x="638980" y="1551108"/>
            <a:ext cx="5914220" cy="5048983"/>
            <a:chOff x="4593105" y="2427224"/>
            <a:chExt cx="4286250" cy="3389106"/>
          </a:xfrm>
        </p:grpSpPr>
        <p:pic>
          <p:nvPicPr>
            <p:cNvPr id="2050" name="Picture 2" descr="Pool of Bethes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3105" y="2427224"/>
              <a:ext cx="4286250" cy="308610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239684" y="5446998"/>
              <a:ext cx="3639671" cy="369332"/>
            </a:xfrm>
            <a:prstGeom prst="rect">
              <a:avLst/>
            </a:prstGeom>
            <a:noFill/>
          </p:spPr>
          <p:txBody>
            <a:bodyPr wrap="square" rtlCol="0">
              <a:spAutoFit/>
            </a:bodyPr>
            <a:lstStyle/>
            <a:p>
              <a:r>
                <a:rPr lang="en-US" i="1" dirty="0">
                  <a:solidFill>
                    <a:schemeClr val="bg1"/>
                  </a:solidFill>
                  <a:latin typeface="Leelawadee" pitchFamily="34" charset="-34"/>
                  <a:cs typeface="Leelawadee" pitchFamily="34" charset="-34"/>
                </a:rPr>
                <a:t>Pool of Bethesda Today</a:t>
              </a:r>
            </a:p>
          </p:txBody>
        </p:sp>
      </p:grpSp>
      <p:sp>
        <p:nvSpPr>
          <p:cNvPr id="11" name="TextBox 10"/>
          <p:cNvSpPr txBox="1"/>
          <p:nvPr/>
        </p:nvSpPr>
        <p:spPr>
          <a:xfrm>
            <a:off x="3440204" y="6443549"/>
            <a:ext cx="8686800" cy="369332"/>
          </a:xfrm>
          <a:prstGeom prst="rect">
            <a:avLst/>
          </a:prstGeom>
          <a:noFill/>
        </p:spPr>
        <p:txBody>
          <a:bodyPr wrap="square" rtlCol="0">
            <a:spAutoFit/>
          </a:bodyPr>
          <a:lstStyle/>
          <a:p>
            <a:pPr algn="r"/>
            <a:r>
              <a:rPr lang="en-US" dirty="0">
                <a:solidFill>
                  <a:schemeClr val="bg1"/>
                </a:solidFill>
                <a:latin typeface="Leelawadee" pitchFamily="34" charset="-34"/>
                <a:cs typeface="Leelawadee" pitchFamily="34" charset="-34"/>
              </a:rPr>
              <a:t>(1)</a:t>
            </a:r>
          </a:p>
        </p:txBody>
      </p:sp>
      <p:sp>
        <p:nvSpPr>
          <p:cNvPr id="4" name="Rectangle 3"/>
          <p:cNvSpPr/>
          <p:nvPr/>
        </p:nvSpPr>
        <p:spPr>
          <a:xfrm>
            <a:off x="7192180" y="2266207"/>
            <a:ext cx="4455073" cy="3046988"/>
          </a:xfrm>
          <a:prstGeom prst="rect">
            <a:avLst/>
          </a:prstGeom>
        </p:spPr>
        <p:txBody>
          <a:bodyPr wrap="square">
            <a:spAutoFit/>
          </a:bodyPr>
          <a:lstStyle/>
          <a:p>
            <a:r>
              <a:rPr lang="en-US" sz="2400" dirty="0">
                <a:solidFill>
                  <a:schemeClr val="bg1"/>
                </a:solidFill>
                <a:latin typeface="Abadi" panose="020B0604020104020204" pitchFamily="34" charset="0"/>
              </a:rPr>
              <a:t>Archaeological excavations have identified the site for the pool of Bethesda as being just outside a north gate of the ancient temple precinct in Jerusalem, possibly a gate through which sacrificial sheep were led into the temple grounds.</a:t>
            </a:r>
            <a:endParaRPr lang="en-US" sz="2400" dirty="0">
              <a:solidFill>
                <a:schemeClr val="bg1"/>
              </a:solidFill>
            </a:endParaRPr>
          </a:p>
        </p:txBody>
      </p:sp>
      <p:sp>
        <p:nvSpPr>
          <p:cNvPr id="7" name="TextBox 6">
            <a:extLst>
              <a:ext uri="{FF2B5EF4-FFF2-40B4-BE49-F238E27FC236}">
                <a16:creationId xmlns:a16="http://schemas.microsoft.com/office/drawing/2014/main" id="{ECC8FEF8-A5E5-490E-9AF2-47B90ABAE91C}"/>
              </a:ext>
            </a:extLst>
          </p:cNvPr>
          <p:cNvSpPr txBox="1"/>
          <p:nvPr/>
        </p:nvSpPr>
        <p:spPr>
          <a:xfrm>
            <a:off x="2978005" y="956762"/>
            <a:ext cx="6119446" cy="461665"/>
          </a:xfrm>
          <a:prstGeom prst="rect">
            <a:avLst/>
          </a:prstGeom>
          <a:noFill/>
        </p:spPr>
        <p:txBody>
          <a:bodyPr wrap="square">
            <a:spAutoFit/>
          </a:bodyPr>
          <a:lstStyle/>
          <a:p>
            <a:pPr algn="ctr"/>
            <a:r>
              <a:rPr lang="en-US" sz="2400" i="1" dirty="0">
                <a:solidFill>
                  <a:schemeClr val="bg1"/>
                </a:solidFill>
                <a:cs typeface="Leelawadee" pitchFamily="34" charset="-34"/>
              </a:rPr>
              <a:t>House of mercy, or House of grace</a:t>
            </a:r>
            <a:endParaRPr lang="en-US" sz="2400" dirty="0"/>
          </a:p>
        </p:txBody>
      </p:sp>
    </p:spTree>
    <p:extLst>
      <p:ext uri="{BB962C8B-B14F-4D97-AF65-F5344CB8AC3E}">
        <p14:creationId xmlns:p14="http://schemas.microsoft.com/office/powerpoint/2010/main" val="311659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dark water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2524" r="57396"/>
          <a:stretch/>
        </p:blipFill>
        <p:spPr bwMode="auto">
          <a:xfrm>
            <a:off x="0" y="0"/>
            <a:ext cx="12192000" cy="689171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 y="139006"/>
            <a:ext cx="12048565" cy="923330"/>
          </a:xfrm>
          <a:prstGeom prst="rect">
            <a:avLst/>
          </a:prstGeom>
          <a:noFill/>
        </p:spPr>
        <p:txBody>
          <a:bodyPr wrap="square" rtlCol="0">
            <a:spAutoFit/>
          </a:bodyPr>
          <a:lstStyle/>
          <a:p>
            <a:pPr algn="ctr"/>
            <a:r>
              <a:rPr lang="en-US" sz="5400" i="1" dirty="0">
                <a:solidFill>
                  <a:schemeClr val="bg1"/>
                </a:solidFill>
                <a:cs typeface="Leelawadee" pitchFamily="34" charset="-34"/>
              </a:rPr>
              <a:t>In Jerusalem by the sheep market is a pool</a:t>
            </a:r>
          </a:p>
        </p:txBody>
      </p:sp>
      <p:sp>
        <p:nvSpPr>
          <p:cNvPr id="9" name="TextBox 8"/>
          <p:cNvSpPr txBox="1"/>
          <p:nvPr/>
        </p:nvSpPr>
        <p:spPr>
          <a:xfrm>
            <a:off x="125506" y="6488668"/>
            <a:ext cx="8686800" cy="369332"/>
          </a:xfrm>
          <a:prstGeom prst="rect">
            <a:avLst/>
          </a:prstGeom>
          <a:noFill/>
        </p:spPr>
        <p:txBody>
          <a:bodyPr wrap="square" rtlCol="0">
            <a:spAutoFit/>
          </a:bodyPr>
          <a:lstStyle/>
          <a:p>
            <a:r>
              <a:rPr lang="en-US" i="1" dirty="0">
                <a:solidFill>
                  <a:schemeClr val="bg1"/>
                </a:solidFill>
                <a:latin typeface="Leelawadee" pitchFamily="34" charset="-34"/>
                <a:cs typeface="Leelawadee" pitchFamily="34" charset="-34"/>
              </a:rPr>
              <a:t>John 5:2-3</a:t>
            </a:r>
          </a:p>
        </p:txBody>
      </p:sp>
      <p:pic>
        <p:nvPicPr>
          <p:cNvPr id="6" name="Picture 5" descr="main.jpg"/>
          <p:cNvPicPr>
            <a:picLocks noChangeAspect="1"/>
          </p:cNvPicPr>
          <p:nvPr/>
        </p:nvPicPr>
        <p:blipFill>
          <a:blip r:embed="rId3" cstate="print"/>
          <a:stretch>
            <a:fillRect/>
          </a:stretch>
        </p:blipFill>
        <p:spPr>
          <a:xfrm>
            <a:off x="525556" y="1272795"/>
            <a:ext cx="5472953" cy="4104715"/>
          </a:xfrm>
          <a:prstGeom prst="rect">
            <a:avLst/>
          </a:prstGeom>
        </p:spPr>
      </p:pic>
      <p:pic>
        <p:nvPicPr>
          <p:cNvPr id="11" name="Picture 10" descr="pool-of-bethesda.jpg"/>
          <p:cNvPicPr>
            <a:picLocks noChangeAspect="1"/>
          </p:cNvPicPr>
          <p:nvPr/>
        </p:nvPicPr>
        <p:blipFill>
          <a:blip r:embed="rId4" cstate="print"/>
          <a:stretch>
            <a:fillRect/>
          </a:stretch>
        </p:blipFill>
        <p:spPr>
          <a:xfrm>
            <a:off x="6830541" y="3920794"/>
            <a:ext cx="3821771" cy="2514599"/>
          </a:xfrm>
          <a:prstGeom prst="rect">
            <a:avLst/>
          </a:prstGeom>
        </p:spPr>
      </p:pic>
      <p:sp>
        <p:nvSpPr>
          <p:cNvPr id="2" name="Rectangle 1"/>
          <p:cNvSpPr/>
          <p:nvPr/>
        </p:nvSpPr>
        <p:spPr>
          <a:xfrm>
            <a:off x="6524064" y="1426223"/>
            <a:ext cx="4624582" cy="2246769"/>
          </a:xfrm>
          <a:prstGeom prst="rect">
            <a:avLst/>
          </a:prstGeom>
        </p:spPr>
        <p:txBody>
          <a:bodyPr wrap="square">
            <a:spAutoFit/>
          </a:bodyPr>
          <a:lstStyle/>
          <a:p>
            <a:r>
              <a:rPr lang="en-US" sz="2800" i="1" dirty="0">
                <a:solidFill>
                  <a:schemeClr val="bg1"/>
                </a:solidFill>
                <a:latin typeface="Abadi" panose="020B0604020104020204" pitchFamily="34" charset="0"/>
              </a:rPr>
              <a:t>Impotent, blind, halt,</a:t>
            </a:r>
            <a:r>
              <a:rPr lang="en-US" sz="2800" dirty="0">
                <a:solidFill>
                  <a:schemeClr val="bg1"/>
                </a:solidFill>
                <a:latin typeface="Abadi" panose="020B0604020104020204" pitchFamily="34" charset="0"/>
              </a:rPr>
              <a:t> and </a:t>
            </a:r>
            <a:r>
              <a:rPr lang="en-US" sz="2800" i="1" dirty="0">
                <a:solidFill>
                  <a:schemeClr val="bg1"/>
                </a:solidFill>
                <a:latin typeface="Abadi" panose="020B0604020104020204" pitchFamily="34" charset="0"/>
              </a:rPr>
              <a:t>withered</a:t>
            </a:r>
            <a:r>
              <a:rPr lang="en-US" sz="2800" dirty="0">
                <a:solidFill>
                  <a:schemeClr val="bg1"/>
                </a:solidFill>
                <a:latin typeface="Abadi" panose="020B0604020104020204" pitchFamily="34" charset="0"/>
              </a:rPr>
              <a:t> -- describe people who were sick, feeble, or disabled in some way…</a:t>
            </a:r>
            <a:endParaRPr lang="en-US" sz="2800" dirty="0">
              <a:solidFill>
                <a:schemeClr val="bg1"/>
              </a:solidFill>
            </a:endParaRPr>
          </a:p>
        </p:txBody>
      </p:sp>
    </p:spTree>
    <p:extLst>
      <p:ext uri="{BB962C8B-B14F-4D97-AF65-F5344CB8AC3E}">
        <p14:creationId xmlns:p14="http://schemas.microsoft.com/office/powerpoint/2010/main" val="40646705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animated moving wate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1929" y="46892"/>
            <a:ext cx="12068144" cy="676421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271846" y="3664427"/>
            <a:ext cx="5448804" cy="2585323"/>
          </a:xfrm>
          <a:prstGeom prst="rect">
            <a:avLst/>
          </a:prstGeom>
          <a:noFill/>
        </p:spPr>
        <p:txBody>
          <a:bodyPr wrap="square" rtlCol="0">
            <a:spAutoFit/>
          </a:bodyPr>
          <a:lstStyle/>
          <a:p>
            <a:pPr algn="ctr"/>
            <a:r>
              <a:rPr lang="en-US" sz="5400" b="1" i="1" dirty="0">
                <a:solidFill>
                  <a:schemeClr val="bg1"/>
                </a:solidFill>
                <a:latin typeface="Leelawadee" pitchFamily="34" charset="-34"/>
                <a:cs typeface="Leelawadee" pitchFamily="34" charset="-34"/>
              </a:rPr>
              <a:t>…and  wait for the moving water. </a:t>
            </a:r>
          </a:p>
        </p:txBody>
      </p:sp>
      <p:sp>
        <p:nvSpPr>
          <p:cNvPr id="9" name="TextBox 8"/>
          <p:cNvSpPr txBox="1"/>
          <p:nvPr/>
        </p:nvSpPr>
        <p:spPr>
          <a:xfrm>
            <a:off x="0" y="6386066"/>
            <a:ext cx="8686800" cy="369332"/>
          </a:xfrm>
          <a:prstGeom prst="rect">
            <a:avLst/>
          </a:prstGeom>
          <a:noFill/>
        </p:spPr>
        <p:txBody>
          <a:bodyPr wrap="square" rtlCol="0">
            <a:spAutoFit/>
          </a:bodyPr>
          <a:lstStyle/>
          <a:p>
            <a:r>
              <a:rPr lang="en-US" i="1" dirty="0">
                <a:solidFill>
                  <a:schemeClr val="bg1"/>
                </a:solidFill>
                <a:cs typeface="Leelawadee" pitchFamily="34" charset="-34"/>
              </a:rPr>
              <a:t>John 5:3</a:t>
            </a:r>
          </a:p>
        </p:txBody>
      </p:sp>
      <p:sp>
        <p:nvSpPr>
          <p:cNvPr id="10" name="TextBox 9"/>
          <p:cNvSpPr txBox="1"/>
          <p:nvPr/>
        </p:nvSpPr>
        <p:spPr>
          <a:xfrm>
            <a:off x="61928" y="1420650"/>
            <a:ext cx="5356412" cy="1938992"/>
          </a:xfrm>
          <a:prstGeom prst="rect">
            <a:avLst/>
          </a:prstGeom>
          <a:noFill/>
        </p:spPr>
        <p:txBody>
          <a:bodyPr wrap="square" rtlCol="0">
            <a:spAutoFit/>
          </a:bodyPr>
          <a:lstStyle/>
          <a:p>
            <a:pPr algn="ctr"/>
            <a:r>
              <a:rPr lang="en-US" sz="4000" b="1" i="1" dirty="0">
                <a:solidFill>
                  <a:schemeClr val="bg1"/>
                </a:solidFill>
                <a:latin typeface="Leelawadee" pitchFamily="34" charset="-34"/>
                <a:cs typeface="Leelawadee" pitchFamily="34" charset="-34"/>
              </a:rPr>
              <a:t>People of all kinds of inflictions gather at this pool…</a:t>
            </a:r>
          </a:p>
        </p:txBody>
      </p:sp>
      <p:sp>
        <p:nvSpPr>
          <p:cNvPr id="11" name="TextBox 10"/>
          <p:cNvSpPr txBox="1"/>
          <p:nvPr/>
        </p:nvSpPr>
        <p:spPr>
          <a:xfrm>
            <a:off x="242046" y="125505"/>
            <a:ext cx="11591365" cy="923330"/>
          </a:xfrm>
          <a:prstGeom prst="rect">
            <a:avLst/>
          </a:prstGeom>
          <a:noFill/>
        </p:spPr>
        <p:txBody>
          <a:bodyPr wrap="square" rtlCol="0">
            <a:spAutoFit/>
          </a:bodyPr>
          <a:lstStyle/>
          <a:p>
            <a:pPr algn="ctr"/>
            <a:r>
              <a:rPr lang="en-US" sz="5400" b="1" i="1" dirty="0">
                <a:solidFill>
                  <a:schemeClr val="bg1"/>
                </a:solidFill>
                <a:cs typeface="Leelawadee" pitchFamily="34" charset="-34"/>
              </a:rPr>
              <a:t>Waiting to Be Healed</a:t>
            </a:r>
          </a:p>
        </p:txBody>
      </p:sp>
    </p:spTree>
    <p:extLst>
      <p:ext uri="{BB962C8B-B14F-4D97-AF65-F5344CB8AC3E}">
        <p14:creationId xmlns:p14="http://schemas.microsoft.com/office/powerpoint/2010/main" val="1211609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dark water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2524" r="57396"/>
          <a:stretch/>
        </p:blipFill>
        <p:spPr bwMode="auto">
          <a:xfrm>
            <a:off x="0" y="0"/>
            <a:ext cx="12192000" cy="689171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054608" y="173737"/>
            <a:ext cx="9625584" cy="1938992"/>
          </a:xfrm>
          <a:prstGeom prst="rect">
            <a:avLst/>
          </a:prstGeom>
          <a:noFill/>
        </p:spPr>
        <p:txBody>
          <a:bodyPr wrap="square" rtlCol="0">
            <a:spAutoFit/>
          </a:bodyPr>
          <a:lstStyle/>
          <a:p>
            <a:pPr algn="ctr"/>
            <a:r>
              <a:rPr lang="en-US" sz="4000" i="1" dirty="0">
                <a:solidFill>
                  <a:schemeClr val="bg1"/>
                </a:solidFill>
                <a:cs typeface="Leelawadee" pitchFamily="34" charset="-34"/>
              </a:rPr>
              <a:t>Tradition :The angels stirred the water, moving it,  during a certain season, and those who able to wash in it were healed.</a:t>
            </a:r>
          </a:p>
        </p:txBody>
      </p:sp>
      <p:pic>
        <p:nvPicPr>
          <p:cNvPr id="7" name="Picture 6" descr="angel stiring.png"/>
          <p:cNvPicPr>
            <a:picLocks noChangeAspect="1"/>
          </p:cNvPicPr>
          <p:nvPr/>
        </p:nvPicPr>
        <p:blipFill>
          <a:blip r:embed="rId3" cstate="print"/>
          <a:stretch>
            <a:fillRect/>
          </a:stretch>
        </p:blipFill>
        <p:spPr>
          <a:xfrm>
            <a:off x="1248963" y="2032186"/>
            <a:ext cx="4407408" cy="4407408"/>
          </a:xfrm>
          <a:prstGeom prst="ellipse">
            <a:avLst/>
          </a:prstGeom>
          <a:ln>
            <a:noFill/>
          </a:ln>
          <a:effectLst>
            <a:softEdge rad="112500"/>
          </a:effectLst>
        </p:spPr>
      </p:pic>
      <p:sp>
        <p:nvSpPr>
          <p:cNvPr id="10" name="TextBox 9"/>
          <p:cNvSpPr txBox="1"/>
          <p:nvPr/>
        </p:nvSpPr>
        <p:spPr>
          <a:xfrm>
            <a:off x="0" y="6480988"/>
            <a:ext cx="8686800" cy="369332"/>
          </a:xfrm>
          <a:prstGeom prst="rect">
            <a:avLst/>
          </a:prstGeom>
          <a:noFill/>
        </p:spPr>
        <p:txBody>
          <a:bodyPr wrap="square" rtlCol="0">
            <a:spAutoFit/>
          </a:bodyPr>
          <a:lstStyle/>
          <a:p>
            <a:r>
              <a:rPr lang="en-US" i="1" dirty="0">
                <a:solidFill>
                  <a:schemeClr val="bg1"/>
                </a:solidFill>
                <a:latin typeface="Leelawadee" pitchFamily="34" charset="-34"/>
                <a:cs typeface="Leelawadee" pitchFamily="34" charset="-34"/>
              </a:rPr>
              <a:t>John 5:4</a:t>
            </a:r>
          </a:p>
        </p:txBody>
      </p:sp>
      <p:sp>
        <p:nvSpPr>
          <p:cNvPr id="9" name="Rectangle 8"/>
          <p:cNvSpPr/>
          <p:nvPr/>
        </p:nvSpPr>
        <p:spPr>
          <a:xfrm>
            <a:off x="5970494" y="2609395"/>
            <a:ext cx="5446059" cy="4154984"/>
          </a:xfrm>
          <a:prstGeom prst="rect">
            <a:avLst/>
          </a:prstGeom>
          <a:ln>
            <a:noFill/>
          </a:ln>
        </p:spPr>
        <p:txBody>
          <a:bodyPr wrap="square">
            <a:spAutoFit/>
          </a:bodyPr>
          <a:lstStyle/>
          <a:p>
            <a:r>
              <a:rPr lang="en-US" sz="2400" b="1" dirty="0">
                <a:solidFill>
                  <a:schemeClr val="bg1"/>
                </a:solidFill>
              </a:rPr>
              <a:t>“</a:t>
            </a:r>
            <a:r>
              <a:rPr lang="en-US" sz="2400" dirty="0">
                <a:solidFill>
                  <a:schemeClr val="bg1"/>
                </a:solidFill>
              </a:rPr>
              <a:t>No doubt the pool of Bethesda was a mineral spring whose waters had some curative virtue.</a:t>
            </a:r>
          </a:p>
          <a:p>
            <a:endParaRPr lang="en-US" sz="2400" dirty="0">
              <a:solidFill>
                <a:schemeClr val="bg1"/>
              </a:solidFill>
            </a:endParaRPr>
          </a:p>
          <a:p>
            <a:r>
              <a:rPr lang="en-US" sz="2400" dirty="0">
                <a:solidFill>
                  <a:schemeClr val="bg1"/>
                </a:solidFill>
              </a:rPr>
              <a:t> “Any notion that an angel came down and troubled the waters, so that the first person thereafter entering them would be healed, was pure superstition. </a:t>
            </a:r>
          </a:p>
          <a:p>
            <a:endParaRPr lang="en-US" sz="2400" dirty="0">
              <a:solidFill>
                <a:schemeClr val="bg1"/>
              </a:solidFill>
            </a:endParaRPr>
          </a:p>
          <a:p>
            <a:r>
              <a:rPr lang="en-US" sz="2400" dirty="0">
                <a:solidFill>
                  <a:schemeClr val="bg1"/>
                </a:solidFill>
              </a:rPr>
              <a:t>Healing miracles are not wrought in any such manner.” (2)</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23176" y="296956"/>
            <a:ext cx="1236304" cy="1725674"/>
          </a:xfrm>
          <a:prstGeom prst="rect">
            <a:avLst/>
          </a:prstGeom>
        </p:spPr>
      </p:pic>
    </p:spTree>
    <p:extLst>
      <p:ext uri="{BB962C8B-B14F-4D97-AF65-F5344CB8AC3E}">
        <p14:creationId xmlns:p14="http://schemas.microsoft.com/office/powerpoint/2010/main" val="672643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Image result for dark water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2524" r="57396"/>
          <a:stretch/>
        </p:blipFill>
        <p:spPr bwMode="auto">
          <a:xfrm>
            <a:off x="0" y="0"/>
            <a:ext cx="12192000" cy="689171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524000" y="228600"/>
            <a:ext cx="8686800" cy="707886"/>
          </a:xfrm>
          <a:prstGeom prst="rect">
            <a:avLst/>
          </a:prstGeom>
          <a:noFill/>
        </p:spPr>
        <p:txBody>
          <a:bodyPr wrap="square" rtlCol="0">
            <a:spAutoFit/>
          </a:bodyPr>
          <a:lstStyle/>
          <a:p>
            <a:pPr algn="ctr"/>
            <a:r>
              <a:rPr lang="en-US" sz="4000" i="1" dirty="0">
                <a:solidFill>
                  <a:schemeClr val="bg1"/>
                </a:solidFill>
                <a:latin typeface="Leelawadee" pitchFamily="34" charset="-34"/>
                <a:cs typeface="Leelawadee" pitchFamily="34" charset="-34"/>
              </a:rPr>
              <a:t>Mineral Spring</a:t>
            </a:r>
          </a:p>
        </p:txBody>
      </p:sp>
      <p:sp>
        <p:nvSpPr>
          <p:cNvPr id="10" name="TextBox 9"/>
          <p:cNvSpPr txBox="1"/>
          <p:nvPr/>
        </p:nvSpPr>
        <p:spPr>
          <a:xfrm>
            <a:off x="1219200" y="5232578"/>
            <a:ext cx="4648200" cy="1200329"/>
          </a:xfrm>
          <a:prstGeom prst="rect">
            <a:avLst/>
          </a:prstGeom>
          <a:noFill/>
        </p:spPr>
        <p:txBody>
          <a:bodyPr wrap="square" rtlCol="0">
            <a:spAutoFit/>
          </a:bodyPr>
          <a:lstStyle/>
          <a:p>
            <a:pPr algn="ctr"/>
            <a:r>
              <a:rPr lang="en-US" sz="2400" i="1" dirty="0">
                <a:solidFill>
                  <a:schemeClr val="bg1"/>
                </a:solidFill>
                <a:latin typeface="Leelawadee" pitchFamily="34" charset="-34"/>
                <a:cs typeface="Leelawadee" pitchFamily="34" charset="-34"/>
              </a:rPr>
              <a:t>At intervals the spring rose with bubbling disturbance. Then receded to normal level</a:t>
            </a:r>
          </a:p>
        </p:txBody>
      </p:sp>
      <p:pic>
        <p:nvPicPr>
          <p:cNvPr id="6" name="Picture 5" descr="mineral water spirngs.jpg"/>
          <p:cNvPicPr>
            <a:picLocks noChangeAspect="1"/>
          </p:cNvPicPr>
          <p:nvPr/>
        </p:nvPicPr>
        <p:blipFill>
          <a:blip r:embed="rId3" cstate="print"/>
          <a:stretch>
            <a:fillRect/>
          </a:stretch>
        </p:blipFill>
        <p:spPr>
          <a:xfrm>
            <a:off x="635000" y="936486"/>
            <a:ext cx="5080000" cy="3810000"/>
          </a:xfrm>
          <a:prstGeom prst="rect">
            <a:avLst/>
          </a:prstGeom>
        </p:spPr>
      </p:pic>
      <p:pic>
        <p:nvPicPr>
          <p:cNvPr id="9" name="Picture 8" descr="drinking%20spring.jpg"/>
          <p:cNvPicPr>
            <a:picLocks noChangeAspect="1"/>
          </p:cNvPicPr>
          <p:nvPr/>
        </p:nvPicPr>
        <p:blipFill>
          <a:blip r:embed="rId4" cstate="print"/>
          <a:stretch>
            <a:fillRect/>
          </a:stretch>
        </p:blipFill>
        <p:spPr>
          <a:xfrm>
            <a:off x="7930660" y="333511"/>
            <a:ext cx="3487615" cy="2321374"/>
          </a:xfrm>
          <a:prstGeom prst="rect">
            <a:avLst/>
          </a:prstGeom>
        </p:spPr>
      </p:pic>
      <p:pic>
        <p:nvPicPr>
          <p:cNvPr id="11" name="Picture 10" descr="mineral water spring close to Elbrus.JPG"/>
          <p:cNvPicPr>
            <a:picLocks noChangeAspect="1"/>
          </p:cNvPicPr>
          <p:nvPr/>
        </p:nvPicPr>
        <p:blipFill>
          <a:blip r:embed="rId5" cstate="print"/>
          <a:stretch>
            <a:fillRect/>
          </a:stretch>
        </p:blipFill>
        <p:spPr>
          <a:xfrm>
            <a:off x="6594230" y="3280996"/>
            <a:ext cx="4454769" cy="3341077"/>
          </a:xfrm>
          <a:prstGeom prst="rect">
            <a:avLst/>
          </a:prstGeom>
        </p:spPr>
      </p:pic>
    </p:spTree>
    <p:extLst>
      <p:ext uri="{BB962C8B-B14F-4D97-AF65-F5344CB8AC3E}">
        <p14:creationId xmlns:p14="http://schemas.microsoft.com/office/powerpoint/2010/main" val="20263764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dark water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2524" r="57396"/>
          <a:stretch/>
        </p:blipFill>
        <p:spPr bwMode="auto">
          <a:xfrm>
            <a:off x="0" y="0"/>
            <a:ext cx="12192000" cy="689171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48640" y="228601"/>
            <a:ext cx="11082528" cy="2554545"/>
          </a:xfrm>
          <a:prstGeom prst="rect">
            <a:avLst/>
          </a:prstGeom>
          <a:noFill/>
        </p:spPr>
        <p:txBody>
          <a:bodyPr wrap="square" rtlCol="0">
            <a:spAutoFit/>
          </a:bodyPr>
          <a:lstStyle/>
          <a:p>
            <a:pPr algn="ctr"/>
            <a:r>
              <a:rPr lang="en-US" sz="4000" i="1" dirty="0">
                <a:solidFill>
                  <a:schemeClr val="bg1"/>
                </a:solidFill>
                <a:cs typeface="Leelawadee" pitchFamily="34" charset="-34"/>
              </a:rPr>
              <a:t>Some believed that the upwelling of the Bethesda waters was the result of supernatural agency and that if they stepped into the water during this time they would be healed.</a:t>
            </a:r>
          </a:p>
        </p:txBody>
      </p:sp>
      <p:pic>
        <p:nvPicPr>
          <p:cNvPr id="12" name="Picture 11" descr="article_zoom_1662_2.jpg"/>
          <p:cNvPicPr>
            <a:picLocks noChangeAspect="1"/>
          </p:cNvPicPr>
          <p:nvPr/>
        </p:nvPicPr>
        <p:blipFill>
          <a:blip r:embed="rId3" cstate="print"/>
          <a:stretch>
            <a:fillRect/>
          </a:stretch>
        </p:blipFill>
        <p:spPr>
          <a:xfrm>
            <a:off x="3438144" y="3011747"/>
            <a:ext cx="4832414" cy="3629982"/>
          </a:xfrm>
          <a:prstGeom prst="rect">
            <a:avLst/>
          </a:prstGeom>
        </p:spPr>
      </p:pic>
    </p:spTree>
    <p:extLst>
      <p:ext uri="{BB962C8B-B14F-4D97-AF65-F5344CB8AC3E}">
        <p14:creationId xmlns:p14="http://schemas.microsoft.com/office/powerpoint/2010/main" val="19351016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dark water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2524" r="57396"/>
          <a:stretch/>
        </p:blipFill>
        <p:spPr bwMode="auto">
          <a:xfrm>
            <a:off x="0" y="0"/>
            <a:ext cx="12192000" cy="689171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64592" y="1843950"/>
            <a:ext cx="4756756" cy="3170099"/>
          </a:xfrm>
          <a:prstGeom prst="rect">
            <a:avLst/>
          </a:prstGeom>
          <a:noFill/>
        </p:spPr>
        <p:txBody>
          <a:bodyPr wrap="square" rtlCol="0">
            <a:spAutoFit/>
          </a:bodyPr>
          <a:lstStyle/>
          <a:p>
            <a:pPr algn="ctr"/>
            <a:r>
              <a:rPr lang="en-US" sz="4000" i="1" dirty="0">
                <a:solidFill>
                  <a:schemeClr val="bg1"/>
                </a:solidFill>
                <a:latin typeface="Leelawadee" pitchFamily="34" charset="-34"/>
                <a:cs typeface="Leelawadee" pitchFamily="34" charset="-34"/>
              </a:rPr>
              <a:t>“And a certain man was there, which had an infirmity thirty and eight years.”</a:t>
            </a:r>
          </a:p>
        </p:txBody>
      </p:sp>
      <p:sp>
        <p:nvSpPr>
          <p:cNvPr id="10" name="TextBox 9"/>
          <p:cNvSpPr txBox="1"/>
          <p:nvPr/>
        </p:nvSpPr>
        <p:spPr>
          <a:xfrm>
            <a:off x="164592" y="6335028"/>
            <a:ext cx="8686800" cy="369332"/>
          </a:xfrm>
          <a:prstGeom prst="rect">
            <a:avLst/>
          </a:prstGeom>
          <a:noFill/>
        </p:spPr>
        <p:txBody>
          <a:bodyPr wrap="square" rtlCol="0">
            <a:spAutoFit/>
          </a:bodyPr>
          <a:lstStyle/>
          <a:p>
            <a:r>
              <a:rPr lang="en-US" i="1" dirty="0">
                <a:solidFill>
                  <a:schemeClr val="bg1"/>
                </a:solidFill>
                <a:latin typeface="Leelawadee" pitchFamily="34" charset="-34"/>
                <a:cs typeface="Leelawadee" pitchFamily="34" charset="-34"/>
              </a:rPr>
              <a:t>John 5:5</a:t>
            </a:r>
          </a:p>
        </p:txBody>
      </p:sp>
      <p:pic>
        <p:nvPicPr>
          <p:cNvPr id="6" name="Picture 5" descr="330_pool_of_bethesda.gif"/>
          <p:cNvPicPr>
            <a:picLocks noChangeAspect="1"/>
          </p:cNvPicPr>
          <p:nvPr/>
        </p:nvPicPr>
        <p:blipFill>
          <a:blip r:embed="rId3" cstate="print"/>
          <a:stretch>
            <a:fillRect/>
          </a:stretch>
        </p:blipFill>
        <p:spPr>
          <a:xfrm>
            <a:off x="5113372" y="355331"/>
            <a:ext cx="6481220" cy="6147338"/>
          </a:xfrm>
          <a:prstGeom prst="rect">
            <a:avLst/>
          </a:prstGeom>
        </p:spPr>
      </p:pic>
    </p:spTree>
    <p:extLst>
      <p:ext uri="{BB962C8B-B14F-4D97-AF65-F5344CB8AC3E}">
        <p14:creationId xmlns:p14="http://schemas.microsoft.com/office/powerpoint/2010/main" val="4915817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dark water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2524" r="57396"/>
          <a:stretch/>
        </p:blipFill>
        <p:spPr bwMode="auto">
          <a:xfrm>
            <a:off x="0" y="0"/>
            <a:ext cx="12192000" cy="689171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219702" y="937478"/>
            <a:ext cx="5565528" cy="5016758"/>
          </a:xfrm>
          <a:prstGeom prst="rect">
            <a:avLst/>
          </a:prstGeom>
          <a:noFill/>
        </p:spPr>
        <p:txBody>
          <a:bodyPr wrap="square" rtlCol="0">
            <a:spAutoFit/>
          </a:bodyPr>
          <a:lstStyle/>
          <a:p>
            <a:pPr algn="ctr"/>
            <a:r>
              <a:rPr lang="en-US" sz="4000" i="1" dirty="0">
                <a:solidFill>
                  <a:schemeClr val="bg1"/>
                </a:solidFill>
                <a:latin typeface="Leelawadee" pitchFamily="34" charset="-34"/>
                <a:cs typeface="Leelawadee" pitchFamily="34" charset="-34"/>
              </a:rPr>
              <a:t>Others, less crippled, crowded him away, and according to legend only the first to enter the pool after the agitation of the water might expect to be healed. </a:t>
            </a:r>
          </a:p>
        </p:txBody>
      </p:sp>
      <p:sp>
        <p:nvSpPr>
          <p:cNvPr id="10" name="TextBox 9"/>
          <p:cNvSpPr txBox="1"/>
          <p:nvPr/>
        </p:nvSpPr>
        <p:spPr>
          <a:xfrm>
            <a:off x="0" y="6553159"/>
            <a:ext cx="5791200" cy="338554"/>
          </a:xfrm>
          <a:prstGeom prst="rect">
            <a:avLst/>
          </a:prstGeom>
          <a:noFill/>
        </p:spPr>
        <p:txBody>
          <a:bodyPr wrap="square" rtlCol="0">
            <a:spAutoFit/>
          </a:bodyPr>
          <a:lstStyle/>
          <a:p>
            <a:r>
              <a:rPr lang="en-US" sz="1600" i="1" dirty="0">
                <a:solidFill>
                  <a:schemeClr val="bg1"/>
                </a:solidFill>
                <a:latin typeface="Leelawadee" pitchFamily="34" charset="-34"/>
                <a:cs typeface="Leelawadee" pitchFamily="34" charset="-34"/>
              </a:rPr>
              <a:t>John 5:5</a:t>
            </a:r>
          </a:p>
        </p:txBody>
      </p:sp>
      <p:pic>
        <p:nvPicPr>
          <p:cNvPr id="9" name="Picture 8" descr="190505_full_646x1024.jpg"/>
          <p:cNvPicPr>
            <a:picLocks noChangeAspect="1"/>
          </p:cNvPicPr>
          <p:nvPr/>
        </p:nvPicPr>
        <p:blipFill>
          <a:blip r:embed="rId3" cstate="print"/>
          <a:stretch>
            <a:fillRect/>
          </a:stretch>
        </p:blipFill>
        <p:spPr>
          <a:xfrm>
            <a:off x="756139" y="339625"/>
            <a:ext cx="3897922" cy="6178749"/>
          </a:xfrm>
          <a:prstGeom prst="rect">
            <a:avLst/>
          </a:prstGeom>
        </p:spPr>
      </p:pic>
    </p:spTree>
    <p:extLst>
      <p:ext uri="{BB962C8B-B14F-4D97-AF65-F5344CB8AC3E}">
        <p14:creationId xmlns:p14="http://schemas.microsoft.com/office/powerpoint/2010/main" val="39032969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dark water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2524" r="57396"/>
          <a:stretch/>
        </p:blipFill>
        <p:spPr bwMode="auto">
          <a:xfrm>
            <a:off x="0" y="0"/>
            <a:ext cx="12192000" cy="689171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340224" y="255332"/>
            <a:ext cx="10134599" cy="2554545"/>
          </a:xfrm>
          <a:prstGeom prst="rect">
            <a:avLst/>
          </a:prstGeom>
          <a:noFill/>
        </p:spPr>
        <p:txBody>
          <a:bodyPr wrap="square" rtlCol="0">
            <a:spAutoFit/>
          </a:bodyPr>
          <a:lstStyle/>
          <a:p>
            <a:pPr algn="ctr"/>
            <a:r>
              <a:rPr lang="en-US" sz="4000" i="1" dirty="0">
                <a:solidFill>
                  <a:schemeClr val="bg1"/>
                </a:solidFill>
                <a:latin typeface="Leelawadee" pitchFamily="34" charset="-34"/>
                <a:cs typeface="Leelawadee" pitchFamily="34" charset="-34"/>
              </a:rPr>
              <a:t>When Jesus saw him and recognized that he would be fit for a blessing, He asked, </a:t>
            </a:r>
          </a:p>
          <a:p>
            <a:pPr algn="ctr"/>
            <a:r>
              <a:rPr lang="en-US" sz="4000" i="1" dirty="0">
                <a:solidFill>
                  <a:schemeClr val="bg1"/>
                </a:solidFill>
                <a:latin typeface="Leelawadee" pitchFamily="34" charset="-34"/>
                <a:cs typeface="Leelawadee" pitchFamily="34" charset="-34"/>
              </a:rPr>
              <a:t>“Wilt thou be made whole?”</a:t>
            </a:r>
          </a:p>
          <a:p>
            <a:pPr algn="ctr"/>
            <a:endParaRPr lang="en-US" sz="4000" i="1" dirty="0">
              <a:solidFill>
                <a:schemeClr val="bg1"/>
              </a:solidFill>
              <a:latin typeface="Leelawadee" pitchFamily="34" charset="-34"/>
              <a:cs typeface="Leelawadee" pitchFamily="34" charset="-34"/>
            </a:endParaRPr>
          </a:p>
        </p:txBody>
      </p:sp>
      <p:sp>
        <p:nvSpPr>
          <p:cNvPr id="10" name="TextBox 9"/>
          <p:cNvSpPr txBox="1"/>
          <p:nvPr/>
        </p:nvSpPr>
        <p:spPr>
          <a:xfrm>
            <a:off x="76201" y="6519446"/>
            <a:ext cx="8686800" cy="338554"/>
          </a:xfrm>
          <a:prstGeom prst="rect">
            <a:avLst/>
          </a:prstGeom>
          <a:noFill/>
        </p:spPr>
        <p:txBody>
          <a:bodyPr wrap="square" rtlCol="0">
            <a:spAutoFit/>
          </a:bodyPr>
          <a:lstStyle/>
          <a:p>
            <a:r>
              <a:rPr lang="en-US" sz="1600" i="1" dirty="0">
                <a:solidFill>
                  <a:schemeClr val="bg1"/>
                </a:solidFill>
                <a:latin typeface="Leelawadee" pitchFamily="34" charset="-34"/>
                <a:cs typeface="Leelawadee" pitchFamily="34" charset="-34"/>
              </a:rPr>
              <a:t>John 5:6</a:t>
            </a:r>
          </a:p>
        </p:txBody>
      </p:sp>
      <p:pic>
        <p:nvPicPr>
          <p:cNvPr id="7" name="Picture 6" descr="at_the_pool_of_bethesda_lg.jpg"/>
          <p:cNvPicPr>
            <a:picLocks noChangeAspect="1"/>
          </p:cNvPicPr>
          <p:nvPr/>
        </p:nvPicPr>
        <p:blipFill>
          <a:blip r:embed="rId3" cstate="print"/>
          <a:stretch>
            <a:fillRect/>
          </a:stretch>
        </p:blipFill>
        <p:spPr>
          <a:xfrm>
            <a:off x="3281444" y="2312166"/>
            <a:ext cx="5557758" cy="4321157"/>
          </a:xfrm>
          <a:prstGeom prst="rect">
            <a:avLst/>
          </a:prstGeom>
        </p:spPr>
      </p:pic>
    </p:spTree>
    <p:extLst>
      <p:ext uri="{BB962C8B-B14F-4D97-AF65-F5344CB8AC3E}">
        <p14:creationId xmlns:p14="http://schemas.microsoft.com/office/powerpoint/2010/main" val="18824887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feelgrafix.com/data_images/out/3/758340-brown-wallpaper.jpg"/>
          <p:cNvPicPr>
            <a:picLocks noChangeAspect="1" noChangeArrowheads="1"/>
          </p:cNvPicPr>
          <p:nvPr/>
        </p:nvPicPr>
        <p:blipFill>
          <a:blip r:embed="rId2" cstate="print">
            <a:duotone>
              <a:prstClr val="black"/>
              <a:schemeClr val="accent5">
                <a:tint val="45000"/>
                <a:satMod val="400000"/>
              </a:schemeClr>
            </a:duotone>
          </a:blip>
          <a:srcRect/>
          <a:stretch>
            <a:fillRect/>
          </a:stretch>
        </p:blipFill>
        <p:spPr bwMode="auto">
          <a:xfrm>
            <a:off x="0" y="0"/>
            <a:ext cx="12192000" cy="6858000"/>
          </a:xfrm>
          <a:prstGeom prst="rect">
            <a:avLst/>
          </a:prstGeom>
          <a:noFill/>
        </p:spPr>
      </p:pic>
      <p:sp>
        <p:nvSpPr>
          <p:cNvPr id="5" name="TextBox 4"/>
          <p:cNvSpPr txBox="1"/>
          <p:nvPr/>
        </p:nvSpPr>
        <p:spPr>
          <a:xfrm>
            <a:off x="4442962" y="1704703"/>
            <a:ext cx="4211510" cy="1015663"/>
          </a:xfrm>
          <a:prstGeom prst="rect">
            <a:avLst/>
          </a:prstGeom>
          <a:noFill/>
        </p:spPr>
        <p:txBody>
          <a:bodyPr wrap="square" rtlCol="0">
            <a:spAutoFit/>
          </a:bodyPr>
          <a:lstStyle/>
          <a:p>
            <a:r>
              <a:rPr lang="en-US" sz="2000" dirty="0">
                <a:solidFill>
                  <a:schemeClr val="bg1"/>
                </a:solidFill>
              </a:rPr>
              <a:t>Herodias quarreled that John be killed, but Herod feared John knowing he was a just man—a man of God</a:t>
            </a: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Herodias’ Doing</a:t>
            </a:r>
          </a:p>
        </p:txBody>
      </p:sp>
      <p:sp>
        <p:nvSpPr>
          <p:cNvPr id="317" name="TextBox 316"/>
          <p:cNvSpPr txBox="1"/>
          <p:nvPr/>
        </p:nvSpPr>
        <p:spPr>
          <a:xfrm>
            <a:off x="0" y="6550223"/>
            <a:ext cx="1477818" cy="307777"/>
          </a:xfrm>
          <a:prstGeom prst="rect">
            <a:avLst/>
          </a:prstGeom>
          <a:noFill/>
        </p:spPr>
        <p:txBody>
          <a:bodyPr wrap="square" rtlCol="0">
            <a:spAutoFit/>
          </a:bodyPr>
          <a:lstStyle/>
          <a:p>
            <a:r>
              <a:rPr lang="en-US" sz="1400" dirty="0">
                <a:solidFill>
                  <a:schemeClr val="bg1"/>
                </a:solidFill>
              </a:rPr>
              <a:t>Mark 6:17-29</a:t>
            </a:r>
          </a:p>
        </p:txBody>
      </p:sp>
      <p:sp>
        <p:nvSpPr>
          <p:cNvPr id="383" name="Rectangle 382"/>
          <p:cNvSpPr/>
          <p:nvPr/>
        </p:nvSpPr>
        <p:spPr>
          <a:xfrm>
            <a:off x="4276438" y="2995183"/>
            <a:ext cx="6096000" cy="830997"/>
          </a:xfrm>
          <a:prstGeom prst="rect">
            <a:avLst/>
          </a:prstGeom>
        </p:spPr>
        <p:txBody>
          <a:bodyPr>
            <a:spAutoFit/>
          </a:bodyPr>
          <a:lstStyle/>
          <a:p>
            <a:r>
              <a:rPr lang="en-US" sz="2400" dirty="0">
                <a:solidFill>
                  <a:srgbClr val="FFFF00"/>
                </a:solidFill>
              </a:rPr>
              <a:t>Why did Herod have John beheaded if he knew it was wrong and did not want to do it? </a:t>
            </a:r>
          </a:p>
        </p:txBody>
      </p:sp>
      <p:sp>
        <p:nvSpPr>
          <p:cNvPr id="183" name="Rectangle 182"/>
          <p:cNvSpPr/>
          <p:nvPr/>
        </p:nvSpPr>
        <p:spPr>
          <a:xfrm>
            <a:off x="230908" y="4121835"/>
            <a:ext cx="5052291" cy="1015663"/>
          </a:xfrm>
          <a:prstGeom prst="rect">
            <a:avLst/>
          </a:prstGeom>
        </p:spPr>
        <p:txBody>
          <a:bodyPr wrap="square">
            <a:spAutoFit/>
          </a:bodyPr>
          <a:lstStyle/>
          <a:p>
            <a:r>
              <a:rPr lang="en-US" sz="2000" dirty="0">
                <a:solidFill>
                  <a:schemeClr val="bg1"/>
                </a:solidFill>
              </a:rPr>
              <a:t> “for their sakes which sat with him,” =  </a:t>
            </a:r>
          </a:p>
          <a:p>
            <a:r>
              <a:rPr lang="en-US" sz="2000" dirty="0">
                <a:solidFill>
                  <a:schemeClr val="bg1"/>
                </a:solidFill>
              </a:rPr>
              <a:t>Herod was concerned about the opinion of those who sat with him.</a:t>
            </a:r>
          </a:p>
        </p:txBody>
      </p:sp>
      <p:grpSp>
        <p:nvGrpSpPr>
          <p:cNvPr id="184" name="Group 183"/>
          <p:cNvGrpSpPr/>
          <p:nvPr/>
        </p:nvGrpSpPr>
        <p:grpSpPr>
          <a:xfrm>
            <a:off x="5288717" y="4135241"/>
            <a:ext cx="3289208" cy="2390250"/>
            <a:chOff x="384206" y="4158361"/>
            <a:chExt cx="3289208" cy="2390250"/>
          </a:xfrm>
        </p:grpSpPr>
        <p:grpSp>
          <p:nvGrpSpPr>
            <p:cNvPr id="185" name="Group 17"/>
            <p:cNvGrpSpPr/>
            <p:nvPr/>
          </p:nvGrpSpPr>
          <p:grpSpPr>
            <a:xfrm>
              <a:off x="384206" y="4158361"/>
              <a:ext cx="3289208" cy="2390250"/>
              <a:chOff x="609599" y="833642"/>
              <a:chExt cx="7941747" cy="5771225"/>
            </a:xfrm>
          </p:grpSpPr>
          <p:grpSp>
            <p:nvGrpSpPr>
              <p:cNvPr id="187" name="Group 14"/>
              <p:cNvGrpSpPr/>
              <p:nvPr/>
            </p:nvGrpSpPr>
            <p:grpSpPr>
              <a:xfrm rot="10800000">
                <a:off x="7696200" y="5257800"/>
                <a:ext cx="621450" cy="1347067"/>
                <a:chOff x="7010400" y="381000"/>
                <a:chExt cx="762000" cy="2033666"/>
              </a:xfrm>
            </p:grpSpPr>
            <p:sp>
              <p:nvSpPr>
                <p:cNvPr id="200" name="Rounded Rectangle 199"/>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Oval 200"/>
                <p:cNvSpPr/>
                <p:nvPr/>
              </p:nvSpPr>
              <p:spPr>
                <a:xfrm>
                  <a:off x="7010400" y="381000"/>
                  <a:ext cx="762000" cy="1219200"/>
                </a:xfrm>
                <a:prstGeom prst="ellipse">
                  <a:avLst/>
                </a:prstGeom>
                <a:solidFill>
                  <a:srgbClr val="B493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8" name="Group 11"/>
              <p:cNvGrpSpPr/>
              <p:nvPr/>
            </p:nvGrpSpPr>
            <p:grpSpPr>
              <a:xfrm rot="10800000">
                <a:off x="939238" y="4923502"/>
                <a:ext cx="621450" cy="1347067"/>
                <a:chOff x="7010400" y="381000"/>
                <a:chExt cx="762000" cy="2033666"/>
              </a:xfrm>
            </p:grpSpPr>
            <p:sp>
              <p:nvSpPr>
                <p:cNvPr id="198" name="Rounded Rectangle 197"/>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Oval 198"/>
                <p:cNvSpPr/>
                <p:nvPr/>
              </p:nvSpPr>
              <p:spPr>
                <a:xfrm>
                  <a:off x="7010400" y="381000"/>
                  <a:ext cx="762000" cy="1219200"/>
                </a:xfrm>
                <a:prstGeom prst="ellipse">
                  <a:avLst/>
                </a:prstGeom>
                <a:solidFill>
                  <a:srgbClr val="B493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9"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Can 3"/>
              <p:cNvSpPr/>
              <p:nvPr/>
            </p:nvSpPr>
            <p:spPr>
              <a:xfrm>
                <a:off x="7315200" y="1981200"/>
                <a:ext cx="1236146" cy="3840519"/>
              </a:xfrm>
              <a:prstGeom prst="can">
                <a:avLst/>
              </a:prstGeom>
              <a:solidFill>
                <a:srgbClr val="B493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Can 1"/>
              <p:cNvSpPr/>
              <p:nvPr/>
            </p:nvSpPr>
            <p:spPr>
              <a:xfrm>
                <a:off x="609599" y="1643059"/>
                <a:ext cx="1236146" cy="3840519"/>
              </a:xfrm>
              <a:prstGeom prst="can">
                <a:avLst/>
              </a:prstGeom>
              <a:solidFill>
                <a:srgbClr val="B493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2" name="Group 23"/>
              <p:cNvGrpSpPr/>
              <p:nvPr/>
            </p:nvGrpSpPr>
            <p:grpSpPr>
              <a:xfrm>
                <a:off x="899460" y="833642"/>
                <a:ext cx="621450" cy="986197"/>
                <a:chOff x="7031201" y="834275"/>
                <a:chExt cx="762000" cy="1488861"/>
              </a:xfrm>
            </p:grpSpPr>
            <p:sp>
              <p:nvSpPr>
                <p:cNvPr id="196" name="Rounded Rectangle 195"/>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Oval 5"/>
                <p:cNvSpPr/>
                <p:nvPr/>
              </p:nvSpPr>
              <p:spPr>
                <a:xfrm>
                  <a:off x="7031201" y="834275"/>
                  <a:ext cx="762000" cy="1219200"/>
                </a:xfrm>
                <a:prstGeom prst="ellipse">
                  <a:avLst/>
                </a:prstGeom>
                <a:solidFill>
                  <a:srgbClr val="B493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3" name="Group 24"/>
              <p:cNvGrpSpPr/>
              <p:nvPr/>
            </p:nvGrpSpPr>
            <p:grpSpPr>
              <a:xfrm>
                <a:off x="7646520" y="1148254"/>
                <a:ext cx="621450" cy="1017899"/>
                <a:chOff x="7087348" y="824753"/>
                <a:chExt cx="762000" cy="1536722"/>
              </a:xfrm>
            </p:grpSpPr>
            <p:sp>
              <p:nvSpPr>
                <p:cNvPr id="194" name="Rounded Rectangle 193"/>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p:cNvSpPr/>
                <p:nvPr/>
              </p:nvSpPr>
              <p:spPr>
                <a:xfrm>
                  <a:off x="7087348" y="824753"/>
                  <a:ext cx="762000" cy="1219200"/>
                </a:xfrm>
                <a:prstGeom prst="ellipse">
                  <a:avLst/>
                </a:prstGeom>
                <a:solidFill>
                  <a:srgbClr val="B493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6" name="Rectangle 185"/>
            <p:cNvSpPr/>
            <p:nvPr/>
          </p:nvSpPr>
          <p:spPr>
            <a:xfrm>
              <a:off x="821116" y="4769408"/>
              <a:ext cx="2437759" cy="1323439"/>
            </a:xfrm>
            <a:prstGeom prst="rect">
              <a:avLst/>
            </a:prstGeom>
          </p:spPr>
          <p:txBody>
            <a:bodyPr wrap="square">
              <a:spAutoFit/>
            </a:bodyPr>
            <a:lstStyle/>
            <a:p>
              <a:pPr algn="ctr"/>
              <a:r>
                <a:rPr lang="en-US" sz="1600" b="1" dirty="0"/>
                <a:t>Seeking to please others instead of doing what we know is right can lead to wrong choices, sorrow, and regret</a:t>
              </a:r>
              <a:endParaRPr lang="en-US" sz="1600" dirty="0"/>
            </a:p>
          </p:txBody>
        </p:sp>
      </p:grpSp>
      <p:grpSp>
        <p:nvGrpSpPr>
          <p:cNvPr id="241" name="Group 80">
            <a:extLst>
              <a:ext uri="{FF2B5EF4-FFF2-40B4-BE49-F238E27FC236}">
                <a16:creationId xmlns:a16="http://schemas.microsoft.com/office/drawing/2014/main" id="{02981FE3-E2CD-03D7-ED01-3209C625A8A0}"/>
              </a:ext>
            </a:extLst>
          </p:cNvPr>
          <p:cNvGrpSpPr/>
          <p:nvPr/>
        </p:nvGrpSpPr>
        <p:grpSpPr>
          <a:xfrm>
            <a:off x="9759996" y="3668406"/>
            <a:ext cx="1481056" cy="2898865"/>
            <a:chOff x="4648199" y="990600"/>
            <a:chExt cx="2144079" cy="4196596"/>
          </a:xfrm>
        </p:grpSpPr>
        <p:sp>
          <p:nvSpPr>
            <p:cNvPr id="248" name="Oval 247">
              <a:extLst>
                <a:ext uri="{FF2B5EF4-FFF2-40B4-BE49-F238E27FC236}">
                  <a16:creationId xmlns:a16="http://schemas.microsoft.com/office/drawing/2014/main" id="{CAAB736D-3856-9102-4716-7F0E6CC477F4}"/>
                </a:ext>
              </a:extLst>
            </p:cNvPr>
            <p:cNvSpPr/>
            <p:nvPr/>
          </p:nvSpPr>
          <p:spPr>
            <a:xfrm rot="20275293" flipH="1">
              <a:off x="6376021" y="3200400"/>
              <a:ext cx="416257" cy="57030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Oval 250">
              <a:extLst>
                <a:ext uri="{FF2B5EF4-FFF2-40B4-BE49-F238E27FC236}">
                  <a16:creationId xmlns:a16="http://schemas.microsoft.com/office/drawing/2014/main" id="{6EC57D5C-731A-8F36-EF4B-93C5C42D0468}"/>
                </a:ext>
              </a:extLst>
            </p:cNvPr>
            <p:cNvSpPr/>
            <p:nvPr/>
          </p:nvSpPr>
          <p:spPr>
            <a:xfrm rot="1639096" flipH="1">
              <a:off x="4648199" y="3200400"/>
              <a:ext cx="421452" cy="57030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2" name="Group 61">
              <a:extLst>
                <a:ext uri="{FF2B5EF4-FFF2-40B4-BE49-F238E27FC236}">
                  <a16:creationId xmlns:a16="http://schemas.microsoft.com/office/drawing/2014/main" id="{F73A8BBD-81EF-D61B-CEFF-4D8B85BC3E63}"/>
                </a:ext>
              </a:extLst>
            </p:cNvPr>
            <p:cNvGrpSpPr/>
            <p:nvPr/>
          </p:nvGrpSpPr>
          <p:grpSpPr>
            <a:xfrm>
              <a:off x="5142345" y="4629728"/>
              <a:ext cx="520849" cy="515905"/>
              <a:chOff x="7122338" y="5361709"/>
              <a:chExt cx="520849" cy="515905"/>
            </a:xfrm>
          </p:grpSpPr>
          <p:sp>
            <p:nvSpPr>
              <p:cNvPr id="334" name="Oval 333">
                <a:extLst>
                  <a:ext uri="{FF2B5EF4-FFF2-40B4-BE49-F238E27FC236}">
                    <a16:creationId xmlns:a16="http://schemas.microsoft.com/office/drawing/2014/main" id="{E7C299D5-2C3D-27E6-6C05-DE9A42FD6C97}"/>
                  </a:ext>
                </a:extLst>
              </p:cNvPr>
              <p:cNvSpPr/>
              <p:nvPr/>
            </p:nvSpPr>
            <p:spPr>
              <a:xfrm rot="21071524" flipH="1">
                <a:off x="7122338" y="5370796"/>
                <a:ext cx="519642" cy="506818"/>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Oval 334">
                <a:extLst>
                  <a:ext uri="{FF2B5EF4-FFF2-40B4-BE49-F238E27FC236}">
                    <a16:creationId xmlns:a16="http://schemas.microsoft.com/office/drawing/2014/main" id="{8CA8E4AF-8C2D-11CD-5B6F-092B52279931}"/>
                  </a:ext>
                </a:extLst>
              </p:cNvPr>
              <p:cNvSpPr/>
              <p:nvPr/>
            </p:nvSpPr>
            <p:spPr>
              <a:xfrm flipH="1">
                <a:off x="7123545" y="5361709"/>
                <a:ext cx="519642" cy="36501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3" name="Group 60">
              <a:extLst>
                <a:ext uri="{FF2B5EF4-FFF2-40B4-BE49-F238E27FC236}">
                  <a16:creationId xmlns:a16="http://schemas.microsoft.com/office/drawing/2014/main" id="{9BB20A5D-7AB8-5508-74C6-D91C346C3734}"/>
                </a:ext>
              </a:extLst>
            </p:cNvPr>
            <p:cNvGrpSpPr/>
            <p:nvPr/>
          </p:nvGrpSpPr>
          <p:grpSpPr>
            <a:xfrm>
              <a:off x="5634182" y="4671291"/>
              <a:ext cx="520849" cy="515905"/>
              <a:chOff x="7122338" y="5361709"/>
              <a:chExt cx="520849" cy="515905"/>
            </a:xfrm>
          </p:grpSpPr>
          <p:sp>
            <p:nvSpPr>
              <p:cNvPr id="330" name="Oval 329">
                <a:extLst>
                  <a:ext uri="{FF2B5EF4-FFF2-40B4-BE49-F238E27FC236}">
                    <a16:creationId xmlns:a16="http://schemas.microsoft.com/office/drawing/2014/main" id="{8DB72A73-A02F-0960-2B28-DDF24F65E65F}"/>
                  </a:ext>
                </a:extLst>
              </p:cNvPr>
              <p:cNvSpPr/>
              <p:nvPr/>
            </p:nvSpPr>
            <p:spPr>
              <a:xfrm rot="21071524" flipH="1">
                <a:off x="7122338" y="5370796"/>
                <a:ext cx="519642" cy="506818"/>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Oval 332">
                <a:extLst>
                  <a:ext uri="{FF2B5EF4-FFF2-40B4-BE49-F238E27FC236}">
                    <a16:creationId xmlns:a16="http://schemas.microsoft.com/office/drawing/2014/main" id="{E234E331-3A1A-D1EE-FC78-1271214F6FFC}"/>
                  </a:ext>
                </a:extLst>
              </p:cNvPr>
              <p:cNvSpPr/>
              <p:nvPr/>
            </p:nvSpPr>
            <p:spPr>
              <a:xfrm flipH="1">
                <a:off x="7123545" y="5361709"/>
                <a:ext cx="519642" cy="36501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0" name="Trapezoid 269">
              <a:extLst>
                <a:ext uri="{FF2B5EF4-FFF2-40B4-BE49-F238E27FC236}">
                  <a16:creationId xmlns:a16="http://schemas.microsoft.com/office/drawing/2014/main" id="{1E609329-F9E1-4522-29F8-DB469DC6AF21}"/>
                </a:ext>
              </a:extLst>
            </p:cNvPr>
            <p:cNvSpPr/>
            <p:nvPr/>
          </p:nvSpPr>
          <p:spPr>
            <a:xfrm flipH="1">
              <a:off x="5105400" y="3962400"/>
              <a:ext cx="1091248" cy="914400"/>
            </a:xfrm>
            <a:prstGeom prst="trapezoid">
              <a:avLst>
                <a:gd name="adj" fmla="val 8711"/>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Trapezoid 272">
              <a:extLst>
                <a:ext uri="{FF2B5EF4-FFF2-40B4-BE49-F238E27FC236}">
                  <a16:creationId xmlns:a16="http://schemas.microsoft.com/office/drawing/2014/main" id="{15382016-1727-BA9C-941E-DFBC87F68435}"/>
                </a:ext>
              </a:extLst>
            </p:cNvPr>
            <p:cNvSpPr/>
            <p:nvPr/>
          </p:nvSpPr>
          <p:spPr>
            <a:xfrm rot="19879197" flipH="1">
              <a:off x="5952198" y="2117173"/>
              <a:ext cx="623744" cy="1465500"/>
            </a:xfrm>
            <a:prstGeom prst="trapezoid">
              <a:avLst>
                <a:gd name="adj" fmla="val 35984"/>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Trapezoid 273">
              <a:extLst>
                <a:ext uri="{FF2B5EF4-FFF2-40B4-BE49-F238E27FC236}">
                  <a16:creationId xmlns:a16="http://schemas.microsoft.com/office/drawing/2014/main" id="{92F9A011-D9B1-5EA3-A940-C13ABF7F4633}"/>
                </a:ext>
              </a:extLst>
            </p:cNvPr>
            <p:cNvSpPr/>
            <p:nvPr/>
          </p:nvSpPr>
          <p:spPr>
            <a:xfrm rot="1667365" flipH="1">
              <a:off x="4860183" y="1967244"/>
              <a:ext cx="672641" cy="1639715"/>
            </a:xfrm>
            <a:prstGeom prst="trapezoid">
              <a:avLst>
                <a:gd name="adj" fmla="val 35984"/>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Trapezoid 274">
              <a:extLst>
                <a:ext uri="{FF2B5EF4-FFF2-40B4-BE49-F238E27FC236}">
                  <a16:creationId xmlns:a16="http://schemas.microsoft.com/office/drawing/2014/main" id="{8524C325-ABF1-AC97-6C9E-E2CB95F39BEE}"/>
                </a:ext>
              </a:extLst>
            </p:cNvPr>
            <p:cNvSpPr/>
            <p:nvPr/>
          </p:nvSpPr>
          <p:spPr>
            <a:xfrm flipH="1">
              <a:off x="5105400" y="2133600"/>
              <a:ext cx="1219200" cy="2362200"/>
            </a:xfrm>
            <a:prstGeom prst="trapezoid">
              <a:avLst>
                <a:gd name="adj" fmla="val 35984"/>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Isosceles Triangle 289">
              <a:extLst>
                <a:ext uri="{FF2B5EF4-FFF2-40B4-BE49-F238E27FC236}">
                  <a16:creationId xmlns:a16="http://schemas.microsoft.com/office/drawing/2014/main" id="{1331B874-9980-230A-5212-6BF9CB8C4E82}"/>
                </a:ext>
              </a:extLst>
            </p:cNvPr>
            <p:cNvSpPr/>
            <p:nvPr/>
          </p:nvSpPr>
          <p:spPr>
            <a:xfrm rot="10800000">
              <a:off x="5501046" y="2206782"/>
              <a:ext cx="457200" cy="9906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Cloud 290">
              <a:extLst>
                <a:ext uri="{FF2B5EF4-FFF2-40B4-BE49-F238E27FC236}">
                  <a16:creationId xmlns:a16="http://schemas.microsoft.com/office/drawing/2014/main" id="{0BAEFD21-938D-7BEE-BF18-3900BA73C643}"/>
                </a:ext>
              </a:extLst>
            </p:cNvPr>
            <p:cNvSpPr/>
            <p:nvPr/>
          </p:nvSpPr>
          <p:spPr>
            <a:xfrm rot="4566406">
              <a:off x="5456319" y="1370091"/>
              <a:ext cx="1259042" cy="609600"/>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Cloud 291">
              <a:extLst>
                <a:ext uri="{FF2B5EF4-FFF2-40B4-BE49-F238E27FC236}">
                  <a16:creationId xmlns:a16="http://schemas.microsoft.com/office/drawing/2014/main" id="{FDFD375A-4EF9-1239-8F1C-49F79CAF57E9}"/>
                </a:ext>
              </a:extLst>
            </p:cNvPr>
            <p:cNvSpPr/>
            <p:nvPr/>
          </p:nvSpPr>
          <p:spPr>
            <a:xfrm>
              <a:off x="5029200" y="1066800"/>
              <a:ext cx="609600" cy="1295400"/>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Oval 292">
              <a:extLst>
                <a:ext uri="{FF2B5EF4-FFF2-40B4-BE49-F238E27FC236}">
                  <a16:creationId xmlns:a16="http://schemas.microsoft.com/office/drawing/2014/main" id="{CCC4E8DB-7729-4857-2AAB-013B6D9D39E3}"/>
                </a:ext>
              </a:extLst>
            </p:cNvPr>
            <p:cNvSpPr/>
            <p:nvPr/>
          </p:nvSpPr>
          <p:spPr>
            <a:xfrm flipH="1">
              <a:off x="5600806" y="2054558"/>
              <a:ext cx="415714" cy="51846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Trapezoid 11">
              <a:extLst>
                <a:ext uri="{FF2B5EF4-FFF2-40B4-BE49-F238E27FC236}">
                  <a16:creationId xmlns:a16="http://schemas.microsoft.com/office/drawing/2014/main" id="{0E847691-0A73-816F-2A77-A59376887337}"/>
                </a:ext>
              </a:extLst>
            </p:cNvPr>
            <p:cNvSpPr/>
            <p:nvPr/>
          </p:nvSpPr>
          <p:spPr>
            <a:xfrm rot="647929" flipH="1">
              <a:off x="5091379" y="2194939"/>
              <a:ext cx="392672" cy="2555731"/>
            </a:xfrm>
            <a:prstGeom prst="trapezoid">
              <a:avLst>
                <a:gd name="adj" fmla="val 22121"/>
              </a:avLst>
            </a:prstGeom>
            <a:solidFill>
              <a:srgbClr val="D5C7A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Trapezoid 294">
              <a:extLst>
                <a:ext uri="{FF2B5EF4-FFF2-40B4-BE49-F238E27FC236}">
                  <a16:creationId xmlns:a16="http://schemas.microsoft.com/office/drawing/2014/main" id="{546B9E20-74F5-71E0-B57C-AE95A1C84E4F}"/>
                </a:ext>
              </a:extLst>
            </p:cNvPr>
            <p:cNvSpPr/>
            <p:nvPr/>
          </p:nvSpPr>
          <p:spPr>
            <a:xfrm rot="21080486" flipH="1">
              <a:off x="5901806" y="2227657"/>
              <a:ext cx="427558" cy="2514081"/>
            </a:xfrm>
            <a:prstGeom prst="trapezoid">
              <a:avLst>
                <a:gd name="adj" fmla="val 24980"/>
              </a:avLst>
            </a:prstGeom>
            <a:solidFill>
              <a:srgbClr val="D5C7A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6" name="Group 58">
              <a:extLst>
                <a:ext uri="{FF2B5EF4-FFF2-40B4-BE49-F238E27FC236}">
                  <a16:creationId xmlns:a16="http://schemas.microsoft.com/office/drawing/2014/main" id="{D6C87519-62EC-8E05-319E-BD8BBF80E84A}"/>
                </a:ext>
              </a:extLst>
            </p:cNvPr>
            <p:cNvGrpSpPr/>
            <p:nvPr/>
          </p:nvGrpSpPr>
          <p:grpSpPr>
            <a:xfrm rot="262221">
              <a:off x="4831890" y="3637028"/>
              <a:ext cx="1493485" cy="878243"/>
              <a:chOff x="5486400" y="5562600"/>
              <a:chExt cx="1088184" cy="878243"/>
            </a:xfrm>
          </p:grpSpPr>
          <p:sp>
            <p:nvSpPr>
              <p:cNvPr id="315" name="Diagonal Stripe 314">
                <a:extLst>
                  <a:ext uri="{FF2B5EF4-FFF2-40B4-BE49-F238E27FC236}">
                    <a16:creationId xmlns:a16="http://schemas.microsoft.com/office/drawing/2014/main" id="{5E32CD01-FE58-A1E9-5EF9-A669B3D4D498}"/>
                  </a:ext>
                </a:extLst>
              </p:cNvPr>
              <p:cNvSpPr/>
              <p:nvPr/>
            </p:nvSpPr>
            <p:spPr>
              <a:xfrm rot="20116470" flipH="1">
                <a:off x="5669897" y="5583498"/>
                <a:ext cx="904687" cy="346988"/>
              </a:xfrm>
              <a:prstGeom prst="diagStripe">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6" name="Diagonal Stripe 315">
                <a:extLst>
                  <a:ext uri="{FF2B5EF4-FFF2-40B4-BE49-F238E27FC236}">
                    <a16:creationId xmlns:a16="http://schemas.microsoft.com/office/drawing/2014/main" id="{D411604A-ACA6-BE72-DC31-50D639ED5AFE}"/>
                  </a:ext>
                </a:extLst>
              </p:cNvPr>
              <p:cNvSpPr/>
              <p:nvPr/>
            </p:nvSpPr>
            <p:spPr>
              <a:xfrm rot="16200000" flipH="1">
                <a:off x="5279371" y="5922029"/>
                <a:ext cx="725843" cy="311785"/>
              </a:xfrm>
              <a:prstGeom prst="diagStripe">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8" name="Diagonal Stripe 317">
                <a:extLst>
                  <a:ext uri="{FF2B5EF4-FFF2-40B4-BE49-F238E27FC236}">
                    <a16:creationId xmlns:a16="http://schemas.microsoft.com/office/drawing/2014/main" id="{BF4C6125-F0BF-40FB-7783-D0294AD3B5DB}"/>
                  </a:ext>
                </a:extLst>
              </p:cNvPr>
              <p:cNvSpPr/>
              <p:nvPr/>
            </p:nvSpPr>
            <p:spPr>
              <a:xfrm rot="5400000">
                <a:off x="5507971" y="5845829"/>
                <a:ext cx="725843" cy="311785"/>
              </a:xfrm>
              <a:prstGeom prst="diagStripe">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9" name="Flowchart: Display 328">
                <a:extLst>
                  <a:ext uri="{FF2B5EF4-FFF2-40B4-BE49-F238E27FC236}">
                    <a16:creationId xmlns:a16="http://schemas.microsoft.com/office/drawing/2014/main" id="{5A75ECE6-11F3-B75A-5ADF-AE136D858FBC}"/>
                  </a:ext>
                </a:extLst>
              </p:cNvPr>
              <p:cNvSpPr/>
              <p:nvPr/>
            </p:nvSpPr>
            <p:spPr>
              <a:xfrm flipH="1">
                <a:off x="5638800" y="5562600"/>
                <a:ext cx="259821" cy="207384"/>
              </a:xfrm>
              <a:prstGeom prst="flowChartDisplay">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7" name="Oval 1">
              <a:extLst>
                <a:ext uri="{FF2B5EF4-FFF2-40B4-BE49-F238E27FC236}">
                  <a16:creationId xmlns:a16="http://schemas.microsoft.com/office/drawing/2014/main" id="{64A71E7F-3D26-59D0-1BB4-F3C94B7EC683}"/>
                </a:ext>
              </a:extLst>
            </p:cNvPr>
            <p:cNvSpPr/>
            <p:nvPr/>
          </p:nvSpPr>
          <p:spPr>
            <a:xfrm flipH="1">
              <a:off x="5334000" y="1219200"/>
              <a:ext cx="831427" cy="124430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Cloud 297">
              <a:extLst>
                <a:ext uri="{FF2B5EF4-FFF2-40B4-BE49-F238E27FC236}">
                  <a16:creationId xmlns:a16="http://schemas.microsoft.com/office/drawing/2014/main" id="{BEC7DE57-9FFA-BE30-BF99-FF26DAA86F66}"/>
                </a:ext>
              </a:extLst>
            </p:cNvPr>
            <p:cNvSpPr/>
            <p:nvPr/>
          </p:nvSpPr>
          <p:spPr>
            <a:xfrm>
              <a:off x="5306017" y="2097394"/>
              <a:ext cx="890631" cy="738345"/>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Oval 298">
              <a:extLst>
                <a:ext uri="{FF2B5EF4-FFF2-40B4-BE49-F238E27FC236}">
                  <a16:creationId xmlns:a16="http://schemas.microsoft.com/office/drawing/2014/main" id="{2117385C-0FBF-BACF-6047-8B24758FE304}"/>
                </a:ext>
              </a:extLst>
            </p:cNvPr>
            <p:cNvSpPr/>
            <p:nvPr/>
          </p:nvSpPr>
          <p:spPr>
            <a:xfrm flipH="1">
              <a:off x="5638897" y="2180596"/>
              <a:ext cx="256116" cy="15282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Cloud 299">
              <a:extLst>
                <a:ext uri="{FF2B5EF4-FFF2-40B4-BE49-F238E27FC236}">
                  <a16:creationId xmlns:a16="http://schemas.microsoft.com/office/drawing/2014/main" id="{76B6FA2F-C7AD-75AB-517D-517C178F924B}"/>
                </a:ext>
              </a:extLst>
            </p:cNvPr>
            <p:cNvSpPr/>
            <p:nvPr/>
          </p:nvSpPr>
          <p:spPr>
            <a:xfrm>
              <a:off x="5334000" y="990600"/>
              <a:ext cx="609600" cy="381000"/>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Oval 300">
              <a:extLst>
                <a:ext uri="{FF2B5EF4-FFF2-40B4-BE49-F238E27FC236}">
                  <a16:creationId xmlns:a16="http://schemas.microsoft.com/office/drawing/2014/main" id="{01DE6209-636D-9CFE-FE22-E0B6ECB67224}"/>
                </a:ext>
              </a:extLst>
            </p:cNvPr>
            <p:cNvSpPr/>
            <p:nvPr/>
          </p:nvSpPr>
          <p:spPr>
            <a:xfrm flipH="1">
              <a:off x="5257800" y="1143000"/>
              <a:ext cx="304800" cy="228600"/>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Oval 301">
              <a:extLst>
                <a:ext uri="{FF2B5EF4-FFF2-40B4-BE49-F238E27FC236}">
                  <a16:creationId xmlns:a16="http://schemas.microsoft.com/office/drawing/2014/main" id="{DE979B53-EAA9-5E83-D8E9-E314DDA0B2B4}"/>
                </a:ext>
              </a:extLst>
            </p:cNvPr>
            <p:cNvSpPr/>
            <p:nvPr/>
          </p:nvSpPr>
          <p:spPr>
            <a:xfrm flipH="1">
              <a:off x="5791200" y="1066800"/>
              <a:ext cx="304800" cy="228600"/>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3" name="Group 79">
              <a:extLst>
                <a:ext uri="{FF2B5EF4-FFF2-40B4-BE49-F238E27FC236}">
                  <a16:creationId xmlns:a16="http://schemas.microsoft.com/office/drawing/2014/main" id="{F0102EE3-7CC2-E6C4-3C6F-38314C7A6036}"/>
                </a:ext>
              </a:extLst>
            </p:cNvPr>
            <p:cNvGrpSpPr/>
            <p:nvPr/>
          </p:nvGrpSpPr>
          <p:grpSpPr>
            <a:xfrm>
              <a:off x="5029200" y="1295400"/>
              <a:ext cx="1295400" cy="294409"/>
              <a:chOff x="6858000" y="2438400"/>
              <a:chExt cx="1676400" cy="381000"/>
            </a:xfrm>
          </p:grpSpPr>
          <p:sp>
            <p:nvSpPr>
              <p:cNvPr id="304" name="Rounded Rectangle 182">
                <a:extLst>
                  <a:ext uri="{FF2B5EF4-FFF2-40B4-BE49-F238E27FC236}">
                    <a16:creationId xmlns:a16="http://schemas.microsoft.com/office/drawing/2014/main" id="{868D2630-69A9-E3D5-841D-B527763D1E23}"/>
                  </a:ext>
                </a:extLst>
              </p:cNvPr>
              <p:cNvSpPr/>
              <p:nvPr/>
            </p:nvSpPr>
            <p:spPr>
              <a:xfrm>
                <a:off x="6858000" y="2438400"/>
                <a:ext cx="1676400" cy="381000"/>
              </a:xfrm>
              <a:prstGeom prst="roundRect">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5" name="Group 78">
                <a:extLst>
                  <a:ext uri="{FF2B5EF4-FFF2-40B4-BE49-F238E27FC236}">
                    <a16:creationId xmlns:a16="http://schemas.microsoft.com/office/drawing/2014/main" id="{F953A074-C710-9A3D-A29A-041B1743CFAF}"/>
                  </a:ext>
                </a:extLst>
              </p:cNvPr>
              <p:cNvGrpSpPr/>
              <p:nvPr/>
            </p:nvGrpSpPr>
            <p:grpSpPr>
              <a:xfrm>
                <a:off x="7086600" y="2438400"/>
                <a:ext cx="1219200" cy="353961"/>
                <a:chOff x="6934200" y="990600"/>
                <a:chExt cx="2362200" cy="685800"/>
              </a:xfrm>
            </p:grpSpPr>
            <p:grpSp>
              <p:nvGrpSpPr>
                <p:cNvPr id="306" name="Group 71">
                  <a:extLst>
                    <a:ext uri="{FF2B5EF4-FFF2-40B4-BE49-F238E27FC236}">
                      <a16:creationId xmlns:a16="http://schemas.microsoft.com/office/drawing/2014/main" id="{88562099-E7A9-22DE-FD85-5ED861E9AF82}"/>
                    </a:ext>
                  </a:extLst>
                </p:cNvPr>
                <p:cNvGrpSpPr/>
                <p:nvPr/>
              </p:nvGrpSpPr>
              <p:grpSpPr>
                <a:xfrm>
                  <a:off x="6934200" y="990600"/>
                  <a:ext cx="838200" cy="685800"/>
                  <a:chOff x="6934200" y="990600"/>
                  <a:chExt cx="838200" cy="685800"/>
                </a:xfrm>
              </p:grpSpPr>
              <p:sp>
                <p:nvSpPr>
                  <p:cNvPr id="313" name="Plaque 312">
                    <a:extLst>
                      <a:ext uri="{FF2B5EF4-FFF2-40B4-BE49-F238E27FC236}">
                        <a16:creationId xmlns:a16="http://schemas.microsoft.com/office/drawing/2014/main" id="{9D32B648-E174-7DAA-63E5-0290EA31732F}"/>
                      </a:ext>
                    </a:extLst>
                  </p:cNvPr>
                  <p:cNvSpPr/>
                  <p:nvPr/>
                </p:nvSpPr>
                <p:spPr>
                  <a:xfrm>
                    <a:off x="6934200" y="990600"/>
                    <a:ext cx="838200" cy="685800"/>
                  </a:xfrm>
                  <a:prstGeom prst="plaque">
                    <a:avLst>
                      <a:gd name="adj" fmla="val 44950"/>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Diamond 313">
                    <a:extLst>
                      <a:ext uri="{FF2B5EF4-FFF2-40B4-BE49-F238E27FC236}">
                        <a16:creationId xmlns:a16="http://schemas.microsoft.com/office/drawing/2014/main" id="{587B3D66-2A3D-3BBD-7F39-EFEDAAF184A9}"/>
                      </a:ext>
                    </a:extLst>
                  </p:cNvPr>
                  <p:cNvSpPr/>
                  <p:nvPr/>
                </p:nvSpPr>
                <p:spPr>
                  <a:xfrm>
                    <a:off x="7239000" y="1143000"/>
                    <a:ext cx="228600" cy="381000"/>
                  </a:xfrm>
                  <a:prstGeom prst="diamond">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7" name="Group 72">
                  <a:extLst>
                    <a:ext uri="{FF2B5EF4-FFF2-40B4-BE49-F238E27FC236}">
                      <a16:creationId xmlns:a16="http://schemas.microsoft.com/office/drawing/2014/main" id="{40885D5B-75AA-39BD-B653-A0BFE0659E68}"/>
                    </a:ext>
                  </a:extLst>
                </p:cNvPr>
                <p:cNvGrpSpPr/>
                <p:nvPr/>
              </p:nvGrpSpPr>
              <p:grpSpPr>
                <a:xfrm>
                  <a:off x="7696200" y="990600"/>
                  <a:ext cx="838200" cy="685800"/>
                  <a:chOff x="6934200" y="990600"/>
                  <a:chExt cx="838200" cy="685800"/>
                </a:xfrm>
              </p:grpSpPr>
              <p:sp>
                <p:nvSpPr>
                  <p:cNvPr id="311" name="Plaque 310">
                    <a:extLst>
                      <a:ext uri="{FF2B5EF4-FFF2-40B4-BE49-F238E27FC236}">
                        <a16:creationId xmlns:a16="http://schemas.microsoft.com/office/drawing/2014/main" id="{0B6563AE-B8A4-77BC-83C2-852085E7A5F5}"/>
                      </a:ext>
                    </a:extLst>
                  </p:cNvPr>
                  <p:cNvSpPr/>
                  <p:nvPr/>
                </p:nvSpPr>
                <p:spPr>
                  <a:xfrm>
                    <a:off x="6934200" y="990600"/>
                    <a:ext cx="838200" cy="685800"/>
                  </a:xfrm>
                  <a:prstGeom prst="plaque">
                    <a:avLst>
                      <a:gd name="adj" fmla="val 44950"/>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Diamond 311">
                    <a:extLst>
                      <a:ext uri="{FF2B5EF4-FFF2-40B4-BE49-F238E27FC236}">
                        <a16:creationId xmlns:a16="http://schemas.microsoft.com/office/drawing/2014/main" id="{D562253B-7611-09A8-D589-9E03AD866D37}"/>
                      </a:ext>
                    </a:extLst>
                  </p:cNvPr>
                  <p:cNvSpPr/>
                  <p:nvPr/>
                </p:nvSpPr>
                <p:spPr>
                  <a:xfrm>
                    <a:off x="7239000" y="1143000"/>
                    <a:ext cx="228600" cy="381000"/>
                  </a:xfrm>
                  <a:prstGeom prst="diamond">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8" name="Group 75">
                  <a:extLst>
                    <a:ext uri="{FF2B5EF4-FFF2-40B4-BE49-F238E27FC236}">
                      <a16:creationId xmlns:a16="http://schemas.microsoft.com/office/drawing/2014/main" id="{02D47308-D5E0-625F-38D2-FFEBBAB06C85}"/>
                    </a:ext>
                  </a:extLst>
                </p:cNvPr>
                <p:cNvGrpSpPr/>
                <p:nvPr/>
              </p:nvGrpSpPr>
              <p:grpSpPr>
                <a:xfrm>
                  <a:off x="8458200" y="990600"/>
                  <a:ext cx="838200" cy="685800"/>
                  <a:chOff x="6934200" y="990600"/>
                  <a:chExt cx="838200" cy="685800"/>
                </a:xfrm>
              </p:grpSpPr>
              <p:sp>
                <p:nvSpPr>
                  <p:cNvPr id="309" name="Plaque 308">
                    <a:extLst>
                      <a:ext uri="{FF2B5EF4-FFF2-40B4-BE49-F238E27FC236}">
                        <a16:creationId xmlns:a16="http://schemas.microsoft.com/office/drawing/2014/main" id="{1E0CB5ED-A46B-040D-714D-154BE4D8F7D5}"/>
                      </a:ext>
                    </a:extLst>
                  </p:cNvPr>
                  <p:cNvSpPr/>
                  <p:nvPr/>
                </p:nvSpPr>
                <p:spPr>
                  <a:xfrm>
                    <a:off x="6934200" y="990600"/>
                    <a:ext cx="838200" cy="685800"/>
                  </a:xfrm>
                  <a:prstGeom prst="plaque">
                    <a:avLst>
                      <a:gd name="adj" fmla="val 44950"/>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Diamond 309">
                    <a:extLst>
                      <a:ext uri="{FF2B5EF4-FFF2-40B4-BE49-F238E27FC236}">
                        <a16:creationId xmlns:a16="http://schemas.microsoft.com/office/drawing/2014/main" id="{0D3528EB-4D0C-39D4-1BA9-C0732455CB7A}"/>
                      </a:ext>
                    </a:extLst>
                  </p:cNvPr>
                  <p:cNvSpPr/>
                  <p:nvPr/>
                </p:nvSpPr>
                <p:spPr>
                  <a:xfrm>
                    <a:off x="7239000" y="1143000"/>
                    <a:ext cx="228600" cy="381000"/>
                  </a:xfrm>
                  <a:prstGeom prst="diamond">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343" name="Group 342">
            <a:extLst>
              <a:ext uri="{FF2B5EF4-FFF2-40B4-BE49-F238E27FC236}">
                <a16:creationId xmlns:a16="http://schemas.microsoft.com/office/drawing/2014/main" id="{242462E4-7F76-A777-377A-6DC41CA078EA}"/>
              </a:ext>
            </a:extLst>
          </p:cNvPr>
          <p:cNvGrpSpPr/>
          <p:nvPr/>
        </p:nvGrpSpPr>
        <p:grpSpPr>
          <a:xfrm>
            <a:off x="9557208" y="3491003"/>
            <a:ext cx="1930400" cy="3216563"/>
            <a:chOff x="2743200" y="838200"/>
            <a:chExt cx="1828800" cy="2514600"/>
          </a:xfrm>
        </p:grpSpPr>
        <p:sp>
          <p:nvSpPr>
            <p:cNvPr id="344" name="Rectangle 343">
              <a:extLst>
                <a:ext uri="{FF2B5EF4-FFF2-40B4-BE49-F238E27FC236}">
                  <a16:creationId xmlns:a16="http://schemas.microsoft.com/office/drawing/2014/main" id="{CB274D31-C044-C79C-3D79-FF918CADD36B}"/>
                </a:ext>
              </a:extLst>
            </p:cNvPr>
            <p:cNvSpPr/>
            <p:nvPr/>
          </p:nvSpPr>
          <p:spPr>
            <a:xfrm>
              <a:off x="2743200" y="838200"/>
              <a:ext cx="457200" cy="2514600"/>
            </a:xfrm>
            <a:prstGeom prst="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Rectangle 356">
              <a:extLst>
                <a:ext uri="{FF2B5EF4-FFF2-40B4-BE49-F238E27FC236}">
                  <a16:creationId xmlns:a16="http://schemas.microsoft.com/office/drawing/2014/main" id="{C57FAF11-C374-4CAC-882E-DB51D3121F5A}"/>
                </a:ext>
              </a:extLst>
            </p:cNvPr>
            <p:cNvSpPr/>
            <p:nvPr/>
          </p:nvSpPr>
          <p:spPr>
            <a:xfrm>
              <a:off x="3200400" y="838200"/>
              <a:ext cx="457200" cy="2514600"/>
            </a:xfrm>
            <a:prstGeom prst="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Rectangle 357">
              <a:extLst>
                <a:ext uri="{FF2B5EF4-FFF2-40B4-BE49-F238E27FC236}">
                  <a16:creationId xmlns:a16="http://schemas.microsoft.com/office/drawing/2014/main" id="{F1DB82AA-04C7-24A2-A931-D18D3E038E53}"/>
                </a:ext>
              </a:extLst>
            </p:cNvPr>
            <p:cNvSpPr/>
            <p:nvPr/>
          </p:nvSpPr>
          <p:spPr>
            <a:xfrm>
              <a:off x="3657600" y="838200"/>
              <a:ext cx="457200" cy="2514600"/>
            </a:xfrm>
            <a:prstGeom prst="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Rectangle 368">
              <a:extLst>
                <a:ext uri="{FF2B5EF4-FFF2-40B4-BE49-F238E27FC236}">
                  <a16:creationId xmlns:a16="http://schemas.microsoft.com/office/drawing/2014/main" id="{C0E0F6A2-BCBB-3AA5-BBD6-4FCF38E327EF}"/>
                </a:ext>
              </a:extLst>
            </p:cNvPr>
            <p:cNvSpPr/>
            <p:nvPr/>
          </p:nvSpPr>
          <p:spPr>
            <a:xfrm>
              <a:off x="4114800" y="838200"/>
              <a:ext cx="457200" cy="2514600"/>
            </a:xfrm>
            <a:prstGeom prst="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0" name="Group 369">
            <a:extLst>
              <a:ext uri="{FF2B5EF4-FFF2-40B4-BE49-F238E27FC236}">
                <a16:creationId xmlns:a16="http://schemas.microsoft.com/office/drawing/2014/main" id="{CA865D62-D3DB-1450-D121-F6ABF6843C1C}"/>
              </a:ext>
            </a:extLst>
          </p:cNvPr>
          <p:cNvGrpSpPr/>
          <p:nvPr/>
        </p:nvGrpSpPr>
        <p:grpSpPr>
          <a:xfrm>
            <a:off x="592322" y="720538"/>
            <a:ext cx="3398479" cy="3260097"/>
            <a:chOff x="7981795" y="998425"/>
            <a:chExt cx="3398479" cy="3260097"/>
          </a:xfrm>
        </p:grpSpPr>
        <p:grpSp>
          <p:nvGrpSpPr>
            <p:cNvPr id="17408" name="Group 17407">
              <a:extLst>
                <a:ext uri="{FF2B5EF4-FFF2-40B4-BE49-F238E27FC236}">
                  <a16:creationId xmlns:a16="http://schemas.microsoft.com/office/drawing/2014/main" id="{ABD019BD-400D-32E6-EDC7-E2FE32209E8B}"/>
                </a:ext>
              </a:extLst>
            </p:cNvPr>
            <p:cNvGrpSpPr/>
            <p:nvPr/>
          </p:nvGrpSpPr>
          <p:grpSpPr>
            <a:xfrm>
              <a:off x="9850865" y="1245290"/>
              <a:ext cx="1529409" cy="2932817"/>
              <a:chOff x="4800560" y="1447800"/>
              <a:chExt cx="2288937" cy="4389300"/>
            </a:xfrm>
          </p:grpSpPr>
          <p:sp>
            <p:nvSpPr>
              <p:cNvPr id="176" name="Rounded Rectangle 50">
                <a:extLst>
                  <a:ext uri="{FF2B5EF4-FFF2-40B4-BE49-F238E27FC236}">
                    <a16:creationId xmlns:a16="http://schemas.microsoft.com/office/drawing/2014/main" id="{9A24CE97-9CEE-990F-7B35-5D3D8BE73797}"/>
                  </a:ext>
                </a:extLst>
              </p:cNvPr>
              <p:cNvSpPr/>
              <p:nvPr/>
            </p:nvSpPr>
            <p:spPr>
              <a:xfrm>
                <a:off x="5233306" y="1508439"/>
                <a:ext cx="1587135" cy="2425543"/>
              </a:xfrm>
              <a:prstGeom prst="roundRect">
                <a:avLst/>
              </a:prstGeom>
              <a:solidFill>
                <a:srgbClr val="FFDA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Oval 176">
                <a:extLst>
                  <a:ext uri="{FF2B5EF4-FFF2-40B4-BE49-F238E27FC236}">
                    <a16:creationId xmlns:a16="http://schemas.microsoft.com/office/drawing/2014/main" id="{0B25F01A-F4E4-4690-B939-5EEC9A7BFEE0}"/>
                  </a:ext>
                </a:extLst>
              </p:cNvPr>
              <p:cNvSpPr/>
              <p:nvPr/>
            </p:nvSpPr>
            <p:spPr>
              <a:xfrm rot="19659091">
                <a:off x="6654114" y="3636711"/>
                <a:ext cx="435383" cy="78830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Oval 177">
                <a:extLst>
                  <a:ext uri="{FF2B5EF4-FFF2-40B4-BE49-F238E27FC236}">
                    <a16:creationId xmlns:a16="http://schemas.microsoft.com/office/drawing/2014/main" id="{0C9A30BB-702C-31A9-4190-8975582A55A2}"/>
                  </a:ext>
                </a:extLst>
              </p:cNvPr>
              <p:cNvSpPr/>
              <p:nvPr/>
            </p:nvSpPr>
            <p:spPr>
              <a:xfrm rot="2497304">
                <a:off x="4800560" y="3546518"/>
                <a:ext cx="451169" cy="85969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Oval 178">
                <a:extLst>
                  <a:ext uri="{FF2B5EF4-FFF2-40B4-BE49-F238E27FC236}">
                    <a16:creationId xmlns:a16="http://schemas.microsoft.com/office/drawing/2014/main" id="{BF95085B-8541-BA31-85E3-3EA22390B860}"/>
                  </a:ext>
                </a:extLst>
              </p:cNvPr>
              <p:cNvSpPr/>
              <p:nvPr/>
            </p:nvSpPr>
            <p:spPr>
              <a:xfrm rot="3145143">
                <a:off x="5589044" y="5187812"/>
                <a:ext cx="438879" cy="859698"/>
              </a:xfrm>
              <a:prstGeom prst="ellipse">
                <a:avLst/>
              </a:prstGeom>
              <a:solidFill>
                <a:srgbClr val="63581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val 179">
                <a:extLst>
                  <a:ext uri="{FF2B5EF4-FFF2-40B4-BE49-F238E27FC236}">
                    <a16:creationId xmlns:a16="http://schemas.microsoft.com/office/drawing/2014/main" id="{44C6A546-E2F5-B200-D5BA-46AF04DD7FBF}"/>
                  </a:ext>
                </a:extLst>
              </p:cNvPr>
              <p:cNvSpPr/>
              <p:nvPr/>
            </p:nvSpPr>
            <p:spPr>
              <a:xfrm rot="18594148">
                <a:off x="6112079" y="5142472"/>
                <a:ext cx="395450" cy="859698"/>
              </a:xfrm>
              <a:prstGeom prst="ellipse">
                <a:avLst/>
              </a:prstGeom>
              <a:solidFill>
                <a:srgbClr val="63581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Trapezoid 180">
                <a:extLst>
                  <a:ext uri="{FF2B5EF4-FFF2-40B4-BE49-F238E27FC236}">
                    <a16:creationId xmlns:a16="http://schemas.microsoft.com/office/drawing/2014/main" id="{5E987B68-5572-9C96-5F95-B1A2163B9596}"/>
                  </a:ext>
                </a:extLst>
              </p:cNvPr>
              <p:cNvSpPr/>
              <p:nvPr/>
            </p:nvSpPr>
            <p:spPr>
              <a:xfrm>
                <a:off x="5294967" y="4055259"/>
                <a:ext cx="1521004" cy="1583302"/>
              </a:xfrm>
              <a:prstGeom prst="trapezoid">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Trapezoid 181">
                <a:extLst>
                  <a:ext uri="{FF2B5EF4-FFF2-40B4-BE49-F238E27FC236}">
                    <a16:creationId xmlns:a16="http://schemas.microsoft.com/office/drawing/2014/main" id="{A82DD14F-592F-5EB9-318A-159FA29E8EBB}"/>
                  </a:ext>
                </a:extLst>
              </p:cNvPr>
              <p:cNvSpPr/>
              <p:nvPr/>
            </p:nvSpPr>
            <p:spPr>
              <a:xfrm rot="1778885">
                <a:off x="5013988" y="2637528"/>
                <a:ext cx="859151" cy="1578296"/>
              </a:xfrm>
              <a:prstGeom prst="trapezoid">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Trapezoid 383">
                <a:extLst>
                  <a:ext uri="{FF2B5EF4-FFF2-40B4-BE49-F238E27FC236}">
                    <a16:creationId xmlns:a16="http://schemas.microsoft.com/office/drawing/2014/main" id="{6D6FEAAE-BCEE-F830-BC93-48251604D69E}"/>
                  </a:ext>
                </a:extLst>
              </p:cNvPr>
              <p:cNvSpPr/>
              <p:nvPr/>
            </p:nvSpPr>
            <p:spPr>
              <a:xfrm rot="20027387">
                <a:off x="6099961" y="2618761"/>
                <a:ext cx="859151" cy="1578296"/>
              </a:xfrm>
              <a:prstGeom prst="trapezoid">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Trapezoid 384">
                <a:extLst>
                  <a:ext uri="{FF2B5EF4-FFF2-40B4-BE49-F238E27FC236}">
                    <a16:creationId xmlns:a16="http://schemas.microsoft.com/office/drawing/2014/main" id="{05E61E3E-3172-70CA-6E5F-BF8216C4E3DB}"/>
                  </a:ext>
                </a:extLst>
              </p:cNvPr>
              <p:cNvSpPr/>
              <p:nvPr/>
            </p:nvSpPr>
            <p:spPr>
              <a:xfrm rot="10800000">
                <a:off x="5264759" y="2781849"/>
                <a:ext cx="1521004" cy="1455326"/>
              </a:xfrm>
              <a:prstGeom prst="trapezoid">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Trapezoid 385">
                <a:extLst>
                  <a:ext uri="{FF2B5EF4-FFF2-40B4-BE49-F238E27FC236}">
                    <a16:creationId xmlns:a16="http://schemas.microsoft.com/office/drawing/2014/main" id="{EE3D00EF-C950-0B61-045A-3BD84C1A251A}"/>
                  </a:ext>
                </a:extLst>
              </p:cNvPr>
              <p:cNvSpPr/>
              <p:nvPr/>
            </p:nvSpPr>
            <p:spPr>
              <a:xfrm rot="10800000">
                <a:off x="5768723" y="2727909"/>
                <a:ext cx="529045" cy="606386"/>
              </a:xfrm>
              <a:prstGeom prst="trapezoid">
                <a:avLst>
                  <a:gd name="adj" fmla="val 38045"/>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7" name="Group 386">
                <a:extLst>
                  <a:ext uri="{FF2B5EF4-FFF2-40B4-BE49-F238E27FC236}">
                    <a16:creationId xmlns:a16="http://schemas.microsoft.com/office/drawing/2014/main" id="{7D381806-B076-5143-A051-86373B727BD5}"/>
                  </a:ext>
                </a:extLst>
              </p:cNvPr>
              <p:cNvGrpSpPr/>
              <p:nvPr/>
            </p:nvGrpSpPr>
            <p:grpSpPr>
              <a:xfrm>
                <a:off x="5562600" y="3886200"/>
                <a:ext cx="990600" cy="457200"/>
                <a:chOff x="4260012" y="304800"/>
                <a:chExt cx="1531188" cy="776378"/>
              </a:xfrm>
            </p:grpSpPr>
            <p:sp>
              <p:nvSpPr>
                <p:cNvPr id="17448" name="Rounded Rectangle 126">
                  <a:extLst>
                    <a:ext uri="{FF2B5EF4-FFF2-40B4-BE49-F238E27FC236}">
                      <a16:creationId xmlns:a16="http://schemas.microsoft.com/office/drawing/2014/main" id="{84919287-A337-F773-C9AA-06C153C83AD4}"/>
                    </a:ext>
                  </a:extLst>
                </p:cNvPr>
                <p:cNvSpPr/>
                <p:nvPr/>
              </p:nvSpPr>
              <p:spPr>
                <a:xfrm>
                  <a:off x="4267200" y="304800"/>
                  <a:ext cx="1524000" cy="762000"/>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449" name="Group 17448">
                  <a:extLst>
                    <a:ext uri="{FF2B5EF4-FFF2-40B4-BE49-F238E27FC236}">
                      <a16:creationId xmlns:a16="http://schemas.microsoft.com/office/drawing/2014/main" id="{2E70F625-BD41-4C26-8DBF-19C8F937E7CE}"/>
                    </a:ext>
                  </a:extLst>
                </p:cNvPr>
                <p:cNvGrpSpPr/>
                <p:nvPr/>
              </p:nvGrpSpPr>
              <p:grpSpPr>
                <a:xfrm>
                  <a:off x="4267200" y="685800"/>
                  <a:ext cx="1524000" cy="395378"/>
                  <a:chOff x="4267200" y="685800"/>
                  <a:chExt cx="1524000" cy="395378"/>
                </a:xfrm>
              </p:grpSpPr>
              <p:sp>
                <p:nvSpPr>
                  <p:cNvPr id="17459" name="Left-Right-Up Arrow 63">
                    <a:extLst>
                      <a:ext uri="{FF2B5EF4-FFF2-40B4-BE49-F238E27FC236}">
                        <a16:creationId xmlns:a16="http://schemas.microsoft.com/office/drawing/2014/main" id="{3DC2A190-98F7-9AB5-7C50-0131C5A46949}"/>
                      </a:ext>
                    </a:extLst>
                  </p:cNvPr>
                  <p:cNvSpPr/>
                  <p:nvPr/>
                </p:nvSpPr>
                <p:spPr>
                  <a:xfrm rot="10800000">
                    <a:off x="4267200" y="685800"/>
                    <a:ext cx="457200" cy="381000"/>
                  </a:xfrm>
                  <a:prstGeom prst="leftRightUpArrow">
                    <a:avLst>
                      <a:gd name="adj1" fmla="val 46858"/>
                      <a:gd name="adj2" fmla="val 21721"/>
                      <a:gd name="adj3" fmla="val 25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60" name="Left-Right-Up Arrow 113">
                    <a:extLst>
                      <a:ext uri="{FF2B5EF4-FFF2-40B4-BE49-F238E27FC236}">
                        <a16:creationId xmlns:a16="http://schemas.microsoft.com/office/drawing/2014/main" id="{1D3670B9-C4C8-1171-09B7-72A2B2F9E419}"/>
                      </a:ext>
                    </a:extLst>
                  </p:cNvPr>
                  <p:cNvSpPr/>
                  <p:nvPr/>
                </p:nvSpPr>
                <p:spPr>
                  <a:xfrm rot="10800000">
                    <a:off x="4648200" y="685800"/>
                    <a:ext cx="457200" cy="381000"/>
                  </a:xfrm>
                  <a:prstGeom prst="leftRightUpArrow">
                    <a:avLst>
                      <a:gd name="adj1" fmla="val 46858"/>
                      <a:gd name="adj2" fmla="val 21721"/>
                      <a:gd name="adj3" fmla="val 25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61" name="Left-Right-Up Arrow 114">
                    <a:extLst>
                      <a:ext uri="{FF2B5EF4-FFF2-40B4-BE49-F238E27FC236}">
                        <a16:creationId xmlns:a16="http://schemas.microsoft.com/office/drawing/2014/main" id="{C6FAAC30-ADD8-AA02-02BB-2F6CAE4BBD41}"/>
                      </a:ext>
                    </a:extLst>
                  </p:cNvPr>
                  <p:cNvSpPr/>
                  <p:nvPr/>
                </p:nvSpPr>
                <p:spPr>
                  <a:xfrm rot="10800000">
                    <a:off x="4994694" y="685800"/>
                    <a:ext cx="457200" cy="381000"/>
                  </a:xfrm>
                  <a:prstGeom prst="leftRightUpArrow">
                    <a:avLst>
                      <a:gd name="adj1" fmla="val 46858"/>
                      <a:gd name="adj2" fmla="val 21721"/>
                      <a:gd name="adj3" fmla="val 25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62" name="Left-Right-Up Arrow 115">
                    <a:extLst>
                      <a:ext uri="{FF2B5EF4-FFF2-40B4-BE49-F238E27FC236}">
                        <a16:creationId xmlns:a16="http://schemas.microsoft.com/office/drawing/2014/main" id="{9A3D402C-5C89-D563-E060-FAF1008940F1}"/>
                      </a:ext>
                    </a:extLst>
                  </p:cNvPr>
                  <p:cNvSpPr/>
                  <p:nvPr/>
                </p:nvSpPr>
                <p:spPr>
                  <a:xfrm rot="10800000">
                    <a:off x="5334000" y="700178"/>
                    <a:ext cx="457200" cy="381000"/>
                  </a:xfrm>
                  <a:prstGeom prst="leftRightUpArrow">
                    <a:avLst>
                      <a:gd name="adj1" fmla="val 46858"/>
                      <a:gd name="adj2" fmla="val 21721"/>
                      <a:gd name="adj3" fmla="val 25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450" name="Group 17449">
                  <a:extLst>
                    <a:ext uri="{FF2B5EF4-FFF2-40B4-BE49-F238E27FC236}">
                      <a16:creationId xmlns:a16="http://schemas.microsoft.com/office/drawing/2014/main" id="{372288E3-D465-EFEF-B5F0-3C22516773F0}"/>
                    </a:ext>
                  </a:extLst>
                </p:cNvPr>
                <p:cNvGrpSpPr/>
                <p:nvPr/>
              </p:nvGrpSpPr>
              <p:grpSpPr>
                <a:xfrm rot="10800000">
                  <a:off x="4260012" y="332118"/>
                  <a:ext cx="1524000" cy="395378"/>
                  <a:chOff x="4267200" y="685800"/>
                  <a:chExt cx="1524000" cy="395378"/>
                </a:xfrm>
              </p:grpSpPr>
              <p:sp>
                <p:nvSpPr>
                  <p:cNvPr id="17455" name="Left-Right-Up Arrow 118">
                    <a:extLst>
                      <a:ext uri="{FF2B5EF4-FFF2-40B4-BE49-F238E27FC236}">
                        <a16:creationId xmlns:a16="http://schemas.microsoft.com/office/drawing/2014/main" id="{99F393BE-1301-F6A5-EB2A-56E62481C0D2}"/>
                      </a:ext>
                    </a:extLst>
                  </p:cNvPr>
                  <p:cNvSpPr/>
                  <p:nvPr/>
                </p:nvSpPr>
                <p:spPr>
                  <a:xfrm rot="10800000">
                    <a:off x="4267200" y="685800"/>
                    <a:ext cx="457200" cy="381000"/>
                  </a:xfrm>
                  <a:prstGeom prst="leftRightUpArrow">
                    <a:avLst>
                      <a:gd name="adj1" fmla="val 46858"/>
                      <a:gd name="adj2" fmla="val 21721"/>
                      <a:gd name="adj3" fmla="val 25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56" name="Left-Right-Up Arrow 119">
                    <a:extLst>
                      <a:ext uri="{FF2B5EF4-FFF2-40B4-BE49-F238E27FC236}">
                        <a16:creationId xmlns:a16="http://schemas.microsoft.com/office/drawing/2014/main" id="{323B22DC-E398-53A5-0D25-4932D417FF45}"/>
                      </a:ext>
                    </a:extLst>
                  </p:cNvPr>
                  <p:cNvSpPr/>
                  <p:nvPr/>
                </p:nvSpPr>
                <p:spPr>
                  <a:xfrm rot="10800000">
                    <a:off x="4648200" y="685800"/>
                    <a:ext cx="457200" cy="381000"/>
                  </a:xfrm>
                  <a:prstGeom prst="leftRightUpArrow">
                    <a:avLst>
                      <a:gd name="adj1" fmla="val 46858"/>
                      <a:gd name="adj2" fmla="val 21721"/>
                      <a:gd name="adj3" fmla="val 25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57" name="Left-Right-Up Arrow 120">
                    <a:extLst>
                      <a:ext uri="{FF2B5EF4-FFF2-40B4-BE49-F238E27FC236}">
                        <a16:creationId xmlns:a16="http://schemas.microsoft.com/office/drawing/2014/main" id="{9E88DFF2-6724-C6CC-982B-F413FFDAF625}"/>
                      </a:ext>
                    </a:extLst>
                  </p:cNvPr>
                  <p:cNvSpPr/>
                  <p:nvPr/>
                </p:nvSpPr>
                <p:spPr>
                  <a:xfrm rot="10800000">
                    <a:off x="4994694" y="685800"/>
                    <a:ext cx="457200" cy="381000"/>
                  </a:xfrm>
                  <a:prstGeom prst="leftRightUpArrow">
                    <a:avLst>
                      <a:gd name="adj1" fmla="val 46858"/>
                      <a:gd name="adj2" fmla="val 21721"/>
                      <a:gd name="adj3" fmla="val 25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58" name="Left-Right-Up Arrow 121">
                    <a:extLst>
                      <a:ext uri="{FF2B5EF4-FFF2-40B4-BE49-F238E27FC236}">
                        <a16:creationId xmlns:a16="http://schemas.microsoft.com/office/drawing/2014/main" id="{5B869F70-217B-43B9-13FC-9DF224EAF9D4}"/>
                      </a:ext>
                    </a:extLst>
                  </p:cNvPr>
                  <p:cNvSpPr/>
                  <p:nvPr/>
                </p:nvSpPr>
                <p:spPr>
                  <a:xfrm rot="10800000">
                    <a:off x="5334000" y="700178"/>
                    <a:ext cx="457200" cy="381000"/>
                  </a:xfrm>
                  <a:prstGeom prst="leftRightUpArrow">
                    <a:avLst>
                      <a:gd name="adj1" fmla="val 46858"/>
                      <a:gd name="adj2" fmla="val 21721"/>
                      <a:gd name="adj3" fmla="val 25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451" name="Diamond 17450">
                  <a:extLst>
                    <a:ext uri="{FF2B5EF4-FFF2-40B4-BE49-F238E27FC236}">
                      <a16:creationId xmlns:a16="http://schemas.microsoft.com/office/drawing/2014/main" id="{A8589D4B-C473-D528-74BE-2C207317D017}"/>
                    </a:ext>
                  </a:extLst>
                </p:cNvPr>
                <p:cNvSpPr/>
                <p:nvPr/>
              </p:nvSpPr>
              <p:spPr>
                <a:xfrm>
                  <a:off x="4343400" y="533400"/>
                  <a:ext cx="304800" cy="304800"/>
                </a:xfrm>
                <a:prstGeom prst="diamond">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52" name="Diamond 17451">
                  <a:extLst>
                    <a:ext uri="{FF2B5EF4-FFF2-40B4-BE49-F238E27FC236}">
                      <a16:creationId xmlns:a16="http://schemas.microsoft.com/office/drawing/2014/main" id="{94E70463-0557-73B7-6091-7622DDD26C41}"/>
                    </a:ext>
                  </a:extLst>
                </p:cNvPr>
                <p:cNvSpPr/>
                <p:nvPr/>
              </p:nvSpPr>
              <p:spPr>
                <a:xfrm>
                  <a:off x="4721525" y="554966"/>
                  <a:ext cx="304800" cy="304800"/>
                </a:xfrm>
                <a:prstGeom prst="diamond">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53" name="Diamond 17452">
                  <a:extLst>
                    <a:ext uri="{FF2B5EF4-FFF2-40B4-BE49-F238E27FC236}">
                      <a16:creationId xmlns:a16="http://schemas.microsoft.com/office/drawing/2014/main" id="{024A9936-8940-B170-A183-07EB5E865249}"/>
                    </a:ext>
                  </a:extLst>
                </p:cNvPr>
                <p:cNvSpPr/>
                <p:nvPr/>
              </p:nvSpPr>
              <p:spPr>
                <a:xfrm>
                  <a:off x="5065143" y="547778"/>
                  <a:ext cx="304800" cy="304800"/>
                </a:xfrm>
                <a:prstGeom prst="diamond">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54" name="Diamond 17453">
                  <a:extLst>
                    <a:ext uri="{FF2B5EF4-FFF2-40B4-BE49-F238E27FC236}">
                      <a16:creationId xmlns:a16="http://schemas.microsoft.com/office/drawing/2014/main" id="{9BA9506B-6B65-90B2-6242-5B4C0329516C}"/>
                    </a:ext>
                  </a:extLst>
                </p:cNvPr>
                <p:cNvSpPr/>
                <p:nvPr/>
              </p:nvSpPr>
              <p:spPr>
                <a:xfrm>
                  <a:off x="5436080" y="547777"/>
                  <a:ext cx="304800" cy="304800"/>
                </a:xfrm>
                <a:prstGeom prst="diamond">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8" name="Group 387">
                <a:extLst>
                  <a:ext uri="{FF2B5EF4-FFF2-40B4-BE49-F238E27FC236}">
                    <a16:creationId xmlns:a16="http://schemas.microsoft.com/office/drawing/2014/main" id="{1E92CD07-1E74-CDA2-2F1A-9C3BAA85024A}"/>
                  </a:ext>
                </a:extLst>
              </p:cNvPr>
              <p:cNvGrpSpPr/>
              <p:nvPr/>
            </p:nvGrpSpPr>
            <p:grpSpPr>
              <a:xfrm>
                <a:off x="5638800" y="2895600"/>
                <a:ext cx="609600" cy="838200"/>
                <a:chOff x="6845120" y="712958"/>
                <a:chExt cx="1504753" cy="1877842"/>
              </a:xfrm>
            </p:grpSpPr>
            <p:grpSp>
              <p:nvGrpSpPr>
                <p:cNvPr id="220" name="Group 219">
                  <a:extLst>
                    <a:ext uri="{FF2B5EF4-FFF2-40B4-BE49-F238E27FC236}">
                      <a16:creationId xmlns:a16="http://schemas.microsoft.com/office/drawing/2014/main" id="{B4A8CEC2-58C7-77A0-296B-CD6DDC447B5A}"/>
                    </a:ext>
                  </a:extLst>
                </p:cNvPr>
                <p:cNvGrpSpPr/>
                <p:nvPr/>
              </p:nvGrpSpPr>
              <p:grpSpPr>
                <a:xfrm>
                  <a:off x="7761144" y="712958"/>
                  <a:ext cx="588729" cy="1211617"/>
                  <a:chOff x="7761144" y="712958"/>
                  <a:chExt cx="588729" cy="1211617"/>
                </a:xfrm>
              </p:grpSpPr>
              <p:sp>
                <p:nvSpPr>
                  <p:cNvPr id="17445" name="Donut 62">
                    <a:extLst>
                      <a:ext uri="{FF2B5EF4-FFF2-40B4-BE49-F238E27FC236}">
                        <a16:creationId xmlns:a16="http://schemas.microsoft.com/office/drawing/2014/main" id="{67458C0F-3E52-0050-87F1-636941B41B56}"/>
                      </a:ext>
                    </a:extLst>
                  </p:cNvPr>
                  <p:cNvSpPr/>
                  <p:nvPr/>
                </p:nvSpPr>
                <p:spPr>
                  <a:xfrm rot="1658801" flipH="1">
                    <a:off x="8065942" y="712958"/>
                    <a:ext cx="283931" cy="678217"/>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446" name="Donut 129">
                    <a:extLst>
                      <a:ext uri="{FF2B5EF4-FFF2-40B4-BE49-F238E27FC236}">
                        <a16:creationId xmlns:a16="http://schemas.microsoft.com/office/drawing/2014/main" id="{AA1D51CA-6575-04DA-629C-88F695B10197}"/>
                      </a:ext>
                    </a:extLst>
                  </p:cNvPr>
                  <p:cNvSpPr/>
                  <p:nvPr/>
                </p:nvSpPr>
                <p:spPr>
                  <a:xfrm rot="1658801" flipH="1">
                    <a:off x="7913543" y="941558"/>
                    <a:ext cx="283931" cy="678217"/>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447" name="Donut 130">
                    <a:extLst>
                      <a:ext uri="{FF2B5EF4-FFF2-40B4-BE49-F238E27FC236}">
                        <a16:creationId xmlns:a16="http://schemas.microsoft.com/office/drawing/2014/main" id="{28223CD2-5E90-76A0-665E-09BB0491DE3A}"/>
                      </a:ext>
                    </a:extLst>
                  </p:cNvPr>
                  <p:cNvSpPr/>
                  <p:nvPr/>
                </p:nvSpPr>
                <p:spPr>
                  <a:xfrm rot="1658801" flipH="1">
                    <a:off x="7761144" y="1246358"/>
                    <a:ext cx="283931" cy="678217"/>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21" name="Group 220">
                  <a:extLst>
                    <a:ext uri="{FF2B5EF4-FFF2-40B4-BE49-F238E27FC236}">
                      <a16:creationId xmlns:a16="http://schemas.microsoft.com/office/drawing/2014/main" id="{39FA8FFD-1C8C-C5F3-F1B3-C73BE9EFF973}"/>
                    </a:ext>
                  </a:extLst>
                </p:cNvPr>
                <p:cNvGrpSpPr/>
                <p:nvPr/>
              </p:nvGrpSpPr>
              <p:grpSpPr>
                <a:xfrm rot="18148524">
                  <a:off x="7156564" y="729806"/>
                  <a:ext cx="588729" cy="1211617"/>
                  <a:chOff x="7761144" y="712958"/>
                  <a:chExt cx="588729" cy="1211617"/>
                </a:xfrm>
              </p:grpSpPr>
              <p:sp>
                <p:nvSpPr>
                  <p:cNvPr id="17442" name="Donut 133">
                    <a:extLst>
                      <a:ext uri="{FF2B5EF4-FFF2-40B4-BE49-F238E27FC236}">
                        <a16:creationId xmlns:a16="http://schemas.microsoft.com/office/drawing/2014/main" id="{03CB2667-77FC-7AC3-04BA-BE0D46A8327D}"/>
                      </a:ext>
                    </a:extLst>
                  </p:cNvPr>
                  <p:cNvSpPr/>
                  <p:nvPr/>
                </p:nvSpPr>
                <p:spPr>
                  <a:xfrm rot="1658801" flipH="1">
                    <a:off x="8065942" y="712958"/>
                    <a:ext cx="283931" cy="678217"/>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443" name="Donut 134">
                    <a:extLst>
                      <a:ext uri="{FF2B5EF4-FFF2-40B4-BE49-F238E27FC236}">
                        <a16:creationId xmlns:a16="http://schemas.microsoft.com/office/drawing/2014/main" id="{2BA07A60-19E8-247D-D818-C8554A55F608}"/>
                      </a:ext>
                    </a:extLst>
                  </p:cNvPr>
                  <p:cNvSpPr/>
                  <p:nvPr/>
                </p:nvSpPr>
                <p:spPr>
                  <a:xfrm rot="1658801" flipH="1">
                    <a:off x="7913543" y="941558"/>
                    <a:ext cx="283931" cy="678217"/>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444" name="Donut 135">
                    <a:extLst>
                      <a:ext uri="{FF2B5EF4-FFF2-40B4-BE49-F238E27FC236}">
                        <a16:creationId xmlns:a16="http://schemas.microsoft.com/office/drawing/2014/main" id="{890E18B6-3FBD-C298-3B54-FDD785E9A7C7}"/>
                      </a:ext>
                    </a:extLst>
                  </p:cNvPr>
                  <p:cNvSpPr/>
                  <p:nvPr/>
                </p:nvSpPr>
                <p:spPr>
                  <a:xfrm rot="1658801" flipH="1">
                    <a:off x="7761144" y="1246358"/>
                    <a:ext cx="283931" cy="678217"/>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22" name="Quad Arrow 136">
                  <a:extLst>
                    <a:ext uri="{FF2B5EF4-FFF2-40B4-BE49-F238E27FC236}">
                      <a16:creationId xmlns:a16="http://schemas.microsoft.com/office/drawing/2014/main" id="{CF081D76-7983-88BF-65D7-F2F7CBE3F47C}"/>
                    </a:ext>
                  </a:extLst>
                </p:cNvPr>
                <p:cNvSpPr/>
                <p:nvPr/>
              </p:nvSpPr>
              <p:spPr>
                <a:xfrm>
                  <a:off x="7315200" y="1676400"/>
                  <a:ext cx="914400" cy="914400"/>
                </a:xfrm>
                <a:prstGeom prst="quadArrow">
                  <a:avLst>
                    <a:gd name="adj1" fmla="val 43255"/>
                    <a:gd name="adj2" fmla="val 22500"/>
                    <a:gd name="adj3" fmla="val 22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40" name="Quad Arrow 137">
                  <a:extLst>
                    <a:ext uri="{FF2B5EF4-FFF2-40B4-BE49-F238E27FC236}">
                      <a16:creationId xmlns:a16="http://schemas.microsoft.com/office/drawing/2014/main" id="{295DA150-A814-AFCC-F3A2-9BD175284068}"/>
                    </a:ext>
                  </a:extLst>
                </p:cNvPr>
                <p:cNvSpPr/>
                <p:nvPr/>
              </p:nvSpPr>
              <p:spPr>
                <a:xfrm>
                  <a:off x="7467600" y="1828800"/>
                  <a:ext cx="609600" cy="609600"/>
                </a:xfrm>
                <a:prstGeom prst="quadArrow">
                  <a:avLst>
                    <a:gd name="adj1" fmla="val 43255"/>
                    <a:gd name="adj2" fmla="val 22500"/>
                    <a:gd name="adj3" fmla="val 22500"/>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41" name="Quad Arrow 138">
                  <a:extLst>
                    <a:ext uri="{FF2B5EF4-FFF2-40B4-BE49-F238E27FC236}">
                      <a16:creationId xmlns:a16="http://schemas.microsoft.com/office/drawing/2014/main" id="{0C2CB323-6967-45AA-3BFD-BCE9FABCEF42}"/>
                    </a:ext>
                  </a:extLst>
                </p:cNvPr>
                <p:cNvSpPr/>
                <p:nvPr/>
              </p:nvSpPr>
              <p:spPr>
                <a:xfrm>
                  <a:off x="7578306" y="1943819"/>
                  <a:ext cx="381000" cy="381000"/>
                </a:xfrm>
                <a:prstGeom prst="quadArrow">
                  <a:avLst>
                    <a:gd name="adj1" fmla="val 43255"/>
                    <a:gd name="adj2" fmla="val 22500"/>
                    <a:gd name="adj3" fmla="val 22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9" name="Oval 141">
                <a:extLst>
                  <a:ext uri="{FF2B5EF4-FFF2-40B4-BE49-F238E27FC236}">
                    <a16:creationId xmlns:a16="http://schemas.microsoft.com/office/drawing/2014/main" id="{565A6758-E1C8-295B-0DF7-5900F1E3F170}"/>
                  </a:ext>
                </a:extLst>
              </p:cNvPr>
              <p:cNvSpPr/>
              <p:nvPr/>
            </p:nvSpPr>
            <p:spPr>
              <a:xfrm>
                <a:off x="5504201" y="1575776"/>
                <a:ext cx="1058090" cy="1530573"/>
              </a:xfrm>
              <a:custGeom>
                <a:avLst/>
                <a:gdLst>
                  <a:gd name="connsiteX0" fmla="*/ 0 w 1332343"/>
                  <a:gd name="connsiteY0" fmla="*/ 916271 h 1832542"/>
                  <a:gd name="connsiteX1" fmla="*/ 666172 w 1332343"/>
                  <a:gd name="connsiteY1" fmla="*/ 0 h 1832542"/>
                  <a:gd name="connsiteX2" fmla="*/ 1332344 w 1332343"/>
                  <a:gd name="connsiteY2" fmla="*/ 916271 h 1832542"/>
                  <a:gd name="connsiteX3" fmla="*/ 666172 w 1332343"/>
                  <a:gd name="connsiteY3" fmla="*/ 1832542 h 1832542"/>
                  <a:gd name="connsiteX4" fmla="*/ 0 w 1332343"/>
                  <a:gd name="connsiteY4" fmla="*/ 916271 h 1832542"/>
                  <a:gd name="connsiteX0" fmla="*/ 0 w 1332344"/>
                  <a:gd name="connsiteY0" fmla="*/ 916271 h 1927135"/>
                  <a:gd name="connsiteX1" fmla="*/ 666172 w 1332344"/>
                  <a:gd name="connsiteY1" fmla="*/ 0 h 1927135"/>
                  <a:gd name="connsiteX2" fmla="*/ 1332344 w 1332344"/>
                  <a:gd name="connsiteY2" fmla="*/ 916271 h 1927135"/>
                  <a:gd name="connsiteX3" fmla="*/ 666172 w 1332344"/>
                  <a:gd name="connsiteY3" fmla="*/ 1927135 h 1927135"/>
                  <a:gd name="connsiteX4" fmla="*/ 0 w 1332344"/>
                  <a:gd name="connsiteY4" fmla="*/ 916271 h 1927135"/>
                  <a:gd name="connsiteX0" fmla="*/ 0 w 1332344"/>
                  <a:gd name="connsiteY0" fmla="*/ 916271 h 1951105"/>
                  <a:gd name="connsiteX1" fmla="*/ 666172 w 1332344"/>
                  <a:gd name="connsiteY1" fmla="*/ 0 h 1951105"/>
                  <a:gd name="connsiteX2" fmla="*/ 1332344 w 1332344"/>
                  <a:gd name="connsiteY2" fmla="*/ 916271 h 1951105"/>
                  <a:gd name="connsiteX3" fmla="*/ 666172 w 1332344"/>
                  <a:gd name="connsiteY3" fmla="*/ 1927135 h 1951105"/>
                  <a:gd name="connsiteX4" fmla="*/ 0 w 1332344"/>
                  <a:gd name="connsiteY4" fmla="*/ 916271 h 1951105"/>
                  <a:gd name="connsiteX0" fmla="*/ 0 w 1332344"/>
                  <a:gd name="connsiteY0" fmla="*/ 916271 h 1939069"/>
                  <a:gd name="connsiteX1" fmla="*/ 666172 w 1332344"/>
                  <a:gd name="connsiteY1" fmla="*/ 0 h 1939069"/>
                  <a:gd name="connsiteX2" fmla="*/ 1332344 w 1332344"/>
                  <a:gd name="connsiteY2" fmla="*/ 916271 h 1939069"/>
                  <a:gd name="connsiteX3" fmla="*/ 666172 w 1332344"/>
                  <a:gd name="connsiteY3" fmla="*/ 1927135 h 1939069"/>
                  <a:gd name="connsiteX4" fmla="*/ 0 w 1332344"/>
                  <a:gd name="connsiteY4" fmla="*/ 916271 h 1939069"/>
                  <a:gd name="connsiteX0" fmla="*/ 0 w 1332344"/>
                  <a:gd name="connsiteY0" fmla="*/ 916271 h 1927293"/>
                  <a:gd name="connsiteX1" fmla="*/ 666172 w 1332344"/>
                  <a:gd name="connsiteY1" fmla="*/ 0 h 1927293"/>
                  <a:gd name="connsiteX2" fmla="*/ 1332344 w 1332344"/>
                  <a:gd name="connsiteY2" fmla="*/ 916271 h 1927293"/>
                  <a:gd name="connsiteX3" fmla="*/ 666172 w 1332344"/>
                  <a:gd name="connsiteY3" fmla="*/ 1927135 h 1927293"/>
                  <a:gd name="connsiteX4" fmla="*/ 0 w 1332344"/>
                  <a:gd name="connsiteY4" fmla="*/ 916271 h 1927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2344" h="1927293">
                    <a:moveTo>
                      <a:pt x="0" y="916271"/>
                    </a:moveTo>
                    <a:cubicBezTo>
                      <a:pt x="0" y="595082"/>
                      <a:pt x="298255" y="0"/>
                      <a:pt x="666172" y="0"/>
                    </a:cubicBezTo>
                    <a:cubicBezTo>
                      <a:pt x="1034089" y="0"/>
                      <a:pt x="1332344" y="410228"/>
                      <a:pt x="1332344" y="916271"/>
                    </a:cubicBezTo>
                    <a:cubicBezTo>
                      <a:pt x="1332344" y="1422314"/>
                      <a:pt x="1076130" y="1937646"/>
                      <a:pt x="666172" y="1927135"/>
                    </a:cubicBezTo>
                    <a:cubicBezTo>
                      <a:pt x="256214" y="1916624"/>
                      <a:pt x="0" y="1237460"/>
                      <a:pt x="0" y="916271"/>
                    </a:cubicBezTo>
                    <a:close/>
                  </a:path>
                </a:pathLst>
              </a:cu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Cloud 389">
                <a:extLst>
                  <a:ext uri="{FF2B5EF4-FFF2-40B4-BE49-F238E27FC236}">
                    <a16:creationId xmlns:a16="http://schemas.microsoft.com/office/drawing/2014/main" id="{CA3E9620-17CC-54F8-D07F-43F1CE2441ED}"/>
                  </a:ext>
                </a:extLst>
              </p:cNvPr>
              <p:cNvSpPr/>
              <p:nvPr/>
            </p:nvSpPr>
            <p:spPr>
              <a:xfrm>
                <a:off x="5365567" y="1447800"/>
                <a:ext cx="1322612" cy="606386"/>
              </a:xfrm>
              <a:prstGeom prst="cloud">
                <a:avLst/>
              </a:prstGeom>
              <a:solidFill>
                <a:srgbClr val="FFDA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1" name="Group 390">
                <a:extLst>
                  <a:ext uri="{FF2B5EF4-FFF2-40B4-BE49-F238E27FC236}">
                    <a16:creationId xmlns:a16="http://schemas.microsoft.com/office/drawing/2014/main" id="{06B970EF-1390-E6C9-FBE9-4E345B81A418}"/>
                  </a:ext>
                </a:extLst>
              </p:cNvPr>
              <p:cNvGrpSpPr/>
              <p:nvPr/>
            </p:nvGrpSpPr>
            <p:grpSpPr>
              <a:xfrm>
                <a:off x="5257800" y="1600200"/>
                <a:ext cx="1524000" cy="304800"/>
                <a:chOff x="4260012" y="304800"/>
                <a:chExt cx="1531188" cy="776378"/>
              </a:xfrm>
            </p:grpSpPr>
            <p:sp>
              <p:nvSpPr>
                <p:cNvPr id="400" name="Rounded Rectangle 141">
                  <a:extLst>
                    <a:ext uri="{FF2B5EF4-FFF2-40B4-BE49-F238E27FC236}">
                      <a16:creationId xmlns:a16="http://schemas.microsoft.com/office/drawing/2014/main" id="{0BE64366-8031-C2B2-6003-CF6317F511AF}"/>
                    </a:ext>
                  </a:extLst>
                </p:cNvPr>
                <p:cNvSpPr/>
                <p:nvPr/>
              </p:nvSpPr>
              <p:spPr>
                <a:xfrm>
                  <a:off x="4267200" y="304800"/>
                  <a:ext cx="1524000" cy="762000"/>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1" name="Group 116">
                  <a:extLst>
                    <a:ext uri="{FF2B5EF4-FFF2-40B4-BE49-F238E27FC236}">
                      <a16:creationId xmlns:a16="http://schemas.microsoft.com/office/drawing/2014/main" id="{F6187638-4EFC-9667-EE7A-E5ED408B70B4}"/>
                    </a:ext>
                  </a:extLst>
                </p:cNvPr>
                <p:cNvGrpSpPr/>
                <p:nvPr/>
              </p:nvGrpSpPr>
              <p:grpSpPr>
                <a:xfrm>
                  <a:off x="4267200" y="685800"/>
                  <a:ext cx="1524000" cy="395378"/>
                  <a:chOff x="4267200" y="685800"/>
                  <a:chExt cx="1524000" cy="395378"/>
                </a:xfrm>
              </p:grpSpPr>
              <p:sp>
                <p:nvSpPr>
                  <p:cNvPr id="415" name="Left-Right-Up Arrow 152">
                    <a:extLst>
                      <a:ext uri="{FF2B5EF4-FFF2-40B4-BE49-F238E27FC236}">
                        <a16:creationId xmlns:a16="http://schemas.microsoft.com/office/drawing/2014/main" id="{F911FA17-CBD8-0DDF-3335-AD14A988B340}"/>
                      </a:ext>
                    </a:extLst>
                  </p:cNvPr>
                  <p:cNvSpPr/>
                  <p:nvPr/>
                </p:nvSpPr>
                <p:spPr>
                  <a:xfrm rot="10800000">
                    <a:off x="4267200" y="685800"/>
                    <a:ext cx="457200" cy="381000"/>
                  </a:xfrm>
                  <a:prstGeom prst="leftRightUpArrow">
                    <a:avLst>
                      <a:gd name="adj1" fmla="val 46858"/>
                      <a:gd name="adj2" fmla="val 21721"/>
                      <a:gd name="adj3" fmla="val 25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Left-Right-Up Arrow 153">
                    <a:extLst>
                      <a:ext uri="{FF2B5EF4-FFF2-40B4-BE49-F238E27FC236}">
                        <a16:creationId xmlns:a16="http://schemas.microsoft.com/office/drawing/2014/main" id="{F923EC95-6306-8F67-B056-F661A80AACF3}"/>
                      </a:ext>
                    </a:extLst>
                  </p:cNvPr>
                  <p:cNvSpPr/>
                  <p:nvPr/>
                </p:nvSpPr>
                <p:spPr>
                  <a:xfrm rot="10800000">
                    <a:off x="4648200" y="685800"/>
                    <a:ext cx="457200" cy="381000"/>
                  </a:xfrm>
                  <a:prstGeom prst="leftRightUpArrow">
                    <a:avLst>
                      <a:gd name="adj1" fmla="val 46858"/>
                      <a:gd name="adj2" fmla="val 21721"/>
                      <a:gd name="adj3" fmla="val 25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Left-Right-Up Arrow 154">
                    <a:extLst>
                      <a:ext uri="{FF2B5EF4-FFF2-40B4-BE49-F238E27FC236}">
                        <a16:creationId xmlns:a16="http://schemas.microsoft.com/office/drawing/2014/main" id="{C3ECD8E5-BD93-0F7F-4E31-AD8E6C71591A}"/>
                      </a:ext>
                    </a:extLst>
                  </p:cNvPr>
                  <p:cNvSpPr/>
                  <p:nvPr/>
                </p:nvSpPr>
                <p:spPr>
                  <a:xfrm rot="10800000">
                    <a:off x="4994694" y="685800"/>
                    <a:ext cx="457200" cy="381000"/>
                  </a:xfrm>
                  <a:prstGeom prst="leftRightUpArrow">
                    <a:avLst>
                      <a:gd name="adj1" fmla="val 46858"/>
                      <a:gd name="adj2" fmla="val 21721"/>
                      <a:gd name="adj3" fmla="val 25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Left-Right-Up Arrow 155">
                    <a:extLst>
                      <a:ext uri="{FF2B5EF4-FFF2-40B4-BE49-F238E27FC236}">
                        <a16:creationId xmlns:a16="http://schemas.microsoft.com/office/drawing/2014/main" id="{EEC00CD2-9DD4-8F86-1C04-E654B76599CD}"/>
                      </a:ext>
                    </a:extLst>
                  </p:cNvPr>
                  <p:cNvSpPr/>
                  <p:nvPr/>
                </p:nvSpPr>
                <p:spPr>
                  <a:xfrm rot="10800000">
                    <a:off x="5334000" y="700178"/>
                    <a:ext cx="457200" cy="381000"/>
                  </a:xfrm>
                  <a:prstGeom prst="leftRightUpArrow">
                    <a:avLst>
                      <a:gd name="adj1" fmla="val 46858"/>
                      <a:gd name="adj2" fmla="val 21721"/>
                      <a:gd name="adj3" fmla="val 25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2" name="Group 117">
                  <a:extLst>
                    <a:ext uri="{FF2B5EF4-FFF2-40B4-BE49-F238E27FC236}">
                      <a16:creationId xmlns:a16="http://schemas.microsoft.com/office/drawing/2014/main" id="{78D84738-A667-1248-B464-768A05E72A87}"/>
                    </a:ext>
                  </a:extLst>
                </p:cNvPr>
                <p:cNvGrpSpPr/>
                <p:nvPr/>
              </p:nvGrpSpPr>
              <p:grpSpPr>
                <a:xfrm rot="10800000">
                  <a:off x="4260012" y="332118"/>
                  <a:ext cx="1524000" cy="395378"/>
                  <a:chOff x="4267200" y="685800"/>
                  <a:chExt cx="1524000" cy="395378"/>
                </a:xfrm>
              </p:grpSpPr>
              <p:sp>
                <p:nvSpPr>
                  <p:cNvPr id="411" name="Left-Right-Up Arrow 148">
                    <a:extLst>
                      <a:ext uri="{FF2B5EF4-FFF2-40B4-BE49-F238E27FC236}">
                        <a16:creationId xmlns:a16="http://schemas.microsoft.com/office/drawing/2014/main" id="{0E2AC65F-8CE6-57F8-FF67-8DB5A40B7AB7}"/>
                      </a:ext>
                    </a:extLst>
                  </p:cNvPr>
                  <p:cNvSpPr/>
                  <p:nvPr/>
                </p:nvSpPr>
                <p:spPr>
                  <a:xfrm rot="10800000">
                    <a:off x="4267200" y="685800"/>
                    <a:ext cx="457200" cy="381000"/>
                  </a:xfrm>
                  <a:prstGeom prst="leftRightUpArrow">
                    <a:avLst>
                      <a:gd name="adj1" fmla="val 46858"/>
                      <a:gd name="adj2" fmla="val 21721"/>
                      <a:gd name="adj3" fmla="val 25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 name="Left-Right-Up Arrow 149">
                    <a:extLst>
                      <a:ext uri="{FF2B5EF4-FFF2-40B4-BE49-F238E27FC236}">
                        <a16:creationId xmlns:a16="http://schemas.microsoft.com/office/drawing/2014/main" id="{CBC71A00-138F-7BB9-9D15-84742B7B02E0}"/>
                      </a:ext>
                    </a:extLst>
                  </p:cNvPr>
                  <p:cNvSpPr/>
                  <p:nvPr/>
                </p:nvSpPr>
                <p:spPr>
                  <a:xfrm rot="10800000">
                    <a:off x="4648200" y="685800"/>
                    <a:ext cx="457200" cy="381000"/>
                  </a:xfrm>
                  <a:prstGeom prst="leftRightUpArrow">
                    <a:avLst>
                      <a:gd name="adj1" fmla="val 46858"/>
                      <a:gd name="adj2" fmla="val 21721"/>
                      <a:gd name="adj3" fmla="val 25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Left-Right-Up Arrow 150">
                    <a:extLst>
                      <a:ext uri="{FF2B5EF4-FFF2-40B4-BE49-F238E27FC236}">
                        <a16:creationId xmlns:a16="http://schemas.microsoft.com/office/drawing/2014/main" id="{915A43E9-1A77-B55F-372F-A637C3471BD6}"/>
                      </a:ext>
                    </a:extLst>
                  </p:cNvPr>
                  <p:cNvSpPr/>
                  <p:nvPr/>
                </p:nvSpPr>
                <p:spPr>
                  <a:xfrm rot="10800000">
                    <a:off x="4994694" y="685800"/>
                    <a:ext cx="457200" cy="381000"/>
                  </a:xfrm>
                  <a:prstGeom prst="leftRightUpArrow">
                    <a:avLst>
                      <a:gd name="adj1" fmla="val 46858"/>
                      <a:gd name="adj2" fmla="val 21721"/>
                      <a:gd name="adj3" fmla="val 25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Left-Right-Up Arrow 151">
                    <a:extLst>
                      <a:ext uri="{FF2B5EF4-FFF2-40B4-BE49-F238E27FC236}">
                        <a16:creationId xmlns:a16="http://schemas.microsoft.com/office/drawing/2014/main" id="{32C975F5-3643-5F37-95E6-D18CBEBAB3A2}"/>
                      </a:ext>
                    </a:extLst>
                  </p:cNvPr>
                  <p:cNvSpPr/>
                  <p:nvPr/>
                </p:nvSpPr>
                <p:spPr>
                  <a:xfrm rot="10800000">
                    <a:off x="5334000" y="700178"/>
                    <a:ext cx="457200" cy="381000"/>
                  </a:xfrm>
                  <a:prstGeom prst="leftRightUpArrow">
                    <a:avLst>
                      <a:gd name="adj1" fmla="val 46858"/>
                      <a:gd name="adj2" fmla="val 21721"/>
                      <a:gd name="adj3" fmla="val 25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7" name="Diamond 406">
                  <a:extLst>
                    <a:ext uri="{FF2B5EF4-FFF2-40B4-BE49-F238E27FC236}">
                      <a16:creationId xmlns:a16="http://schemas.microsoft.com/office/drawing/2014/main" id="{4335F6EE-7E3A-C84F-3BC6-80218F1ABE8F}"/>
                    </a:ext>
                  </a:extLst>
                </p:cNvPr>
                <p:cNvSpPr/>
                <p:nvPr/>
              </p:nvSpPr>
              <p:spPr>
                <a:xfrm>
                  <a:off x="4343400" y="533400"/>
                  <a:ext cx="304800" cy="304800"/>
                </a:xfrm>
                <a:prstGeom prst="diamond">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Diamond 407">
                  <a:extLst>
                    <a:ext uri="{FF2B5EF4-FFF2-40B4-BE49-F238E27FC236}">
                      <a16:creationId xmlns:a16="http://schemas.microsoft.com/office/drawing/2014/main" id="{94D01AAB-6B38-70E6-2786-141973ED9636}"/>
                    </a:ext>
                  </a:extLst>
                </p:cNvPr>
                <p:cNvSpPr/>
                <p:nvPr/>
              </p:nvSpPr>
              <p:spPr>
                <a:xfrm>
                  <a:off x="4721525" y="554966"/>
                  <a:ext cx="304800" cy="304800"/>
                </a:xfrm>
                <a:prstGeom prst="diamond">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Diamond 408">
                  <a:extLst>
                    <a:ext uri="{FF2B5EF4-FFF2-40B4-BE49-F238E27FC236}">
                      <a16:creationId xmlns:a16="http://schemas.microsoft.com/office/drawing/2014/main" id="{7C7B6DE1-D84F-739A-9008-F09EDCAAE93E}"/>
                    </a:ext>
                  </a:extLst>
                </p:cNvPr>
                <p:cNvSpPr/>
                <p:nvPr/>
              </p:nvSpPr>
              <p:spPr>
                <a:xfrm>
                  <a:off x="5065143" y="547778"/>
                  <a:ext cx="304800" cy="304800"/>
                </a:xfrm>
                <a:prstGeom prst="diamond">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Diamond 409">
                  <a:extLst>
                    <a:ext uri="{FF2B5EF4-FFF2-40B4-BE49-F238E27FC236}">
                      <a16:creationId xmlns:a16="http://schemas.microsoft.com/office/drawing/2014/main" id="{805B31A1-0330-58F1-0967-B85C4E712E84}"/>
                    </a:ext>
                  </a:extLst>
                </p:cNvPr>
                <p:cNvSpPr/>
                <p:nvPr/>
              </p:nvSpPr>
              <p:spPr>
                <a:xfrm>
                  <a:off x="5436080" y="547777"/>
                  <a:ext cx="304800" cy="304800"/>
                </a:xfrm>
                <a:prstGeom prst="diamond">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2" name="Group 391">
                <a:extLst>
                  <a:ext uri="{FF2B5EF4-FFF2-40B4-BE49-F238E27FC236}">
                    <a16:creationId xmlns:a16="http://schemas.microsoft.com/office/drawing/2014/main" id="{1530D9B8-49FD-D13A-C28E-0F7CFFE773DC}"/>
                  </a:ext>
                </a:extLst>
              </p:cNvPr>
              <p:cNvGrpSpPr/>
              <p:nvPr/>
            </p:nvGrpSpPr>
            <p:grpSpPr>
              <a:xfrm>
                <a:off x="6400801" y="2286000"/>
                <a:ext cx="304800" cy="461347"/>
                <a:chOff x="7377042" y="2112415"/>
                <a:chExt cx="416743" cy="630785"/>
              </a:xfrm>
            </p:grpSpPr>
            <p:sp>
              <p:nvSpPr>
                <p:cNvPr id="397" name="Quad Arrow 159">
                  <a:extLst>
                    <a:ext uri="{FF2B5EF4-FFF2-40B4-BE49-F238E27FC236}">
                      <a16:creationId xmlns:a16="http://schemas.microsoft.com/office/drawing/2014/main" id="{A8584289-5B08-E966-1444-0C3AC22FF363}"/>
                    </a:ext>
                  </a:extLst>
                </p:cNvPr>
                <p:cNvSpPr/>
                <p:nvPr/>
              </p:nvSpPr>
              <p:spPr>
                <a:xfrm>
                  <a:off x="7377042" y="2112415"/>
                  <a:ext cx="416743" cy="630785"/>
                </a:xfrm>
                <a:prstGeom prst="quadArrow">
                  <a:avLst>
                    <a:gd name="adj1" fmla="val 43255"/>
                    <a:gd name="adj2" fmla="val 22500"/>
                    <a:gd name="adj3" fmla="val 22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Quad Arrow 160">
                  <a:extLst>
                    <a:ext uri="{FF2B5EF4-FFF2-40B4-BE49-F238E27FC236}">
                      <a16:creationId xmlns:a16="http://schemas.microsoft.com/office/drawing/2014/main" id="{21112AB9-ABB6-CDC4-DE57-95A1FB05F7D5}"/>
                    </a:ext>
                  </a:extLst>
                </p:cNvPr>
                <p:cNvSpPr/>
                <p:nvPr/>
              </p:nvSpPr>
              <p:spPr>
                <a:xfrm>
                  <a:off x="7446499" y="2217546"/>
                  <a:ext cx="277829" cy="420523"/>
                </a:xfrm>
                <a:prstGeom prst="quadArrow">
                  <a:avLst>
                    <a:gd name="adj1" fmla="val 43255"/>
                    <a:gd name="adj2" fmla="val 22500"/>
                    <a:gd name="adj3" fmla="val 22500"/>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Quad Arrow 161">
                  <a:extLst>
                    <a:ext uri="{FF2B5EF4-FFF2-40B4-BE49-F238E27FC236}">
                      <a16:creationId xmlns:a16="http://schemas.microsoft.com/office/drawing/2014/main" id="{D0BA989D-A3C8-8D30-C3FC-276B1C0B0E72}"/>
                    </a:ext>
                  </a:extLst>
                </p:cNvPr>
                <p:cNvSpPr/>
                <p:nvPr/>
              </p:nvSpPr>
              <p:spPr>
                <a:xfrm>
                  <a:off x="7496954" y="2296890"/>
                  <a:ext cx="173643" cy="262827"/>
                </a:xfrm>
                <a:prstGeom prst="quadArrow">
                  <a:avLst>
                    <a:gd name="adj1" fmla="val 43255"/>
                    <a:gd name="adj2" fmla="val 22500"/>
                    <a:gd name="adj3" fmla="val 22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3" name="Group 392">
                <a:extLst>
                  <a:ext uri="{FF2B5EF4-FFF2-40B4-BE49-F238E27FC236}">
                    <a16:creationId xmlns:a16="http://schemas.microsoft.com/office/drawing/2014/main" id="{086B4FF7-40C1-4F18-4A3D-05E8FAD0B0F1}"/>
                  </a:ext>
                </a:extLst>
              </p:cNvPr>
              <p:cNvGrpSpPr/>
              <p:nvPr/>
            </p:nvGrpSpPr>
            <p:grpSpPr>
              <a:xfrm>
                <a:off x="5334000" y="2286000"/>
                <a:ext cx="304800" cy="461347"/>
                <a:chOff x="7377042" y="2112415"/>
                <a:chExt cx="416743" cy="630785"/>
              </a:xfrm>
            </p:grpSpPr>
            <p:sp>
              <p:nvSpPr>
                <p:cNvPr id="394" name="Quad Arrow 170">
                  <a:extLst>
                    <a:ext uri="{FF2B5EF4-FFF2-40B4-BE49-F238E27FC236}">
                      <a16:creationId xmlns:a16="http://schemas.microsoft.com/office/drawing/2014/main" id="{25FBB9FB-B3BE-ED63-9512-545CE212FDD7}"/>
                    </a:ext>
                  </a:extLst>
                </p:cNvPr>
                <p:cNvSpPr/>
                <p:nvPr/>
              </p:nvSpPr>
              <p:spPr>
                <a:xfrm>
                  <a:off x="7377042" y="2112415"/>
                  <a:ext cx="416743" cy="630785"/>
                </a:xfrm>
                <a:prstGeom prst="quadArrow">
                  <a:avLst>
                    <a:gd name="adj1" fmla="val 43255"/>
                    <a:gd name="adj2" fmla="val 22500"/>
                    <a:gd name="adj3" fmla="val 22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Quad Arrow 171">
                  <a:extLst>
                    <a:ext uri="{FF2B5EF4-FFF2-40B4-BE49-F238E27FC236}">
                      <a16:creationId xmlns:a16="http://schemas.microsoft.com/office/drawing/2014/main" id="{3A13F460-9BFE-A836-9D2A-BAA3C9933D6E}"/>
                    </a:ext>
                  </a:extLst>
                </p:cNvPr>
                <p:cNvSpPr/>
                <p:nvPr/>
              </p:nvSpPr>
              <p:spPr>
                <a:xfrm>
                  <a:off x="7446499" y="2217546"/>
                  <a:ext cx="277829" cy="420523"/>
                </a:xfrm>
                <a:prstGeom prst="quadArrow">
                  <a:avLst>
                    <a:gd name="adj1" fmla="val 43255"/>
                    <a:gd name="adj2" fmla="val 22500"/>
                    <a:gd name="adj3" fmla="val 22500"/>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Quad Arrow 172">
                  <a:extLst>
                    <a:ext uri="{FF2B5EF4-FFF2-40B4-BE49-F238E27FC236}">
                      <a16:creationId xmlns:a16="http://schemas.microsoft.com/office/drawing/2014/main" id="{25931D41-0634-3A57-C956-C0C5B6CBCD37}"/>
                    </a:ext>
                  </a:extLst>
                </p:cNvPr>
                <p:cNvSpPr/>
                <p:nvPr/>
              </p:nvSpPr>
              <p:spPr>
                <a:xfrm>
                  <a:off x="7496954" y="2296890"/>
                  <a:ext cx="173643" cy="262827"/>
                </a:xfrm>
                <a:prstGeom prst="quadArrow">
                  <a:avLst>
                    <a:gd name="adj1" fmla="val 43255"/>
                    <a:gd name="adj2" fmla="val 22500"/>
                    <a:gd name="adj3" fmla="val 22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409" name="Group 60">
              <a:extLst>
                <a:ext uri="{FF2B5EF4-FFF2-40B4-BE49-F238E27FC236}">
                  <a16:creationId xmlns:a16="http://schemas.microsoft.com/office/drawing/2014/main" id="{3E624476-8ACC-E37C-DDF8-9763249C2960}"/>
                </a:ext>
              </a:extLst>
            </p:cNvPr>
            <p:cNvGrpSpPr/>
            <p:nvPr/>
          </p:nvGrpSpPr>
          <p:grpSpPr>
            <a:xfrm>
              <a:off x="7981795" y="998425"/>
              <a:ext cx="1902832" cy="3260097"/>
              <a:chOff x="967740" y="838200"/>
              <a:chExt cx="2865120" cy="4700239"/>
            </a:xfrm>
          </p:grpSpPr>
          <p:sp>
            <p:nvSpPr>
              <p:cNvPr id="17411" name="Oval 17410">
                <a:extLst>
                  <a:ext uri="{FF2B5EF4-FFF2-40B4-BE49-F238E27FC236}">
                    <a16:creationId xmlns:a16="http://schemas.microsoft.com/office/drawing/2014/main" id="{BB9906F5-0627-2C1D-6161-DF76C7EDD9E5}"/>
                  </a:ext>
                </a:extLst>
              </p:cNvPr>
              <p:cNvSpPr/>
              <p:nvPr/>
            </p:nvSpPr>
            <p:spPr>
              <a:xfrm rot="19336703">
                <a:off x="2316687" y="4995596"/>
                <a:ext cx="493986" cy="542843"/>
              </a:xfrm>
              <a:prstGeom prst="ellipse">
                <a:avLst/>
              </a:prstGeom>
              <a:solidFill>
                <a:srgbClr val="A27B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12" name="Oval 17411">
                <a:extLst>
                  <a:ext uri="{FF2B5EF4-FFF2-40B4-BE49-F238E27FC236}">
                    <a16:creationId xmlns:a16="http://schemas.microsoft.com/office/drawing/2014/main" id="{1C590C83-7300-38CB-25E4-277FB3860482}"/>
                  </a:ext>
                </a:extLst>
              </p:cNvPr>
              <p:cNvSpPr/>
              <p:nvPr/>
            </p:nvSpPr>
            <p:spPr>
              <a:xfrm rot="2192056">
                <a:off x="1732370" y="4966140"/>
                <a:ext cx="493986" cy="540718"/>
              </a:xfrm>
              <a:prstGeom prst="ellipse">
                <a:avLst/>
              </a:prstGeom>
              <a:solidFill>
                <a:srgbClr val="A27B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13" name="Trapezoid 17412">
                <a:extLst>
                  <a:ext uri="{FF2B5EF4-FFF2-40B4-BE49-F238E27FC236}">
                    <a16:creationId xmlns:a16="http://schemas.microsoft.com/office/drawing/2014/main" id="{ADC2B99C-DDFB-C40C-2CEE-CEC72FC3B72D}"/>
                  </a:ext>
                </a:extLst>
              </p:cNvPr>
              <p:cNvSpPr/>
              <p:nvPr/>
            </p:nvSpPr>
            <p:spPr>
              <a:xfrm>
                <a:off x="1659321" y="2747298"/>
                <a:ext cx="1580756" cy="2453197"/>
              </a:xfrm>
              <a:prstGeom prst="trapezoid">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14" name="Oval 17413">
                <a:extLst>
                  <a:ext uri="{FF2B5EF4-FFF2-40B4-BE49-F238E27FC236}">
                    <a16:creationId xmlns:a16="http://schemas.microsoft.com/office/drawing/2014/main" id="{ED523450-A1DB-F80C-CDE5-A6CF5C9F66BB}"/>
                  </a:ext>
                </a:extLst>
              </p:cNvPr>
              <p:cNvSpPr/>
              <p:nvPr/>
            </p:nvSpPr>
            <p:spPr>
              <a:xfrm>
                <a:off x="3338874" y="3396674"/>
                <a:ext cx="493986" cy="43291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15" name="Oval 17414">
                <a:extLst>
                  <a:ext uri="{FF2B5EF4-FFF2-40B4-BE49-F238E27FC236}">
                    <a16:creationId xmlns:a16="http://schemas.microsoft.com/office/drawing/2014/main" id="{184C2C99-1BA3-A8C8-63E7-C37380DEEFE1}"/>
                  </a:ext>
                </a:extLst>
              </p:cNvPr>
              <p:cNvSpPr/>
              <p:nvPr/>
            </p:nvSpPr>
            <p:spPr>
              <a:xfrm>
                <a:off x="967740" y="3324521"/>
                <a:ext cx="493986" cy="43291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16" name="Trapezoid 17415">
                <a:extLst>
                  <a:ext uri="{FF2B5EF4-FFF2-40B4-BE49-F238E27FC236}">
                    <a16:creationId xmlns:a16="http://schemas.microsoft.com/office/drawing/2014/main" id="{CAE53220-E657-A9B8-5660-811BC6EF9437}"/>
                  </a:ext>
                </a:extLst>
              </p:cNvPr>
              <p:cNvSpPr/>
              <p:nvPr/>
            </p:nvSpPr>
            <p:spPr>
              <a:xfrm rot="19984891">
                <a:off x="2845615" y="2361103"/>
                <a:ext cx="691581" cy="1318065"/>
              </a:xfrm>
              <a:prstGeom prst="trapezoid">
                <a:avLst/>
              </a:prstGeom>
              <a:solidFill>
                <a:srgbClr val="64497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17" name="Trapezoid 17416">
                <a:extLst>
                  <a:ext uri="{FF2B5EF4-FFF2-40B4-BE49-F238E27FC236}">
                    <a16:creationId xmlns:a16="http://schemas.microsoft.com/office/drawing/2014/main" id="{7DEF1E71-4B8B-087A-3ACA-93B9F893F3A0}"/>
                  </a:ext>
                </a:extLst>
              </p:cNvPr>
              <p:cNvSpPr/>
              <p:nvPr/>
            </p:nvSpPr>
            <p:spPr>
              <a:xfrm rot="2090544">
                <a:off x="1319024" y="2409071"/>
                <a:ext cx="691581" cy="1248823"/>
              </a:xfrm>
              <a:prstGeom prst="trapezoid">
                <a:avLst/>
              </a:prstGeom>
              <a:solidFill>
                <a:srgbClr val="64497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18" name="Trapezoid 17417">
                <a:extLst>
                  <a:ext uri="{FF2B5EF4-FFF2-40B4-BE49-F238E27FC236}">
                    <a16:creationId xmlns:a16="http://schemas.microsoft.com/office/drawing/2014/main" id="{8E3B72AC-5F68-2574-CDD8-03AEC1CB115B}"/>
                  </a:ext>
                </a:extLst>
              </p:cNvPr>
              <p:cNvSpPr/>
              <p:nvPr/>
            </p:nvSpPr>
            <p:spPr>
              <a:xfrm>
                <a:off x="1659321" y="2458687"/>
                <a:ext cx="1580756" cy="2453197"/>
              </a:xfrm>
              <a:prstGeom prst="trapezoid">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19" name="Isosceles Triangle 17418">
                <a:extLst>
                  <a:ext uri="{FF2B5EF4-FFF2-40B4-BE49-F238E27FC236}">
                    <a16:creationId xmlns:a16="http://schemas.microsoft.com/office/drawing/2014/main" id="{7B4C8625-1D4E-D02D-E1DB-7FF48670A6DF}"/>
                  </a:ext>
                </a:extLst>
              </p:cNvPr>
              <p:cNvSpPr/>
              <p:nvPr/>
            </p:nvSpPr>
            <p:spPr>
              <a:xfrm rot="10800000">
                <a:off x="2153307" y="2530839"/>
                <a:ext cx="592783" cy="288611"/>
              </a:xfrm>
              <a:prstGeom prst="triangl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20" name="Trapezoid 17419">
                <a:extLst>
                  <a:ext uri="{FF2B5EF4-FFF2-40B4-BE49-F238E27FC236}">
                    <a16:creationId xmlns:a16="http://schemas.microsoft.com/office/drawing/2014/main" id="{DDA6535B-D470-00D6-A3CE-B41125190FD0}"/>
                  </a:ext>
                </a:extLst>
              </p:cNvPr>
              <p:cNvSpPr/>
              <p:nvPr/>
            </p:nvSpPr>
            <p:spPr>
              <a:xfrm rot="657615">
                <a:off x="1413759" y="2489013"/>
                <a:ext cx="790378" cy="2691381"/>
              </a:xfrm>
              <a:prstGeom prst="trapezoid">
                <a:avLst>
                  <a:gd name="adj" fmla="val 30882"/>
                </a:avLst>
              </a:prstGeom>
              <a:solidFill>
                <a:srgbClr val="64497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21" name="Trapezoid 17420">
                <a:extLst>
                  <a:ext uri="{FF2B5EF4-FFF2-40B4-BE49-F238E27FC236}">
                    <a16:creationId xmlns:a16="http://schemas.microsoft.com/office/drawing/2014/main" id="{02BF3740-8282-2C28-5DAC-4B6CA9BFF85A}"/>
                  </a:ext>
                </a:extLst>
              </p:cNvPr>
              <p:cNvSpPr/>
              <p:nvPr/>
            </p:nvSpPr>
            <p:spPr>
              <a:xfrm rot="21232594">
                <a:off x="2547765" y="2481693"/>
                <a:ext cx="790378" cy="2726517"/>
              </a:xfrm>
              <a:prstGeom prst="trapezoid">
                <a:avLst>
                  <a:gd name="adj" fmla="val 30882"/>
                </a:avLst>
              </a:prstGeom>
              <a:solidFill>
                <a:srgbClr val="64497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422" name="Group 44">
                <a:extLst>
                  <a:ext uri="{FF2B5EF4-FFF2-40B4-BE49-F238E27FC236}">
                    <a16:creationId xmlns:a16="http://schemas.microsoft.com/office/drawing/2014/main" id="{65584DCF-4879-33EB-56A5-AE4DA4916221}"/>
                  </a:ext>
                </a:extLst>
              </p:cNvPr>
              <p:cNvGrpSpPr/>
              <p:nvPr/>
            </p:nvGrpSpPr>
            <p:grpSpPr>
              <a:xfrm>
                <a:off x="2057400" y="2590800"/>
                <a:ext cx="685800" cy="990600"/>
                <a:chOff x="5867400" y="3048000"/>
                <a:chExt cx="723987" cy="1541930"/>
              </a:xfrm>
              <a:solidFill>
                <a:srgbClr val="F5DE7B"/>
              </a:solidFill>
            </p:grpSpPr>
            <p:sp>
              <p:nvSpPr>
                <p:cNvPr id="165" name="Hexagon 164">
                  <a:extLst>
                    <a:ext uri="{FF2B5EF4-FFF2-40B4-BE49-F238E27FC236}">
                      <a16:creationId xmlns:a16="http://schemas.microsoft.com/office/drawing/2014/main" id="{6735E124-EEE9-5D4A-EBE6-1A099C2EF46C}"/>
                    </a:ext>
                  </a:extLst>
                </p:cNvPr>
                <p:cNvSpPr/>
                <p:nvPr/>
              </p:nvSpPr>
              <p:spPr>
                <a:xfrm>
                  <a:off x="5957047" y="3980330"/>
                  <a:ext cx="609600" cy="609600"/>
                </a:xfrm>
                <a:prstGeom prst="hexag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66" name="Hexagon 165">
                  <a:extLst>
                    <a:ext uri="{FF2B5EF4-FFF2-40B4-BE49-F238E27FC236}">
                      <a16:creationId xmlns:a16="http://schemas.microsoft.com/office/drawing/2014/main" id="{092AA735-A02E-9C36-DD3A-C346D5A7251D}"/>
                    </a:ext>
                  </a:extLst>
                </p:cNvPr>
                <p:cNvSpPr/>
                <p:nvPr/>
              </p:nvSpPr>
              <p:spPr>
                <a:xfrm>
                  <a:off x="6096000" y="4114800"/>
                  <a:ext cx="309282" cy="349624"/>
                </a:xfrm>
                <a:prstGeom prst="hexag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167" name="Group 42">
                  <a:extLst>
                    <a:ext uri="{FF2B5EF4-FFF2-40B4-BE49-F238E27FC236}">
                      <a16:creationId xmlns:a16="http://schemas.microsoft.com/office/drawing/2014/main" id="{61374617-BD36-691F-D916-FC21A0DAD521}"/>
                    </a:ext>
                  </a:extLst>
                </p:cNvPr>
                <p:cNvGrpSpPr/>
                <p:nvPr/>
              </p:nvGrpSpPr>
              <p:grpSpPr>
                <a:xfrm>
                  <a:off x="5867400" y="3048000"/>
                  <a:ext cx="723987" cy="1012242"/>
                  <a:chOff x="6286413" y="968958"/>
                  <a:chExt cx="2408834" cy="2185901"/>
                </a:xfrm>
                <a:grpFill/>
              </p:grpSpPr>
              <p:grpSp>
                <p:nvGrpSpPr>
                  <p:cNvPr id="168" name="Group 37">
                    <a:extLst>
                      <a:ext uri="{FF2B5EF4-FFF2-40B4-BE49-F238E27FC236}">
                        <a16:creationId xmlns:a16="http://schemas.microsoft.com/office/drawing/2014/main" id="{33600AE8-A6D1-2951-E1A4-6C86027B5ACE}"/>
                      </a:ext>
                    </a:extLst>
                  </p:cNvPr>
                  <p:cNvGrpSpPr/>
                  <p:nvPr/>
                </p:nvGrpSpPr>
                <p:grpSpPr>
                  <a:xfrm>
                    <a:off x="6286413" y="968958"/>
                    <a:ext cx="1151447" cy="2164259"/>
                    <a:chOff x="6286413" y="968958"/>
                    <a:chExt cx="1151447" cy="2164259"/>
                  </a:xfrm>
                  <a:grpFill/>
                </p:grpSpPr>
                <p:sp>
                  <p:nvSpPr>
                    <p:cNvPr id="173" name="Donut 44">
                      <a:extLst>
                        <a:ext uri="{FF2B5EF4-FFF2-40B4-BE49-F238E27FC236}">
                          <a16:creationId xmlns:a16="http://schemas.microsoft.com/office/drawing/2014/main" id="{0C4CDDEF-D625-474A-7871-E1C957DB3E90}"/>
                        </a:ext>
                      </a:extLst>
                    </p:cNvPr>
                    <p:cNvSpPr/>
                    <p:nvPr/>
                  </p:nvSpPr>
                  <p:spPr>
                    <a:xfrm rot="20620213">
                      <a:off x="6286413" y="968958"/>
                      <a:ext cx="497793" cy="945057"/>
                    </a:xfrm>
                    <a:prstGeom prst="donut">
                      <a:avLst>
                        <a:gd name="adj" fmla="val 123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4" name="Donut 45">
                      <a:extLst>
                        <a:ext uri="{FF2B5EF4-FFF2-40B4-BE49-F238E27FC236}">
                          <a16:creationId xmlns:a16="http://schemas.microsoft.com/office/drawing/2014/main" id="{C9B16FA0-8913-4619-A583-CAADCE7B874B}"/>
                        </a:ext>
                      </a:extLst>
                    </p:cNvPr>
                    <p:cNvSpPr/>
                    <p:nvPr/>
                  </p:nvSpPr>
                  <p:spPr>
                    <a:xfrm rot="19921608">
                      <a:off x="6524438" y="1583728"/>
                      <a:ext cx="497793" cy="976073"/>
                    </a:xfrm>
                    <a:prstGeom prst="donut">
                      <a:avLst>
                        <a:gd name="adj" fmla="val 123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5" name="Donut 46">
                      <a:extLst>
                        <a:ext uri="{FF2B5EF4-FFF2-40B4-BE49-F238E27FC236}">
                          <a16:creationId xmlns:a16="http://schemas.microsoft.com/office/drawing/2014/main" id="{33620402-5088-F666-4E29-ADB4DA787DED}"/>
                        </a:ext>
                      </a:extLst>
                    </p:cNvPr>
                    <p:cNvSpPr/>
                    <p:nvPr/>
                  </p:nvSpPr>
                  <p:spPr>
                    <a:xfrm rot="19376810">
                      <a:off x="6940067" y="2188160"/>
                      <a:ext cx="497793" cy="945057"/>
                    </a:xfrm>
                    <a:prstGeom prst="donut">
                      <a:avLst>
                        <a:gd name="adj" fmla="val 123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69" name="Group 38">
                    <a:extLst>
                      <a:ext uri="{FF2B5EF4-FFF2-40B4-BE49-F238E27FC236}">
                        <a16:creationId xmlns:a16="http://schemas.microsoft.com/office/drawing/2014/main" id="{92B2B4B3-DD13-DFCB-D1C8-4D35E9D21A08}"/>
                      </a:ext>
                    </a:extLst>
                  </p:cNvPr>
                  <p:cNvGrpSpPr/>
                  <p:nvPr/>
                </p:nvGrpSpPr>
                <p:grpSpPr>
                  <a:xfrm flipH="1">
                    <a:off x="7543800" y="990600"/>
                    <a:ext cx="1151447" cy="2164259"/>
                    <a:chOff x="6286413" y="968958"/>
                    <a:chExt cx="1151447" cy="2164259"/>
                  </a:xfrm>
                  <a:grpFill/>
                </p:grpSpPr>
                <p:sp>
                  <p:nvSpPr>
                    <p:cNvPr id="170" name="Donut 41">
                      <a:extLst>
                        <a:ext uri="{FF2B5EF4-FFF2-40B4-BE49-F238E27FC236}">
                          <a16:creationId xmlns:a16="http://schemas.microsoft.com/office/drawing/2014/main" id="{7DE7905F-F7E5-5D71-2EB9-D1AB4F3EDB0A}"/>
                        </a:ext>
                      </a:extLst>
                    </p:cNvPr>
                    <p:cNvSpPr/>
                    <p:nvPr/>
                  </p:nvSpPr>
                  <p:spPr>
                    <a:xfrm rot="20620213">
                      <a:off x="6286413" y="968958"/>
                      <a:ext cx="497793" cy="945057"/>
                    </a:xfrm>
                    <a:prstGeom prst="donut">
                      <a:avLst>
                        <a:gd name="adj" fmla="val 123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1" name="Donut 42">
                      <a:extLst>
                        <a:ext uri="{FF2B5EF4-FFF2-40B4-BE49-F238E27FC236}">
                          <a16:creationId xmlns:a16="http://schemas.microsoft.com/office/drawing/2014/main" id="{4EC4CCCE-B7AF-B4D2-F94B-21E5467FCB50}"/>
                        </a:ext>
                      </a:extLst>
                    </p:cNvPr>
                    <p:cNvSpPr/>
                    <p:nvPr/>
                  </p:nvSpPr>
                  <p:spPr>
                    <a:xfrm rot="19921608">
                      <a:off x="6524438" y="1583728"/>
                      <a:ext cx="497793" cy="976073"/>
                    </a:xfrm>
                    <a:prstGeom prst="donut">
                      <a:avLst>
                        <a:gd name="adj" fmla="val 123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2" name="Donut 43">
                      <a:extLst>
                        <a:ext uri="{FF2B5EF4-FFF2-40B4-BE49-F238E27FC236}">
                          <a16:creationId xmlns:a16="http://schemas.microsoft.com/office/drawing/2014/main" id="{3565DF53-3838-DD70-643E-57634E82FE18}"/>
                        </a:ext>
                      </a:extLst>
                    </p:cNvPr>
                    <p:cNvSpPr/>
                    <p:nvPr/>
                  </p:nvSpPr>
                  <p:spPr>
                    <a:xfrm rot="19376810">
                      <a:off x="6940067" y="2188160"/>
                      <a:ext cx="497793" cy="945057"/>
                    </a:xfrm>
                    <a:prstGeom prst="donut">
                      <a:avLst>
                        <a:gd name="adj" fmla="val 123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grpSp>
            <p:nvGrpSpPr>
              <p:cNvPr id="17423" name="Group 58">
                <a:extLst>
                  <a:ext uri="{FF2B5EF4-FFF2-40B4-BE49-F238E27FC236}">
                    <a16:creationId xmlns:a16="http://schemas.microsoft.com/office/drawing/2014/main" id="{14A36029-0380-E82B-5E47-E78782DD5002}"/>
                  </a:ext>
                </a:extLst>
              </p:cNvPr>
              <p:cNvGrpSpPr/>
              <p:nvPr/>
            </p:nvGrpSpPr>
            <p:grpSpPr>
              <a:xfrm>
                <a:off x="2133600" y="1219200"/>
                <a:ext cx="499126" cy="342307"/>
                <a:chOff x="5847812" y="3296093"/>
                <a:chExt cx="384964" cy="361507"/>
              </a:xfrm>
            </p:grpSpPr>
            <p:sp>
              <p:nvSpPr>
                <p:cNvPr id="163" name="Hexagon 162">
                  <a:extLst>
                    <a:ext uri="{FF2B5EF4-FFF2-40B4-BE49-F238E27FC236}">
                      <a16:creationId xmlns:a16="http://schemas.microsoft.com/office/drawing/2014/main" id="{7CDBDB84-C8A2-3F71-DB28-1AF094FBA222}"/>
                    </a:ext>
                  </a:extLst>
                </p:cNvPr>
                <p:cNvSpPr/>
                <p:nvPr/>
              </p:nvSpPr>
              <p:spPr>
                <a:xfrm>
                  <a:off x="5847812" y="3296093"/>
                  <a:ext cx="384964" cy="361507"/>
                </a:xfrm>
                <a:prstGeom prst="hexagon">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64" name="Hexagon 163">
                  <a:extLst>
                    <a:ext uri="{FF2B5EF4-FFF2-40B4-BE49-F238E27FC236}">
                      <a16:creationId xmlns:a16="http://schemas.microsoft.com/office/drawing/2014/main" id="{163AFBAC-AF17-1BB0-1D0A-99FEF7D8FFFB}"/>
                    </a:ext>
                  </a:extLst>
                </p:cNvPr>
                <p:cNvSpPr/>
                <p:nvPr/>
              </p:nvSpPr>
              <p:spPr>
                <a:xfrm>
                  <a:off x="5935562" y="3375837"/>
                  <a:ext cx="195313" cy="207335"/>
                </a:xfrm>
                <a:prstGeom prst="hexagon">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17424" name="Pentagon 15">
                <a:extLst>
                  <a:ext uri="{FF2B5EF4-FFF2-40B4-BE49-F238E27FC236}">
                    <a16:creationId xmlns:a16="http://schemas.microsoft.com/office/drawing/2014/main" id="{70BACEFF-878A-6284-CC5D-F4EF6BA011B4}"/>
                  </a:ext>
                </a:extLst>
              </p:cNvPr>
              <p:cNvSpPr/>
              <p:nvPr/>
            </p:nvSpPr>
            <p:spPr>
              <a:xfrm rot="5400000">
                <a:off x="1752600" y="1447800"/>
                <a:ext cx="1447800" cy="1295400"/>
              </a:xfrm>
              <a:prstGeom prst="homePlate">
                <a:avLst>
                  <a:gd name="adj" fmla="val 33138"/>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25" name="Cloud 13">
                <a:extLst>
                  <a:ext uri="{FF2B5EF4-FFF2-40B4-BE49-F238E27FC236}">
                    <a16:creationId xmlns:a16="http://schemas.microsoft.com/office/drawing/2014/main" id="{EDA10073-11F5-2788-822B-88DF3C594E0E}"/>
                  </a:ext>
                </a:extLst>
              </p:cNvPr>
              <p:cNvSpPr/>
              <p:nvPr/>
            </p:nvSpPr>
            <p:spPr>
              <a:xfrm rot="15902291">
                <a:off x="2393292" y="1430926"/>
                <a:ext cx="1346928" cy="838558"/>
              </a:xfrm>
              <a:prstGeom prst="cloud">
                <a:avLst/>
              </a:prstGeom>
              <a:solidFill>
                <a:srgbClr val="7E6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26" name="Cloud 14">
                <a:extLst>
                  <a:ext uri="{FF2B5EF4-FFF2-40B4-BE49-F238E27FC236}">
                    <a16:creationId xmlns:a16="http://schemas.microsoft.com/office/drawing/2014/main" id="{E24A9A7C-6116-95D4-37DC-C788B9529106}"/>
                  </a:ext>
                </a:extLst>
              </p:cNvPr>
              <p:cNvSpPr/>
              <p:nvPr/>
            </p:nvSpPr>
            <p:spPr>
              <a:xfrm>
                <a:off x="1560523" y="1015630"/>
                <a:ext cx="1778350" cy="505070"/>
              </a:xfrm>
              <a:prstGeom prst="cloud">
                <a:avLst/>
              </a:prstGeom>
              <a:solidFill>
                <a:srgbClr val="7E6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27" name="Cloud 17426">
                <a:extLst>
                  <a:ext uri="{FF2B5EF4-FFF2-40B4-BE49-F238E27FC236}">
                    <a16:creationId xmlns:a16="http://schemas.microsoft.com/office/drawing/2014/main" id="{E5DA3F7F-EA76-4BDF-D4F3-A3070776D8FA}"/>
                  </a:ext>
                </a:extLst>
              </p:cNvPr>
              <p:cNvSpPr/>
              <p:nvPr/>
            </p:nvSpPr>
            <p:spPr>
              <a:xfrm rot="17395536">
                <a:off x="1026082" y="1454796"/>
                <a:ext cx="1450724" cy="838558"/>
              </a:xfrm>
              <a:prstGeom prst="cloud">
                <a:avLst/>
              </a:prstGeom>
              <a:solidFill>
                <a:srgbClr val="7E6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428" name="Group 7">
                <a:extLst>
                  <a:ext uri="{FF2B5EF4-FFF2-40B4-BE49-F238E27FC236}">
                    <a16:creationId xmlns:a16="http://schemas.microsoft.com/office/drawing/2014/main" id="{03E8AF1D-7E35-5FAD-3433-E1F2EDC6F834}"/>
                  </a:ext>
                </a:extLst>
              </p:cNvPr>
              <p:cNvGrpSpPr/>
              <p:nvPr/>
            </p:nvGrpSpPr>
            <p:grpSpPr>
              <a:xfrm>
                <a:off x="1371600" y="838200"/>
                <a:ext cx="2074742" cy="793681"/>
                <a:chOff x="5486400" y="1371600"/>
                <a:chExt cx="1143000" cy="762000"/>
              </a:xfrm>
            </p:grpSpPr>
            <p:sp>
              <p:nvSpPr>
                <p:cNvPr id="17439" name="Isosceles Triangle 2">
                  <a:extLst>
                    <a:ext uri="{FF2B5EF4-FFF2-40B4-BE49-F238E27FC236}">
                      <a16:creationId xmlns:a16="http://schemas.microsoft.com/office/drawing/2014/main" id="{BF3198DB-90C5-BD77-D2A5-62EB72A90BB0}"/>
                    </a:ext>
                  </a:extLst>
                </p:cNvPr>
                <p:cNvSpPr/>
                <p:nvPr/>
              </p:nvSpPr>
              <p:spPr>
                <a:xfrm>
                  <a:off x="5715000" y="1371600"/>
                  <a:ext cx="685800" cy="7620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Isosceles Triangle 3">
                  <a:extLst>
                    <a:ext uri="{FF2B5EF4-FFF2-40B4-BE49-F238E27FC236}">
                      <a16:creationId xmlns:a16="http://schemas.microsoft.com/office/drawing/2014/main" id="{8A28FE79-A59E-3566-2436-B4D6ACD18143}"/>
                    </a:ext>
                  </a:extLst>
                </p:cNvPr>
                <p:cNvSpPr/>
                <p:nvPr/>
              </p:nvSpPr>
              <p:spPr>
                <a:xfrm>
                  <a:off x="5486400" y="1524000"/>
                  <a:ext cx="457200" cy="6096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Isosceles Triangle 4">
                  <a:extLst>
                    <a:ext uri="{FF2B5EF4-FFF2-40B4-BE49-F238E27FC236}">
                      <a16:creationId xmlns:a16="http://schemas.microsoft.com/office/drawing/2014/main" id="{0229CB41-9584-FDCB-27B0-86603277C3F7}"/>
                    </a:ext>
                  </a:extLst>
                </p:cNvPr>
                <p:cNvSpPr/>
                <p:nvPr/>
              </p:nvSpPr>
              <p:spPr>
                <a:xfrm>
                  <a:off x="6172200" y="1524000"/>
                  <a:ext cx="457200" cy="6096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ounded Rectangle 5">
                  <a:extLst>
                    <a:ext uri="{FF2B5EF4-FFF2-40B4-BE49-F238E27FC236}">
                      <a16:creationId xmlns:a16="http://schemas.microsoft.com/office/drawing/2014/main" id="{D68233F5-2DC0-BA21-0692-615308A4865B}"/>
                    </a:ext>
                  </a:extLst>
                </p:cNvPr>
                <p:cNvSpPr/>
                <p:nvPr/>
              </p:nvSpPr>
              <p:spPr>
                <a:xfrm>
                  <a:off x="5486400" y="1905000"/>
                  <a:ext cx="1143000" cy="228600"/>
                </a:xfrm>
                <a:prstGeom prst="round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429" name="Group 25">
                <a:extLst>
                  <a:ext uri="{FF2B5EF4-FFF2-40B4-BE49-F238E27FC236}">
                    <a16:creationId xmlns:a16="http://schemas.microsoft.com/office/drawing/2014/main" id="{86D43481-6E7F-6BA8-A705-61467023C438}"/>
                  </a:ext>
                </a:extLst>
              </p:cNvPr>
              <p:cNvGrpSpPr/>
              <p:nvPr/>
            </p:nvGrpSpPr>
            <p:grpSpPr>
              <a:xfrm rot="15446483">
                <a:off x="1976166" y="3755736"/>
                <a:ext cx="2107255" cy="430080"/>
                <a:chOff x="5638800" y="4267200"/>
                <a:chExt cx="2590800" cy="838200"/>
              </a:xfrm>
              <a:solidFill>
                <a:srgbClr val="F5DE7B"/>
              </a:solidFill>
            </p:grpSpPr>
            <p:sp>
              <p:nvSpPr>
                <p:cNvPr id="17435" name="Left-Right-Up Arrow 21">
                  <a:extLst>
                    <a:ext uri="{FF2B5EF4-FFF2-40B4-BE49-F238E27FC236}">
                      <a16:creationId xmlns:a16="http://schemas.microsoft.com/office/drawing/2014/main" id="{4AC67DDF-AB73-61FA-AC1C-887C8D9153AF}"/>
                    </a:ext>
                  </a:extLst>
                </p:cNvPr>
                <p:cNvSpPr/>
                <p:nvPr/>
              </p:nvSpPr>
              <p:spPr>
                <a:xfrm>
                  <a:off x="5638800" y="4267200"/>
                  <a:ext cx="990600" cy="685800"/>
                </a:xfrm>
                <a:prstGeom prst="leftRightUpArrow">
                  <a:avLst>
                    <a:gd name="adj1" fmla="val 6699"/>
                    <a:gd name="adj2" fmla="val 25000"/>
                    <a:gd name="adj3" fmla="val 25000"/>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36" name="Left-Right-Up Arrow 22">
                  <a:extLst>
                    <a:ext uri="{FF2B5EF4-FFF2-40B4-BE49-F238E27FC236}">
                      <a16:creationId xmlns:a16="http://schemas.microsoft.com/office/drawing/2014/main" id="{A51E5E2B-EDA1-10D5-B21F-6BD4E1E47F75}"/>
                    </a:ext>
                  </a:extLst>
                </p:cNvPr>
                <p:cNvSpPr/>
                <p:nvPr/>
              </p:nvSpPr>
              <p:spPr>
                <a:xfrm rot="10800000">
                  <a:off x="6172200" y="4419600"/>
                  <a:ext cx="990600" cy="685800"/>
                </a:xfrm>
                <a:prstGeom prst="leftRightUpArrow">
                  <a:avLst>
                    <a:gd name="adj1" fmla="val 6699"/>
                    <a:gd name="adj2" fmla="val 25000"/>
                    <a:gd name="adj3" fmla="val 25000"/>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37" name="Left-Right-Up Arrow 23">
                  <a:extLst>
                    <a:ext uri="{FF2B5EF4-FFF2-40B4-BE49-F238E27FC236}">
                      <a16:creationId xmlns:a16="http://schemas.microsoft.com/office/drawing/2014/main" id="{5D6977AB-99E8-C8AB-0065-286C31CFE1B9}"/>
                    </a:ext>
                  </a:extLst>
                </p:cNvPr>
                <p:cNvSpPr/>
                <p:nvPr/>
              </p:nvSpPr>
              <p:spPr>
                <a:xfrm>
                  <a:off x="6705600" y="4267200"/>
                  <a:ext cx="990600" cy="685800"/>
                </a:xfrm>
                <a:prstGeom prst="leftRightUpArrow">
                  <a:avLst>
                    <a:gd name="adj1" fmla="val 6699"/>
                    <a:gd name="adj2" fmla="val 25000"/>
                    <a:gd name="adj3" fmla="val 25000"/>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38" name="Left-Right-Up Arrow 24">
                  <a:extLst>
                    <a:ext uri="{FF2B5EF4-FFF2-40B4-BE49-F238E27FC236}">
                      <a16:creationId xmlns:a16="http://schemas.microsoft.com/office/drawing/2014/main" id="{688AA5ED-A630-D6BF-832C-F83EB3D4C4C3}"/>
                    </a:ext>
                  </a:extLst>
                </p:cNvPr>
                <p:cNvSpPr/>
                <p:nvPr/>
              </p:nvSpPr>
              <p:spPr>
                <a:xfrm rot="10800000">
                  <a:off x="7239000" y="4419600"/>
                  <a:ext cx="990600" cy="685800"/>
                </a:xfrm>
                <a:prstGeom prst="leftRightUpArrow">
                  <a:avLst>
                    <a:gd name="adj1" fmla="val 6699"/>
                    <a:gd name="adj2" fmla="val 25000"/>
                    <a:gd name="adj3" fmla="val 25000"/>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430" name="Group 25">
                <a:extLst>
                  <a:ext uri="{FF2B5EF4-FFF2-40B4-BE49-F238E27FC236}">
                    <a16:creationId xmlns:a16="http://schemas.microsoft.com/office/drawing/2014/main" id="{99754383-ABE0-E2C6-65D7-B46D7166A35E}"/>
                  </a:ext>
                </a:extLst>
              </p:cNvPr>
              <p:cNvGrpSpPr/>
              <p:nvPr/>
            </p:nvGrpSpPr>
            <p:grpSpPr>
              <a:xfrm rot="6153517" flipH="1">
                <a:off x="604568" y="3908136"/>
                <a:ext cx="2107255" cy="430080"/>
                <a:chOff x="5638800" y="4267200"/>
                <a:chExt cx="2590800" cy="838200"/>
              </a:xfrm>
              <a:solidFill>
                <a:srgbClr val="F5DE7B"/>
              </a:solidFill>
            </p:grpSpPr>
            <p:sp>
              <p:nvSpPr>
                <p:cNvPr id="17431" name="Left-Right-Up Arrow 21">
                  <a:extLst>
                    <a:ext uri="{FF2B5EF4-FFF2-40B4-BE49-F238E27FC236}">
                      <a16:creationId xmlns:a16="http://schemas.microsoft.com/office/drawing/2014/main" id="{314EE770-E602-89AA-5B20-A43C2CCD22C5}"/>
                    </a:ext>
                  </a:extLst>
                </p:cNvPr>
                <p:cNvSpPr/>
                <p:nvPr/>
              </p:nvSpPr>
              <p:spPr>
                <a:xfrm>
                  <a:off x="5638800" y="4267200"/>
                  <a:ext cx="990600" cy="685800"/>
                </a:xfrm>
                <a:prstGeom prst="leftRightUpArrow">
                  <a:avLst>
                    <a:gd name="adj1" fmla="val 6699"/>
                    <a:gd name="adj2" fmla="val 25000"/>
                    <a:gd name="adj3" fmla="val 25000"/>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32" name="Left-Right-Up Arrow 22">
                  <a:extLst>
                    <a:ext uri="{FF2B5EF4-FFF2-40B4-BE49-F238E27FC236}">
                      <a16:creationId xmlns:a16="http://schemas.microsoft.com/office/drawing/2014/main" id="{70DCB4F5-962C-3CCB-1B50-D3F2BF6DC352}"/>
                    </a:ext>
                  </a:extLst>
                </p:cNvPr>
                <p:cNvSpPr/>
                <p:nvPr/>
              </p:nvSpPr>
              <p:spPr>
                <a:xfrm rot="10800000">
                  <a:off x="6172200" y="4419600"/>
                  <a:ext cx="990600" cy="685800"/>
                </a:xfrm>
                <a:prstGeom prst="leftRightUpArrow">
                  <a:avLst>
                    <a:gd name="adj1" fmla="val 6699"/>
                    <a:gd name="adj2" fmla="val 25000"/>
                    <a:gd name="adj3" fmla="val 25000"/>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33" name="Left-Right-Up Arrow 23">
                  <a:extLst>
                    <a:ext uri="{FF2B5EF4-FFF2-40B4-BE49-F238E27FC236}">
                      <a16:creationId xmlns:a16="http://schemas.microsoft.com/office/drawing/2014/main" id="{3C08389F-F5B0-B64F-A045-757DBC21DD6D}"/>
                    </a:ext>
                  </a:extLst>
                </p:cNvPr>
                <p:cNvSpPr/>
                <p:nvPr/>
              </p:nvSpPr>
              <p:spPr>
                <a:xfrm>
                  <a:off x="6705600" y="4267200"/>
                  <a:ext cx="990600" cy="685800"/>
                </a:xfrm>
                <a:prstGeom prst="leftRightUpArrow">
                  <a:avLst>
                    <a:gd name="adj1" fmla="val 6699"/>
                    <a:gd name="adj2" fmla="val 25000"/>
                    <a:gd name="adj3" fmla="val 25000"/>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34" name="Left-Right-Up Arrow 24">
                  <a:extLst>
                    <a:ext uri="{FF2B5EF4-FFF2-40B4-BE49-F238E27FC236}">
                      <a16:creationId xmlns:a16="http://schemas.microsoft.com/office/drawing/2014/main" id="{6F5F8F83-8335-7CC5-0A94-27B3D5088763}"/>
                    </a:ext>
                  </a:extLst>
                </p:cNvPr>
                <p:cNvSpPr/>
                <p:nvPr/>
              </p:nvSpPr>
              <p:spPr>
                <a:xfrm rot="10800000">
                  <a:off x="7239000" y="4419600"/>
                  <a:ext cx="990600" cy="685800"/>
                </a:xfrm>
                <a:prstGeom prst="leftRightUpArrow">
                  <a:avLst>
                    <a:gd name="adj1" fmla="val 6699"/>
                    <a:gd name="adj2" fmla="val 25000"/>
                    <a:gd name="adj3" fmla="val 25000"/>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2279889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184"/>
                                        </p:tgtEl>
                                        <p:attrNameLst>
                                          <p:attrName>style.visibility</p:attrName>
                                        </p:attrNameLst>
                                      </p:cBhvr>
                                      <p:to>
                                        <p:strVal val="visible"/>
                                      </p:to>
                                    </p:set>
                                    <p:animEffect transition="in" filter="barn(outVertical)">
                                      <p:cBhvr>
                                        <p:cTn id="15" dur="2000"/>
                                        <p:tgtEl>
                                          <p:spTgt spid="184"/>
                                        </p:tgtEl>
                                      </p:cBhvr>
                                    </p:animEffect>
                                  </p:childTnLst>
                                </p:cTn>
                              </p:par>
                              <p:par>
                                <p:cTn id="16" presetID="10" presetClass="entr" presetSubtype="0" fill="hold" nodeType="withEffect">
                                  <p:stCondLst>
                                    <p:cond delay="0"/>
                                  </p:stCondLst>
                                  <p:childTnLst>
                                    <p:set>
                                      <p:cBhvr>
                                        <p:cTn id="17" dur="1" fill="hold">
                                          <p:stCondLst>
                                            <p:cond delay="0"/>
                                          </p:stCondLst>
                                        </p:cTn>
                                        <p:tgtEl>
                                          <p:spTgt spid="343"/>
                                        </p:tgtEl>
                                        <p:attrNameLst>
                                          <p:attrName>style.visibility</p:attrName>
                                        </p:attrNameLst>
                                      </p:cBhvr>
                                      <p:to>
                                        <p:strVal val="visible"/>
                                      </p:to>
                                    </p:set>
                                    <p:animEffect transition="in" filter="fade">
                                      <p:cBhvr>
                                        <p:cTn id="18" dur="2000"/>
                                        <p:tgtEl>
                                          <p:spTgt spid="3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3" grpId="0"/>
      <p:bldP spid="18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dark water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2524" r="57396"/>
          <a:stretch/>
        </p:blipFill>
        <p:spPr bwMode="auto">
          <a:xfrm>
            <a:off x="0" y="0"/>
            <a:ext cx="12192000" cy="689171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15470" y="1197559"/>
            <a:ext cx="5481917" cy="4401205"/>
          </a:xfrm>
          <a:prstGeom prst="rect">
            <a:avLst/>
          </a:prstGeom>
          <a:noFill/>
        </p:spPr>
        <p:txBody>
          <a:bodyPr wrap="square" rtlCol="0">
            <a:spAutoFit/>
          </a:bodyPr>
          <a:lstStyle/>
          <a:p>
            <a:pPr algn="ctr"/>
            <a:r>
              <a:rPr lang="en-US" sz="4000" i="1" dirty="0">
                <a:solidFill>
                  <a:schemeClr val="bg1"/>
                </a:solidFill>
                <a:latin typeface="Leelawadee" pitchFamily="34" charset="-34"/>
                <a:cs typeface="Leelawadee" pitchFamily="34" charset="-34"/>
              </a:rPr>
              <a:t>Troubled, the man said,</a:t>
            </a:r>
          </a:p>
          <a:p>
            <a:pPr algn="ctr"/>
            <a:endParaRPr lang="en-US" sz="4000" i="1" dirty="0">
              <a:solidFill>
                <a:schemeClr val="bg1"/>
              </a:solidFill>
              <a:latin typeface="Leelawadee" pitchFamily="34" charset="-34"/>
              <a:cs typeface="Leelawadee" pitchFamily="34" charset="-34"/>
            </a:endParaRPr>
          </a:p>
          <a:p>
            <a:pPr algn="ctr"/>
            <a:r>
              <a:rPr lang="en-US" sz="4000" i="1" dirty="0">
                <a:solidFill>
                  <a:schemeClr val="bg1"/>
                </a:solidFill>
                <a:latin typeface="Leelawadee" pitchFamily="34" charset="-34"/>
                <a:cs typeface="Leelawadee" pitchFamily="34" charset="-34"/>
              </a:rPr>
              <a:t> “Sir, I have no man, when the water is troubled, to put me into the pool…”</a:t>
            </a:r>
          </a:p>
          <a:p>
            <a:pPr algn="ctr"/>
            <a:endParaRPr lang="en-US" sz="4000" i="1" dirty="0">
              <a:solidFill>
                <a:schemeClr val="bg1"/>
              </a:solidFill>
              <a:latin typeface="Leelawadee" pitchFamily="34" charset="-34"/>
              <a:cs typeface="Leelawadee" pitchFamily="34" charset="-34"/>
            </a:endParaRPr>
          </a:p>
        </p:txBody>
      </p:sp>
      <p:sp>
        <p:nvSpPr>
          <p:cNvPr id="10" name="TextBox 9"/>
          <p:cNvSpPr txBox="1"/>
          <p:nvPr/>
        </p:nvSpPr>
        <p:spPr>
          <a:xfrm>
            <a:off x="174812" y="6447833"/>
            <a:ext cx="8686800" cy="338554"/>
          </a:xfrm>
          <a:prstGeom prst="rect">
            <a:avLst/>
          </a:prstGeom>
          <a:noFill/>
        </p:spPr>
        <p:txBody>
          <a:bodyPr wrap="square" rtlCol="0">
            <a:spAutoFit/>
          </a:bodyPr>
          <a:lstStyle/>
          <a:p>
            <a:r>
              <a:rPr lang="en-US" sz="1600" i="1" dirty="0">
                <a:solidFill>
                  <a:schemeClr val="bg1"/>
                </a:solidFill>
                <a:latin typeface="Leelawadee" pitchFamily="34" charset="-34"/>
                <a:cs typeface="Leelawadee" pitchFamily="34" charset="-34"/>
              </a:rPr>
              <a:t>John 5:7</a:t>
            </a:r>
          </a:p>
        </p:txBody>
      </p:sp>
      <p:pic>
        <p:nvPicPr>
          <p:cNvPr id="11" name="Picture 10" descr="copping-harold-1863-1932-unite-christ-at-the-pool-of-bethesda-2528696.jpg"/>
          <p:cNvPicPr>
            <a:picLocks noChangeAspect="1"/>
          </p:cNvPicPr>
          <p:nvPr/>
        </p:nvPicPr>
        <p:blipFill>
          <a:blip r:embed="rId3" cstate="print"/>
          <a:stretch>
            <a:fillRect/>
          </a:stretch>
        </p:blipFill>
        <p:spPr>
          <a:xfrm>
            <a:off x="6740770" y="237443"/>
            <a:ext cx="3978433" cy="6416828"/>
          </a:xfrm>
          <a:prstGeom prst="rect">
            <a:avLst/>
          </a:prstGeom>
        </p:spPr>
      </p:pic>
    </p:spTree>
    <p:extLst>
      <p:ext uri="{BB962C8B-B14F-4D97-AF65-F5344CB8AC3E}">
        <p14:creationId xmlns:p14="http://schemas.microsoft.com/office/powerpoint/2010/main" val="9840611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dark water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2524" r="57396"/>
          <a:stretch/>
        </p:blipFill>
        <p:spPr bwMode="auto">
          <a:xfrm>
            <a:off x="0" y="0"/>
            <a:ext cx="12192000" cy="689171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084294" y="3778625"/>
            <a:ext cx="4603376" cy="1938992"/>
          </a:xfrm>
          <a:prstGeom prst="rect">
            <a:avLst/>
          </a:prstGeom>
          <a:noFill/>
        </p:spPr>
        <p:txBody>
          <a:bodyPr wrap="square" rtlCol="0">
            <a:spAutoFit/>
          </a:bodyPr>
          <a:lstStyle/>
          <a:p>
            <a:pPr algn="ctr"/>
            <a:r>
              <a:rPr lang="en-US" sz="4000" i="1" dirty="0">
                <a:solidFill>
                  <a:schemeClr val="bg1"/>
                </a:solidFill>
                <a:latin typeface="Leelawadee" pitchFamily="34" charset="-34"/>
                <a:cs typeface="Leelawadee" pitchFamily="34" charset="-34"/>
              </a:rPr>
              <a:t>“Rise, take up thy bed, and walk”</a:t>
            </a:r>
          </a:p>
          <a:p>
            <a:pPr algn="ctr"/>
            <a:endParaRPr lang="en-US" sz="4000" i="1" dirty="0">
              <a:solidFill>
                <a:schemeClr val="bg1"/>
              </a:solidFill>
              <a:latin typeface="Leelawadee" pitchFamily="34" charset="-34"/>
              <a:cs typeface="Leelawadee" pitchFamily="34" charset="-34"/>
            </a:endParaRPr>
          </a:p>
        </p:txBody>
      </p:sp>
      <p:sp>
        <p:nvSpPr>
          <p:cNvPr id="10" name="TextBox 9"/>
          <p:cNvSpPr txBox="1"/>
          <p:nvPr/>
        </p:nvSpPr>
        <p:spPr>
          <a:xfrm>
            <a:off x="215153" y="6519446"/>
            <a:ext cx="8686800" cy="338554"/>
          </a:xfrm>
          <a:prstGeom prst="rect">
            <a:avLst/>
          </a:prstGeom>
          <a:noFill/>
        </p:spPr>
        <p:txBody>
          <a:bodyPr wrap="square" rtlCol="0">
            <a:spAutoFit/>
          </a:bodyPr>
          <a:lstStyle/>
          <a:p>
            <a:r>
              <a:rPr lang="en-US" sz="1600" i="1" dirty="0">
                <a:solidFill>
                  <a:schemeClr val="bg1"/>
                </a:solidFill>
                <a:latin typeface="Leelawadee" pitchFamily="34" charset="-34"/>
                <a:cs typeface="Leelawadee" pitchFamily="34" charset="-34"/>
              </a:rPr>
              <a:t>John 5:8</a:t>
            </a:r>
          </a:p>
        </p:txBody>
      </p:sp>
      <p:pic>
        <p:nvPicPr>
          <p:cNvPr id="6" name="Picture 5" descr="PP-JesusAtPoolOfBethesda_HA_0015.jpg"/>
          <p:cNvPicPr>
            <a:picLocks noChangeAspect="1"/>
          </p:cNvPicPr>
          <p:nvPr/>
        </p:nvPicPr>
        <p:blipFill>
          <a:blip r:embed="rId3" cstate="print"/>
          <a:stretch>
            <a:fillRect/>
          </a:stretch>
        </p:blipFill>
        <p:spPr>
          <a:xfrm>
            <a:off x="7292788" y="562752"/>
            <a:ext cx="4232618" cy="5756360"/>
          </a:xfrm>
          <a:prstGeom prst="rect">
            <a:avLst/>
          </a:prstGeom>
        </p:spPr>
      </p:pic>
      <p:grpSp>
        <p:nvGrpSpPr>
          <p:cNvPr id="9" name="Group 8"/>
          <p:cNvGrpSpPr/>
          <p:nvPr/>
        </p:nvGrpSpPr>
        <p:grpSpPr>
          <a:xfrm>
            <a:off x="666594" y="356915"/>
            <a:ext cx="3289208" cy="2390250"/>
            <a:chOff x="384206" y="4158361"/>
            <a:chExt cx="3289208" cy="2390250"/>
          </a:xfrm>
        </p:grpSpPr>
        <p:grpSp>
          <p:nvGrpSpPr>
            <p:cNvPr id="11" name="Group 10"/>
            <p:cNvGrpSpPr/>
            <p:nvPr/>
          </p:nvGrpSpPr>
          <p:grpSpPr>
            <a:xfrm>
              <a:off x="384206" y="4158361"/>
              <a:ext cx="3289208" cy="2390250"/>
              <a:chOff x="609599" y="833642"/>
              <a:chExt cx="7941747" cy="5771225"/>
            </a:xfrm>
          </p:grpSpPr>
          <p:grpSp>
            <p:nvGrpSpPr>
              <p:cNvPr id="13" name="Group 14"/>
              <p:cNvGrpSpPr/>
              <p:nvPr/>
            </p:nvGrpSpPr>
            <p:grpSpPr>
              <a:xfrm rot="10800000">
                <a:off x="7696200" y="5257800"/>
                <a:ext cx="621450" cy="1347067"/>
                <a:chOff x="7010400" y="381000"/>
                <a:chExt cx="762000" cy="2033666"/>
              </a:xfrm>
            </p:grpSpPr>
            <p:sp>
              <p:nvSpPr>
                <p:cNvPr id="26" name="Rounded Rectangle 25"/>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7010400" y="381000"/>
                  <a:ext cx="762000" cy="1219200"/>
                </a:xfrm>
                <a:prstGeom prst="ellipse">
                  <a:avLst/>
                </a:prstGeom>
                <a:solidFill>
                  <a:srgbClr val="B493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1"/>
              <p:cNvGrpSpPr/>
              <p:nvPr/>
            </p:nvGrpSpPr>
            <p:grpSpPr>
              <a:xfrm rot="10800000">
                <a:off x="939238" y="4923502"/>
                <a:ext cx="621450" cy="1347067"/>
                <a:chOff x="7010400" y="381000"/>
                <a:chExt cx="762000" cy="2033666"/>
              </a:xfrm>
            </p:grpSpPr>
            <p:sp>
              <p:nvSpPr>
                <p:cNvPr id="24" name="Rounded Rectangle 23"/>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7010400" y="381000"/>
                  <a:ext cx="762000" cy="1219200"/>
                </a:xfrm>
                <a:prstGeom prst="ellipse">
                  <a:avLst/>
                </a:prstGeom>
                <a:solidFill>
                  <a:srgbClr val="B493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an 3"/>
              <p:cNvSpPr/>
              <p:nvPr/>
            </p:nvSpPr>
            <p:spPr>
              <a:xfrm>
                <a:off x="7315200" y="1981200"/>
                <a:ext cx="1236146" cy="3840519"/>
              </a:xfrm>
              <a:prstGeom prst="can">
                <a:avLst/>
              </a:prstGeom>
              <a:solidFill>
                <a:srgbClr val="B493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an 1"/>
              <p:cNvSpPr/>
              <p:nvPr/>
            </p:nvSpPr>
            <p:spPr>
              <a:xfrm>
                <a:off x="609599" y="1643059"/>
                <a:ext cx="1236146" cy="3840519"/>
              </a:xfrm>
              <a:prstGeom prst="can">
                <a:avLst/>
              </a:prstGeom>
              <a:solidFill>
                <a:srgbClr val="B493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899460" y="833642"/>
                <a:ext cx="621450" cy="986197"/>
                <a:chOff x="7031201" y="834275"/>
                <a:chExt cx="762000" cy="1488861"/>
              </a:xfrm>
            </p:grpSpPr>
            <p:sp>
              <p:nvSpPr>
                <p:cNvPr id="22" name="Rounded Rectangle 21"/>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5"/>
                <p:cNvSpPr/>
                <p:nvPr/>
              </p:nvSpPr>
              <p:spPr>
                <a:xfrm>
                  <a:off x="7031201" y="834275"/>
                  <a:ext cx="762000" cy="1219200"/>
                </a:xfrm>
                <a:prstGeom prst="ellipse">
                  <a:avLst/>
                </a:prstGeom>
                <a:solidFill>
                  <a:srgbClr val="B493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7646520" y="1148254"/>
                <a:ext cx="621450" cy="1017899"/>
                <a:chOff x="7087348" y="824753"/>
                <a:chExt cx="762000" cy="1536722"/>
              </a:xfrm>
            </p:grpSpPr>
            <p:sp>
              <p:nvSpPr>
                <p:cNvPr id="20" name="Rounded Rectangle 19"/>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7087348" y="824753"/>
                  <a:ext cx="762000" cy="1219200"/>
                </a:xfrm>
                <a:prstGeom prst="ellipse">
                  <a:avLst/>
                </a:prstGeom>
                <a:solidFill>
                  <a:srgbClr val="B493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 name="Rectangle 11"/>
            <p:cNvSpPr/>
            <p:nvPr/>
          </p:nvSpPr>
          <p:spPr>
            <a:xfrm>
              <a:off x="1035337" y="4775027"/>
              <a:ext cx="1880619" cy="1077218"/>
            </a:xfrm>
            <a:prstGeom prst="rect">
              <a:avLst/>
            </a:prstGeom>
          </p:spPr>
          <p:txBody>
            <a:bodyPr wrap="square">
              <a:spAutoFit/>
            </a:bodyPr>
            <a:lstStyle/>
            <a:p>
              <a:pPr algn="ctr"/>
              <a:r>
                <a:rPr lang="en-US" sz="1600" b="1" dirty="0"/>
                <a:t>Through the power and mercy of Jesus Christ, we can be made whole</a:t>
              </a:r>
              <a:endParaRPr lang="en-US" sz="1600" dirty="0"/>
            </a:p>
          </p:txBody>
        </p:sp>
      </p:grpSp>
    </p:spTree>
    <p:extLst>
      <p:ext uri="{BB962C8B-B14F-4D97-AF65-F5344CB8AC3E}">
        <p14:creationId xmlns:p14="http://schemas.microsoft.com/office/powerpoint/2010/main" val="3086907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dark water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2524" r="57396"/>
          <a:stretch/>
        </p:blipFill>
        <p:spPr bwMode="auto">
          <a:xfrm>
            <a:off x="0" y="0"/>
            <a:ext cx="12192000" cy="689171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0" y="6386066"/>
            <a:ext cx="8686800" cy="369332"/>
          </a:xfrm>
          <a:prstGeom prst="rect">
            <a:avLst/>
          </a:prstGeom>
          <a:noFill/>
        </p:spPr>
        <p:txBody>
          <a:bodyPr wrap="square" rtlCol="0">
            <a:spAutoFit/>
          </a:bodyPr>
          <a:lstStyle/>
          <a:p>
            <a:r>
              <a:rPr lang="en-US" i="1" dirty="0">
                <a:solidFill>
                  <a:schemeClr val="bg1"/>
                </a:solidFill>
                <a:cs typeface="Leelawadee" pitchFamily="34" charset="-34"/>
              </a:rPr>
              <a:t>John 5:9</a:t>
            </a:r>
          </a:p>
        </p:txBody>
      </p:sp>
      <p:sp>
        <p:nvSpPr>
          <p:cNvPr id="10" name="TextBox 9"/>
          <p:cNvSpPr txBox="1"/>
          <p:nvPr/>
        </p:nvSpPr>
        <p:spPr>
          <a:xfrm>
            <a:off x="5034380" y="314355"/>
            <a:ext cx="5356412" cy="3108543"/>
          </a:xfrm>
          <a:prstGeom prst="rect">
            <a:avLst/>
          </a:prstGeom>
          <a:noFill/>
        </p:spPr>
        <p:txBody>
          <a:bodyPr wrap="square" rtlCol="0">
            <a:spAutoFit/>
          </a:bodyPr>
          <a:lstStyle/>
          <a:p>
            <a:r>
              <a:rPr lang="en-US" sz="2800" dirty="0">
                <a:solidFill>
                  <a:schemeClr val="bg1"/>
                </a:solidFill>
              </a:rPr>
              <a:t>“Just as the lame man at the Pool of Bethesda needed someone stronger than himself to be healed, so we are dependent on the miracles of Christ’s atonement if our souls are to be made whole from grief, sorrow, and sin. … </a:t>
            </a:r>
          </a:p>
        </p:txBody>
      </p:sp>
      <p:sp>
        <p:nvSpPr>
          <p:cNvPr id="2" name="Rectangle 1"/>
          <p:cNvSpPr/>
          <p:nvPr/>
        </p:nvSpPr>
        <p:spPr>
          <a:xfrm>
            <a:off x="11748425" y="6386066"/>
            <a:ext cx="442750" cy="369332"/>
          </a:xfrm>
          <a:prstGeom prst="rect">
            <a:avLst/>
          </a:prstGeom>
        </p:spPr>
        <p:txBody>
          <a:bodyPr wrap="none">
            <a:spAutoFit/>
          </a:bodyPr>
          <a:lstStyle/>
          <a:p>
            <a:r>
              <a:rPr lang="en-US" dirty="0">
                <a:solidFill>
                  <a:schemeClr val="bg1"/>
                </a:solidFill>
              </a:rPr>
              <a:t>(3)</a:t>
            </a:r>
            <a:endParaRPr lang="en-US" dirty="0"/>
          </a:p>
        </p:txBody>
      </p:sp>
      <p:pic>
        <p:nvPicPr>
          <p:cNvPr id="3074" name="Picture 2" descr="Elder Merrill J. Bate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34367" y="99992"/>
            <a:ext cx="914058" cy="121335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sorro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902" y="814822"/>
            <a:ext cx="4310577" cy="272644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39588" y="4150018"/>
            <a:ext cx="5039889" cy="1384995"/>
          </a:xfrm>
          <a:prstGeom prst="rect">
            <a:avLst/>
          </a:prstGeom>
        </p:spPr>
        <p:txBody>
          <a:bodyPr wrap="square">
            <a:spAutoFit/>
          </a:bodyPr>
          <a:lstStyle/>
          <a:p>
            <a:r>
              <a:rPr lang="en-US" sz="2800" dirty="0">
                <a:solidFill>
                  <a:schemeClr val="bg1"/>
                </a:solidFill>
              </a:rPr>
              <a:t>Through Christ, broken hearts are mended and peace replaces anxiety and sorrow.” </a:t>
            </a:r>
            <a:endParaRPr lang="en-US" sz="2800" i="1" dirty="0">
              <a:solidFill>
                <a:schemeClr val="bg1"/>
              </a:solidFill>
              <a:latin typeface="Leelawadee" pitchFamily="34" charset="-34"/>
              <a:cs typeface="Leelawadee" pitchFamily="34" charset="-34"/>
            </a:endParaRPr>
          </a:p>
        </p:txBody>
      </p:sp>
      <p:pic>
        <p:nvPicPr>
          <p:cNvPr id="3078" name="Picture 6" descr="Image result for sorro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1525" y="3445857"/>
            <a:ext cx="4318130" cy="3224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4451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dark water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2524" r="57396"/>
          <a:stretch/>
        </p:blipFill>
        <p:spPr bwMode="auto">
          <a:xfrm>
            <a:off x="0" y="0"/>
            <a:ext cx="12192000" cy="689171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204786" y="2944603"/>
            <a:ext cx="3962400" cy="3170099"/>
          </a:xfrm>
          <a:prstGeom prst="rect">
            <a:avLst/>
          </a:prstGeom>
          <a:noFill/>
        </p:spPr>
        <p:txBody>
          <a:bodyPr wrap="square" rtlCol="0">
            <a:spAutoFit/>
          </a:bodyPr>
          <a:lstStyle/>
          <a:p>
            <a:pPr algn="ctr"/>
            <a:r>
              <a:rPr lang="en-US" sz="4000" i="1" dirty="0">
                <a:solidFill>
                  <a:schemeClr val="bg1"/>
                </a:solidFill>
                <a:latin typeface="Leelawadee" pitchFamily="34" charset="-34"/>
                <a:cs typeface="Leelawadee" pitchFamily="34" charset="-34"/>
              </a:rPr>
              <a:t>The Pharisees question him about breaking the Sabbath Law</a:t>
            </a:r>
          </a:p>
          <a:p>
            <a:pPr algn="ctr"/>
            <a:endParaRPr lang="en-US" sz="4000" i="1" dirty="0">
              <a:solidFill>
                <a:schemeClr val="bg1"/>
              </a:solidFill>
              <a:latin typeface="Leelawadee" pitchFamily="34" charset="-34"/>
              <a:cs typeface="Leelawadee" pitchFamily="34" charset="-34"/>
            </a:endParaRPr>
          </a:p>
        </p:txBody>
      </p:sp>
      <p:sp>
        <p:nvSpPr>
          <p:cNvPr id="10" name="TextBox 9"/>
          <p:cNvSpPr txBox="1"/>
          <p:nvPr/>
        </p:nvSpPr>
        <p:spPr>
          <a:xfrm>
            <a:off x="152400" y="6519446"/>
            <a:ext cx="8686800" cy="338554"/>
          </a:xfrm>
          <a:prstGeom prst="rect">
            <a:avLst/>
          </a:prstGeom>
          <a:noFill/>
        </p:spPr>
        <p:txBody>
          <a:bodyPr wrap="square" rtlCol="0">
            <a:spAutoFit/>
          </a:bodyPr>
          <a:lstStyle/>
          <a:p>
            <a:r>
              <a:rPr lang="en-US" sz="1600" i="1" dirty="0">
                <a:solidFill>
                  <a:schemeClr val="bg1"/>
                </a:solidFill>
                <a:latin typeface="Leelawadee" pitchFamily="34" charset="-34"/>
                <a:cs typeface="Leelawadee" pitchFamily="34" charset="-34"/>
              </a:rPr>
              <a:t>John 5:9-13</a:t>
            </a:r>
          </a:p>
        </p:txBody>
      </p:sp>
      <p:pic>
        <p:nvPicPr>
          <p:cNvPr id="7" name="Picture 6" descr="man-carrying-bed-after-being-healed-1-GoodSalt-prcas0957.jpg"/>
          <p:cNvPicPr>
            <a:picLocks noChangeAspect="1"/>
          </p:cNvPicPr>
          <p:nvPr/>
        </p:nvPicPr>
        <p:blipFill>
          <a:blip r:embed="rId3" cstate="print"/>
          <a:srcRect l="3368" t="2627" r="2381" b="46143"/>
          <a:stretch>
            <a:fillRect/>
          </a:stretch>
        </p:blipFill>
        <p:spPr>
          <a:xfrm>
            <a:off x="264724" y="1808001"/>
            <a:ext cx="6675338" cy="4651761"/>
          </a:xfrm>
          <a:prstGeom prst="rect">
            <a:avLst/>
          </a:prstGeom>
        </p:spPr>
      </p:pic>
      <p:sp>
        <p:nvSpPr>
          <p:cNvPr id="12" name="TextBox 11"/>
          <p:cNvSpPr txBox="1"/>
          <p:nvPr/>
        </p:nvSpPr>
        <p:spPr>
          <a:xfrm>
            <a:off x="1524000" y="228600"/>
            <a:ext cx="8686800" cy="1938992"/>
          </a:xfrm>
          <a:prstGeom prst="rect">
            <a:avLst/>
          </a:prstGeom>
          <a:noFill/>
        </p:spPr>
        <p:txBody>
          <a:bodyPr wrap="square" rtlCol="0">
            <a:spAutoFit/>
          </a:bodyPr>
          <a:lstStyle/>
          <a:p>
            <a:pPr algn="ctr"/>
            <a:r>
              <a:rPr lang="en-US" sz="4000" i="1" dirty="0">
                <a:solidFill>
                  <a:schemeClr val="bg1"/>
                </a:solidFill>
                <a:latin typeface="Leelawadee" pitchFamily="34" charset="-34"/>
                <a:cs typeface="Leelawadee" pitchFamily="34" charset="-34"/>
              </a:rPr>
              <a:t>The man was made whole. And walked away</a:t>
            </a:r>
          </a:p>
          <a:p>
            <a:pPr algn="ctr"/>
            <a:endParaRPr lang="en-US" sz="4000" i="1" dirty="0">
              <a:solidFill>
                <a:schemeClr val="bg1"/>
              </a:solidFill>
              <a:latin typeface="Leelawadee" pitchFamily="34" charset="-34"/>
              <a:cs typeface="Leelawadee" pitchFamily="34" charset="-34"/>
            </a:endParaRPr>
          </a:p>
        </p:txBody>
      </p:sp>
    </p:spTree>
    <p:extLst>
      <p:ext uri="{BB962C8B-B14F-4D97-AF65-F5344CB8AC3E}">
        <p14:creationId xmlns:p14="http://schemas.microsoft.com/office/powerpoint/2010/main" val="10063022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dark water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2524" r="57396"/>
          <a:stretch/>
        </p:blipFill>
        <p:spPr bwMode="auto">
          <a:xfrm>
            <a:off x="0" y="0"/>
            <a:ext cx="12192000" cy="689171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537447" y="188260"/>
            <a:ext cx="8686800" cy="2554545"/>
          </a:xfrm>
          <a:prstGeom prst="rect">
            <a:avLst/>
          </a:prstGeom>
          <a:noFill/>
        </p:spPr>
        <p:txBody>
          <a:bodyPr wrap="square" rtlCol="0">
            <a:spAutoFit/>
          </a:bodyPr>
          <a:lstStyle/>
          <a:p>
            <a:pPr algn="ctr"/>
            <a:r>
              <a:rPr lang="en-US" sz="4000" i="1" dirty="0">
                <a:solidFill>
                  <a:schemeClr val="bg1"/>
                </a:solidFill>
                <a:latin typeface="Leelawadee" pitchFamily="34" charset="-34"/>
                <a:cs typeface="Leelawadee" pitchFamily="34" charset="-34"/>
              </a:rPr>
              <a:t>Jesus finds him later in the temple. Perhaps the man went looking for the one who healed him.</a:t>
            </a:r>
          </a:p>
          <a:p>
            <a:pPr algn="ctr"/>
            <a:endParaRPr lang="en-US" sz="4000" i="1" dirty="0">
              <a:solidFill>
                <a:schemeClr val="bg1"/>
              </a:solidFill>
              <a:latin typeface="Leelawadee" pitchFamily="34" charset="-34"/>
              <a:cs typeface="Leelawadee" pitchFamily="34" charset="-34"/>
            </a:endParaRPr>
          </a:p>
        </p:txBody>
      </p:sp>
      <p:sp>
        <p:nvSpPr>
          <p:cNvPr id="10" name="TextBox 9"/>
          <p:cNvSpPr txBox="1"/>
          <p:nvPr/>
        </p:nvSpPr>
        <p:spPr>
          <a:xfrm>
            <a:off x="152400" y="6519446"/>
            <a:ext cx="8686800" cy="338554"/>
          </a:xfrm>
          <a:prstGeom prst="rect">
            <a:avLst/>
          </a:prstGeom>
          <a:noFill/>
        </p:spPr>
        <p:txBody>
          <a:bodyPr wrap="square" rtlCol="0">
            <a:spAutoFit/>
          </a:bodyPr>
          <a:lstStyle/>
          <a:p>
            <a:r>
              <a:rPr lang="en-US" sz="1600" i="1" dirty="0">
                <a:solidFill>
                  <a:schemeClr val="bg1"/>
                </a:solidFill>
                <a:latin typeface="Leelawadee" pitchFamily="34" charset="-34"/>
                <a:cs typeface="Leelawadee" pitchFamily="34" charset="-34"/>
              </a:rPr>
              <a:t>John 5:14</a:t>
            </a:r>
          </a:p>
        </p:txBody>
      </p:sp>
      <p:sp>
        <p:nvSpPr>
          <p:cNvPr id="11" name="TextBox 10"/>
          <p:cNvSpPr txBox="1"/>
          <p:nvPr/>
        </p:nvSpPr>
        <p:spPr>
          <a:xfrm>
            <a:off x="7010400" y="3046076"/>
            <a:ext cx="3657600" cy="2554545"/>
          </a:xfrm>
          <a:prstGeom prst="rect">
            <a:avLst/>
          </a:prstGeom>
          <a:noFill/>
        </p:spPr>
        <p:txBody>
          <a:bodyPr wrap="square" rtlCol="0">
            <a:spAutoFit/>
          </a:bodyPr>
          <a:lstStyle/>
          <a:p>
            <a:pPr algn="ctr"/>
            <a:r>
              <a:rPr lang="en-US" sz="4000" i="1" dirty="0">
                <a:solidFill>
                  <a:schemeClr val="bg1"/>
                </a:solidFill>
                <a:latin typeface="Leelawadee" pitchFamily="34" charset="-34"/>
                <a:cs typeface="Leelawadee" pitchFamily="34" charset="-34"/>
              </a:rPr>
              <a:t>“Behold, thou art made whole: sin no more…”</a:t>
            </a:r>
          </a:p>
        </p:txBody>
      </p:sp>
      <p:pic>
        <p:nvPicPr>
          <p:cNvPr id="12" name="Picture 11" descr="imagesCADFU0A0.jpg"/>
          <p:cNvPicPr>
            <a:picLocks noChangeAspect="1"/>
          </p:cNvPicPr>
          <p:nvPr/>
        </p:nvPicPr>
        <p:blipFill>
          <a:blip r:embed="rId3" cstate="print"/>
          <a:srcRect t="5405" r="6069" b="5405"/>
          <a:stretch>
            <a:fillRect/>
          </a:stretch>
        </p:blipFill>
        <p:spPr>
          <a:xfrm>
            <a:off x="741425" y="2405122"/>
            <a:ext cx="5811776" cy="4080609"/>
          </a:xfrm>
          <a:prstGeom prst="rect">
            <a:avLst/>
          </a:prstGeom>
        </p:spPr>
      </p:pic>
    </p:spTree>
    <p:extLst>
      <p:ext uri="{BB962C8B-B14F-4D97-AF65-F5344CB8AC3E}">
        <p14:creationId xmlns:p14="http://schemas.microsoft.com/office/powerpoint/2010/main" val="4263840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dark water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2524" r="57396"/>
          <a:stretch/>
        </p:blipFill>
        <p:spPr bwMode="auto">
          <a:xfrm>
            <a:off x="0" y="0"/>
            <a:ext cx="12192000" cy="689171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74786" y="486509"/>
            <a:ext cx="4800600" cy="6740307"/>
          </a:xfrm>
          <a:prstGeom prst="rect">
            <a:avLst/>
          </a:prstGeom>
          <a:noFill/>
        </p:spPr>
        <p:txBody>
          <a:bodyPr wrap="square" rtlCol="0">
            <a:spAutoFit/>
          </a:bodyPr>
          <a:lstStyle/>
          <a:p>
            <a:pPr algn="ctr"/>
            <a:r>
              <a:rPr lang="en-US" sz="4800" i="1" dirty="0">
                <a:solidFill>
                  <a:schemeClr val="bg1"/>
                </a:solidFill>
                <a:latin typeface="Leelawadee" pitchFamily="34" charset="-34"/>
                <a:cs typeface="Leelawadee" pitchFamily="34" charset="-34"/>
              </a:rPr>
              <a:t>Jesus is willing to help those in need. </a:t>
            </a:r>
          </a:p>
          <a:p>
            <a:pPr algn="ctr"/>
            <a:endParaRPr lang="en-US" sz="4800" i="1" dirty="0">
              <a:solidFill>
                <a:schemeClr val="bg1"/>
              </a:solidFill>
              <a:latin typeface="Leelawadee" pitchFamily="34" charset="-34"/>
              <a:cs typeface="Leelawadee" pitchFamily="34" charset="-34"/>
            </a:endParaRPr>
          </a:p>
          <a:p>
            <a:pPr algn="ctr"/>
            <a:r>
              <a:rPr lang="en-US" sz="4800" i="1" dirty="0">
                <a:solidFill>
                  <a:schemeClr val="bg1"/>
                </a:solidFill>
                <a:latin typeface="Leelawadee" pitchFamily="34" charset="-34"/>
                <a:cs typeface="Leelawadee" pitchFamily="34" charset="-34"/>
              </a:rPr>
              <a:t>It is up to us whether we want to be made whole.</a:t>
            </a:r>
          </a:p>
          <a:p>
            <a:pPr algn="ctr"/>
            <a:endParaRPr lang="en-US" sz="4800" i="1" dirty="0">
              <a:solidFill>
                <a:schemeClr val="bg1"/>
              </a:solidFill>
              <a:latin typeface="Leelawadee" pitchFamily="34" charset="-34"/>
              <a:cs typeface="Leelawadee" pitchFamily="34" charset="-34"/>
            </a:endParaRPr>
          </a:p>
        </p:txBody>
      </p:sp>
      <p:pic>
        <p:nvPicPr>
          <p:cNvPr id="9" name="Picture 8" descr="2996.gif"/>
          <p:cNvPicPr>
            <a:picLocks noChangeAspect="1"/>
          </p:cNvPicPr>
          <p:nvPr/>
        </p:nvPicPr>
        <p:blipFill>
          <a:blip r:embed="rId3" cstate="print"/>
          <a:stretch>
            <a:fillRect/>
          </a:stretch>
        </p:blipFill>
        <p:spPr>
          <a:xfrm>
            <a:off x="6916615" y="655320"/>
            <a:ext cx="3962400" cy="554736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26640206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dark water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2524" r="57396"/>
          <a:stretch/>
        </p:blipFill>
        <p:spPr bwMode="auto">
          <a:xfrm>
            <a:off x="0" y="0"/>
            <a:ext cx="12192000" cy="689171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0" y="6386066"/>
            <a:ext cx="8686800" cy="369332"/>
          </a:xfrm>
          <a:prstGeom prst="rect">
            <a:avLst/>
          </a:prstGeom>
          <a:noFill/>
        </p:spPr>
        <p:txBody>
          <a:bodyPr wrap="square" rtlCol="0">
            <a:spAutoFit/>
          </a:bodyPr>
          <a:lstStyle/>
          <a:p>
            <a:r>
              <a:rPr lang="en-US" i="1" dirty="0">
                <a:solidFill>
                  <a:schemeClr val="bg1"/>
                </a:solidFill>
                <a:cs typeface="Leelawadee" pitchFamily="34" charset="-34"/>
              </a:rPr>
              <a:t>John 5:10-16</a:t>
            </a:r>
          </a:p>
        </p:txBody>
      </p:sp>
      <p:sp>
        <p:nvSpPr>
          <p:cNvPr id="10" name="TextBox 9"/>
          <p:cNvSpPr txBox="1"/>
          <p:nvPr/>
        </p:nvSpPr>
        <p:spPr>
          <a:xfrm>
            <a:off x="586363" y="1629975"/>
            <a:ext cx="5975801" cy="1815882"/>
          </a:xfrm>
          <a:prstGeom prst="rect">
            <a:avLst/>
          </a:prstGeom>
          <a:noFill/>
        </p:spPr>
        <p:txBody>
          <a:bodyPr wrap="square" rtlCol="0">
            <a:spAutoFit/>
          </a:bodyPr>
          <a:lstStyle/>
          <a:p>
            <a:r>
              <a:rPr lang="en-US" sz="2800" dirty="0">
                <a:solidFill>
                  <a:schemeClr val="bg1"/>
                </a:solidFill>
              </a:rPr>
              <a:t>When the Jewish leaders learned that the man had been healed by Jesus on the Sabbath, they persecuted and tried to kill the Savior.</a:t>
            </a:r>
            <a:endParaRPr lang="en-US" sz="2800" i="1" dirty="0">
              <a:solidFill>
                <a:schemeClr val="bg1"/>
              </a:solidFill>
              <a:latin typeface="Leelawadee" pitchFamily="34" charset="-34"/>
              <a:cs typeface="Leelawadee" pitchFamily="34" charset="-34"/>
            </a:endParaRPr>
          </a:p>
        </p:txBody>
      </p:sp>
      <p:sp>
        <p:nvSpPr>
          <p:cNvPr id="11" name="TextBox 10"/>
          <p:cNvSpPr txBox="1"/>
          <p:nvPr/>
        </p:nvSpPr>
        <p:spPr>
          <a:xfrm>
            <a:off x="242046" y="125505"/>
            <a:ext cx="11591365" cy="923330"/>
          </a:xfrm>
          <a:prstGeom prst="rect">
            <a:avLst/>
          </a:prstGeom>
          <a:noFill/>
        </p:spPr>
        <p:txBody>
          <a:bodyPr wrap="square" rtlCol="0">
            <a:spAutoFit/>
          </a:bodyPr>
          <a:lstStyle/>
          <a:p>
            <a:pPr algn="ctr"/>
            <a:r>
              <a:rPr lang="en-US" sz="5400" i="1" dirty="0">
                <a:solidFill>
                  <a:schemeClr val="bg1"/>
                </a:solidFill>
                <a:cs typeface="Leelawadee" pitchFamily="34" charset="-34"/>
              </a:rPr>
              <a:t>Healing on the Sabbath</a:t>
            </a:r>
          </a:p>
        </p:txBody>
      </p:sp>
      <p:pic>
        <p:nvPicPr>
          <p:cNvPr id="8194" name="Picture 2" descr="Image result for fine art of pharise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629" y="1770185"/>
            <a:ext cx="4997639" cy="432540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71629" y="4378625"/>
            <a:ext cx="6096000" cy="1569660"/>
          </a:xfrm>
          <a:prstGeom prst="rect">
            <a:avLst/>
          </a:prstGeom>
        </p:spPr>
        <p:txBody>
          <a:bodyPr>
            <a:spAutoFit/>
          </a:bodyPr>
          <a:lstStyle/>
          <a:p>
            <a:r>
              <a:rPr lang="en-US" sz="2400" dirty="0">
                <a:solidFill>
                  <a:schemeClr val="bg1"/>
                </a:solidFill>
                <a:latin typeface="Abadi" panose="020B0604020104020204" pitchFamily="34" charset="0"/>
              </a:rPr>
              <a:t>The Jews persecuted the Savior not only because He healed a man on the Sabbath, but because He said that God was His Father. (1)</a:t>
            </a:r>
            <a:endParaRPr lang="en-US" sz="2400" dirty="0">
              <a:solidFill>
                <a:schemeClr val="bg1"/>
              </a:solidFill>
            </a:endParaRPr>
          </a:p>
        </p:txBody>
      </p:sp>
    </p:spTree>
    <p:extLst>
      <p:ext uri="{BB962C8B-B14F-4D97-AF65-F5344CB8AC3E}">
        <p14:creationId xmlns:p14="http://schemas.microsoft.com/office/powerpoint/2010/main" val="3327791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dark water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2524" r="57396"/>
          <a:stretch/>
        </p:blipFill>
        <p:spPr bwMode="auto">
          <a:xfrm>
            <a:off x="0" y="0"/>
            <a:ext cx="12192000" cy="689171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0" y="6386066"/>
            <a:ext cx="8686800" cy="369332"/>
          </a:xfrm>
          <a:prstGeom prst="rect">
            <a:avLst/>
          </a:prstGeom>
          <a:noFill/>
        </p:spPr>
        <p:txBody>
          <a:bodyPr wrap="square" rtlCol="0">
            <a:spAutoFit/>
          </a:bodyPr>
          <a:lstStyle/>
          <a:p>
            <a:r>
              <a:rPr lang="en-US" i="1" dirty="0">
                <a:solidFill>
                  <a:schemeClr val="bg1"/>
                </a:solidFill>
                <a:cs typeface="Leelawadee" pitchFamily="34" charset="-34"/>
              </a:rPr>
              <a:t>John 5:10-16</a:t>
            </a:r>
          </a:p>
        </p:txBody>
      </p:sp>
      <p:sp>
        <p:nvSpPr>
          <p:cNvPr id="10" name="TextBox 9"/>
          <p:cNvSpPr txBox="1"/>
          <p:nvPr/>
        </p:nvSpPr>
        <p:spPr>
          <a:xfrm>
            <a:off x="263634" y="295835"/>
            <a:ext cx="5975801" cy="4154984"/>
          </a:xfrm>
          <a:prstGeom prst="rect">
            <a:avLst/>
          </a:prstGeom>
          <a:noFill/>
        </p:spPr>
        <p:txBody>
          <a:bodyPr wrap="square" rtlCol="0">
            <a:spAutoFit/>
          </a:bodyPr>
          <a:lstStyle/>
          <a:p>
            <a:pPr fontAlgn="base"/>
            <a:r>
              <a:rPr lang="en-US" sz="2400" dirty="0">
                <a:solidFill>
                  <a:schemeClr val="bg1"/>
                </a:solidFill>
              </a:rPr>
              <a:t>“‘Equal with God!’—awful blasphemy or awesome truth!—one or the other. There is no middle ground, no room for compromise; there are no principles to compose: either Jesus is divine or he is blaspheming!</a:t>
            </a:r>
          </a:p>
          <a:p>
            <a:pPr fontAlgn="base"/>
            <a:endParaRPr lang="en-US" sz="2400" dirty="0">
              <a:solidFill>
                <a:schemeClr val="bg1"/>
              </a:solidFill>
            </a:endParaRPr>
          </a:p>
          <a:p>
            <a:pPr fontAlgn="base"/>
            <a:r>
              <a:rPr lang="en-US" sz="2400" dirty="0">
                <a:solidFill>
                  <a:schemeClr val="bg1"/>
                </a:solidFill>
              </a:rPr>
              <a:t>“‘Equal with God!’—not, as yet, in the infinite and eternal sense, but in the sense of being one with him, of being his natural heir, destined to receive, inherit, and possess all that the Father hath.</a:t>
            </a:r>
          </a:p>
        </p:txBody>
      </p:sp>
      <p:sp>
        <p:nvSpPr>
          <p:cNvPr id="3" name="Rectangle 2"/>
          <p:cNvSpPr/>
          <p:nvPr/>
        </p:nvSpPr>
        <p:spPr>
          <a:xfrm>
            <a:off x="5799339" y="4515075"/>
            <a:ext cx="6064624" cy="1938992"/>
          </a:xfrm>
          <a:prstGeom prst="rect">
            <a:avLst/>
          </a:prstGeom>
        </p:spPr>
        <p:txBody>
          <a:bodyPr wrap="square">
            <a:spAutoFit/>
          </a:bodyPr>
          <a:lstStyle/>
          <a:p>
            <a:r>
              <a:rPr lang="en-US" sz="2000" dirty="0">
                <a:solidFill>
                  <a:schemeClr val="bg1"/>
                </a:solidFill>
                <a:latin typeface="Abadi" panose="020B0604020104020204" pitchFamily="34" charset="0"/>
              </a:rPr>
              <a:t>“‘Equal with God!’—not that he was then reigning in glory and exaltation over all the works which their hands had made, but in the sense that he was God’s Son, upon whom the Father had placed his own name and to whom he had given glory and honor and power.”</a:t>
            </a:r>
            <a:endParaRPr lang="en-US" sz="2000" dirty="0">
              <a:solidFill>
                <a:schemeClr val="bg1"/>
              </a:solidFill>
            </a:endParaRPr>
          </a:p>
        </p:txBody>
      </p:sp>
      <p:sp>
        <p:nvSpPr>
          <p:cNvPr id="4" name="Rectangle 3"/>
          <p:cNvSpPr/>
          <p:nvPr/>
        </p:nvSpPr>
        <p:spPr>
          <a:xfrm>
            <a:off x="11725206" y="6386066"/>
            <a:ext cx="466794" cy="369332"/>
          </a:xfrm>
          <a:prstGeom prst="rect">
            <a:avLst/>
          </a:prstGeom>
        </p:spPr>
        <p:txBody>
          <a:bodyPr wrap="none">
            <a:spAutoFit/>
          </a:bodyPr>
          <a:lstStyle/>
          <a:p>
            <a:r>
              <a:rPr lang="en-US" dirty="0">
                <a:solidFill>
                  <a:schemeClr val="bg1"/>
                </a:solidFill>
                <a:latin typeface="Abadi" panose="020B0604020104020204" pitchFamily="34" charset="0"/>
              </a:rPr>
              <a:t>(2)</a:t>
            </a:r>
            <a:endParaRPr lang="en-US" dirty="0">
              <a:solidFill>
                <a:schemeClr val="bg1"/>
              </a:solidFill>
            </a:endParaRPr>
          </a:p>
        </p:txBody>
      </p:sp>
      <p:pic>
        <p:nvPicPr>
          <p:cNvPr id="9218" name="Picture 2" descr="Image result for equal sign animat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373998" y="849510"/>
            <a:ext cx="2889569" cy="288957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8582" y="175933"/>
            <a:ext cx="866232" cy="1209115"/>
          </a:xfrm>
          <a:prstGeom prst="rect">
            <a:avLst/>
          </a:prstGeom>
        </p:spPr>
      </p:pic>
    </p:spTree>
    <p:extLst>
      <p:ext uri="{BB962C8B-B14F-4D97-AF65-F5344CB8AC3E}">
        <p14:creationId xmlns:p14="http://schemas.microsoft.com/office/powerpoint/2010/main" val="1758484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0">
                                            <p:txEl>
                                              <p:pRg st="0" end="0"/>
                                            </p:txEl>
                                          </p:spTgt>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10">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dark water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2524" r="57396"/>
          <a:stretch/>
        </p:blipFill>
        <p:spPr bwMode="auto">
          <a:xfrm>
            <a:off x="0" y="0"/>
            <a:ext cx="12192000" cy="689171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0" y="6386066"/>
            <a:ext cx="8686800" cy="369332"/>
          </a:xfrm>
          <a:prstGeom prst="rect">
            <a:avLst/>
          </a:prstGeom>
          <a:noFill/>
        </p:spPr>
        <p:txBody>
          <a:bodyPr wrap="square" rtlCol="0">
            <a:spAutoFit/>
          </a:bodyPr>
          <a:lstStyle/>
          <a:p>
            <a:r>
              <a:rPr lang="en-US" i="1" dirty="0">
                <a:solidFill>
                  <a:schemeClr val="bg1"/>
                </a:solidFill>
                <a:cs typeface="Leelawadee" pitchFamily="34" charset="-34"/>
              </a:rPr>
              <a:t>John 5:22, 27, 30</a:t>
            </a:r>
          </a:p>
        </p:txBody>
      </p:sp>
      <p:sp>
        <p:nvSpPr>
          <p:cNvPr id="10" name="TextBox 9"/>
          <p:cNvSpPr txBox="1"/>
          <p:nvPr/>
        </p:nvSpPr>
        <p:spPr>
          <a:xfrm>
            <a:off x="398647" y="1386299"/>
            <a:ext cx="8066343" cy="1938992"/>
          </a:xfrm>
          <a:prstGeom prst="rect">
            <a:avLst/>
          </a:prstGeom>
          <a:noFill/>
        </p:spPr>
        <p:txBody>
          <a:bodyPr wrap="square" rtlCol="0">
            <a:spAutoFit/>
          </a:bodyPr>
          <a:lstStyle/>
          <a:p>
            <a:r>
              <a:rPr lang="en-US" sz="2000" dirty="0">
                <a:solidFill>
                  <a:schemeClr val="bg1"/>
                </a:solidFill>
              </a:rPr>
              <a:t>“Knowing that Jesus Christ is the firstborn Son of God in the spirit and the Only Begotten Son in the flesh gives a far more noble and majestic view of him than if he were just a great teacher or philosopher. He is our Lord, the Redeemer of all mankind, our Mediator with the Father. Because of his love for us, he has atoned for the sins of the world and has provided a way for the faithful to return to our Heavenly Father’s presence.”</a:t>
            </a:r>
            <a:endParaRPr lang="en-US" sz="2000" i="1" dirty="0">
              <a:solidFill>
                <a:schemeClr val="bg1"/>
              </a:solidFill>
              <a:latin typeface="Leelawadee" pitchFamily="34" charset="-34"/>
              <a:cs typeface="Leelawadee" pitchFamily="34" charset="-34"/>
            </a:endParaRPr>
          </a:p>
        </p:txBody>
      </p:sp>
      <p:sp>
        <p:nvSpPr>
          <p:cNvPr id="11" name="TextBox 10"/>
          <p:cNvSpPr txBox="1"/>
          <p:nvPr/>
        </p:nvSpPr>
        <p:spPr>
          <a:xfrm>
            <a:off x="242046" y="125505"/>
            <a:ext cx="11591365" cy="923330"/>
          </a:xfrm>
          <a:prstGeom prst="rect">
            <a:avLst/>
          </a:prstGeom>
          <a:noFill/>
        </p:spPr>
        <p:txBody>
          <a:bodyPr wrap="square" rtlCol="0">
            <a:spAutoFit/>
          </a:bodyPr>
          <a:lstStyle/>
          <a:p>
            <a:pPr algn="ctr"/>
            <a:r>
              <a:rPr lang="en-US" sz="5400" i="1" dirty="0">
                <a:solidFill>
                  <a:schemeClr val="bg1"/>
                </a:solidFill>
                <a:cs typeface="Leelawadee" pitchFamily="34" charset="-34"/>
              </a:rPr>
              <a:t>Jesus Christ Our Final Judge</a:t>
            </a:r>
          </a:p>
        </p:txBody>
      </p:sp>
      <p:sp>
        <p:nvSpPr>
          <p:cNvPr id="2" name="Rectangle 1"/>
          <p:cNvSpPr/>
          <p:nvPr/>
        </p:nvSpPr>
        <p:spPr>
          <a:xfrm>
            <a:off x="7297092" y="4414839"/>
            <a:ext cx="3417435" cy="1323439"/>
          </a:xfrm>
          <a:prstGeom prst="rect">
            <a:avLst/>
          </a:prstGeom>
        </p:spPr>
        <p:txBody>
          <a:bodyPr wrap="square">
            <a:spAutoFit/>
          </a:bodyPr>
          <a:lstStyle/>
          <a:p>
            <a:r>
              <a:rPr lang="en-US" sz="2000" dirty="0">
                <a:solidFill>
                  <a:schemeClr val="bg1"/>
                </a:solidFill>
              </a:rPr>
              <a:t>“He will come again in power and glory to dwell on the earth, and will stand as Judge of all mankind at the last day.” </a:t>
            </a:r>
          </a:p>
        </p:txBody>
      </p:sp>
      <p:sp>
        <p:nvSpPr>
          <p:cNvPr id="3" name="Rectangle 2"/>
          <p:cNvSpPr/>
          <p:nvPr/>
        </p:nvSpPr>
        <p:spPr>
          <a:xfrm>
            <a:off x="2245259" y="885425"/>
            <a:ext cx="9121217" cy="369332"/>
          </a:xfrm>
          <a:prstGeom prst="rect">
            <a:avLst/>
          </a:prstGeom>
        </p:spPr>
        <p:txBody>
          <a:bodyPr wrap="square">
            <a:spAutoFit/>
          </a:bodyPr>
          <a:lstStyle/>
          <a:p>
            <a:r>
              <a:rPr lang="en-US" dirty="0">
                <a:solidFill>
                  <a:srgbClr val="FFFF00"/>
                </a:solidFill>
                <a:latin typeface="Abadi" panose="020B0604020104020204" pitchFamily="34" charset="0"/>
              </a:rPr>
              <a:t>He stands as the head of The Church of Jesus Christ of Latter-day Saints. </a:t>
            </a:r>
            <a:endParaRPr lang="en-US" dirty="0">
              <a:solidFill>
                <a:srgbClr val="FFFF00"/>
              </a:solidFill>
            </a:endParaRPr>
          </a:p>
        </p:txBody>
      </p:sp>
      <p:sp>
        <p:nvSpPr>
          <p:cNvPr id="4" name="Rectangle 3"/>
          <p:cNvSpPr/>
          <p:nvPr/>
        </p:nvSpPr>
        <p:spPr>
          <a:xfrm>
            <a:off x="11072389" y="6498053"/>
            <a:ext cx="1050616" cy="338554"/>
          </a:xfrm>
          <a:prstGeom prst="rect">
            <a:avLst/>
          </a:prstGeom>
        </p:spPr>
        <p:txBody>
          <a:bodyPr wrap="square">
            <a:spAutoFit/>
          </a:bodyPr>
          <a:lstStyle/>
          <a:p>
            <a:pPr algn="r" fontAlgn="base"/>
            <a:r>
              <a:rPr lang="en-US" sz="1600" dirty="0">
                <a:solidFill>
                  <a:schemeClr val="bg1"/>
                </a:solidFill>
                <a:latin typeface="Abadi" panose="020B0604020104020204" pitchFamily="34" charset="0"/>
              </a:rPr>
              <a:t>(5)</a:t>
            </a:r>
            <a:endParaRPr lang="en-US" sz="1600" b="0" i="0" dirty="0">
              <a:solidFill>
                <a:schemeClr val="bg1"/>
              </a:solidFill>
              <a:effectLst/>
              <a:latin typeface="Abadi" panose="020B0604020104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95636" y="125505"/>
            <a:ext cx="1141680" cy="1440273"/>
          </a:xfrm>
          <a:prstGeom prst="rect">
            <a:avLst/>
          </a:prstGeom>
        </p:spPr>
      </p:pic>
      <p:grpSp>
        <p:nvGrpSpPr>
          <p:cNvPr id="8" name="Group 7"/>
          <p:cNvGrpSpPr/>
          <p:nvPr/>
        </p:nvGrpSpPr>
        <p:grpSpPr>
          <a:xfrm>
            <a:off x="3166643" y="3445857"/>
            <a:ext cx="2473666" cy="3298417"/>
            <a:chOff x="3166643" y="3445857"/>
            <a:chExt cx="2473666" cy="3298417"/>
          </a:xfrm>
        </p:grpSpPr>
        <p:pic>
          <p:nvPicPr>
            <p:cNvPr id="1026" name="Picture 2" descr="Image result for pencil drawing of Jesu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375" b="4244"/>
            <a:stretch/>
          </p:blipFill>
          <p:spPr bwMode="auto">
            <a:xfrm>
              <a:off x="3235638" y="3445857"/>
              <a:ext cx="2404671" cy="308169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166643" y="6498053"/>
              <a:ext cx="801823" cy="246221"/>
            </a:xfrm>
            <a:prstGeom prst="rect">
              <a:avLst/>
            </a:prstGeom>
          </p:spPr>
          <p:txBody>
            <a:bodyPr wrap="none">
              <a:spAutoFit/>
            </a:bodyPr>
            <a:lstStyle/>
            <a:p>
              <a:r>
                <a:rPr lang="en-US" sz="1000" dirty="0">
                  <a:solidFill>
                    <a:schemeClr val="bg1"/>
                  </a:solidFill>
                  <a:latin typeface="Trebuchet MS" panose="020B0603020202020204" pitchFamily="34" charset="0"/>
                </a:rPr>
                <a:t> </a:t>
              </a:r>
              <a:r>
                <a:rPr lang="en-US" sz="1000" dirty="0" err="1">
                  <a:solidFill>
                    <a:schemeClr val="bg1"/>
                  </a:solidFill>
                  <a:latin typeface="Trebuchet MS" panose="020B0603020202020204" pitchFamily="34" charset="0"/>
                </a:rPr>
                <a:t>fabichaco</a:t>
              </a:r>
              <a:endParaRPr lang="en-US" sz="1000" dirty="0">
                <a:solidFill>
                  <a:schemeClr val="bg1"/>
                </a:solidFill>
              </a:endParaRPr>
            </a:p>
          </p:txBody>
        </p:sp>
      </p:grpSp>
    </p:spTree>
    <p:extLst>
      <p:ext uri="{BB962C8B-B14F-4D97-AF65-F5344CB8AC3E}">
        <p14:creationId xmlns:p14="http://schemas.microsoft.com/office/powerpoint/2010/main" val="2150989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dark water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2524" r="57396"/>
          <a:stretch/>
        </p:blipFill>
        <p:spPr bwMode="auto">
          <a:xfrm>
            <a:off x="0" y="0"/>
            <a:ext cx="12192000" cy="689171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0" y="6470077"/>
            <a:ext cx="8686800" cy="369332"/>
          </a:xfrm>
          <a:prstGeom prst="rect">
            <a:avLst/>
          </a:prstGeom>
          <a:noFill/>
        </p:spPr>
        <p:txBody>
          <a:bodyPr wrap="square" rtlCol="0">
            <a:spAutoFit/>
          </a:bodyPr>
          <a:lstStyle/>
          <a:p>
            <a:r>
              <a:rPr lang="en-US" i="1" dirty="0">
                <a:solidFill>
                  <a:schemeClr val="bg1"/>
                </a:solidFill>
                <a:cs typeface="Leelawadee" pitchFamily="34" charset="-34"/>
              </a:rPr>
              <a:t>John 5:33-37</a:t>
            </a:r>
          </a:p>
        </p:txBody>
      </p:sp>
      <p:sp>
        <p:nvSpPr>
          <p:cNvPr id="11" name="TextBox 10"/>
          <p:cNvSpPr txBox="1"/>
          <p:nvPr/>
        </p:nvSpPr>
        <p:spPr>
          <a:xfrm>
            <a:off x="242046" y="125505"/>
            <a:ext cx="11591365" cy="923330"/>
          </a:xfrm>
          <a:prstGeom prst="rect">
            <a:avLst/>
          </a:prstGeom>
          <a:noFill/>
        </p:spPr>
        <p:txBody>
          <a:bodyPr wrap="square" rtlCol="0">
            <a:spAutoFit/>
          </a:bodyPr>
          <a:lstStyle/>
          <a:p>
            <a:pPr algn="ctr"/>
            <a:r>
              <a:rPr lang="en-US" sz="5400" i="1" dirty="0">
                <a:solidFill>
                  <a:schemeClr val="bg1"/>
                </a:solidFill>
                <a:cs typeface="Leelawadee" pitchFamily="34" charset="-34"/>
              </a:rPr>
              <a:t>Jesus’s Divinity</a:t>
            </a:r>
          </a:p>
        </p:txBody>
      </p:sp>
      <p:sp>
        <p:nvSpPr>
          <p:cNvPr id="4" name="Rectangle 3"/>
          <p:cNvSpPr/>
          <p:nvPr/>
        </p:nvSpPr>
        <p:spPr>
          <a:xfrm>
            <a:off x="11072389" y="6498053"/>
            <a:ext cx="1050616" cy="338554"/>
          </a:xfrm>
          <a:prstGeom prst="rect">
            <a:avLst/>
          </a:prstGeom>
        </p:spPr>
        <p:txBody>
          <a:bodyPr wrap="square">
            <a:spAutoFit/>
          </a:bodyPr>
          <a:lstStyle/>
          <a:p>
            <a:pPr algn="r" fontAlgn="base"/>
            <a:r>
              <a:rPr lang="en-US" sz="1600" dirty="0">
                <a:solidFill>
                  <a:schemeClr val="bg1"/>
                </a:solidFill>
                <a:latin typeface="Abadi" panose="020B0604020104020204" pitchFamily="34" charset="0"/>
              </a:rPr>
              <a:t>(5)</a:t>
            </a:r>
            <a:endParaRPr lang="en-US" sz="1600" b="0" i="0" dirty="0">
              <a:solidFill>
                <a:schemeClr val="bg1"/>
              </a:solidFill>
              <a:effectLst/>
              <a:latin typeface="Abadi" panose="020B0604020104020204" pitchFamily="34" charset="0"/>
            </a:endParaRPr>
          </a:p>
        </p:txBody>
      </p:sp>
      <p:grpSp>
        <p:nvGrpSpPr>
          <p:cNvPr id="22" name="Group 21"/>
          <p:cNvGrpSpPr/>
          <p:nvPr/>
        </p:nvGrpSpPr>
        <p:grpSpPr>
          <a:xfrm>
            <a:off x="733626" y="387901"/>
            <a:ext cx="2118216" cy="5989009"/>
            <a:chOff x="733626" y="387901"/>
            <a:chExt cx="2118216" cy="5989009"/>
          </a:xfrm>
        </p:grpSpPr>
        <p:sp>
          <p:nvSpPr>
            <p:cNvPr id="10" name="TextBox 9"/>
            <p:cNvSpPr txBox="1"/>
            <p:nvPr/>
          </p:nvSpPr>
          <p:spPr>
            <a:xfrm>
              <a:off x="733626" y="387901"/>
              <a:ext cx="2118216" cy="2246769"/>
            </a:xfrm>
            <a:prstGeom prst="rect">
              <a:avLst/>
            </a:prstGeom>
            <a:solidFill>
              <a:srgbClr val="B9FFDC"/>
            </a:solidFill>
            <a:ln w="28575">
              <a:solidFill>
                <a:schemeClr val="accent6">
                  <a:lumMod val="75000"/>
                </a:schemeClr>
              </a:solidFill>
            </a:ln>
          </p:spPr>
          <p:txBody>
            <a:bodyPr wrap="square" rtlCol="0">
              <a:spAutoFit/>
            </a:bodyPr>
            <a:lstStyle/>
            <a:p>
              <a:pPr algn="ctr"/>
              <a:r>
                <a:rPr lang="en-US" sz="2000" dirty="0"/>
                <a:t>John 5:33-35</a:t>
              </a:r>
            </a:p>
            <a:p>
              <a:pPr algn="ctr"/>
              <a:endParaRPr lang="en-US" sz="2000" dirty="0"/>
            </a:p>
            <a:p>
              <a:pPr algn="ctr"/>
              <a:r>
                <a:rPr lang="en-US" sz="2000" dirty="0"/>
                <a:t>John the Baptist</a:t>
              </a:r>
            </a:p>
            <a:p>
              <a:pPr algn="ctr"/>
              <a:endParaRPr lang="en-US" sz="2000" dirty="0"/>
            </a:p>
            <a:p>
              <a:pPr algn="ctr"/>
              <a:r>
                <a:rPr lang="en-US" sz="2000" dirty="0"/>
                <a:t>“…and he bare witness unto the truth.”</a:t>
              </a:r>
            </a:p>
          </p:txBody>
        </p:sp>
        <p:grpSp>
          <p:nvGrpSpPr>
            <p:cNvPr id="16" name="Group 15"/>
            <p:cNvGrpSpPr/>
            <p:nvPr/>
          </p:nvGrpSpPr>
          <p:grpSpPr>
            <a:xfrm>
              <a:off x="733626" y="3275251"/>
              <a:ext cx="2051854" cy="3101659"/>
              <a:chOff x="799988" y="3099372"/>
              <a:chExt cx="2051854" cy="3101659"/>
            </a:xfrm>
          </p:grpSpPr>
          <p:pic>
            <p:nvPicPr>
              <p:cNvPr id="2050" name="Picture 2" descr="Image result for john the baptist draw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9988" y="3099372"/>
                <a:ext cx="2051854" cy="286115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135659" y="5954810"/>
                <a:ext cx="1140056" cy="246221"/>
              </a:xfrm>
              <a:prstGeom prst="rect">
                <a:avLst/>
              </a:prstGeom>
            </p:spPr>
            <p:txBody>
              <a:bodyPr wrap="none">
                <a:spAutoFit/>
              </a:bodyPr>
              <a:lstStyle/>
              <a:p>
                <a:r>
                  <a:rPr lang="en-US" sz="1000" dirty="0">
                    <a:solidFill>
                      <a:schemeClr val="bg1"/>
                    </a:solidFill>
                    <a:latin typeface="arial" panose="020B0604020202020204" pitchFamily="34" charset="0"/>
                  </a:rPr>
                  <a:t>Andrea del </a:t>
                </a:r>
                <a:r>
                  <a:rPr lang="en-US" sz="1000" dirty="0" err="1">
                    <a:solidFill>
                      <a:schemeClr val="bg1"/>
                    </a:solidFill>
                    <a:latin typeface="arial" panose="020B0604020202020204" pitchFamily="34" charset="0"/>
                  </a:rPr>
                  <a:t>Sarto</a:t>
                </a:r>
                <a:endParaRPr lang="en-US" sz="1000" dirty="0">
                  <a:solidFill>
                    <a:schemeClr val="bg1"/>
                  </a:solidFill>
                </a:endParaRPr>
              </a:p>
            </p:txBody>
          </p:sp>
        </p:grpSp>
        <p:sp>
          <p:nvSpPr>
            <p:cNvPr id="21" name="Down Arrow 20"/>
            <p:cNvSpPr/>
            <p:nvPr/>
          </p:nvSpPr>
          <p:spPr>
            <a:xfrm>
              <a:off x="1555678" y="2692922"/>
              <a:ext cx="268700" cy="484764"/>
            </a:xfrm>
            <a:prstGeom prst="downArrow">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p:cNvGrpSpPr/>
          <p:nvPr/>
        </p:nvGrpSpPr>
        <p:grpSpPr>
          <a:xfrm>
            <a:off x="3454756" y="1021282"/>
            <a:ext cx="2299372" cy="5815325"/>
            <a:chOff x="3648755" y="1048835"/>
            <a:chExt cx="2299372" cy="5815325"/>
          </a:xfrm>
        </p:grpSpPr>
        <p:sp>
          <p:nvSpPr>
            <p:cNvPr id="13" name="TextBox 12"/>
            <p:cNvSpPr txBox="1"/>
            <p:nvPr/>
          </p:nvSpPr>
          <p:spPr>
            <a:xfrm>
              <a:off x="3648755" y="1048835"/>
              <a:ext cx="2299372" cy="2554545"/>
            </a:xfrm>
            <a:prstGeom prst="rect">
              <a:avLst/>
            </a:prstGeom>
            <a:solidFill>
              <a:srgbClr val="B9FFDC"/>
            </a:solidFill>
            <a:ln w="28575">
              <a:solidFill>
                <a:schemeClr val="accent6">
                  <a:lumMod val="75000"/>
                </a:schemeClr>
              </a:solidFill>
            </a:ln>
          </p:spPr>
          <p:txBody>
            <a:bodyPr wrap="square" rtlCol="0">
              <a:spAutoFit/>
            </a:bodyPr>
            <a:lstStyle/>
            <a:p>
              <a:pPr algn="ctr"/>
              <a:r>
                <a:rPr lang="en-US" sz="2000" dirty="0"/>
                <a:t>John 5:36</a:t>
              </a:r>
            </a:p>
            <a:p>
              <a:pPr algn="ctr"/>
              <a:r>
                <a:rPr lang="en-US" sz="2000" dirty="0"/>
                <a:t>His Works</a:t>
              </a:r>
            </a:p>
            <a:p>
              <a:pPr algn="ctr"/>
              <a:endParaRPr lang="en-US" sz="2000" dirty="0"/>
            </a:p>
            <a:p>
              <a:pPr algn="ctr"/>
              <a:r>
                <a:rPr lang="en-US" sz="2000" dirty="0"/>
                <a:t>“…the same works that I do, bear witness of me, that the Father hath sent me.”</a:t>
              </a:r>
            </a:p>
          </p:txBody>
        </p:sp>
        <p:grpSp>
          <p:nvGrpSpPr>
            <p:cNvPr id="17" name="Group 16"/>
            <p:cNvGrpSpPr/>
            <p:nvPr/>
          </p:nvGrpSpPr>
          <p:grpSpPr>
            <a:xfrm>
              <a:off x="3926903" y="4270691"/>
              <a:ext cx="1743075" cy="2593469"/>
              <a:chOff x="3926903" y="4270691"/>
              <a:chExt cx="1743075" cy="2593469"/>
            </a:xfrm>
          </p:grpSpPr>
          <p:pic>
            <p:nvPicPr>
              <p:cNvPr id="2052" name="Picture 4" descr="Image result for jesus draw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6903" y="4270691"/>
                <a:ext cx="1743075" cy="238125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4681085" y="6617939"/>
                <a:ext cx="412292" cy="246221"/>
              </a:xfrm>
              <a:prstGeom prst="rect">
                <a:avLst/>
              </a:prstGeom>
            </p:spPr>
            <p:txBody>
              <a:bodyPr wrap="none">
                <a:spAutoFit/>
              </a:bodyPr>
              <a:lstStyle/>
              <a:p>
                <a:r>
                  <a:rPr lang="en-US" sz="1000" dirty="0">
                    <a:solidFill>
                      <a:schemeClr val="bg1"/>
                    </a:solidFill>
                    <a:latin typeface="arial" panose="020B0604020202020204" pitchFamily="34" charset="0"/>
                  </a:rPr>
                  <a:t>J.D.</a:t>
                </a:r>
                <a:endParaRPr lang="en-US" sz="1000" dirty="0">
                  <a:solidFill>
                    <a:schemeClr val="bg1"/>
                  </a:solidFill>
                </a:endParaRPr>
              </a:p>
            </p:txBody>
          </p:sp>
        </p:grpSp>
        <p:sp>
          <p:nvSpPr>
            <p:cNvPr id="27" name="Down Arrow 26"/>
            <p:cNvSpPr/>
            <p:nvPr/>
          </p:nvSpPr>
          <p:spPr>
            <a:xfrm>
              <a:off x="4664090" y="3733622"/>
              <a:ext cx="268700" cy="484764"/>
            </a:xfrm>
            <a:prstGeom prst="downArrow">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6318143" y="1048835"/>
            <a:ext cx="2560483" cy="5726216"/>
            <a:chOff x="6318143" y="1048835"/>
            <a:chExt cx="2560483" cy="5726216"/>
          </a:xfrm>
        </p:grpSpPr>
        <p:sp>
          <p:nvSpPr>
            <p:cNvPr id="14" name="TextBox 13"/>
            <p:cNvSpPr txBox="1"/>
            <p:nvPr/>
          </p:nvSpPr>
          <p:spPr>
            <a:xfrm>
              <a:off x="6527390" y="1048835"/>
              <a:ext cx="2252565" cy="2862322"/>
            </a:xfrm>
            <a:prstGeom prst="rect">
              <a:avLst/>
            </a:prstGeom>
            <a:solidFill>
              <a:srgbClr val="B9FFDC"/>
            </a:solidFill>
            <a:ln w="28575">
              <a:solidFill>
                <a:schemeClr val="accent6">
                  <a:lumMod val="75000"/>
                </a:schemeClr>
              </a:solidFill>
            </a:ln>
          </p:spPr>
          <p:txBody>
            <a:bodyPr wrap="square" rtlCol="0">
              <a:spAutoFit/>
            </a:bodyPr>
            <a:lstStyle/>
            <a:p>
              <a:pPr algn="ctr"/>
              <a:r>
                <a:rPr lang="en-US" sz="2000" dirty="0"/>
                <a:t>John 5:37</a:t>
              </a:r>
            </a:p>
            <a:p>
              <a:pPr algn="ctr"/>
              <a:endParaRPr lang="en-US" sz="2000" dirty="0"/>
            </a:p>
            <a:p>
              <a:pPr algn="ctr"/>
              <a:r>
                <a:rPr lang="en-US" sz="2000" dirty="0"/>
                <a:t>His Father</a:t>
              </a:r>
            </a:p>
            <a:p>
              <a:pPr algn="ctr"/>
              <a:endParaRPr lang="en-US" sz="2000" dirty="0"/>
            </a:p>
            <a:p>
              <a:pPr algn="ctr"/>
              <a:r>
                <a:rPr lang="en-US" sz="2000" dirty="0"/>
                <a:t>“…the Father himself, which hath sent me, hath borne witness of me.”</a:t>
              </a:r>
            </a:p>
          </p:txBody>
        </p:sp>
        <p:grpSp>
          <p:nvGrpSpPr>
            <p:cNvPr id="19" name="Group 18"/>
            <p:cNvGrpSpPr/>
            <p:nvPr/>
          </p:nvGrpSpPr>
          <p:grpSpPr>
            <a:xfrm>
              <a:off x="6318143" y="4540891"/>
              <a:ext cx="2560483" cy="2234160"/>
              <a:chOff x="6318143" y="4540891"/>
              <a:chExt cx="2560483" cy="2234160"/>
            </a:xfrm>
          </p:grpSpPr>
          <p:pic>
            <p:nvPicPr>
              <p:cNvPr id="2054" name="Picture 6" descr="Image result for heavenly father drawi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18143" y="4540891"/>
                <a:ext cx="2560483" cy="1989862"/>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6910535" y="6528830"/>
                <a:ext cx="1375698" cy="246221"/>
              </a:xfrm>
              <a:prstGeom prst="rect">
                <a:avLst/>
              </a:prstGeom>
            </p:spPr>
            <p:txBody>
              <a:bodyPr wrap="none">
                <a:spAutoFit/>
              </a:bodyPr>
              <a:lstStyle/>
              <a:p>
                <a:r>
                  <a:rPr lang="en-US" sz="1000" dirty="0">
                    <a:solidFill>
                      <a:schemeClr val="bg1"/>
                    </a:solidFill>
                    <a:latin typeface="Arial" panose="020B0604020202020204" pitchFamily="34" charset="0"/>
                  </a:rPr>
                  <a:t> </a:t>
                </a:r>
                <a:r>
                  <a:rPr lang="en-US" sz="1000" dirty="0" err="1">
                    <a:solidFill>
                      <a:schemeClr val="bg1"/>
                    </a:solidFill>
                    <a:latin typeface="Arial" panose="020B0604020202020204" pitchFamily="34" charset="0"/>
                  </a:rPr>
                  <a:t>Cima</a:t>
                </a:r>
                <a:r>
                  <a:rPr lang="en-US" sz="1000" dirty="0">
                    <a:solidFill>
                      <a:schemeClr val="bg1"/>
                    </a:solidFill>
                    <a:latin typeface="Arial" panose="020B0604020202020204" pitchFamily="34" charset="0"/>
                  </a:rPr>
                  <a:t> da </a:t>
                </a:r>
                <a:r>
                  <a:rPr lang="en-US" sz="1000" dirty="0" err="1">
                    <a:solidFill>
                      <a:schemeClr val="bg1"/>
                    </a:solidFill>
                    <a:latin typeface="Arial" panose="020B0604020202020204" pitchFamily="34" charset="0"/>
                  </a:rPr>
                  <a:t>Conegliano</a:t>
                </a:r>
                <a:endParaRPr lang="en-US" sz="1000" dirty="0">
                  <a:solidFill>
                    <a:schemeClr val="bg1"/>
                  </a:solidFill>
                </a:endParaRPr>
              </a:p>
            </p:txBody>
          </p:sp>
        </p:grpSp>
        <p:sp>
          <p:nvSpPr>
            <p:cNvPr id="28" name="Down Arrow 27"/>
            <p:cNvSpPr/>
            <p:nvPr/>
          </p:nvSpPr>
          <p:spPr>
            <a:xfrm>
              <a:off x="7414238" y="4026751"/>
              <a:ext cx="268700" cy="484764"/>
            </a:xfrm>
            <a:prstGeom prst="downArrow">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9074765" y="387901"/>
            <a:ext cx="2822424" cy="5232390"/>
            <a:chOff x="9074765" y="387901"/>
            <a:chExt cx="2822424" cy="5232390"/>
          </a:xfrm>
        </p:grpSpPr>
        <p:sp>
          <p:nvSpPr>
            <p:cNvPr id="15" name="TextBox 14"/>
            <p:cNvSpPr txBox="1"/>
            <p:nvPr/>
          </p:nvSpPr>
          <p:spPr>
            <a:xfrm>
              <a:off x="9252529" y="387901"/>
              <a:ext cx="2466897" cy="2554545"/>
            </a:xfrm>
            <a:prstGeom prst="rect">
              <a:avLst/>
            </a:prstGeom>
            <a:solidFill>
              <a:srgbClr val="B9FFDC"/>
            </a:solidFill>
            <a:ln w="28575">
              <a:solidFill>
                <a:schemeClr val="accent6">
                  <a:lumMod val="75000"/>
                </a:schemeClr>
              </a:solidFill>
            </a:ln>
          </p:spPr>
          <p:txBody>
            <a:bodyPr wrap="square" rtlCol="0">
              <a:spAutoFit/>
            </a:bodyPr>
            <a:lstStyle/>
            <a:p>
              <a:pPr algn="ctr"/>
              <a:r>
                <a:rPr lang="en-US" sz="2000" dirty="0"/>
                <a:t>John 5:37</a:t>
              </a:r>
            </a:p>
            <a:p>
              <a:pPr algn="ctr"/>
              <a:endParaRPr lang="en-US" sz="2000" dirty="0"/>
            </a:p>
            <a:p>
              <a:pPr algn="ctr"/>
              <a:r>
                <a:rPr lang="en-US" sz="2000" dirty="0"/>
                <a:t>The Scriptures</a:t>
              </a:r>
            </a:p>
            <a:p>
              <a:pPr algn="ctr"/>
              <a:endParaRPr lang="en-US" sz="2000" dirty="0"/>
            </a:p>
            <a:p>
              <a:pPr algn="ctr"/>
              <a:r>
                <a:rPr lang="en-US" sz="2000" dirty="0"/>
                <a:t>“… for in them ye think ye have eternal life: and they are they which testify of me.”</a:t>
              </a:r>
            </a:p>
          </p:txBody>
        </p:sp>
        <p:pic>
          <p:nvPicPr>
            <p:cNvPr id="2056" name="Picture 8" descr="Image result for drawing of scripture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74765" y="3791360"/>
              <a:ext cx="2822424" cy="1828931"/>
            </a:xfrm>
            <a:prstGeom prst="rect">
              <a:avLst/>
            </a:prstGeom>
            <a:noFill/>
            <a:extLst>
              <a:ext uri="{909E8E84-426E-40DD-AFC4-6F175D3DCCD1}">
                <a14:hiddenFill xmlns:a14="http://schemas.microsoft.com/office/drawing/2010/main">
                  <a:solidFill>
                    <a:srgbClr val="FFFFFF"/>
                  </a:solidFill>
                </a14:hiddenFill>
              </a:ext>
            </a:extLst>
          </p:spPr>
        </p:pic>
        <p:sp>
          <p:nvSpPr>
            <p:cNvPr id="29" name="Down Arrow 28"/>
            <p:cNvSpPr/>
            <p:nvPr/>
          </p:nvSpPr>
          <p:spPr>
            <a:xfrm>
              <a:off x="10342721" y="3105523"/>
              <a:ext cx="268700" cy="484764"/>
            </a:xfrm>
            <a:prstGeom prst="downArrow">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06886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1000"/>
                                        <p:tgtEl>
                                          <p:spTgt spid="25"/>
                                        </p:tgtEl>
                                      </p:cBhvr>
                                    </p:animEffect>
                                    <p:anim calcmode="lin" valueType="num">
                                      <p:cBhvr>
                                        <p:cTn id="29" dur="1000" fill="hold"/>
                                        <p:tgtEl>
                                          <p:spTgt spid="25"/>
                                        </p:tgtEl>
                                        <p:attrNameLst>
                                          <p:attrName>ppt_x</p:attrName>
                                        </p:attrNameLst>
                                      </p:cBhvr>
                                      <p:tavLst>
                                        <p:tav tm="0">
                                          <p:val>
                                            <p:strVal val="#ppt_x"/>
                                          </p:val>
                                        </p:tav>
                                        <p:tav tm="100000">
                                          <p:val>
                                            <p:strVal val="#ppt_x"/>
                                          </p:val>
                                        </p:tav>
                                      </p:tavLst>
                                    </p:anim>
                                    <p:anim calcmode="lin" valueType="num">
                                      <p:cBhvr>
                                        <p:cTn id="3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feelgrafix.com/data_images/out/3/758340-brown-wallpaper.jpg"/>
          <p:cNvPicPr>
            <a:picLocks noChangeAspect="1" noChangeArrowheads="1"/>
          </p:cNvPicPr>
          <p:nvPr/>
        </p:nvPicPr>
        <p:blipFill>
          <a:blip r:embed="rId2" cstate="print">
            <a:duotone>
              <a:prstClr val="black"/>
              <a:schemeClr val="accent5">
                <a:tint val="45000"/>
                <a:satMod val="400000"/>
              </a:schemeClr>
            </a:duotone>
          </a:blip>
          <a:srcRect/>
          <a:stretch>
            <a:fillRect/>
          </a:stretch>
        </p:blipFill>
        <p:spPr bwMode="auto">
          <a:xfrm>
            <a:off x="0" y="0"/>
            <a:ext cx="12192000" cy="6858000"/>
          </a:xfrm>
          <a:prstGeom prst="rect">
            <a:avLst/>
          </a:prstGeom>
          <a:noFill/>
        </p:spPr>
      </p:pic>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Joining Along With Others</a:t>
            </a:r>
          </a:p>
        </p:txBody>
      </p:sp>
      <p:grpSp>
        <p:nvGrpSpPr>
          <p:cNvPr id="2" name="Group 18"/>
          <p:cNvGrpSpPr/>
          <p:nvPr/>
        </p:nvGrpSpPr>
        <p:grpSpPr>
          <a:xfrm>
            <a:off x="1099128" y="1115132"/>
            <a:ext cx="10326253" cy="5190837"/>
            <a:chOff x="965200" y="2286000"/>
            <a:chExt cx="7327900" cy="2743200"/>
          </a:xfrm>
        </p:grpSpPr>
        <p:sp>
          <p:nvSpPr>
            <p:cNvPr id="11" name="Rectangle 10"/>
            <p:cNvSpPr/>
            <p:nvPr/>
          </p:nvSpPr>
          <p:spPr>
            <a:xfrm>
              <a:off x="990600" y="2286000"/>
              <a:ext cx="7302500" cy="2466242"/>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12" idx="1"/>
              <a:endCxn id="12"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20" name="TextBox 19"/>
          <p:cNvSpPr txBox="1"/>
          <p:nvPr/>
        </p:nvSpPr>
        <p:spPr>
          <a:xfrm>
            <a:off x="3824442" y="3981582"/>
            <a:ext cx="3283527" cy="1323439"/>
          </a:xfrm>
          <a:prstGeom prst="rect">
            <a:avLst/>
          </a:prstGeom>
          <a:solidFill>
            <a:srgbClr val="FFFF99"/>
          </a:solidFill>
        </p:spPr>
        <p:txBody>
          <a:bodyPr wrap="square" rtlCol="0">
            <a:spAutoFit/>
          </a:bodyPr>
          <a:lstStyle/>
          <a:p>
            <a:r>
              <a:rPr lang="en-US" sz="2000" dirty="0"/>
              <a:t>What can help us choose to do what we know is right instead of seeking to please others?</a:t>
            </a:r>
          </a:p>
        </p:txBody>
      </p:sp>
      <p:sp>
        <p:nvSpPr>
          <p:cNvPr id="21" name="TextBox 20"/>
          <p:cNvSpPr txBox="1"/>
          <p:nvPr/>
        </p:nvSpPr>
        <p:spPr>
          <a:xfrm>
            <a:off x="7606362" y="1344831"/>
            <a:ext cx="3371272" cy="1015663"/>
          </a:xfrm>
          <a:prstGeom prst="rect">
            <a:avLst/>
          </a:prstGeom>
          <a:solidFill>
            <a:srgbClr val="FFFF99"/>
          </a:solidFill>
        </p:spPr>
        <p:txBody>
          <a:bodyPr wrap="square" rtlCol="0">
            <a:spAutoFit/>
          </a:bodyPr>
          <a:lstStyle/>
          <a:p>
            <a:r>
              <a:rPr lang="en-US" sz="2000" dirty="0"/>
              <a:t>Do you know someone who chose to do right instead of seeking to please others?</a:t>
            </a:r>
          </a:p>
        </p:txBody>
      </p:sp>
      <p:pic>
        <p:nvPicPr>
          <p:cNvPr id="18434" name="Picture 2" descr="http://213.8.150.43/learning/english/drugseng/images/refusing.jpg"/>
          <p:cNvPicPr>
            <a:picLocks noChangeAspect="1" noChangeArrowheads="1"/>
          </p:cNvPicPr>
          <p:nvPr/>
        </p:nvPicPr>
        <p:blipFill>
          <a:blip r:embed="rId3" cstate="print"/>
          <a:srcRect t="26828" r="4689" b="32283"/>
          <a:stretch>
            <a:fillRect/>
          </a:stretch>
        </p:blipFill>
        <p:spPr bwMode="auto">
          <a:xfrm>
            <a:off x="7791088" y="2508612"/>
            <a:ext cx="3094182" cy="1991137"/>
          </a:xfrm>
          <a:prstGeom prst="rect">
            <a:avLst/>
          </a:prstGeom>
          <a:noFill/>
        </p:spPr>
      </p:pic>
      <p:grpSp>
        <p:nvGrpSpPr>
          <p:cNvPr id="25" name="Group 24"/>
          <p:cNvGrpSpPr/>
          <p:nvPr/>
        </p:nvGrpSpPr>
        <p:grpSpPr>
          <a:xfrm>
            <a:off x="1433221" y="1272270"/>
            <a:ext cx="5392017" cy="1932709"/>
            <a:chOff x="1433221" y="1272270"/>
            <a:chExt cx="5392017" cy="1932709"/>
          </a:xfrm>
        </p:grpSpPr>
        <p:sp>
          <p:nvSpPr>
            <p:cNvPr id="22" name="TextBox 21"/>
            <p:cNvSpPr txBox="1"/>
            <p:nvPr/>
          </p:nvSpPr>
          <p:spPr>
            <a:xfrm>
              <a:off x="1433221" y="1429289"/>
              <a:ext cx="3131127" cy="1015663"/>
            </a:xfrm>
            <a:prstGeom prst="rect">
              <a:avLst/>
            </a:prstGeom>
            <a:solidFill>
              <a:srgbClr val="FFFF99"/>
            </a:solidFill>
          </p:spPr>
          <p:txBody>
            <a:bodyPr wrap="square" rtlCol="0">
              <a:spAutoFit/>
            </a:bodyPr>
            <a:lstStyle/>
            <a:p>
              <a:r>
                <a:rPr lang="en-US" sz="2000" dirty="0"/>
                <a:t>Does giving in to pressures from other bring sorrow and regret?</a:t>
              </a:r>
            </a:p>
          </p:txBody>
        </p:sp>
        <p:pic>
          <p:nvPicPr>
            <p:cNvPr id="18436" name="Picture 4" descr="http://i2.wp.com/passnownow.com/wp-content/uploads/2014/04/4883660370dfe59faff5b0e0cc917b52bb5a9e33f.jpg?fit=500%2C374&amp;resize=350%2C200"/>
            <p:cNvPicPr>
              <a:picLocks noChangeAspect="1" noChangeArrowheads="1"/>
            </p:cNvPicPr>
            <p:nvPr/>
          </p:nvPicPr>
          <p:blipFill>
            <a:blip r:embed="rId4" cstate="print"/>
            <a:srcRect l="35506" t="-1455"/>
            <a:stretch>
              <a:fillRect/>
            </a:stretch>
          </p:blipFill>
          <p:spPr bwMode="auto">
            <a:xfrm>
              <a:off x="4675185" y="1272270"/>
              <a:ext cx="2150053" cy="1932709"/>
            </a:xfrm>
            <a:prstGeom prst="rect">
              <a:avLst/>
            </a:prstGeom>
            <a:noFill/>
          </p:spPr>
        </p:pic>
      </p:grpSp>
      <p:pic>
        <p:nvPicPr>
          <p:cNvPr id="18438" name="Picture 6" descr="http://pad2.whstatic.com/images/thumb/4/4e/Avoid-Peer-Pressure-As-a-Teen-Christian-Step-6.jpg/aid185911-728px-Avoid-Peer-Pressure-As-a-Teen-Christian-Step-6.jpg"/>
          <p:cNvPicPr>
            <a:picLocks noChangeAspect="1" noChangeArrowheads="1"/>
          </p:cNvPicPr>
          <p:nvPr/>
        </p:nvPicPr>
        <p:blipFill>
          <a:blip r:embed="rId5" cstate="print"/>
          <a:srcRect l="20267" t="6420" r="27385" b="8007"/>
          <a:stretch>
            <a:fillRect/>
          </a:stretch>
        </p:blipFill>
        <p:spPr bwMode="auto">
          <a:xfrm>
            <a:off x="1418369" y="3099507"/>
            <a:ext cx="2152073" cy="2343734"/>
          </a:xfrm>
          <a:prstGeom prst="rect">
            <a:avLst/>
          </a:prstGeom>
          <a:noFill/>
        </p:spPr>
      </p:pic>
    </p:spTree>
    <p:extLst>
      <p:ext uri="{BB962C8B-B14F-4D97-AF65-F5344CB8AC3E}">
        <p14:creationId xmlns:p14="http://schemas.microsoft.com/office/powerpoint/2010/main" val="551078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4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4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dark water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2524" r="57396"/>
          <a:stretch/>
        </p:blipFill>
        <p:spPr bwMode="auto">
          <a:xfrm>
            <a:off x="0" y="0"/>
            <a:ext cx="12192000" cy="689171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0" y="6386066"/>
            <a:ext cx="8686800" cy="369332"/>
          </a:xfrm>
          <a:prstGeom prst="rect">
            <a:avLst/>
          </a:prstGeom>
          <a:noFill/>
        </p:spPr>
        <p:txBody>
          <a:bodyPr wrap="square" rtlCol="0">
            <a:spAutoFit/>
          </a:bodyPr>
          <a:lstStyle/>
          <a:p>
            <a:r>
              <a:rPr lang="en-US" i="1" dirty="0">
                <a:solidFill>
                  <a:schemeClr val="bg1"/>
                </a:solidFill>
                <a:cs typeface="Leelawadee" pitchFamily="34" charset="-34"/>
              </a:rPr>
              <a:t>John 5:39-40</a:t>
            </a:r>
          </a:p>
        </p:txBody>
      </p:sp>
      <p:sp>
        <p:nvSpPr>
          <p:cNvPr id="10" name="TextBox 9"/>
          <p:cNvSpPr txBox="1"/>
          <p:nvPr/>
        </p:nvSpPr>
        <p:spPr>
          <a:xfrm>
            <a:off x="3202718" y="1393950"/>
            <a:ext cx="5606304" cy="2862322"/>
          </a:xfrm>
          <a:prstGeom prst="rect">
            <a:avLst/>
          </a:prstGeom>
          <a:noFill/>
        </p:spPr>
        <p:txBody>
          <a:bodyPr wrap="square" rtlCol="0">
            <a:spAutoFit/>
          </a:bodyPr>
          <a:lstStyle/>
          <a:p>
            <a:r>
              <a:rPr lang="en-US" sz="2000" dirty="0">
                <a:solidFill>
                  <a:schemeClr val="bg1"/>
                </a:solidFill>
              </a:rPr>
              <a:t>Many Jews in Jesus’s day believed that merely studying the scriptures would allow them to receive eternal life. </a:t>
            </a:r>
          </a:p>
          <a:p>
            <a:endParaRPr lang="en-US" sz="2000" dirty="0">
              <a:solidFill>
                <a:schemeClr val="bg1"/>
              </a:solidFill>
            </a:endParaRPr>
          </a:p>
          <a:p>
            <a:r>
              <a:rPr lang="en-US" sz="2000" dirty="0">
                <a:solidFill>
                  <a:schemeClr val="bg1"/>
                </a:solidFill>
              </a:rPr>
              <a:t>They failed to understand that the purpose of the scriptures was to point them to Jesus Christ. </a:t>
            </a:r>
          </a:p>
          <a:p>
            <a:endParaRPr lang="en-US" sz="2000" dirty="0">
              <a:solidFill>
                <a:schemeClr val="bg1"/>
              </a:solidFill>
            </a:endParaRPr>
          </a:p>
          <a:p>
            <a:r>
              <a:rPr lang="en-US" sz="2000" dirty="0">
                <a:solidFill>
                  <a:schemeClr val="bg1"/>
                </a:solidFill>
              </a:rPr>
              <a:t>He said, in essence, “You think you have eternal life, but search the scriptures, for they testify of me.”</a:t>
            </a:r>
            <a:endParaRPr lang="en-US" sz="2000" i="1" dirty="0">
              <a:solidFill>
                <a:schemeClr val="bg1"/>
              </a:solidFill>
              <a:latin typeface="Leelawadee" pitchFamily="34" charset="-34"/>
              <a:cs typeface="Leelawadee" pitchFamily="34" charset="-34"/>
            </a:endParaRPr>
          </a:p>
        </p:txBody>
      </p:sp>
      <p:sp>
        <p:nvSpPr>
          <p:cNvPr id="11" name="TextBox 10"/>
          <p:cNvSpPr txBox="1"/>
          <p:nvPr/>
        </p:nvSpPr>
        <p:spPr>
          <a:xfrm>
            <a:off x="242046" y="125505"/>
            <a:ext cx="11591365" cy="923330"/>
          </a:xfrm>
          <a:prstGeom prst="rect">
            <a:avLst/>
          </a:prstGeom>
          <a:noFill/>
        </p:spPr>
        <p:txBody>
          <a:bodyPr wrap="square" rtlCol="0">
            <a:spAutoFit/>
          </a:bodyPr>
          <a:lstStyle/>
          <a:p>
            <a:pPr algn="ctr"/>
            <a:r>
              <a:rPr lang="en-US" sz="5400" i="1" dirty="0">
                <a:solidFill>
                  <a:schemeClr val="bg1"/>
                </a:solidFill>
                <a:cs typeface="Leelawadee" pitchFamily="34" charset="-34"/>
              </a:rPr>
              <a:t>Qualifying for Eternal Life</a:t>
            </a:r>
          </a:p>
        </p:txBody>
      </p:sp>
      <p:sp>
        <p:nvSpPr>
          <p:cNvPr id="4" name="Rectangle 3"/>
          <p:cNvSpPr/>
          <p:nvPr/>
        </p:nvSpPr>
        <p:spPr>
          <a:xfrm>
            <a:off x="11072389" y="6498053"/>
            <a:ext cx="1050616" cy="338554"/>
          </a:xfrm>
          <a:prstGeom prst="rect">
            <a:avLst/>
          </a:prstGeom>
        </p:spPr>
        <p:txBody>
          <a:bodyPr wrap="square">
            <a:spAutoFit/>
          </a:bodyPr>
          <a:lstStyle/>
          <a:p>
            <a:pPr algn="r" fontAlgn="base"/>
            <a:r>
              <a:rPr lang="en-US" sz="1600" dirty="0">
                <a:solidFill>
                  <a:schemeClr val="bg1"/>
                </a:solidFill>
                <a:latin typeface="Abadi" panose="020B0604020104020204" pitchFamily="34" charset="0"/>
              </a:rPr>
              <a:t>(5)</a:t>
            </a:r>
            <a:endParaRPr lang="en-US" sz="1600" b="0" i="0" dirty="0">
              <a:solidFill>
                <a:schemeClr val="bg1"/>
              </a:solidFill>
              <a:effectLst/>
              <a:latin typeface="Abadi" panose="020B0604020104020204" pitchFamily="34" charset="0"/>
            </a:endParaRPr>
          </a:p>
        </p:txBody>
      </p:sp>
      <p:grpSp>
        <p:nvGrpSpPr>
          <p:cNvPr id="13" name="Group 12"/>
          <p:cNvGrpSpPr/>
          <p:nvPr/>
        </p:nvGrpSpPr>
        <p:grpSpPr>
          <a:xfrm>
            <a:off x="4461942" y="4379811"/>
            <a:ext cx="2933673" cy="2352684"/>
            <a:chOff x="384206" y="4158361"/>
            <a:chExt cx="3289208" cy="2390250"/>
          </a:xfrm>
        </p:grpSpPr>
        <p:grpSp>
          <p:nvGrpSpPr>
            <p:cNvPr id="14" name="Group 13"/>
            <p:cNvGrpSpPr/>
            <p:nvPr/>
          </p:nvGrpSpPr>
          <p:grpSpPr>
            <a:xfrm>
              <a:off x="384206" y="4158361"/>
              <a:ext cx="3289208" cy="2390250"/>
              <a:chOff x="609599" y="833642"/>
              <a:chExt cx="7941747" cy="5771225"/>
            </a:xfrm>
          </p:grpSpPr>
          <p:grpSp>
            <p:nvGrpSpPr>
              <p:cNvPr id="16" name="Group 15"/>
              <p:cNvGrpSpPr/>
              <p:nvPr/>
            </p:nvGrpSpPr>
            <p:grpSpPr>
              <a:xfrm rot="10800000">
                <a:off x="7696200" y="5257800"/>
                <a:ext cx="621450" cy="1347067"/>
                <a:chOff x="7010400" y="381000"/>
                <a:chExt cx="762000" cy="2033666"/>
              </a:xfrm>
            </p:grpSpPr>
            <p:sp>
              <p:nvSpPr>
                <p:cNvPr id="29" name="Rounded Rectangle 28"/>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7010400" y="381000"/>
                  <a:ext cx="762000" cy="1219200"/>
                </a:xfrm>
                <a:prstGeom prst="ellipse">
                  <a:avLst/>
                </a:prstGeom>
                <a:solidFill>
                  <a:srgbClr val="B493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p:nvPr/>
            </p:nvGrpSpPr>
            <p:grpSpPr>
              <a:xfrm rot="10800000">
                <a:off x="939238" y="4923502"/>
                <a:ext cx="621450" cy="1347067"/>
                <a:chOff x="7010400" y="381000"/>
                <a:chExt cx="762000" cy="2033666"/>
              </a:xfrm>
            </p:grpSpPr>
            <p:sp>
              <p:nvSpPr>
                <p:cNvPr id="27" name="Rounded Rectangle 26"/>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7010400" y="381000"/>
                  <a:ext cx="762000" cy="1219200"/>
                </a:xfrm>
                <a:prstGeom prst="ellipse">
                  <a:avLst/>
                </a:prstGeom>
                <a:solidFill>
                  <a:srgbClr val="B493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an 3"/>
              <p:cNvSpPr/>
              <p:nvPr/>
            </p:nvSpPr>
            <p:spPr>
              <a:xfrm>
                <a:off x="7315200" y="1981200"/>
                <a:ext cx="1236146" cy="3840519"/>
              </a:xfrm>
              <a:prstGeom prst="can">
                <a:avLst/>
              </a:prstGeom>
              <a:solidFill>
                <a:srgbClr val="B493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an 1"/>
              <p:cNvSpPr/>
              <p:nvPr/>
            </p:nvSpPr>
            <p:spPr>
              <a:xfrm>
                <a:off x="609599" y="1643059"/>
                <a:ext cx="1236146" cy="3840519"/>
              </a:xfrm>
              <a:prstGeom prst="can">
                <a:avLst/>
              </a:prstGeom>
              <a:solidFill>
                <a:srgbClr val="B493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899460" y="833642"/>
                <a:ext cx="621450" cy="986197"/>
                <a:chOff x="7031201" y="834275"/>
                <a:chExt cx="762000" cy="1488861"/>
              </a:xfrm>
            </p:grpSpPr>
            <p:sp>
              <p:nvSpPr>
                <p:cNvPr id="25" name="Rounded Rectangle 24"/>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5"/>
                <p:cNvSpPr/>
                <p:nvPr/>
              </p:nvSpPr>
              <p:spPr>
                <a:xfrm>
                  <a:off x="7031201" y="834275"/>
                  <a:ext cx="762000" cy="1219200"/>
                </a:xfrm>
                <a:prstGeom prst="ellipse">
                  <a:avLst/>
                </a:prstGeom>
                <a:solidFill>
                  <a:srgbClr val="B493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p:cNvGrpSpPr/>
              <p:nvPr/>
            </p:nvGrpSpPr>
            <p:grpSpPr>
              <a:xfrm>
                <a:off x="7646520" y="1148254"/>
                <a:ext cx="621450" cy="1017899"/>
                <a:chOff x="7087348" y="824753"/>
                <a:chExt cx="762000" cy="1536722"/>
              </a:xfrm>
            </p:grpSpPr>
            <p:sp>
              <p:nvSpPr>
                <p:cNvPr id="23" name="Rounded Rectangle 22"/>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7087348" y="824753"/>
                  <a:ext cx="762000" cy="1219200"/>
                </a:xfrm>
                <a:prstGeom prst="ellipse">
                  <a:avLst/>
                </a:prstGeom>
                <a:solidFill>
                  <a:srgbClr val="B493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5" name="Rectangle 14"/>
            <p:cNvSpPr/>
            <p:nvPr/>
          </p:nvSpPr>
          <p:spPr>
            <a:xfrm>
              <a:off x="1016977" y="4739640"/>
              <a:ext cx="2094380" cy="1094418"/>
            </a:xfrm>
            <a:prstGeom prst="rect">
              <a:avLst/>
            </a:prstGeom>
          </p:spPr>
          <p:txBody>
            <a:bodyPr wrap="square">
              <a:spAutoFit/>
            </a:bodyPr>
            <a:lstStyle/>
            <a:p>
              <a:pPr algn="ctr"/>
              <a:r>
                <a:rPr lang="en-US" sz="1600" b="1" dirty="0"/>
                <a:t>Only by coming unto Jesus Christ can we receive eternal life</a:t>
              </a:r>
              <a:endParaRPr lang="en-US" sz="1600" dirty="0"/>
            </a:p>
          </p:txBody>
        </p:sp>
      </p:grpSp>
      <p:grpSp>
        <p:nvGrpSpPr>
          <p:cNvPr id="31" name="Group 30"/>
          <p:cNvGrpSpPr/>
          <p:nvPr/>
        </p:nvGrpSpPr>
        <p:grpSpPr>
          <a:xfrm>
            <a:off x="931695" y="2509147"/>
            <a:ext cx="1919720" cy="3213168"/>
            <a:chOff x="760491" y="660903"/>
            <a:chExt cx="1919720" cy="3213168"/>
          </a:xfrm>
        </p:grpSpPr>
        <p:pic>
          <p:nvPicPr>
            <p:cNvPr id="3074" name="Picture 2" descr="Image result for animated raising han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74842" y="1929839"/>
              <a:ext cx="1705369" cy="1944232"/>
            </a:xfrm>
            <a:prstGeom prst="rect">
              <a:avLst/>
            </a:prstGeom>
            <a:noFill/>
            <a:extLst>
              <a:ext uri="{909E8E84-426E-40DD-AFC4-6F175D3DCCD1}">
                <a14:hiddenFill xmlns:a14="http://schemas.microsoft.com/office/drawing/2010/main">
                  <a:solidFill>
                    <a:srgbClr val="FFFFFF"/>
                  </a:solidFill>
                </a14:hiddenFill>
              </a:ext>
            </a:extLst>
          </p:spPr>
        </p:pic>
        <p:sp>
          <p:nvSpPr>
            <p:cNvPr id="12" name="Oval Callout 11"/>
            <p:cNvSpPr/>
            <p:nvPr/>
          </p:nvSpPr>
          <p:spPr>
            <a:xfrm>
              <a:off x="760491" y="660903"/>
              <a:ext cx="959667" cy="851026"/>
            </a:xfrm>
            <a:prstGeom prst="wedgeEllipseCallout">
              <a:avLst>
                <a:gd name="adj1" fmla="val 45205"/>
                <a:gd name="adj2" fmla="val 752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PICK ME</a:t>
              </a:r>
            </a:p>
          </p:txBody>
        </p:sp>
      </p:grpSp>
      <p:grpSp>
        <p:nvGrpSpPr>
          <p:cNvPr id="32" name="Group 31"/>
          <p:cNvGrpSpPr/>
          <p:nvPr/>
        </p:nvGrpSpPr>
        <p:grpSpPr>
          <a:xfrm>
            <a:off x="9202818" y="2509147"/>
            <a:ext cx="1940659" cy="3275972"/>
            <a:chOff x="9183842" y="748827"/>
            <a:chExt cx="1940659" cy="3275972"/>
          </a:xfrm>
        </p:grpSpPr>
        <p:pic>
          <p:nvPicPr>
            <p:cNvPr id="3076" name="Picture 4" descr="Image result for animated raising hand"/>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9183842" y="2017618"/>
              <a:ext cx="1737646" cy="2007181"/>
            </a:xfrm>
            <a:prstGeom prst="rect">
              <a:avLst/>
            </a:prstGeom>
            <a:noFill/>
            <a:extLst>
              <a:ext uri="{909E8E84-426E-40DD-AFC4-6F175D3DCCD1}">
                <a14:hiddenFill xmlns:a14="http://schemas.microsoft.com/office/drawing/2010/main">
                  <a:solidFill>
                    <a:srgbClr val="FFFFFF"/>
                  </a:solidFill>
                </a14:hiddenFill>
              </a:ext>
            </a:extLst>
          </p:spPr>
        </p:pic>
        <p:sp>
          <p:nvSpPr>
            <p:cNvPr id="34" name="Oval Callout 33"/>
            <p:cNvSpPr/>
            <p:nvPr/>
          </p:nvSpPr>
          <p:spPr>
            <a:xfrm>
              <a:off x="10164834" y="748827"/>
              <a:ext cx="959667" cy="851026"/>
            </a:xfrm>
            <a:prstGeom prst="wedgeEllipseCallout">
              <a:avLst>
                <a:gd name="adj1" fmla="val -34040"/>
                <a:gd name="adj2" fmla="val 7313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PICK ME</a:t>
              </a:r>
            </a:p>
          </p:txBody>
        </p:sp>
      </p:grpSp>
    </p:spTree>
    <p:extLst>
      <p:ext uri="{BB962C8B-B14F-4D97-AF65-F5344CB8AC3E}">
        <p14:creationId xmlns:p14="http://schemas.microsoft.com/office/powerpoint/2010/main" val="4016690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outVertical)">
                                      <p:cBhvr>
                                        <p:cTn id="15" dur="500"/>
                                        <p:tgtEl>
                                          <p:spTgt spid="13"/>
                                        </p:tgtEl>
                                      </p:cBhvr>
                                    </p:animEffect>
                                  </p:childTnLst>
                                </p:cTn>
                              </p:par>
                              <p:par>
                                <p:cTn id="16" presetID="1" presetClass="entr" presetSubtype="0" fill="hold" nodeType="withEffect">
                                  <p:stCondLst>
                                    <p:cond delay="0"/>
                                  </p:stCondLst>
                                  <p:childTnLst>
                                    <p:set>
                                      <p:cBhvr>
                                        <p:cTn id="17" dur="1" fill="hold">
                                          <p:stCondLst>
                                            <p:cond delay="0"/>
                                          </p:stCondLst>
                                        </p:cTn>
                                        <p:tgtEl>
                                          <p:spTgt spid="31"/>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dark water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2524" r="57396"/>
          <a:stretch/>
        </p:blipFill>
        <p:spPr bwMode="auto">
          <a:xfrm>
            <a:off x="0" y="0"/>
            <a:ext cx="12192000" cy="689171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0" y="6386066"/>
            <a:ext cx="8686800" cy="369332"/>
          </a:xfrm>
          <a:prstGeom prst="rect">
            <a:avLst/>
          </a:prstGeom>
          <a:noFill/>
        </p:spPr>
        <p:txBody>
          <a:bodyPr wrap="square" rtlCol="0">
            <a:spAutoFit/>
          </a:bodyPr>
          <a:lstStyle/>
          <a:p>
            <a:r>
              <a:rPr lang="en-US" i="1" dirty="0">
                <a:solidFill>
                  <a:schemeClr val="bg1"/>
                </a:solidFill>
                <a:cs typeface="Leelawadee" pitchFamily="34" charset="-34"/>
              </a:rPr>
              <a:t>John 5:39-40</a:t>
            </a:r>
          </a:p>
        </p:txBody>
      </p:sp>
      <p:sp>
        <p:nvSpPr>
          <p:cNvPr id="10" name="TextBox 9"/>
          <p:cNvSpPr txBox="1"/>
          <p:nvPr/>
        </p:nvSpPr>
        <p:spPr>
          <a:xfrm>
            <a:off x="305609" y="1540769"/>
            <a:ext cx="5606304" cy="4708981"/>
          </a:xfrm>
          <a:prstGeom prst="rect">
            <a:avLst/>
          </a:prstGeom>
          <a:noFill/>
        </p:spPr>
        <p:txBody>
          <a:bodyPr wrap="square" rtlCol="0">
            <a:spAutoFit/>
          </a:bodyPr>
          <a:lstStyle/>
          <a:p>
            <a:r>
              <a:rPr lang="en-US" sz="2000" dirty="0">
                <a:solidFill>
                  <a:schemeClr val="bg1"/>
                </a:solidFill>
              </a:rPr>
              <a:t>Scriptural guidance helps you to recognize error and make the necessary correction. </a:t>
            </a:r>
          </a:p>
          <a:p>
            <a:endParaRPr lang="en-US" sz="2000" dirty="0">
              <a:solidFill>
                <a:schemeClr val="bg1"/>
              </a:solidFill>
            </a:endParaRPr>
          </a:p>
          <a:p>
            <a:r>
              <a:rPr lang="en-US" sz="2000" dirty="0">
                <a:solidFill>
                  <a:schemeClr val="bg1"/>
                </a:solidFill>
              </a:rPr>
              <a:t>Guidance can come when grappling with a serious challenge in life.</a:t>
            </a:r>
            <a:endParaRPr lang="en-US" sz="2000" i="1" dirty="0">
              <a:solidFill>
                <a:schemeClr val="bg1"/>
              </a:solidFill>
              <a:cs typeface="Leelawadee" pitchFamily="34" charset="-34"/>
            </a:endParaRPr>
          </a:p>
          <a:p>
            <a:endParaRPr lang="en-US" sz="2000" dirty="0">
              <a:solidFill>
                <a:schemeClr val="bg1"/>
              </a:solidFill>
            </a:endParaRPr>
          </a:p>
          <a:p>
            <a:endParaRPr lang="en-US" sz="2000" i="1" dirty="0">
              <a:solidFill>
                <a:schemeClr val="bg1"/>
              </a:solidFill>
              <a:cs typeface="Leelawadee" pitchFamily="34" charset="-34"/>
            </a:endParaRPr>
          </a:p>
          <a:p>
            <a:r>
              <a:rPr lang="en-US" sz="2000" dirty="0">
                <a:solidFill>
                  <a:schemeClr val="bg1"/>
                </a:solidFill>
              </a:rPr>
              <a:t>To feast means to savor. We savor the scriptures by studying them in a spirit of delightful discovery and faithful obedience.</a:t>
            </a:r>
          </a:p>
          <a:p>
            <a:endParaRPr lang="en-US" sz="2000" i="1" dirty="0">
              <a:solidFill>
                <a:schemeClr val="bg1"/>
              </a:solidFill>
              <a:cs typeface="Leelawadee" pitchFamily="34" charset="-34"/>
            </a:endParaRPr>
          </a:p>
          <a:p>
            <a:r>
              <a:rPr lang="en-US" sz="2000" dirty="0">
                <a:solidFill>
                  <a:schemeClr val="bg1"/>
                </a:solidFill>
              </a:rPr>
              <a:t>You cultivate such revelatory experiences by living according to the light already given you and by searching the scriptures with pure motives.</a:t>
            </a:r>
          </a:p>
          <a:p>
            <a:endParaRPr lang="en-US" sz="2000" i="1" dirty="0">
              <a:solidFill>
                <a:schemeClr val="bg1"/>
              </a:solidFill>
              <a:cs typeface="Leelawadee" pitchFamily="34" charset="-34"/>
            </a:endParaRPr>
          </a:p>
        </p:txBody>
      </p:sp>
      <p:sp>
        <p:nvSpPr>
          <p:cNvPr id="11" name="TextBox 10"/>
          <p:cNvSpPr txBox="1"/>
          <p:nvPr/>
        </p:nvSpPr>
        <p:spPr>
          <a:xfrm>
            <a:off x="242046" y="125505"/>
            <a:ext cx="11591365" cy="769441"/>
          </a:xfrm>
          <a:prstGeom prst="rect">
            <a:avLst/>
          </a:prstGeom>
          <a:noFill/>
        </p:spPr>
        <p:txBody>
          <a:bodyPr wrap="square" rtlCol="0">
            <a:spAutoFit/>
          </a:bodyPr>
          <a:lstStyle/>
          <a:p>
            <a:pPr algn="ctr"/>
            <a:r>
              <a:rPr lang="en-US" sz="4400" i="1" dirty="0">
                <a:solidFill>
                  <a:schemeClr val="bg1"/>
                </a:solidFill>
                <a:cs typeface="Leelawadee" pitchFamily="34" charset="-34"/>
              </a:rPr>
              <a:t>How To Achieve Eternal Life Through Scriptures</a:t>
            </a:r>
          </a:p>
        </p:txBody>
      </p:sp>
      <p:sp>
        <p:nvSpPr>
          <p:cNvPr id="4" name="Rectangle 3"/>
          <p:cNvSpPr/>
          <p:nvPr/>
        </p:nvSpPr>
        <p:spPr>
          <a:xfrm>
            <a:off x="11072389" y="6498053"/>
            <a:ext cx="1050616" cy="338554"/>
          </a:xfrm>
          <a:prstGeom prst="rect">
            <a:avLst/>
          </a:prstGeom>
        </p:spPr>
        <p:txBody>
          <a:bodyPr wrap="square">
            <a:spAutoFit/>
          </a:bodyPr>
          <a:lstStyle/>
          <a:p>
            <a:pPr algn="r" fontAlgn="base"/>
            <a:r>
              <a:rPr lang="en-US" sz="1600" dirty="0">
                <a:solidFill>
                  <a:schemeClr val="bg1"/>
                </a:solidFill>
                <a:latin typeface="Abadi" panose="020B0604020104020204" pitchFamily="34" charset="0"/>
              </a:rPr>
              <a:t>(6)</a:t>
            </a:r>
            <a:endParaRPr lang="en-US" sz="1600" b="0" i="0" dirty="0">
              <a:solidFill>
                <a:schemeClr val="bg1"/>
              </a:solidFill>
              <a:effectLst/>
              <a:latin typeface="Abadi" panose="020B0604020104020204" pitchFamily="34" charset="0"/>
            </a:endParaRPr>
          </a:p>
        </p:txBody>
      </p:sp>
      <p:sp>
        <p:nvSpPr>
          <p:cNvPr id="2" name="Rectangle 1"/>
          <p:cNvSpPr/>
          <p:nvPr/>
        </p:nvSpPr>
        <p:spPr>
          <a:xfrm>
            <a:off x="2326741" y="735935"/>
            <a:ext cx="7170344" cy="646331"/>
          </a:xfrm>
          <a:prstGeom prst="rect">
            <a:avLst/>
          </a:prstGeom>
        </p:spPr>
        <p:txBody>
          <a:bodyPr wrap="square">
            <a:spAutoFit/>
          </a:bodyPr>
          <a:lstStyle/>
          <a:p>
            <a:pPr algn="ctr"/>
            <a:r>
              <a:rPr lang="en-US" dirty="0">
                <a:solidFill>
                  <a:srgbClr val="FFFF00"/>
                </a:solidFill>
                <a:latin typeface="Abadi" panose="020B0604020104020204" pitchFamily="34" charset="0"/>
              </a:rPr>
              <a:t>Once we understand </a:t>
            </a:r>
            <a:r>
              <a:rPr lang="en-US" i="1" dirty="0">
                <a:solidFill>
                  <a:srgbClr val="FFFF00"/>
                </a:solidFill>
                <a:latin typeface="Abadi" panose="020B0604020104020204" pitchFamily="34" charset="0"/>
              </a:rPr>
              <a:t>why</a:t>
            </a:r>
            <a:r>
              <a:rPr lang="en-US" dirty="0">
                <a:solidFill>
                  <a:srgbClr val="FFFF00"/>
                </a:solidFill>
                <a:latin typeface="Abadi" panose="020B0604020104020204" pitchFamily="34" charset="0"/>
              </a:rPr>
              <a:t> we need guidance and </a:t>
            </a:r>
            <a:r>
              <a:rPr lang="en-US" i="1" dirty="0">
                <a:solidFill>
                  <a:srgbClr val="FFFF00"/>
                </a:solidFill>
                <a:latin typeface="Abadi" panose="020B0604020104020204" pitchFamily="34" charset="0"/>
              </a:rPr>
              <a:t>where</a:t>
            </a:r>
            <a:r>
              <a:rPr lang="en-US" dirty="0">
                <a:solidFill>
                  <a:srgbClr val="FFFF00"/>
                </a:solidFill>
                <a:latin typeface="Abadi" panose="020B0604020104020204" pitchFamily="34" charset="0"/>
              </a:rPr>
              <a:t> we obtain it, we then ask, </a:t>
            </a:r>
            <a:r>
              <a:rPr lang="en-US" i="1" dirty="0">
                <a:solidFill>
                  <a:srgbClr val="FFFF00"/>
                </a:solidFill>
                <a:latin typeface="Abadi" panose="020B0604020104020204" pitchFamily="34" charset="0"/>
              </a:rPr>
              <a:t>how</a:t>
            </a:r>
            <a:r>
              <a:rPr lang="en-US" dirty="0">
                <a:solidFill>
                  <a:srgbClr val="FFFF00"/>
                </a:solidFill>
                <a:latin typeface="Abadi" panose="020B0604020104020204" pitchFamily="34" charset="0"/>
              </a:rPr>
              <a:t> can we achieve it?</a:t>
            </a:r>
            <a:endParaRPr lang="en-US" dirty="0">
              <a:solidFill>
                <a:srgbClr val="FFFF00"/>
              </a:solidFill>
            </a:endParaRPr>
          </a:p>
        </p:txBody>
      </p:sp>
      <p:sp>
        <p:nvSpPr>
          <p:cNvPr id="3" name="Rectangle 2"/>
          <p:cNvSpPr/>
          <p:nvPr/>
        </p:nvSpPr>
        <p:spPr>
          <a:xfrm>
            <a:off x="6172533" y="4669621"/>
            <a:ext cx="5639751" cy="2031325"/>
          </a:xfrm>
          <a:prstGeom prst="rect">
            <a:avLst/>
          </a:prstGeom>
        </p:spPr>
        <p:txBody>
          <a:bodyPr wrap="square">
            <a:spAutoFit/>
          </a:bodyPr>
          <a:lstStyle/>
          <a:p>
            <a:r>
              <a:rPr lang="en-US" dirty="0">
                <a:solidFill>
                  <a:schemeClr val="bg1"/>
                </a:solidFill>
                <a:latin typeface="Abadi" panose="020B0604020104020204" pitchFamily="34" charset="0"/>
              </a:rPr>
              <a:t>We all </a:t>
            </a:r>
            <a:r>
              <a:rPr lang="en-US" i="1" dirty="0">
                <a:solidFill>
                  <a:schemeClr val="bg1"/>
                </a:solidFill>
                <a:latin typeface="Abadi" panose="020B0604020104020204" pitchFamily="34" charset="0"/>
              </a:rPr>
              <a:t>need</a:t>
            </a:r>
            <a:r>
              <a:rPr lang="en-US" dirty="0">
                <a:solidFill>
                  <a:schemeClr val="bg1"/>
                </a:solidFill>
                <a:latin typeface="Abadi" panose="020B0604020104020204" pitchFamily="34" charset="0"/>
              </a:rPr>
              <a:t> guidance through life. We </a:t>
            </a:r>
            <a:r>
              <a:rPr lang="en-US" i="1" dirty="0">
                <a:solidFill>
                  <a:schemeClr val="bg1"/>
                </a:solidFill>
                <a:latin typeface="Abadi" panose="020B0604020104020204" pitchFamily="34" charset="0"/>
              </a:rPr>
              <a:t>obtain</a:t>
            </a:r>
            <a:r>
              <a:rPr lang="en-US" dirty="0">
                <a:solidFill>
                  <a:schemeClr val="bg1"/>
                </a:solidFill>
                <a:latin typeface="Abadi" panose="020B0604020104020204" pitchFamily="34" charset="0"/>
              </a:rPr>
              <a:t> it best from the standard works and teachings of the prophets of God. </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With diligent effort, we can </a:t>
            </a:r>
            <a:r>
              <a:rPr lang="en-US" i="1" dirty="0">
                <a:solidFill>
                  <a:schemeClr val="bg1"/>
                </a:solidFill>
                <a:latin typeface="Abadi" panose="020B0604020104020204" pitchFamily="34" charset="0"/>
              </a:rPr>
              <a:t>achieve</a:t>
            </a:r>
            <a:r>
              <a:rPr lang="en-US" dirty="0">
                <a:solidFill>
                  <a:schemeClr val="bg1"/>
                </a:solidFill>
                <a:latin typeface="Abadi" panose="020B0604020104020204" pitchFamily="34" charset="0"/>
              </a:rPr>
              <a:t> that guidance and thus qualify for all of the blessings that God has in store for His faithful children. </a:t>
            </a:r>
            <a:endParaRPr lang="en-US" dirty="0">
              <a:solidFill>
                <a:schemeClr val="bg1"/>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3282" y="894946"/>
            <a:ext cx="880544" cy="1102335"/>
          </a:xfrm>
          <a:prstGeom prst="rect">
            <a:avLst/>
          </a:prstGeom>
        </p:spPr>
      </p:pic>
      <p:pic>
        <p:nvPicPr>
          <p:cNvPr id="4098" name="Picture 2" descr="Image result for lds reading scriptur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5841" y="1621354"/>
            <a:ext cx="428625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1276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09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Image result for dark water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2524" r="57396"/>
          <a:stretch/>
        </p:blipFill>
        <p:spPr bwMode="auto">
          <a:xfrm>
            <a:off x="0" y="0"/>
            <a:ext cx="12192000" cy="689171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192000" cy="3970318"/>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pPr marL="342900" indent="-342900">
              <a:buFontTx/>
              <a:buAutoNum type="arabicPeriod"/>
            </a:pPr>
            <a:endParaRPr lang="en-US" dirty="0">
              <a:solidFill>
                <a:schemeClr val="bg1"/>
              </a:solidFill>
            </a:endParaRPr>
          </a:p>
          <a:p>
            <a:pPr marL="342900" indent="-342900">
              <a:buFontTx/>
              <a:buAutoNum type="arabicPeriod"/>
            </a:pPr>
            <a:r>
              <a:rPr lang="en-US" dirty="0">
                <a:solidFill>
                  <a:schemeClr val="bg1"/>
                </a:solidFill>
              </a:rPr>
              <a:t>New Testament Institute Student Manual Chapter 23</a:t>
            </a:r>
          </a:p>
          <a:p>
            <a:pPr marL="342900" indent="-342900">
              <a:buFontTx/>
              <a:buAutoNum type="arabicPeriod"/>
            </a:pPr>
            <a:r>
              <a:rPr lang="en-US" dirty="0">
                <a:solidFill>
                  <a:schemeClr val="bg1"/>
                </a:solidFill>
              </a:rPr>
              <a:t>Elder Bruce R. McConkie  (</a:t>
            </a:r>
            <a:r>
              <a:rPr lang="en-US" i="1" dirty="0">
                <a:solidFill>
                  <a:schemeClr val="bg1"/>
                </a:solidFill>
              </a:rPr>
              <a:t>Doctrinal New Testament Commentary,</a:t>
            </a:r>
            <a:r>
              <a:rPr lang="en-US" dirty="0">
                <a:solidFill>
                  <a:schemeClr val="bg1"/>
                </a:solidFill>
              </a:rPr>
              <a:t> 3 vols. [1965–73], 1:188). “Equal with God” </a:t>
            </a:r>
            <a:r>
              <a:rPr lang="en-US" dirty="0">
                <a:solidFill>
                  <a:schemeClr val="bg1"/>
                </a:solidFill>
                <a:latin typeface="Abadi" panose="020B0604020104020204" pitchFamily="34" charset="0"/>
              </a:rPr>
              <a:t>(</a:t>
            </a:r>
            <a:r>
              <a:rPr lang="en-US" i="1" dirty="0">
                <a:solidFill>
                  <a:schemeClr val="bg1"/>
                </a:solidFill>
                <a:latin typeface="Abadi" panose="020B0604020104020204" pitchFamily="34" charset="0"/>
              </a:rPr>
              <a:t>The Mortal Messiah: From Bethlehem to Calvary,</a:t>
            </a:r>
            <a:r>
              <a:rPr lang="en-US" dirty="0">
                <a:solidFill>
                  <a:schemeClr val="bg1"/>
                </a:solidFill>
                <a:latin typeface="Abadi" panose="020B0604020104020204" pitchFamily="34" charset="0"/>
              </a:rPr>
              <a:t> 4 vols. [1979–81], 2:71).</a:t>
            </a:r>
            <a:endParaRPr lang="en-US" dirty="0">
              <a:solidFill>
                <a:schemeClr val="bg1"/>
              </a:solidFill>
            </a:endParaRPr>
          </a:p>
          <a:p>
            <a:pPr marL="342900" indent="-342900">
              <a:buFontTx/>
              <a:buAutoNum type="arabicPeriod"/>
            </a:pPr>
            <a:r>
              <a:rPr lang="en-US" dirty="0">
                <a:solidFill>
                  <a:schemeClr val="bg1"/>
                </a:solidFill>
              </a:rPr>
              <a:t>Elder Merrill J. Bateman(“The Power to Heal from Within,”</a:t>
            </a:r>
            <a:r>
              <a:rPr lang="en-US" i="1" dirty="0">
                <a:solidFill>
                  <a:schemeClr val="bg1"/>
                </a:solidFill>
              </a:rPr>
              <a:t> Ensign,</a:t>
            </a:r>
            <a:r>
              <a:rPr lang="en-US" dirty="0">
                <a:solidFill>
                  <a:schemeClr val="bg1"/>
                </a:solidFill>
              </a:rPr>
              <a:t> May 1995, 13).</a:t>
            </a:r>
            <a:endParaRPr lang="en-US" i="1" dirty="0">
              <a:solidFill>
                <a:schemeClr val="bg1"/>
              </a:solidFill>
              <a:latin typeface="Leelawadee" pitchFamily="34" charset="-34"/>
              <a:cs typeface="Leelawadee" pitchFamily="34" charset="-34"/>
            </a:endParaRPr>
          </a:p>
          <a:p>
            <a:pPr marL="342900" indent="-342900">
              <a:buFontTx/>
              <a:buAutoNum type="arabicPeriod"/>
            </a:pPr>
            <a:r>
              <a:rPr lang="en-US" dirty="0">
                <a:solidFill>
                  <a:schemeClr val="bg1"/>
                </a:solidFill>
              </a:rPr>
              <a:t>Elder Joseph B. Wirthlin </a:t>
            </a:r>
            <a:r>
              <a:rPr lang="en-US" i="1" dirty="0">
                <a:solidFill>
                  <a:schemeClr val="bg1"/>
                </a:solidFill>
              </a:rPr>
              <a:t>Fruits of the Restored Gospel of Jesus Christ </a:t>
            </a:r>
            <a:r>
              <a:rPr lang="en-US" dirty="0">
                <a:solidFill>
                  <a:schemeClr val="bg1"/>
                </a:solidFill>
              </a:rPr>
              <a:t>1991 Oct. Gen. Conf.</a:t>
            </a:r>
          </a:p>
          <a:p>
            <a:pPr marL="342900" indent="-342900">
              <a:buFontTx/>
              <a:buAutoNum type="arabicPeriod"/>
            </a:pPr>
            <a:r>
              <a:rPr lang="en-US" dirty="0">
                <a:solidFill>
                  <a:schemeClr val="bg1"/>
                </a:solidFill>
              </a:rPr>
              <a:t>Excerpts from: Elder Russell M. Nelson </a:t>
            </a:r>
            <a:r>
              <a:rPr lang="en-US" i="1" dirty="0">
                <a:solidFill>
                  <a:schemeClr val="bg1"/>
                </a:solidFill>
              </a:rPr>
              <a:t>Living by Scriptural Guidance </a:t>
            </a:r>
            <a:r>
              <a:rPr lang="en-US" dirty="0">
                <a:solidFill>
                  <a:schemeClr val="bg1"/>
                </a:solidFill>
              </a:rPr>
              <a:t>2000 Oct. Gen Conf.</a:t>
            </a:r>
          </a:p>
          <a:p>
            <a:pPr marL="342900" indent="-342900">
              <a:buFontTx/>
              <a:buAutoNum type="arabicPeriod"/>
            </a:pPr>
            <a:endParaRPr lang="en-US" dirty="0">
              <a:solidFill>
                <a:schemeClr val="bg1"/>
              </a:solidFill>
            </a:endParaRPr>
          </a:p>
          <a:p>
            <a:pPr marL="342900" indent="-342900">
              <a:buFontTx/>
              <a:buAutoNum type="arabicPeriod"/>
            </a:pPr>
            <a:endParaRPr lang="en-US" dirty="0">
              <a:solidFill>
                <a:schemeClr val="bg1"/>
              </a:solidFill>
            </a:endParaRPr>
          </a:p>
          <a:p>
            <a:pPr marL="342900" indent="-342900">
              <a:buFontTx/>
              <a:buAutoNum type="arabicPeriod"/>
            </a:pPr>
            <a:endParaRPr lang="en-US" dirty="0">
              <a:solidFill>
                <a:schemeClr val="bg1"/>
              </a:solidFill>
            </a:endParaRPr>
          </a:p>
          <a:p>
            <a:pPr marL="342900" indent="-342900">
              <a:buAutoNum type="arabicPeriod"/>
            </a:pPr>
            <a:endParaRPr lang="en-US" dirty="0">
              <a:solidFill>
                <a:schemeClr val="bg1"/>
              </a:solidFill>
            </a:endParaRPr>
          </a:p>
          <a:p>
            <a:endParaRPr lang="en-US" i="1" dirty="0">
              <a:solidFill>
                <a:schemeClr val="bg1"/>
              </a:solidFill>
            </a:endParaRPr>
          </a:p>
        </p:txBody>
      </p:sp>
      <p:sp>
        <p:nvSpPr>
          <p:cNvPr id="14" name="Footer Placeholder 14">
            <a:extLst>
              <a:ext uri="{FF2B5EF4-FFF2-40B4-BE49-F238E27FC236}">
                <a16:creationId xmlns:a16="http://schemas.microsoft.com/office/drawing/2014/main" id="{1D8ADA3E-0F82-4E81-8EB4-9B5D5ECB47BD}"/>
              </a:ext>
            </a:extLst>
          </p:cNvPr>
          <p:cNvSpPr>
            <a:spLocks noGrp="1"/>
          </p:cNvSpPr>
          <p:nvPr/>
        </p:nvSpPr>
        <p:spPr>
          <a:xfrm>
            <a:off x="119847" y="6484961"/>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272243542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804868" y="306104"/>
          <a:ext cx="10434045" cy="1375872"/>
        </p:xfrm>
        <a:graphic>
          <a:graphicData uri="http://schemas.openxmlformats.org/drawingml/2006/table">
            <a:tbl>
              <a:tblPr/>
              <a:tblGrid>
                <a:gridCol w="4718004">
                  <a:extLst>
                    <a:ext uri="{9D8B030D-6E8A-4147-A177-3AD203B41FA5}">
                      <a16:colId xmlns:a16="http://schemas.microsoft.com/office/drawing/2014/main" val="20000"/>
                    </a:ext>
                  </a:extLst>
                </a:gridCol>
                <a:gridCol w="1542424">
                  <a:extLst>
                    <a:ext uri="{9D8B030D-6E8A-4147-A177-3AD203B41FA5}">
                      <a16:colId xmlns:a16="http://schemas.microsoft.com/office/drawing/2014/main" val="20001"/>
                    </a:ext>
                  </a:extLst>
                </a:gridCol>
                <a:gridCol w="1451693">
                  <a:extLst>
                    <a:ext uri="{9D8B030D-6E8A-4147-A177-3AD203B41FA5}">
                      <a16:colId xmlns:a16="http://schemas.microsoft.com/office/drawing/2014/main" val="20002"/>
                    </a:ext>
                  </a:extLst>
                </a:gridCol>
                <a:gridCol w="1451693">
                  <a:extLst>
                    <a:ext uri="{9D8B030D-6E8A-4147-A177-3AD203B41FA5}">
                      <a16:colId xmlns:a16="http://schemas.microsoft.com/office/drawing/2014/main" val="20003"/>
                    </a:ext>
                  </a:extLst>
                </a:gridCol>
                <a:gridCol w="1270231">
                  <a:extLst>
                    <a:ext uri="{9D8B030D-6E8A-4147-A177-3AD203B41FA5}">
                      <a16:colId xmlns:a16="http://schemas.microsoft.com/office/drawing/2014/main" val="20004"/>
                    </a:ext>
                  </a:extLst>
                </a:gridCol>
              </a:tblGrid>
              <a:tr h="343968">
                <a:tc>
                  <a:txBody>
                    <a:bodyPr/>
                    <a:lstStyle/>
                    <a:p>
                      <a:pPr algn="ctr"/>
                      <a:r>
                        <a:rPr lang="en-US" sz="1200" b="1" dirty="0"/>
                        <a:t>Event</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Matthew</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Mark</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Luke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200" b="1" dirty="0"/>
                        <a:t>John</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343968">
                <a:tc>
                  <a:txBody>
                    <a:bodyPr/>
                    <a:lstStyle/>
                    <a:p>
                      <a:r>
                        <a:rPr lang="en-US" sz="1200" dirty="0"/>
                        <a:t>Jesus Attends a Feast at Jerusalem</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200" dirty="0"/>
                        <a:t>5:1</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1"/>
                  </a:ext>
                </a:extLst>
              </a:tr>
              <a:tr h="343968">
                <a:tc>
                  <a:txBody>
                    <a:bodyPr/>
                    <a:lstStyle/>
                    <a:p>
                      <a:r>
                        <a:rPr lang="en-US" sz="1200" dirty="0"/>
                        <a:t>Jesus Heals a Man on the Sabbath</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200" dirty="0"/>
                        <a:t>5:2-16</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2"/>
                  </a:ext>
                </a:extLst>
              </a:tr>
              <a:tr h="343968">
                <a:tc>
                  <a:txBody>
                    <a:bodyPr/>
                    <a:lstStyle/>
                    <a:p>
                      <a:r>
                        <a:rPr lang="en-US" sz="1200" dirty="0"/>
                        <a:t>Jesus to Do the Work of His Father</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200" dirty="0"/>
                        <a:t>5:17-47</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3"/>
                  </a:ext>
                </a:extLst>
              </a:tr>
            </a:tbl>
          </a:graphicData>
        </a:graphic>
      </p:graphicFrame>
      <p:sp>
        <p:nvSpPr>
          <p:cNvPr id="4" name="Rectangle 3"/>
          <p:cNvSpPr/>
          <p:nvPr/>
        </p:nvSpPr>
        <p:spPr>
          <a:xfrm>
            <a:off x="147918" y="1681976"/>
            <a:ext cx="6096000" cy="2492990"/>
          </a:xfrm>
          <a:prstGeom prst="rect">
            <a:avLst/>
          </a:prstGeom>
          <a:ln>
            <a:solidFill>
              <a:schemeClr val="tx1"/>
            </a:solidFill>
          </a:ln>
        </p:spPr>
        <p:txBody>
          <a:bodyPr>
            <a:spAutoFit/>
          </a:bodyPr>
          <a:lstStyle/>
          <a:p>
            <a:r>
              <a:rPr lang="en-US" sz="1200" b="1" dirty="0"/>
              <a:t>Needing to Be Healed:</a:t>
            </a:r>
          </a:p>
          <a:p>
            <a:r>
              <a:rPr lang="en-US" sz="1200" dirty="0"/>
              <a:t>“Just as the lame man at the Pool of Bethesda needed someone stronger than himself to be healed (see John 5:1–9), so we are dependent on the miracles of Christ’s atonement if our souls are to be made whole from grief, sorrow, and sin. … Through Christ, broken hearts are mended and peace replaces anxiety and sorrow. … As Isaiah stated concerning the Savior: ‘Surely he hath borne our griefs, and carried our sorrows. … And with his stripes we are healed’ (Isa. 53:4–5). </a:t>
            </a:r>
          </a:p>
          <a:p>
            <a:r>
              <a:rPr lang="en-US" sz="1200" dirty="0"/>
              <a:t>“The Savior’s atonement in the garden and on the cross is intimate as well as infinite. Infinite in that it spans the eternities. Intimate in that the Savior felt each person’s pains, sufferings, and sicknesses. Consequently, he knows how to carry our sorrows and relieve our burdens that we might be healed from within, made whole persons, and receive everlasting joy in his kingdom. May our faith in the Father and the Son help each of us to become whole” </a:t>
            </a:r>
            <a:r>
              <a:rPr lang="en-US" sz="1200" b="1" dirty="0"/>
              <a:t>Bishop Merrill J. Bateman</a:t>
            </a:r>
            <a:r>
              <a:rPr lang="en-US" sz="1200" dirty="0"/>
              <a:t> (“The Power to Heal from Within,”</a:t>
            </a:r>
            <a:r>
              <a:rPr lang="en-US" sz="1200" i="1" dirty="0"/>
              <a:t> Ensign,</a:t>
            </a:r>
            <a:r>
              <a:rPr lang="en-US" sz="1200" dirty="0"/>
              <a:t> May 1995, 13–14).</a:t>
            </a:r>
          </a:p>
        </p:txBody>
      </p:sp>
      <p:sp>
        <p:nvSpPr>
          <p:cNvPr id="5" name="Rectangle 4"/>
          <p:cNvSpPr/>
          <p:nvPr/>
        </p:nvSpPr>
        <p:spPr>
          <a:xfrm>
            <a:off x="147918" y="4174966"/>
            <a:ext cx="6096000" cy="1569660"/>
          </a:xfrm>
          <a:prstGeom prst="rect">
            <a:avLst/>
          </a:prstGeom>
          <a:ln>
            <a:solidFill>
              <a:schemeClr val="tx1"/>
            </a:solidFill>
          </a:ln>
        </p:spPr>
        <p:txBody>
          <a:bodyPr>
            <a:spAutoFit/>
          </a:bodyPr>
          <a:lstStyle/>
          <a:p>
            <a:r>
              <a:rPr lang="en-US" sz="1200" dirty="0"/>
              <a:t>Equal John 5:19:</a:t>
            </a:r>
          </a:p>
          <a:p>
            <a:r>
              <a:rPr lang="en-US" sz="1200" dirty="0"/>
              <a:t>To come to earth with such a responsibility, to stand in place of Elohim—speaking as He would speak, judging and serving, loving and warning, forbearing and forgiving as He would do—this is a duty of such staggering proportions that you and I cannot comprehend such a thing. But in the loyalty and determination that would be characteristic of a divine child, Jesus could comprehend it and He did it. Then, when the praise and honor began to come, He humbly directed all adulation to the Father [see John 5:19; 14:10]” Elder Jeffrey R. Holland (“The Grandeur of God,”</a:t>
            </a:r>
            <a:r>
              <a:rPr lang="en-US" sz="1200" i="1" dirty="0"/>
              <a:t> Ensign</a:t>
            </a:r>
            <a:r>
              <a:rPr lang="en-US" sz="1200" dirty="0"/>
              <a:t> or </a:t>
            </a:r>
            <a:r>
              <a:rPr lang="en-US" sz="1200" i="1" dirty="0"/>
              <a:t>Liahona, </a:t>
            </a:r>
            <a:r>
              <a:rPr lang="en-US" sz="1200" dirty="0"/>
              <a:t>Nov. 2003, 70–71).</a:t>
            </a:r>
          </a:p>
        </p:txBody>
      </p:sp>
      <p:sp>
        <p:nvSpPr>
          <p:cNvPr id="8" name="Rectangle 7"/>
          <p:cNvSpPr/>
          <p:nvPr/>
        </p:nvSpPr>
        <p:spPr>
          <a:xfrm>
            <a:off x="6243918" y="1681976"/>
            <a:ext cx="6096000" cy="2123658"/>
          </a:xfrm>
          <a:prstGeom prst="rect">
            <a:avLst/>
          </a:prstGeom>
          <a:ln>
            <a:solidFill>
              <a:schemeClr val="tx1"/>
            </a:solidFill>
          </a:ln>
        </p:spPr>
        <p:txBody>
          <a:bodyPr>
            <a:spAutoFit/>
          </a:bodyPr>
          <a:lstStyle/>
          <a:p>
            <a:r>
              <a:rPr lang="en-US" sz="1200" b="1" dirty="0"/>
              <a:t>So Focused on Moses John 5:46:</a:t>
            </a:r>
          </a:p>
          <a:p>
            <a:r>
              <a:rPr lang="en-US" sz="1200" dirty="0"/>
              <a:t>"It is ironic that many in Jesus' time refused to listen to Him because they were so fixed on Moses. To those who persecuted Him because He had healed an invalid on the Sabbath, he said: 'Had ye believed Moses, ye would have believed me: for he wrote of me. But if ye believe not his writings, how shall ye believe my words?' (John 5:46-47. See also Mormon 7:9.) Yet Jesus had personally called, instructed, and tutored Moses! </a:t>
            </a:r>
          </a:p>
          <a:p>
            <a:endParaRPr lang="en-US" sz="1200" dirty="0"/>
          </a:p>
          <a:p>
            <a:r>
              <a:rPr lang="en-US" sz="1200" dirty="0"/>
              <a:t>He told the Nephites, 'Behold, . . . the law is fulfilled that was given unto Moses. Behold, I am he that gave the law, and I am he who covenanted with my people Israel; therefore, the law in me is fulfilled, for I have come to fulfill the law; therefore it hath an end.' (3 Nephi 15:4-5.)" Elder Neal A. Maxwell (</a:t>
            </a:r>
            <a:r>
              <a:rPr lang="en-US" sz="1200" i="1" dirty="0"/>
              <a:t>Meek and Lowly</a:t>
            </a:r>
            <a:r>
              <a:rPr lang="en-US" sz="1200" dirty="0"/>
              <a:t> [Salt Lake City: Deseret Book Co., 1987], 77.)</a:t>
            </a:r>
          </a:p>
        </p:txBody>
      </p:sp>
      <p:sp>
        <p:nvSpPr>
          <p:cNvPr id="9" name="Rectangle 8"/>
          <p:cNvSpPr/>
          <p:nvPr/>
        </p:nvSpPr>
        <p:spPr>
          <a:xfrm>
            <a:off x="6243918" y="3805634"/>
            <a:ext cx="6096000" cy="1384995"/>
          </a:xfrm>
          <a:prstGeom prst="rect">
            <a:avLst/>
          </a:prstGeom>
          <a:ln>
            <a:solidFill>
              <a:schemeClr val="tx1"/>
            </a:solidFill>
          </a:ln>
        </p:spPr>
        <p:txBody>
          <a:bodyPr>
            <a:spAutoFit/>
          </a:bodyPr>
          <a:lstStyle/>
          <a:p>
            <a:r>
              <a:rPr lang="en-US" sz="1200" b="1" dirty="0"/>
              <a:t>Scripture Searching John 5:39-40:</a:t>
            </a:r>
          </a:p>
          <a:p>
            <a:r>
              <a:rPr lang="en-US" sz="1200" dirty="0"/>
              <a:t>“In the end, the central purpose of all scripture is to fill our souls with faith in God the Father and in His Son, Jesus Christ—faith that They exist; faith in the Father’s plan for our immortality and eternal life; faith in the Atonement and Resurrection of Jesus Christ, which animates this plan of happiness; faith to make the gospel of Jesus Christ our way of life; and faith to come to know ‘the only true God, and Jesus Christ, whom [He has] sent’ (John 17:3)” (“The Blessing of Scripture,”</a:t>
            </a:r>
            <a:r>
              <a:rPr lang="en-US" sz="1200" i="1" dirty="0"/>
              <a:t> Ensign</a:t>
            </a:r>
            <a:r>
              <a:rPr lang="en-US" sz="1200" dirty="0"/>
              <a:t> or </a:t>
            </a:r>
            <a:r>
              <a:rPr lang="en-US" sz="1200" i="1" dirty="0"/>
              <a:t>Liahona,</a:t>
            </a:r>
            <a:r>
              <a:rPr lang="en-US" sz="1200" dirty="0"/>
              <a:t> May 2010, 34).</a:t>
            </a:r>
          </a:p>
        </p:txBody>
      </p:sp>
    </p:spTree>
    <p:extLst>
      <p:ext uri="{BB962C8B-B14F-4D97-AF65-F5344CB8AC3E}">
        <p14:creationId xmlns:p14="http://schemas.microsoft.com/office/powerpoint/2010/main" val="2594210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804868" y="306104"/>
          <a:ext cx="10434045" cy="2407776"/>
        </p:xfrm>
        <a:graphic>
          <a:graphicData uri="http://schemas.openxmlformats.org/drawingml/2006/table">
            <a:tbl>
              <a:tblPr/>
              <a:tblGrid>
                <a:gridCol w="4718004">
                  <a:extLst>
                    <a:ext uri="{9D8B030D-6E8A-4147-A177-3AD203B41FA5}">
                      <a16:colId xmlns:a16="http://schemas.microsoft.com/office/drawing/2014/main" val="20000"/>
                    </a:ext>
                  </a:extLst>
                </a:gridCol>
                <a:gridCol w="1542424">
                  <a:extLst>
                    <a:ext uri="{9D8B030D-6E8A-4147-A177-3AD203B41FA5}">
                      <a16:colId xmlns:a16="http://schemas.microsoft.com/office/drawing/2014/main" val="20001"/>
                    </a:ext>
                  </a:extLst>
                </a:gridCol>
                <a:gridCol w="1451693">
                  <a:extLst>
                    <a:ext uri="{9D8B030D-6E8A-4147-A177-3AD203B41FA5}">
                      <a16:colId xmlns:a16="http://schemas.microsoft.com/office/drawing/2014/main" val="20002"/>
                    </a:ext>
                  </a:extLst>
                </a:gridCol>
                <a:gridCol w="1451693">
                  <a:extLst>
                    <a:ext uri="{9D8B030D-6E8A-4147-A177-3AD203B41FA5}">
                      <a16:colId xmlns:a16="http://schemas.microsoft.com/office/drawing/2014/main" val="20003"/>
                    </a:ext>
                  </a:extLst>
                </a:gridCol>
                <a:gridCol w="1270231">
                  <a:extLst>
                    <a:ext uri="{9D8B030D-6E8A-4147-A177-3AD203B41FA5}">
                      <a16:colId xmlns:a16="http://schemas.microsoft.com/office/drawing/2014/main" val="20004"/>
                    </a:ext>
                  </a:extLst>
                </a:gridCol>
              </a:tblGrid>
              <a:tr h="343968">
                <a:tc>
                  <a:txBody>
                    <a:bodyPr/>
                    <a:lstStyle/>
                    <a:p>
                      <a:pPr algn="ctr"/>
                      <a:r>
                        <a:rPr lang="en-US" sz="1200" b="1" dirty="0"/>
                        <a:t>Event</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Matthew</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Mark</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Luke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200" b="1" dirty="0"/>
                        <a:t>John</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343968">
                <a:tc>
                  <a:txBody>
                    <a:bodyPr/>
                    <a:lstStyle/>
                    <a:p>
                      <a:r>
                        <a:rPr lang="en-US" sz="1200" dirty="0"/>
                        <a:t>The Twelve Apostles Return and Depart—Jesus is to Rest</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14:13</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6:30-33</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9:10</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200" dirty="0"/>
                        <a:t>6:1,</a:t>
                      </a:r>
                      <a:r>
                        <a:rPr lang="en-US" sz="1200" baseline="0" dirty="0"/>
                        <a:t> 2</a:t>
                      </a:r>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1"/>
                  </a:ext>
                </a:extLst>
              </a:tr>
              <a:tr h="343968">
                <a:tc>
                  <a:txBody>
                    <a:bodyPr/>
                    <a:lstStyle/>
                    <a:p>
                      <a:r>
                        <a:rPr lang="en-US" sz="1200" dirty="0"/>
                        <a:t>Jesus Feeds 5,000</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14:14-21</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6:34-44</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9:11-17</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200" dirty="0"/>
                        <a:t>6:3-14</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2"/>
                  </a:ext>
                </a:extLst>
              </a:tr>
              <a:tr h="343968">
                <a:tc>
                  <a:txBody>
                    <a:bodyPr/>
                    <a:lstStyle/>
                    <a:p>
                      <a:r>
                        <a:rPr lang="en-US" sz="1200" dirty="0"/>
                        <a:t>Jesus Departs to the Mountain to Avoid Being Made</a:t>
                      </a:r>
                      <a:r>
                        <a:rPr lang="en-US" sz="1200" baseline="0" dirty="0"/>
                        <a:t> King</a:t>
                      </a:r>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14:22, 23</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6:45, 46</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200" dirty="0"/>
                        <a:t>6:15</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3"/>
                  </a:ext>
                </a:extLst>
              </a:tr>
              <a:tr h="343968">
                <a:tc>
                  <a:txBody>
                    <a:bodyPr/>
                    <a:lstStyle/>
                    <a:p>
                      <a:r>
                        <a:rPr lang="en-US" sz="1200" dirty="0"/>
                        <a:t>Jesus Walks on Water</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14:24-33</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6:47-52</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200" dirty="0"/>
                        <a:t>6:16-21</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4"/>
                  </a:ext>
                </a:extLst>
              </a:tr>
              <a:tr h="343968">
                <a:tc>
                  <a:txBody>
                    <a:bodyPr/>
                    <a:lstStyle/>
                    <a:p>
                      <a:r>
                        <a:rPr lang="en-US" sz="1200" dirty="0"/>
                        <a:t>Jesus is the Bread of Life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200" dirty="0"/>
                        <a:t>6:22-59</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5"/>
                  </a:ext>
                </a:extLst>
              </a:tr>
              <a:tr h="343968">
                <a:tc>
                  <a:txBody>
                    <a:bodyPr/>
                    <a:lstStyle/>
                    <a:p>
                      <a:r>
                        <a:rPr lang="en-US" sz="1200" dirty="0"/>
                        <a:t>Many</a:t>
                      </a:r>
                      <a:r>
                        <a:rPr lang="en-US" sz="1200" baseline="0" dirty="0"/>
                        <a:t> Reject Jesus</a:t>
                      </a:r>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200" dirty="0"/>
                        <a:t>6:60-71</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6"/>
                  </a:ext>
                </a:extLst>
              </a:tr>
            </a:tbl>
          </a:graphicData>
        </a:graphic>
      </p:graphicFrame>
      <p:sp>
        <p:nvSpPr>
          <p:cNvPr id="4" name="Rectangle 3"/>
          <p:cNvSpPr/>
          <p:nvPr/>
        </p:nvSpPr>
        <p:spPr>
          <a:xfrm>
            <a:off x="0" y="2713880"/>
            <a:ext cx="6096000" cy="1938992"/>
          </a:xfrm>
          <a:prstGeom prst="rect">
            <a:avLst/>
          </a:prstGeom>
          <a:ln>
            <a:solidFill>
              <a:schemeClr val="tx1"/>
            </a:solidFill>
          </a:ln>
        </p:spPr>
        <p:txBody>
          <a:bodyPr>
            <a:spAutoFit/>
          </a:bodyPr>
          <a:lstStyle/>
          <a:p>
            <a:r>
              <a:rPr lang="en-US" sz="1200" b="1" dirty="0"/>
              <a:t>Similarities between Moses and the Savior: (I AM):</a:t>
            </a:r>
          </a:p>
          <a:p>
            <a:r>
              <a:rPr lang="en-US" sz="1200" dirty="0"/>
              <a:t>Perhaps one of the most striking similarities between the ministries of Moses and the Savior is the use of “I Am” statements. When Moses asked the Lord what to say when the children of Israel asked for His name, the Lord responded, “I AM THAT I AM” (Exodus 3:13–14). </a:t>
            </a:r>
          </a:p>
          <a:p>
            <a:endParaRPr lang="en-US" sz="1200" dirty="0"/>
          </a:p>
          <a:p>
            <a:r>
              <a:rPr lang="en-US" sz="1200" dirty="0"/>
              <a:t>“I Am”—one of the names by which the Savior is known in the Old Testament—is recorded repeatedly by John, and Moses was told to use this name so the Israelites would know that Jehovah had spoken. John recorded that the Savior declared, “</a:t>
            </a:r>
            <a:r>
              <a:rPr lang="en-US" sz="1200" i="1" dirty="0"/>
              <a:t>I am</a:t>
            </a:r>
            <a:r>
              <a:rPr lang="en-US" sz="1200" dirty="0"/>
              <a:t> the bread of life” (John 6:35, 48, 51; italics added). He made other similar “I am” statements during His ministry (see John 8:12; 10:9, 11;11:25; 14:6; 15:1). (1)</a:t>
            </a:r>
          </a:p>
        </p:txBody>
      </p:sp>
      <p:sp>
        <p:nvSpPr>
          <p:cNvPr id="5" name="Rectangle 4"/>
          <p:cNvSpPr/>
          <p:nvPr/>
        </p:nvSpPr>
        <p:spPr>
          <a:xfrm>
            <a:off x="0" y="4652872"/>
            <a:ext cx="6096000" cy="2308324"/>
          </a:xfrm>
          <a:prstGeom prst="rect">
            <a:avLst/>
          </a:prstGeom>
          <a:ln>
            <a:solidFill>
              <a:schemeClr val="tx1"/>
            </a:solidFill>
          </a:ln>
        </p:spPr>
        <p:txBody>
          <a:bodyPr>
            <a:spAutoFit/>
          </a:bodyPr>
          <a:lstStyle/>
          <a:p>
            <a:pPr fontAlgn="base"/>
            <a:r>
              <a:rPr lang="en-US" sz="1200" b="1" dirty="0"/>
              <a:t>Tradition that the Messiah would come and feed: John 5:15:</a:t>
            </a:r>
          </a:p>
          <a:p>
            <a:pPr fontAlgn="base"/>
            <a:r>
              <a:rPr lang="en-US" sz="1200" dirty="0"/>
              <a:t>“There was a tradition, taught by the Rabbis and firmly entrenched in the public mind, that when Messiah came, he would feed them with bread from heaven. … It had even become a fixed belief that the Messiah, when He came, would signalize His advent by a repetition of this stupendous miracle. ‘As the first </a:t>
            </a:r>
            <a:r>
              <a:rPr lang="en-US" sz="1200" dirty="0" err="1"/>
              <a:t>Saviour</a:t>
            </a:r>
            <a:r>
              <a:rPr lang="en-US" sz="1200" dirty="0"/>
              <a:t>—the deliverer from Egyptian bondage,’ said the Rabbis, ‘caused manna to fall for Israel from heaven, so the second </a:t>
            </a:r>
            <a:r>
              <a:rPr lang="en-US" sz="1200" dirty="0" err="1"/>
              <a:t>Saviour</a:t>
            </a:r>
            <a:r>
              <a:rPr lang="en-US" sz="1200" dirty="0"/>
              <a:t>—the Messiah—will also cause manna to descend for them once more’ [Cunningham Geikie, </a:t>
            </a:r>
            <a:r>
              <a:rPr lang="en-US" sz="1200" i="1" dirty="0"/>
              <a:t>The Life and Words of Christ</a:t>
            </a:r>
            <a:r>
              <a:rPr lang="en-US" sz="1200" dirty="0"/>
              <a:t> (1886), 516–17].</a:t>
            </a:r>
          </a:p>
          <a:p>
            <a:pPr fontAlgn="base"/>
            <a:r>
              <a:rPr lang="en-US" sz="1200" dirty="0"/>
              <a:t>“Thus, when Jesus multiplied the five barley loaves and the two small fishes, it was as though the traditional sign had been given. The peak of his popular appeal had come. In their eyes he stood on the summit. He was the Messiah, they reasoned, and must reign as their king” (</a:t>
            </a:r>
            <a:r>
              <a:rPr lang="en-US" sz="1200" i="1" dirty="0"/>
              <a:t>Mortal Messiah,</a:t>
            </a:r>
            <a:r>
              <a:rPr lang="en-US" sz="1200" dirty="0"/>
              <a:t> 2:367–68).</a:t>
            </a:r>
          </a:p>
        </p:txBody>
      </p:sp>
      <p:sp>
        <p:nvSpPr>
          <p:cNvPr id="6" name="Rectangle 5"/>
          <p:cNvSpPr/>
          <p:nvPr/>
        </p:nvSpPr>
        <p:spPr>
          <a:xfrm>
            <a:off x="6096000" y="2713880"/>
            <a:ext cx="6096000" cy="3785652"/>
          </a:xfrm>
          <a:prstGeom prst="rect">
            <a:avLst/>
          </a:prstGeom>
          <a:ln>
            <a:solidFill>
              <a:schemeClr val="tx1"/>
            </a:solidFill>
          </a:ln>
        </p:spPr>
        <p:txBody>
          <a:bodyPr>
            <a:spAutoFit/>
          </a:bodyPr>
          <a:lstStyle/>
          <a:p>
            <a:r>
              <a:rPr lang="en-US" sz="1200" b="1" dirty="0"/>
              <a:t>Bread: </a:t>
            </a:r>
          </a:p>
          <a:p>
            <a:r>
              <a:rPr lang="en-US" sz="1200" dirty="0"/>
              <a:t>As a common food staple in many cultures, bread serves as an ideal metaphor for the fundamental role the Savior and His teachings should have in our lives. As Jesus taught people about “the bread of life,” He drew upon the background of His listeners. He used their religious history as a teaching tool—the feeding of the five thousand and the Bread of Life discourse took place as the Jews were preparing for the Passover, during which the children of Israel ate unleavened bread in memory of their deliverance from Egypt and the manna that God had provided for them in the wilderness. He drew upon the people’s personal experience—many of those who listened to the Master on this occasion had also been among the five thousand who had eaten the bread He miraculously provided just the day before. </a:t>
            </a:r>
          </a:p>
          <a:p>
            <a:endParaRPr lang="en-US" sz="1200" dirty="0"/>
          </a:p>
          <a:p>
            <a:r>
              <a:rPr lang="en-US" sz="1200" dirty="0"/>
              <a:t>The Savior also drew upon his listeners’ geographical location—they were now hearing Him teach in Capernaum, a region that appears to have been associated with bread making; more remnants of grinding mills have been discovered at Capernaum than at any other place in Israel. When the crowd referred to the manna provided for Israel in the days of Moses, the Savior reminded them that the same God who had provided that “bread from heaven” now offered to them the “true bread from heaven” (John 6:32). Jesus had demonstrated that He could indeed provide for them temporally, but He was also “that bread of life” (John 6:48) who could give eternal life to those who would partake of the spiritual nourishment He now offered (see John 6:51).(1)</a:t>
            </a:r>
          </a:p>
        </p:txBody>
      </p:sp>
    </p:spTree>
    <p:extLst>
      <p:ext uri="{BB962C8B-B14F-4D97-AF65-F5344CB8AC3E}">
        <p14:creationId xmlns:p14="http://schemas.microsoft.com/office/powerpoint/2010/main" val="16308912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feelgrafix.com/data_images/out/3/758340-brown-wallpaper.jpg"/>
          <p:cNvPicPr>
            <a:picLocks noChangeAspect="1" noChangeArrowheads="1"/>
          </p:cNvPicPr>
          <p:nvPr/>
        </p:nvPicPr>
        <p:blipFill>
          <a:blip r:embed="rId2" cstate="print">
            <a:duotone>
              <a:prstClr val="black"/>
              <a:schemeClr val="accent5">
                <a:tint val="45000"/>
                <a:satMod val="400000"/>
              </a:schemeClr>
            </a:duotone>
          </a:blip>
          <a:srcRect/>
          <a:stretch>
            <a:fillRect/>
          </a:stretch>
        </p:blipFill>
        <p:spPr bwMode="auto">
          <a:xfrm>
            <a:off x="0" y="0"/>
            <a:ext cx="12192000" cy="6858000"/>
          </a:xfrm>
          <a:prstGeom prst="rect">
            <a:avLst/>
          </a:prstGeom>
          <a:noFill/>
        </p:spPr>
      </p:pic>
      <p:sp>
        <p:nvSpPr>
          <p:cNvPr id="6" name="TextBox 5"/>
          <p:cNvSpPr txBox="1"/>
          <p:nvPr/>
        </p:nvSpPr>
        <p:spPr>
          <a:xfrm>
            <a:off x="0" y="0"/>
            <a:ext cx="12192000" cy="830997"/>
          </a:xfrm>
          <a:prstGeom prst="rect">
            <a:avLst/>
          </a:prstGeom>
          <a:noFill/>
        </p:spPr>
        <p:txBody>
          <a:bodyPr wrap="square" rtlCol="0">
            <a:spAutoFit/>
          </a:bodyPr>
          <a:lstStyle/>
          <a:p>
            <a:pPr algn="ctr"/>
            <a:r>
              <a:rPr lang="en-US" sz="4800" dirty="0">
                <a:solidFill>
                  <a:schemeClr val="bg1"/>
                </a:solidFill>
                <a:latin typeface="Abadi" panose="020B0604020104020204" pitchFamily="34" charset="0"/>
              </a:rPr>
              <a:t>Feeling Inadequate</a:t>
            </a:r>
          </a:p>
        </p:txBody>
      </p:sp>
      <p:sp>
        <p:nvSpPr>
          <p:cNvPr id="317" name="TextBox 316"/>
          <p:cNvSpPr txBox="1"/>
          <p:nvPr/>
        </p:nvSpPr>
        <p:spPr>
          <a:xfrm>
            <a:off x="0" y="6550223"/>
            <a:ext cx="1477818" cy="307777"/>
          </a:xfrm>
          <a:prstGeom prst="rect">
            <a:avLst/>
          </a:prstGeom>
          <a:noFill/>
        </p:spPr>
        <p:txBody>
          <a:bodyPr wrap="square" rtlCol="0">
            <a:spAutoFit/>
          </a:bodyPr>
          <a:lstStyle/>
          <a:p>
            <a:r>
              <a:rPr lang="en-US" sz="1400" dirty="0">
                <a:solidFill>
                  <a:schemeClr val="bg1"/>
                </a:solidFill>
              </a:rPr>
              <a:t>Mark 6:30-44</a:t>
            </a:r>
          </a:p>
        </p:txBody>
      </p:sp>
      <p:sp>
        <p:nvSpPr>
          <p:cNvPr id="183" name="Rectangle 182"/>
          <p:cNvSpPr/>
          <p:nvPr/>
        </p:nvSpPr>
        <p:spPr>
          <a:xfrm>
            <a:off x="1170530" y="1095328"/>
            <a:ext cx="5052291" cy="1015663"/>
          </a:xfrm>
          <a:prstGeom prst="rect">
            <a:avLst/>
          </a:prstGeom>
        </p:spPr>
        <p:txBody>
          <a:bodyPr wrap="square">
            <a:spAutoFit/>
          </a:bodyPr>
          <a:lstStyle/>
          <a:p>
            <a:r>
              <a:rPr lang="en-US" sz="2000" dirty="0">
                <a:solidFill>
                  <a:schemeClr val="bg1"/>
                </a:solidFill>
              </a:rPr>
              <a:t>A newly called missionary is very nervous to depart on his or her mission. This person is not a good speaker and struggles in social settings.</a:t>
            </a:r>
          </a:p>
        </p:txBody>
      </p:sp>
      <p:grpSp>
        <p:nvGrpSpPr>
          <p:cNvPr id="2" name="Group 186"/>
          <p:cNvGrpSpPr/>
          <p:nvPr/>
        </p:nvGrpSpPr>
        <p:grpSpPr>
          <a:xfrm>
            <a:off x="6686664" y="940326"/>
            <a:ext cx="3859357" cy="2571297"/>
            <a:chOff x="6031344" y="1171720"/>
            <a:chExt cx="3859357" cy="2571297"/>
          </a:xfrm>
        </p:grpSpPr>
        <p:pic>
          <p:nvPicPr>
            <p:cNvPr id="21506" name="Picture 2" descr="http://www.ldsdaily.com/wp-content/uploads/2014/11/elder-missionary-lds-933568-print.jpg"/>
            <p:cNvPicPr>
              <a:picLocks noChangeAspect="1" noChangeArrowheads="1"/>
            </p:cNvPicPr>
            <p:nvPr/>
          </p:nvPicPr>
          <p:blipFill>
            <a:blip r:embed="rId3" cstate="print"/>
            <a:srcRect/>
            <a:stretch>
              <a:fillRect/>
            </a:stretch>
          </p:blipFill>
          <p:spPr bwMode="auto">
            <a:xfrm>
              <a:off x="6031344" y="1171720"/>
              <a:ext cx="3859357" cy="2571297"/>
            </a:xfrm>
            <a:prstGeom prst="rect">
              <a:avLst/>
            </a:prstGeom>
            <a:noFill/>
          </p:spPr>
        </p:pic>
        <p:sp>
          <p:nvSpPr>
            <p:cNvPr id="185" name="Rectangle 184"/>
            <p:cNvSpPr/>
            <p:nvPr/>
          </p:nvSpPr>
          <p:spPr>
            <a:xfrm>
              <a:off x="8368146" y="2549236"/>
              <a:ext cx="360218" cy="64654"/>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p:cNvSpPr/>
          <p:nvPr/>
        </p:nvSpPr>
        <p:spPr>
          <a:xfrm>
            <a:off x="3243739" y="3687901"/>
            <a:ext cx="5467927" cy="3139321"/>
          </a:xfrm>
          <a:prstGeom prst="rect">
            <a:avLst/>
          </a:prstGeom>
        </p:spPr>
        <p:txBody>
          <a:bodyPr wrap="square">
            <a:spAutoFit/>
          </a:bodyPr>
          <a:lstStyle/>
          <a:p>
            <a:r>
              <a:rPr lang="en-US" dirty="0">
                <a:solidFill>
                  <a:schemeClr val="bg1"/>
                </a:solidFill>
              </a:rPr>
              <a:t>Whether you come into the mission with many successes under your belt or few, if you are humble, teachable, and willing to keep trying and working, the Lord can work with you. But your missionary skills will only improve as you practice, ask questions, get help, and keep trying.</a:t>
            </a:r>
          </a:p>
          <a:p>
            <a:endParaRPr lang="en-US" dirty="0">
              <a:solidFill>
                <a:schemeClr val="bg1"/>
              </a:solidFill>
            </a:endParaRPr>
          </a:p>
          <a:p>
            <a:r>
              <a:rPr lang="en-US" dirty="0">
                <a:solidFill>
                  <a:schemeClr val="bg1"/>
                </a:solidFill>
              </a:rPr>
              <a:t>If you are convinced that people are just naturally good (or naturally bad) at missionary work, languages, testimony, or relationships, you’ll have a harder time. (11)</a:t>
            </a:r>
          </a:p>
        </p:txBody>
      </p:sp>
      <p:pic>
        <p:nvPicPr>
          <p:cNvPr id="24578" name="Picture 2" descr="http://lds.net/wp-content/uploads/2015/03/al-ldsmissionaries.jpg"/>
          <p:cNvPicPr>
            <a:picLocks noChangeAspect="1" noChangeArrowheads="1"/>
          </p:cNvPicPr>
          <p:nvPr/>
        </p:nvPicPr>
        <p:blipFill>
          <a:blip r:embed="rId4" cstate="print"/>
          <a:srcRect/>
          <a:stretch>
            <a:fillRect/>
          </a:stretch>
        </p:blipFill>
        <p:spPr bwMode="auto">
          <a:xfrm>
            <a:off x="521719" y="2581058"/>
            <a:ext cx="2589136" cy="1695884"/>
          </a:xfrm>
          <a:prstGeom prst="rect">
            <a:avLst/>
          </a:prstGeom>
          <a:noFill/>
        </p:spPr>
      </p:pic>
      <p:pic>
        <p:nvPicPr>
          <p:cNvPr id="24580" name="Picture 4" descr="http://img.ksl.com/slc/153/15374/1537429.jpg"/>
          <p:cNvPicPr>
            <a:picLocks noChangeAspect="1" noChangeArrowheads="1"/>
          </p:cNvPicPr>
          <p:nvPr/>
        </p:nvPicPr>
        <p:blipFill>
          <a:blip r:embed="rId5" cstate="print"/>
          <a:srcRect/>
          <a:stretch>
            <a:fillRect/>
          </a:stretch>
        </p:blipFill>
        <p:spPr bwMode="auto">
          <a:xfrm>
            <a:off x="8711666" y="4451949"/>
            <a:ext cx="3269414" cy="1839046"/>
          </a:xfrm>
          <a:prstGeom prst="rect">
            <a:avLst/>
          </a:prstGeom>
          <a:noFill/>
        </p:spPr>
      </p:pic>
    </p:spTree>
    <p:extLst>
      <p:ext uri="{BB962C8B-B14F-4D97-AF65-F5344CB8AC3E}">
        <p14:creationId xmlns:p14="http://schemas.microsoft.com/office/powerpoint/2010/main" val="3825031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57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58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feelgrafix.com/data_images/out/3/758340-brown-wallpaper.jpg">
            <a:extLst>
              <a:ext uri="{FF2B5EF4-FFF2-40B4-BE49-F238E27FC236}">
                <a16:creationId xmlns:a16="http://schemas.microsoft.com/office/drawing/2014/main" id="{7895BBAD-C048-61A8-A663-BC2F3B802EF0}"/>
              </a:ext>
            </a:extLst>
          </p:cNvPr>
          <p:cNvPicPr>
            <a:picLocks noChangeAspect="1" noChangeArrowheads="1"/>
          </p:cNvPicPr>
          <p:nvPr/>
        </p:nvPicPr>
        <p:blipFill>
          <a:blip r:embed="rId2" cstate="print">
            <a:duotone>
              <a:prstClr val="black"/>
              <a:schemeClr val="accent5">
                <a:tint val="45000"/>
                <a:satMod val="400000"/>
              </a:schemeClr>
            </a:duotone>
          </a:blip>
          <a:srcRect/>
          <a:stretch>
            <a:fillRect/>
          </a:stretch>
        </p:blipFill>
        <p:spPr bwMode="auto">
          <a:xfrm>
            <a:off x="0" y="0"/>
            <a:ext cx="12192000" cy="6858000"/>
          </a:xfrm>
          <a:prstGeom prst="rect">
            <a:avLst/>
          </a:prstGeom>
          <a:noFill/>
        </p:spPr>
      </p:pic>
      <p:sp>
        <p:nvSpPr>
          <p:cNvPr id="6" name="TextBox 5"/>
          <p:cNvSpPr txBox="1"/>
          <p:nvPr/>
        </p:nvSpPr>
        <p:spPr>
          <a:xfrm>
            <a:off x="0" y="-1"/>
            <a:ext cx="12192000"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John Condemns Herod </a:t>
            </a:r>
          </a:p>
        </p:txBody>
      </p:sp>
      <p:sp>
        <p:nvSpPr>
          <p:cNvPr id="2" name="Rectangle 1"/>
          <p:cNvSpPr/>
          <p:nvPr/>
        </p:nvSpPr>
        <p:spPr>
          <a:xfrm>
            <a:off x="466926" y="1501886"/>
            <a:ext cx="4575091" cy="923330"/>
          </a:xfrm>
          <a:prstGeom prst="rect">
            <a:avLst/>
          </a:prstGeom>
        </p:spPr>
        <p:txBody>
          <a:bodyPr wrap="square">
            <a:spAutoFit/>
          </a:bodyPr>
          <a:lstStyle/>
          <a:p>
            <a:r>
              <a:rPr lang="en-US" i="1" dirty="0">
                <a:solidFill>
                  <a:srgbClr val="FFFF00"/>
                </a:solidFill>
              </a:rPr>
              <a:t>Thou </a:t>
            </a:r>
            <a:r>
              <a:rPr lang="en-US" i="1" dirty="0" err="1">
                <a:solidFill>
                  <a:srgbClr val="FFFF00"/>
                </a:solidFill>
              </a:rPr>
              <a:t>shalt</a:t>
            </a:r>
            <a:r>
              <a:rPr lang="en-US" i="1" dirty="0">
                <a:solidFill>
                  <a:srgbClr val="FFFF00"/>
                </a:solidFill>
              </a:rPr>
              <a:t> not uncover the nakedness of thy brother’s wife: it is thy brother’s nakedness</a:t>
            </a:r>
          </a:p>
          <a:p>
            <a:r>
              <a:rPr lang="en-US" i="1" dirty="0">
                <a:solidFill>
                  <a:srgbClr val="FFFF00"/>
                </a:solidFill>
              </a:rPr>
              <a:t>Leviticus 18:16</a:t>
            </a:r>
          </a:p>
        </p:txBody>
      </p:sp>
      <p:sp>
        <p:nvSpPr>
          <p:cNvPr id="9" name="Rectangle 8"/>
          <p:cNvSpPr/>
          <p:nvPr/>
        </p:nvSpPr>
        <p:spPr>
          <a:xfrm>
            <a:off x="0" y="6550223"/>
            <a:ext cx="1362552" cy="307777"/>
          </a:xfrm>
          <a:prstGeom prst="rect">
            <a:avLst/>
          </a:prstGeom>
        </p:spPr>
        <p:txBody>
          <a:bodyPr wrap="none">
            <a:spAutoFit/>
          </a:bodyPr>
          <a:lstStyle/>
          <a:p>
            <a:r>
              <a:rPr lang="en-US" sz="1400" dirty="0">
                <a:solidFill>
                  <a:schemeClr val="bg1"/>
                </a:solidFill>
              </a:rPr>
              <a:t>Matthew 14:1-4</a:t>
            </a:r>
            <a:endParaRPr lang="en-US" sz="1400" dirty="0"/>
          </a:p>
        </p:txBody>
      </p:sp>
      <p:sp>
        <p:nvSpPr>
          <p:cNvPr id="10" name="Rectangle 9"/>
          <p:cNvSpPr/>
          <p:nvPr/>
        </p:nvSpPr>
        <p:spPr>
          <a:xfrm>
            <a:off x="7221689" y="1460558"/>
            <a:ext cx="4266677" cy="2308324"/>
          </a:xfrm>
          <a:prstGeom prst="rect">
            <a:avLst/>
          </a:prstGeom>
        </p:spPr>
        <p:txBody>
          <a:bodyPr wrap="square">
            <a:spAutoFit/>
          </a:bodyPr>
          <a:lstStyle/>
          <a:p>
            <a:pPr fontAlgn="base"/>
            <a:r>
              <a:rPr lang="en-US" i="1" dirty="0">
                <a:solidFill>
                  <a:srgbClr val="FFFF00"/>
                </a:solidFill>
              </a:rPr>
              <a:t>For Herod himself had sent forth and laid hold upon John, and bound him in prison for Herodias’ sake, his brother Philip’s wife: for he had married her.</a:t>
            </a:r>
          </a:p>
          <a:p>
            <a:pPr fontAlgn="base"/>
            <a:r>
              <a:rPr lang="en-US" i="1" dirty="0">
                <a:solidFill>
                  <a:srgbClr val="FFFF00"/>
                </a:solidFill>
              </a:rPr>
              <a:t> </a:t>
            </a:r>
          </a:p>
          <a:p>
            <a:pPr fontAlgn="base"/>
            <a:r>
              <a:rPr lang="en-US" i="1" dirty="0">
                <a:solidFill>
                  <a:srgbClr val="FFFF00"/>
                </a:solidFill>
              </a:rPr>
              <a:t>For John had said unto Herod, It is not lawful for thee to have thy brother’s wife.</a:t>
            </a:r>
          </a:p>
          <a:p>
            <a:pPr fontAlgn="base"/>
            <a:r>
              <a:rPr lang="en-US" i="1" dirty="0">
                <a:solidFill>
                  <a:srgbClr val="FFFF00"/>
                </a:solidFill>
              </a:rPr>
              <a:t>Mark 6:17-18</a:t>
            </a:r>
          </a:p>
        </p:txBody>
      </p:sp>
      <p:pic>
        <p:nvPicPr>
          <p:cNvPr id="15362" name="Picture 2" descr="http://static1.squarespace.com/static/52ddcb20e4b0fb2ead9c3a1e/t/5551e7b4e4b0b260d3949f06/1431431093362/"/>
          <p:cNvPicPr>
            <a:picLocks noChangeAspect="1" noChangeArrowheads="1"/>
          </p:cNvPicPr>
          <p:nvPr/>
        </p:nvPicPr>
        <p:blipFill>
          <a:blip r:embed="rId3" cstate="print"/>
          <a:srcRect/>
          <a:stretch>
            <a:fillRect/>
          </a:stretch>
        </p:blipFill>
        <p:spPr bwMode="auto">
          <a:xfrm>
            <a:off x="1634246" y="2683212"/>
            <a:ext cx="5139379" cy="3751747"/>
          </a:xfrm>
          <a:prstGeom prst="rect">
            <a:avLst/>
          </a:prstGeom>
          <a:noFill/>
        </p:spPr>
      </p:pic>
      <p:sp>
        <p:nvSpPr>
          <p:cNvPr id="11" name="Rectangle 10"/>
          <p:cNvSpPr/>
          <p:nvPr/>
        </p:nvSpPr>
        <p:spPr>
          <a:xfrm>
            <a:off x="7322809" y="5275030"/>
            <a:ext cx="3395050" cy="461665"/>
          </a:xfrm>
          <a:prstGeom prst="rect">
            <a:avLst/>
          </a:prstGeom>
        </p:spPr>
        <p:txBody>
          <a:bodyPr wrap="square">
            <a:spAutoFit/>
          </a:bodyPr>
          <a:lstStyle/>
          <a:p>
            <a:r>
              <a:rPr lang="en-US" sz="2400" b="0" i="0" dirty="0">
                <a:solidFill>
                  <a:schemeClr val="bg1"/>
                </a:solidFill>
                <a:effectLst/>
                <a:latin typeface="Abadi" panose="020B0604020104020204" pitchFamily="34" charset="0"/>
              </a:rPr>
              <a:t>John is sent to prison</a:t>
            </a:r>
            <a:endParaRPr lang="en-US" sz="2400" dirty="0">
              <a:solidFill>
                <a:schemeClr val="bg1"/>
              </a:solidFill>
            </a:endParaRPr>
          </a:p>
        </p:txBody>
      </p:sp>
    </p:spTree>
    <p:extLst>
      <p:ext uri="{BB962C8B-B14F-4D97-AF65-F5344CB8AC3E}">
        <p14:creationId xmlns:p14="http://schemas.microsoft.com/office/powerpoint/2010/main" val="824329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190</TotalTime>
  <Words>9172</Words>
  <Application>Microsoft Office PowerPoint</Application>
  <PresentationFormat>Widescreen</PresentationFormat>
  <Paragraphs>612</Paragraphs>
  <Slides>74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74</vt:i4>
      </vt:variant>
    </vt:vector>
  </HeadingPairs>
  <TitlesOfParts>
    <vt:vector size="82" baseType="lpstr">
      <vt:lpstr>Abadi</vt:lpstr>
      <vt:lpstr>Leelawadee</vt:lpstr>
      <vt:lpstr>Calibri Light</vt:lpstr>
      <vt:lpstr>Trebuchet MS</vt:lpstr>
      <vt:lpstr>Arial</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lynda blau</cp:lastModifiedBy>
  <cp:revision>3</cp:revision>
  <dcterms:created xsi:type="dcterms:W3CDTF">2022-12-26T15:25:46Z</dcterms:created>
  <dcterms:modified xsi:type="dcterms:W3CDTF">2022-12-27T16:18:59Z</dcterms:modified>
</cp:coreProperties>
</file>