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1" r:id="rId2"/>
    <p:sldId id="294" r:id="rId3"/>
    <p:sldId id="299" r:id="rId4"/>
    <p:sldId id="296" r:id="rId5"/>
    <p:sldId id="302" r:id="rId6"/>
    <p:sldId id="297" r:id="rId7"/>
    <p:sldId id="303" r:id="rId8"/>
    <p:sldId id="305" r:id="rId9"/>
    <p:sldId id="304" r:id="rId10"/>
    <p:sldId id="300" r:id="rId11"/>
    <p:sldId id="306" r:id="rId12"/>
    <p:sldId id="286" r:id="rId13"/>
    <p:sldId id="307" r:id="rId14"/>
    <p:sldId id="269" r:id="rId15"/>
    <p:sldId id="277" r:id="rId16"/>
    <p:sldId id="308" r:id="rId17"/>
    <p:sldId id="309" r:id="rId18"/>
    <p:sldId id="310" r:id="rId19"/>
    <p:sldId id="311" r:id="rId20"/>
    <p:sldId id="278" r:id="rId21"/>
    <p:sldId id="279" r:id="rId22"/>
    <p:sldId id="282" r:id="rId23"/>
    <p:sldId id="281" r:id="rId24"/>
    <p:sldId id="280" r:id="rId25"/>
    <p:sldId id="284" r:id="rId26"/>
    <p:sldId id="283" r:id="rId27"/>
    <p:sldId id="285" r:id="rId28"/>
    <p:sldId id="257" r:id="rId29"/>
    <p:sldId id="274" r:id="rId30"/>
    <p:sldId id="312" r:id="rId31"/>
    <p:sldId id="290" r:id="rId32"/>
    <p:sldId id="289" r:id="rId33"/>
    <p:sldId id="292" r:id="rId34"/>
    <p:sldId id="319" r:id="rId35"/>
    <p:sldId id="320" r:id="rId36"/>
    <p:sldId id="322" r:id="rId37"/>
    <p:sldId id="293" r:id="rId38"/>
    <p:sldId id="313" r:id="rId39"/>
    <p:sldId id="314" r:id="rId40"/>
    <p:sldId id="295" r:id="rId41"/>
    <p:sldId id="315" r:id="rId42"/>
    <p:sldId id="323" r:id="rId43"/>
    <p:sldId id="298" r:id="rId44"/>
    <p:sldId id="324" r:id="rId45"/>
    <p:sldId id="316" r:id="rId46"/>
    <p:sldId id="288" r:id="rId47"/>
    <p:sldId id="317" r:id="rId48"/>
    <p:sldId id="318" r:id="rId49"/>
    <p:sldId id="321" r:id="rId50"/>
  </p:sldIdLst>
  <p:sldSz cx="12192000" cy="6858000"/>
  <p:notesSz cx="6858000" cy="9144000"/>
  <p:embeddedFontLst>
    <p:embeddedFont>
      <p:font typeface="Abadi" panose="020B0604020104020204" pitchFamily="34" charset="0"/>
      <p:regular r:id="rId51"/>
    </p:embeddedFont>
    <p:embeddedFont>
      <p:font typeface="AR CENA" panose="02000000000000000000" pitchFamily="2" charset="0"/>
      <p:regular r:id="rId52"/>
    </p:embeddedFont>
    <p:embeddedFont>
      <p:font typeface="Arial Black" panose="020B0A04020102020204" pitchFamily="34" charset="0"/>
      <p:bold r:id="rId53"/>
    </p:embeddedFont>
    <p:embeddedFont>
      <p:font typeface="Britannic Bold" panose="020B0903060703020204" pitchFamily="34" charset="0"/>
      <p:regular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Ink Free" panose="03080402000500000000" pitchFamily="66" charset="0"/>
      <p:regular r:id="rId61"/>
    </p:embeddedFont>
    <p:embeddedFont>
      <p:font typeface="Lucida Calligraphy" panose="03010101010101010101" pitchFamily="66" charset="0"/>
      <p:regular r:id="rId62"/>
    </p:embeddedFont>
    <p:embeddedFont>
      <p:font typeface="Open Sans" panose="020B0606030504020204" pitchFamily="34" charset="0"/>
      <p:regular r:id="rId63"/>
      <p:bold r:id="rId64"/>
      <p:italic r:id="rId65"/>
      <p:boldItalic r:id="rId66"/>
    </p:embeddedFont>
    <p:embeddedFont>
      <p:font typeface="Palatino" pitchFamily="2"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A754"/>
    <a:srgbClr val="E3CD95"/>
    <a:srgbClr val="CEB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BC14E-B40D-33BE-9D42-525F5806B9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7F68DB-76B9-C1DC-410C-73B0DBDC1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2359CF-4E95-DBCA-34FA-BED5982678BB}"/>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5" name="Footer Placeholder 4">
            <a:extLst>
              <a:ext uri="{FF2B5EF4-FFF2-40B4-BE49-F238E27FC236}">
                <a16:creationId xmlns:a16="http://schemas.microsoft.com/office/drawing/2014/main" id="{57E5A621-BBBC-32DB-75BD-2FC29AEF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655FF-ABBC-24FB-0D49-DFB021F867A1}"/>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159075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5E0E6-1DF4-EA2B-45DE-F84208291C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AFF345-1145-1AA3-D4D9-E676487860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466F4-B76C-1F9E-EBD9-9AA610BD8E52}"/>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5" name="Footer Placeholder 4">
            <a:extLst>
              <a:ext uri="{FF2B5EF4-FFF2-40B4-BE49-F238E27FC236}">
                <a16:creationId xmlns:a16="http://schemas.microsoft.com/office/drawing/2014/main" id="{C8940ED8-E1BE-EC5B-2F61-EC0E060E6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47E62-7811-0F7D-1A73-C222D4E601B3}"/>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290020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9A778-EDDB-735B-CC87-4F9E78EBC5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DBAA31-86C3-BA97-4A41-BA1CA4F95E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1D2EE-2382-9466-DCC4-B35F355E449A}"/>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5" name="Footer Placeholder 4">
            <a:extLst>
              <a:ext uri="{FF2B5EF4-FFF2-40B4-BE49-F238E27FC236}">
                <a16:creationId xmlns:a16="http://schemas.microsoft.com/office/drawing/2014/main" id="{5689BFBC-3A98-FF85-CD55-E629956F2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0380C-DF99-5263-822B-B165DD35DB1F}"/>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293607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5FB5-A49E-FD51-7473-37D42CB9F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D90C0-2033-6598-36D0-DF3F1FC40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E1BFA-B5BB-53EB-86BA-10F53BEAD5BE}"/>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5" name="Footer Placeholder 4">
            <a:extLst>
              <a:ext uri="{FF2B5EF4-FFF2-40B4-BE49-F238E27FC236}">
                <a16:creationId xmlns:a16="http://schemas.microsoft.com/office/drawing/2014/main" id="{1DE91EF8-60F3-3E97-E924-CE61F38D7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F0F8B-64F6-AE95-9328-F8A8D4D3FD5B}"/>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210780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CE4F-458B-AF3B-83D1-BBEA91164D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3CA202-FDC4-AADE-4669-F6EFFE42BA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A1407A-74DA-C94B-0E82-1D26F47F6F18}"/>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5" name="Footer Placeholder 4">
            <a:extLst>
              <a:ext uri="{FF2B5EF4-FFF2-40B4-BE49-F238E27FC236}">
                <a16:creationId xmlns:a16="http://schemas.microsoft.com/office/drawing/2014/main" id="{A73E42D4-EA9B-E21B-97EE-0D46A4D7E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36D37-B7AD-A38B-304F-A1515068240C}"/>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3488614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638C8-F73B-A5A9-AD7D-6BCF77C3A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5647FF-4A51-6C64-FB6F-13FBB5C07F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ED7851-DD0E-89F3-8492-918C490F86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99B1A-B40C-1392-5F61-ECC1EF1A1EA4}"/>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6" name="Footer Placeholder 5">
            <a:extLst>
              <a:ext uri="{FF2B5EF4-FFF2-40B4-BE49-F238E27FC236}">
                <a16:creationId xmlns:a16="http://schemas.microsoft.com/office/drawing/2014/main" id="{51AFC5F5-8AA1-0E71-955E-9F7BDB5D8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749C7-56C2-90B3-86E2-F5DB60C3553A}"/>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4915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2D8A-82D1-F2F8-DF76-67105C3661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302551-7272-0AAB-9151-BDC5B65FA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CAE160-E88D-3BDC-3F63-07476EFCBE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4158C-3BB2-BED8-7736-41DBE447A1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918C8C-894F-63C4-BB37-59C4ED29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925A36-5772-DB60-6EFB-D9FB44F89827}"/>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8" name="Footer Placeholder 7">
            <a:extLst>
              <a:ext uri="{FF2B5EF4-FFF2-40B4-BE49-F238E27FC236}">
                <a16:creationId xmlns:a16="http://schemas.microsoft.com/office/drawing/2014/main" id="{70613E6E-E771-332A-10B9-2D4B68F5B0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C60106-DCD2-5902-4E17-DA76BD45EF3F}"/>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3527617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95AE-6EDF-6089-56DE-9E5EC8D915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2803B-78D8-819D-FE42-ECBF4EF811F9}"/>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4" name="Footer Placeholder 3">
            <a:extLst>
              <a:ext uri="{FF2B5EF4-FFF2-40B4-BE49-F238E27FC236}">
                <a16:creationId xmlns:a16="http://schemas.microsoft.com/office/drawing/2014/main" id="{BF6984C2-2CB8-D93E-1F9F-EA9E16641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DE250-840F-FAC2-61FE-F592C6AD3DF6}"/>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193094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B86433-C15C-A347-DDD8-2BEF38EA9B24}"/>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3" name="Footer Placeholder 2">
            <a:extLst>
              <a:ext uri="{FF2B5EF4-FFF2-40B4-BE49-F238E27FC236}">
                <a16:creationId xmlns:a16="http://schemas.microsoft.com/office/drawing/2014/main" id="{60DBC9DC-877E-9F09-8181-A30D430368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6DBCF-4A15-B690-1226-EDFC6F233E58}"/>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297217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863F-9AC6-31A9-C8E0-11E8AB379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BCA7AF-CFF7-DC5D-8B99-404E7B8EB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C010DA-5F0B-E697-BFB8-41A938F31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BD2F92-4A38-492E-7418-489556864272}"/>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6" name="Footer Placeholder 5">
            <a:extLst>
              <a:ext uri="{FF2B5EF4-FFF2-40B4-BE49-F238E27FC236}">
                <a16:creationId xmlns:a16="http://schemas.microsoft.com/office/drawing/2014/main" id="{13151D40-260E-0AA0-31A2-3B71933DB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DA0CC-CC36-211E-C50E-258C3413FFA1}"/>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415754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67BA-B19C-4A32-3E87-A8DAFC8BA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04782D-D57F-37BE-2F79-0AFF1BAA3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8F5C77-0648-DB49-B009-49E7770432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86FB5-C669-2CD0-FDE0-F1EE1AE7FF59}"/>
              </a:ext>
            </a:extLst>
          </p:cNvPr>
          <p:cNvSpPr>
            <a:spLocks noGrp="1"/>
          </p:cNvSpPr>
          <p:nvPr>
            <p:ph type="dt" sz="half" idx="10"/>
          </p:nvPr>
        </p:nvSpPr>
        <p:spPr/>
        <p:txBody>
          <a:bodyPr/>
          <a:lstStyle/>
          <a:p>
            <a:fld id="{7117BD6D-7598-413F-8966-6CA55798C8A5}" type="datetimeFigureOut">
              <a:rPr lang="en-US" smtClean="0"/>
              <a:t>12/9/2022</a:t>
            </a:fld>
            <a:endParaRPr lang="en-US"/>
          </a:p>
        </p:txBody>
      </p:sp>
      <p:sp>
        <p:nvSpPr>
          <p:cNvPr id="6" name="Footer Placeholder 5">
            <a:extLst>
              <a:ext uri="{FF2B5EF4-FFF2-40B4-BE49-F238E27FC236}">
                <a16:creationId xmlns:a16="http://schemas.microsoft.com/office/drawing/2014/main" id="{77FD417F-1291-9292-A1AC-232F86607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288F5-6D45-A8D4-F22E-F8C8F97B0820}"/>
              </a:ext>
            </a:extLst>
          </p:cNvPr>
          <p:cNvSpPr>
            <a:spLocks noGrp="1"/>
          </p:cNvSpPr>
          <p:nvPr>
            <p:ph type="sldNum" sz="quarter" idx="12"/>
          </p:nvPr>
        </p:nvSpPr>
        <p:spPr/>
        <p:txBody>
          <a:bodyPr/>
          <a:lstStyle/>
          <a:p>
            <a:fld id="{23531D47-9CBF-41EA-8422-C2BD29D6901C}" type="slidenum">
              <a:rPr lang="en-US" smtClean="0"/>
              <a:t>‹#›</a:t>
            </a:fld>
            <a:endParaRPr lang="en-US"/>
          </a:p>
        </p:txBody>
      </p:sp>
    </p:spTree>
    <p:extLst>
      <p:ext uri="{BB962C8B-B14F-4D97-AF65-F5344CB8AC3E}">
        <p14:creationId xmlns:p14="http://schemas.microsoft.com/office/powerpoint/2010/main" val="161887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22D02-138C-40DF-BB6D-F90EB63B3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D2A164-8303-8D53-8757-892949D82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6D7F5-4635-1062-8121-72F26749D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7BD6D-7598-413F-8966-6CA55798C8A5}" type="datetimeFigureOut">
              <a:rPr lang="en-US" smtClean="0"/>
              <a:t>12/9/2022</a:t>
            </a:fld>
            <a:endParaRPr lang="en-US"/>
          </a:p>
        </p:txBody>
      </p:sp>
      <p:sp>
        <p:nvSpPr>
          <p:cNvPr id="5" name="Footer Placeholder 4">
            <a:extLst>
              <a:ext uri="{FF2B5EF4-FFF2-40B4-BE49-F238E27FC236}">
                <a16:creationId xmlns:a16="http://schemas.microsoft.com/office/drawing/2014/main" id="{F2224779-005C-48C8-FCB2-C258C9297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D4ABFF-52A0-5FB6-0707-FB8CEFC1A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31D47-9CBF-41EA-8422-C2BD29D6901C}" type="slidenum">
              <a:rPr lang="en-US" smtClean="0"/>
              <a:t>‹#›</a:t>
            </a:fld>
            <a:endParaRPr lang="en-US"/>
          </a:p>
        </p:txBody>
      </p:sp>
    </p:spTree>
    <p:extLst>
      <p:ext uri="{BB962C8B-B14F-4D97-AF65-F5344CB8AC3E}">
        <p14:creationId xmlns:p14="http://schemas.microsoft.com/office/powerpoint/2010/main" val="593866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eelgrafix.com/data_images/out/17/921356-yellow-background.jpg">
            <a:extLst>
              <a:ext uri="{FF2B5EF4-FFF2-40B4-BE49-F238E27FC236}">
                <a16:creationId xmlns:a16="http://schemas.microsoft.com/office/drawing/2014/main" id="{3D7CE17C-5ED6-1BB7-6400-C4F4EC38D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0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C73C85-516E-8EB4-BCC3-C7826ED975A4}"/>
              </a:ext>
            </a:extLst>
          </p:cNvPr>
          <p:cNvSpPr txBox="1"/>
          <p:nvPr/>
        </p:nvSpPr>
        <p:spPr>
          <a:xfrm>
            <a:off x="629717" y="1041256"/>
            <a:ext cx="10487608" cy="1107996"/>
          </a:xfrm>
          <a:prstGeom prst="rect">
            <a:avLst/>
          </a:prstGeom>
          <a:noFill/>
        </p:spPr>
        <p:txBody>
          <a:bodyPr wrap="square" rtlCol="0">
            <a:spAutoFit/>
          </a:bodyPr>
          <a:lstStyle/>
          <a:p>
            <a:pPr algn="ctr"/>
            <a:r>
              <a:rPr lang="en-US" sz="6600" dirty="0">
                <a:solidFill>
                  <a:schemeClr val="bg1"/>
                </a:solidFill>
                <a:latin typeface="AR CENA" panose="02000000000000000000" pitchFamily="2" charset="0"/>
              </a:rPr>
              <a:t>Matthew 9-10, Mark 5, Luke 9</a:t>
            </a:r>
          </a:p>
        </p:txBody>
      </p:sp>
      <p:grpSp>
        <p:nvGrpSpPr>
          <p:cNvPr id="4" name="Group 3">
            <a:extLst>
              <a:ext uri="{FF2B5EF4-FFF2-40B4-BE49-F238E27FC236}">
                <a16:creationId xmlns:a16="http://schemas.microsoft.com/office/drawing/2014/main" id="{8F9DE02B-F5F0-7E16-2F93-5EC84CC31490}"/>
              </a:ext>
            </a:extLst>
          </p:cNvPr>
          <p:cNvGrpSpPr/>
          <p:nvPr/>
        </p:nvGrpSpPr>
        <p:grpSpPr>
          <a:xfrm>
            <a:off x="5702174" y="2406654"/>
            <a:ext cx="1702312" cy="3907790"/>
            <a:chOff x="2438400" y="618365"/>
            <a:chExt cx="2286586" cy="5249035"/>
          </a:xfrm>
        </p:grpSpPr>
        <p:sp>
          <p:nvSpPr>
            <p:cNvPr id="5" name="Round Diagonal Corner Rectangle 266">
              <a:extLst>
                <a:ext uri="{FF2B5EF4-FFF2-40B4-BE49-F238E27FC236}">
                  <a16:creationId xmlns:a16="http://schemas.microsoft.com/office/drawing/2014/main" id="{C5E6DCF3-A370-6C38-D9CC-887ECBBBAF99}"/>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265">
              <a:extLst>
                <a:ext uri="{FF2B5EF4-FFF2-40B4-BE49-F238E27FC236}">
                  <a16:creationId xmlns:a16="http://schemas.microsoft.com/office/drawing/2014/main" id="{C0B85FEE-F1B9-99B1-06A8-B8EAEC20A728}"/>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7">
              <a:extLst>
                <a:ext uri="{FF2B5EF4-FFF2-40B4-BE49-F238E27FC236}">
                  <a16:creationId xmlns:a16="http://schemas.microsoft.com/office/drawing/2014/main" id="{3A8201CA-844D-D8D4-08BF-223803A53C5A}"/>
                </a:ext>
              </a:extLst>
            </p:cNvPr>
            <p:cNvGrpSpPr/>
            <p:nvPr/>
          </p:nvGrpSpPr>
          <p:grpSpPr>
            <a:xfrm>
              <a:off x="3471131" y="5233160"/>
              <a:ext cx="501493" cy="634240"/>
              <a:chOff x="6106804" y="4039302"/>
              <a:chExt cx="666047" cy="774146"/>
            </a:xfrm>
          </p:grpSpPr>
          <p:sp>
            <p:nvSpPr>
              <p:cNvPr id="69" name="Oval 68">
                <a:extLst>
                  <a:ext uri="{FF2B5EF4-FFF2-40B4-BE49-F238E27FC236}">
                    <a16:creationId xmlns:a16="http://schemas.microsoft.com/office/drawing/2014/main" id="{BE42FAE3-388F-4A8E-6135-78F4AA478C81}"/>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2AD48B8-2ACC-0C2B-1B5F-13FFA5BD14F4}"/>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6E9B84D-5FB5-2052-DE88-3120DB482288}"/>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7">
              <a:extLst>
                <a:ext uri="{FF2B5EF4-FFF2-40B4-BE49-F238E27FC236}">
                  <a16:creationId xmlns:a16="http://schemas.microsoft.com/office/drawing/2014/main" id="{334983B5-C18B-9DBF-167A-D4BA86AF73DB}"/>
                </a:ext>
              </a:extLst>
            </p:cNvPr>
            <p:cNvGrpSpPr/>
            <p:nvPr/>
          </p:nvGrpSpPr>
          <p:grpSpPr>
            <a:xfrm rot="2613352">
              <a:off x="3086557" y="5132460"/>
              <a:ext cx="501493" cy="634240"/>
              <a:chOff x="6106804" y="4039302"/>
              <a:chExt cx="666047" cy="774146"/>
            </a:xfrm>
          </p:grpSpPr>
          <p:sp>
            <p:nvSpPr>
              <p:cNvPr id="66" name="Oval 65">
                <a:extLst>
                  <a:ext uri="{FF2B5EF4-FFF2-40B4-BE49-F238E27FC236}">
                    <a16:creationId xmlns:a16="http://schemas.microsoft.com/office/drawing/2014/main" id="{CC035DDD-4878-8E4B-3EA4-3D7573501011}"/>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A60725A-7AE2-2F11-1580-A3FCD64AF1E8}"/>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6E63390-8729-D5F1-E0B1-6159A714A6E3}"/>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77">
              <a:extLst>
                <a:ext uri="{FF2B5EF4-FFF2-40B4-BE49-F238E27FC236}">
                  <a16:creationId xmlns:a16="http://schemas.microsoft.com/office/drawing/2014/main" id="{5F717E26-4220-D7AC-9DEE-F6E7D4D1123A}"/>
                </a:ext>
              </a:extLst>
            </p:cNvPr>
            <p:cNvGrpSpPr/>
            <p:nvPr/>
          </p:nvGrpSpPr>
          <p:grpSpPr>
            <a:xfrm>
              <a:off x="2438400" y="2059236"/>
              <a:ext cx="2286586" cy="3431088"/>
              <a:chOff x="3886200" y="1447800"/>
              <a:chExt cx="3036880" cy="4187946"/>
            </a:xfrm>
          </p:grpSpPr>
          <p:grpSp>
            <p:nvGrpSpPr>
              <p:cNvPr id="54" name="Group 53">
                <a:extLst>
                  <a:ext uri="{FF2B5EF4-FFF2-40B4-BE49-F238E27FC236}">
                    <a16:creationId xmlns:a16="http://schemas.microsoft.com/office/drawing/2014/main" id="{D9BA4A8E-20C7-F591-346C-D212F244EBA2}"/>
                  </a:ext>
                </a:extLst>
              </p:cNvPr>
              <p:cNvGrpSpPr/>
              <p:nvPr/>
            </p:nvGrpSpPr>
            <p:grpSpPr>
              <a:xfrm>
                <a:off x="3886200" y="1447800"/>
                <a:ext cx="3036880" cy="4187946"/>
                <a:chOff x="4419600" y="2060454"/>
                <a:chExt cx="3036880" cy="4187946"/>
              </a:xfrm>
            </p:grpSpPr>
            <p:sp>
              <p:nvSpPr>
                <p:cNvPr id="57" name="Oval 56">
                  <a:extLst>
                    <a:ext uri="{FF2B5EF4-FFF2-40B4-BE49-F238E27FC236}">
                      <a16:creationId xmlns:a16="http://schemas.microsoft.com/office/drawing/2014/main" id="{9D45A8EB-6D5F-C64C-76C9-AD3F2A8A73A2}"/>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11F0D67-BDEA-975D-AD43-C0396A4ECA0B}"/>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4D5CD7CB-F5ED-240C-ACCE-382B7A4CF871}"/>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F0FB0243-577B-699E-BB34-D7090670F8A6}"/>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10B60A5D-65E9-81C5-7DE4-A94FE3B8EF26}"/>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86ED494D-FD45-1971-3705-03A968221A54}"/>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34566CC-3B00-87C8-6E7B-87FC6517FCF6}"/>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B1BAEC6E-8F37-293E-BF51-AD269407C8D1}"/>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5CCC813C-1C5A-C768-77A4-C509CF1EF0E5}"/>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Oval 54">
                <a:extLst>
                  <a:ext uri="{FF2B5EF4-FFF2-40B4-BE49-F238E27FC236}">
                    <a16:creationId xmlns:a16="http://schemas.microsoft.com/office/drawing/2014/main" id="{1E0E0E8A-39D7-3121-8B8F-A23C56F94E01}"/>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15C601D-0870-7B2D-2836-8028AFE9C058}"/>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7">
              <a:extLst>
                <a:ext uri="{FF2B5EF4-FFF2-40B4-BE49-F238E27FC236}">
                  <a16:creationId xmlns:a16="http://schemas.microsoft.com/office/drawing/2014/main" id="{38013BB2-29C9-F2D6-2C72-62EB15DCD771}"/>
                </a:ext>
              </a:extLst>
            </p:cNvPr>
            <p:cNvGrpSpPr/>
            <p:nvPr/>
          </p:nvGrpSpPr>
          <p:grpSpPr>
            <a:xfrm rot="3964948">
              <a:off x="3047837" y="2527156"/>
              <a:ext cx="846586" cy="157044"/>
              <a:chOff x="6764312" y="5017957"/>
              <a:chExt cx="3174167" cy="544643"/>
            </a:xfrm>
          </p:grpSpPr>
          <p:sp>
            <p:nvSpPr>
              <p:cNvPr id="45" name="Rounded Rectangle 68">
                <a:extLst>
                  <a:ext uri="{FF2B5EF4-FFF2-40B4-BE49-F238E27FC236}">
                    <a16:creationId xmlns:a16="http://schemas.microsoft.com/office/drawing/2014/main" id="{2EDD4738-3A58-10F6-028A-420D31FBC35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15">
                <a:extLst>
                  <a:ext uri="{FF2B5EF4-FFF2-40B4-BE49-F238E27FC236}">
                    <a16:creationId xmlns:a16="http://schemas.microsoft.com/office/drawing/2014/main" id="{38B97CC5-C457-F28E-3722-481F1E3564A5}"/>
                  </a:ext>
                </a:extLst>
              </p:cNvPr>
              <p:cNvGrpSpPr/>
              <p:nvPr/>
            </p:nvGrpSpPr>
            <p:grpSpPr>
              <a:xfrm>
                <a:off x="6764312" y="5017957"/>
                <a:ext cx="3174167" cy="543394"/>
                <a:chOff x="4419600" y="6019800"/>
                <a:chExt cx="4553263" cy="718278"/>
              </a:xfrm>
            </p:grpSpPr>
            <p:sp>
              <p:nvSpPr>
                <p:cNvPr id="47" name="Multiply 70">
                  <a:extLst>
                    <a:ext uri="{FF2B5EF4-FFF2-40B4-BE49-F238E27FC236}">
                      <a16:creationId xmlns:a16="http://schemas.microsoft.com/office/drawing/2014/main" id="{7A5DE4D0-4631-7677-EE04-49FED7790DA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71">
                  <a:extLst>
                    <a:ext uri="{FF2B5EF4-FFF2-40B4-BE49-F238E27FC236}">
                      <a16:creationId xmlns:a16="http://schemas.microsoft.com/office/drawing/2014/main" id="{A603D344-3B7A-18A2-B9E0-63995771EDE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A9A823BD-0AAC-6D28-9DC7-1E8DC3593B0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B9F2E47C-2F9C-A870-A741-07F0BE33648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ultiply 74">
                  <a:extLst>
                    <a:ext uri="{FF2B5EF4-FFF2-40B4-BE49-F238E27FC236}">
                      <a16:creationId xmlns:a16="http://schemas.microsoft.com/office/drawing/2014/main" id="{F21B564C-A546-762B-84E5-969FFD7DC31D}"/>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DB6A253D-14EC-1800-58CF-4100FEDD9FE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ultiply 76">
                  <a:extLst>
                    <a:ext uri="{FF2B5EF4-FFF2-40B4-BE49-F238E27FC236}">
                      <a16:creationId xmlns:a16="http://schemas.microsoft.com/office/drawing/2014/main" id="{5EB32A7F-B51F-0672-50E3-A8B512701AC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Oval 10">
              <a:extLst>
                <a:ext uri="{FF2B5EF4-FFF2-40B4-BE49-F238E27FC236}">
                  <a16:creationId xmlns:a16="http://schemas.microsoft.com/office/drawing/2014/main" id="{8BCF801C-E60E-E322-5EE2-A7E7AB2021D2}"/>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82">
              <a:extLst>
                <a:ext uri="{FF2B5EF4-FFF2-40B4-BE49-F238E27FC236}">
                  <a16:creationId xmlns:a16="http://schemas.microsoft.com/office/drawing/2014/main" id="{C2F1F125-0604-2A03-350A-646A1CD17A1D}"/>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88894103-31E0-3A4F-00FC-22F68AF5B97B}"/>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84">
              <a:extLst>
                <a:ext uri="{FF2B5EF4-FFF2-40B4-BE49-F238E27FC236}">
                  <a16:creationId xmlns:a16="http://schemas.microsoft.com/office/drawing/2014/main" id="{F5060B09-D19C-82B4-1048-F209C3A334FF}"/>
                </a:ext>
              </a:extLst>
            </p:cNvPr>
            <p:cNvGrpSpPr/>
            <p:nvPr/>
          </p:nvGrpSpPr>
          <p:grpSpPr>
            <a:xfrm rot="17635052" flipH="1">
              <a:off x="3277333" y="2527157"/>
              <a:ext cx="846586" cy="157044"/>
              <a:chOff x="6764312" y="5017957"/>
              <a:chExt cx="3174167" cy="544643"/>
            </a:xfrm>
          </p:grpSpPr>
          <p:sp>
            <p:nvSpPr>
              <p:cNvPr id="36" name="Rounded Rectangle 85">
                <a:extLst>
                  <a:ext uri="{FF2B5EF4-FFF2-40B4-BE49-F238E27FC236}">
                    <a16:creationId xmlns:a16="http://schemas.microsoft.com/office/drawing/2014/main" id="{C5528DEB-9A7A-3B62-1221-0882ECC4CD85}"/>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115">
                <a:extLst>
                  <a:ext uri="{FF2B5EF4-FFF2-40B4-BE49-F238E27FC236}">
                    <a16:creationId xmlns:a16="http://schemas.microsoft.com/office/drawing/2014/main" id="{113BFDE3-AC55-DF5D-E129-C403E0B7D21E}"/>
                  </a:ext>
                </a:extLst>
              </p:cNvPr>
              <p:cNvGrpSpPr/>
              <p:nvPr/>
            </p:nvGrpSpPr>
            <p:grpSpPr>
              <a:xfrm>
                <a:off x="6764312" y="5017957"/>
                <a:ext cx="3174167" cy="543394"/>
                <a:chOff x="4419600" y="6019800"/>
                <a:chExt cx="4553263" cy="718278"/>
              </a:xfrm>
            </p:grpSpPr>
            <p:sp>
              <p:nvSpPr>
                <p:cNvPr id="38" name="Multiply 87">
                  <a:extLst>
                    <a:ext uri="{FF2B5EF4-FFF2-40B4-BE49-F238E27FC236}">
                      <a16:creationId xmlns:a16="http://schemas.microsoft.com/office/drawing/2014/main" id="{82ACDDB3-D73C-AF7E-39A5-B94D3A35B6F7}"/>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88">
                  <a:extLst>
                    <a:ext uri="{FF2B5EF4-FFF2-40B4-BE49-F238E27FC236}">
                      <a16:creationId xmlns:a16="http://schemas.microsoft.com/office/drawing/2014/main" id="{FB3632E4-A739-EBC8-412B-319A367C84D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E323AD99-451C-5A43-1ACC-DFF9C2EF815A}"/>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8475AA09-4CE6-FC63-A58A-BD087BFF5D9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ultiply 91">
                  <a:extLst>
                    <a:ext uri="{FF2B5EF4-FFF2-40B4-BE49-F238E27FC236}">
                      <a16:creationId xmlns:a16="http://schemas.microsoft.com/office/drawing/2014/main" id="{8659F241-33CD-E685-DE2A-E9018A5DC1D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E41CCF2F-320C-6236-D6FD-B340ECD01285}"/>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y 93">
                  <a:extLst>
                    <a:ext uri="{FF2B5EF4-FFF2-40B4-BE49-F238E27FC236}">
                      <a16:creationId xmlns:a16="http://schemas.microsoft.com/office/drawing/2014/main" id="{2C5AAE43-40A0-5933-C3E1-DE014255020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94">
              <a:extLst>
                <a:ext uri="{FF2B5EF4-FFF2-40B4-BE49-F238E27FC236}">
                  <a16:creationId xmlns:a16="http://schemas.microsoft.com/office/drawing/2014/main" id="{488F17E4-F55E-1BE8-5472-2CDD492D1582}"/>
                </a:ext>
              </a:extLst>
            </p:cNvPr>
            <p:cNvGrpSpPr/>
            <p:nvPr/>
          </p:nvGrpSpPr>
          <p:grpSpPr>
            <a:xfrm flipH="1">
              <a:off x="2725269" y="5305541"/>
              <a:ext cx="1764485" cy="211849"/>
              <a:chOff x="6764312" y="5017957"/>
              <a:chExt cx="3174167" cy="544643"/>
            </a:xfrm>
          </p:grpSpPr>
          <p:sp>
            <p:nvSpPr>
              <p:cNvPr id="27" name="Rounded Rectangle 95">
                <a:extLst>
                  <a:ext uri="{FF2B5EF4-FFF2-40B4-BE49-F238E27FC236}">
                    <a16:creationId xmlns:a16="http://schemas.microsoft.com/office/drawing/2014/main" id="{B75A72FE-6BCA-2340-DFE2-5A6C87DBA6E4}"/>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15">
                <a:extLst>
                  <a:ext uri="{FF2B5EF4-FFF2-40B4-BE49-F238E27FC236}">
                    <a16:creationId xmlns:a16="http://schemas.microsoft.com/office/drawing/2014/main" id="{AB0F7AA5-EABC-0637-2E07-7A7AFDAD4437}"/>
                  </a:ext>
                </a:extLst>
              </p:cNvPr>
              <p:cNvGrpSpPr/>
              <p:nvPr/>
            </p:nvGrpSpPr>
            <p:grpSpPr>
              <a:xfrm>
                <a:off x="6764312" y="5017957"/>
                <a:ext cx="3174167" cy="543394"/>
                <a:chOff x="4419600" y="6019800"/>
                <a:chExt cx="4553263" cy="718278"/>
              </a:xfrm>
            </p:grpSpPr>
            <p:sp>
              <p:nvSpPr>
                <p:cNvPr id="29" name="Multiply 97">
                  <a:extLst>
                    <a:ext uri="{FF2B5EF4-FFF2-40B4-BE49-F238E27FC236}">
                      <a16:creationId xmlns:a16="http://schemas.microsoft.com/office/drawing/2014/main" id="{C2AD5A01-CE3B-283E-2833-65FF7B24B42D}"/>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98">
                  <a:extLst>
                    <a:ext uri="{FF2B5EF4-FFF2-40B4-BE49-F238E27FC236}">
                      <a16:creationId xmlns:a16="http://schemas.microsoft.com/office/drawing/2014/main" id="{8848D4C6-C29F-6C31-1D02-E7F5802C25F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55B88AB5-C65F-6EC8-1CFC-0CFF0EF0B95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A8BD8AE0-2AD2-9001-670D-87037AE8922F}"/>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y 101">
                  <a:extLst>
                    <a:ext uri="{FF2B5EF4-FFF2-40B4-BE49-F238E27FC236}">
                      <a16:creationId xmlns:a16="http://schemas.microsoft.com/office/drawing/2014/main" id="{7180BF4E-591C-A696-F0DE-7DF88404D11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05C90E21-2AC3-ECED-B01E-B3AC772ED306}"/>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103">
                  <a:extLst>
                    <a:ext uri="{FF2B5EF4-FFF2-40B4-BE49-F238E27FC236}">
                      <a16:creationId xmlns:a16="http://schemas.microsoft.com/office/drawing/2014/main" id="{FDF1BB0E-70B9-FEDA-2094-4BAF85011BA9}"/>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ounded Rectangle 83">
              <a:extLst>
                <a:ext uri="{FF2B5EF4-FFF2-40B4-BE49-F238E27FC236}">
                  <a16:creationId xmlns:a16="http://schemas.microsoft.com/office/drawing/2014/main" id="{E4900A7C-0ABD-AE65-8388-EDCC9F0E1031}"/>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4">
              <a:extLst>
                <a:ext uri="{FF2B5EF4-FFF2-40B4-BE49-F238E27FC236}">
                  <a16:creationId xmlns:a16="http://schemas.microsoft.com/office/drawing/2014/main" id="{2031CB7E-0514-2D4B-14EA-710308BF3378}"/>
                </a:ext>
              </a:extLst>
            </p:cNvPr>
            <p:cNvGrpSpPr/>
            <p:nvPr/>
          </p:nvGrpSpPr>
          <p:grpSpPr>
            <a:xfrm flipH="1">
              <a:off x="2958376" y="971261"/>
              <a:ext cx="1241512" cy="164101"/>
              <a:chOff x="6764312" y="5017957"/>
              <a:chExt cx="3174167" cy="544643"/>
            </a:xfrm>
          </p:grpSpPr>
          <p:sp>
            <p:nvSpPr>
              <p:cNvPr id="18" name="Rounded Rectangle 268">
                <a:extLst>
                  <a:ext uri="{FF2B5EF4-FFF2-40B4-BE49-F238E27FC236}">
                    <a16:creationId xmlns:a16="http://schemas.microsoft.com/office/drawing/2014/main" id="{A7C4DFA9-117F-216A-F5A0-A668A21CB199}"/>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15">
                <a:extLst>
                  <a:ext uri="{FF2B5EF4-FFF2-40B4-BE49-F238E27FC236}">
                    <a16:creationId xmlns:a16="http://schemas.microsoft.com/office/drawing/2014/main" id="{DF5C9DF2-AA1D-7393-72CC-E012333202A7}"/>
                  </a:ext>
                </a:extLst>
              </p:cNvPr>
              <p:cNvGrpSpPr/>
              <p:nvPr/>
            </p:nvGrpSpPr>
            <p:grpSpPr>
              <a:xfrm>
                <a:off x="6764312" y="5017957"/>
                <a:ext cx="3174167" cy="543394"/>
                <a:chOff x="4419600" y="6019800"/>
                <a:chExt cx="4553263" cy="718278"/>
              </a:xfrm>
            </p:grpSpPr>
            <p:sp>
              <p:nvSpPr>
                <p:cNvPr id="20" name="Multiply 270">
                  <a:extLst>
                    <a:ext uri="{FF2B5EF4-FFF2-40B4-BE49-F238E27FC236}">
                      <a16:creationId xmlns:a16="http://schemas.microsoft.com/office/drawing/2014/main" id="{291A8F72-3568-9ECC-85D7-1762DF546F9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71">
                  <a:extLst>
                    <a:ext uri="{FF2B5EF4-FFF2-40B4-BE49-F238E27FC236}">
                      <a16:creationId xmlns:a16="http://schemas.microsoft.com/office/drawing/2014/main" id="{429E4DC4-C04B-9022-0DD5-30945AC5A22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0E330356-7CF0-B08A-FD31-E8AC6B634AD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E96D058D-42E0-4620-B897-B9DF2DD09DB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74">
                  <a:extLst>
                    <a:ext uri="{FF2B5EF4-FFF2-40B4-BE49-F238E27FC236}">
                      <a16:creationId xmlns:a16="http://schemas.microsoft.com/office/drawing/2014/main" id="{B9422289-5E18-E72F-5C35-FA1700801FCB}"/>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a:extLst>
                    <a:ext uri="{FF2B5EF4-FFF2-40B4-BE49-F238E27FC236}">
                      <a16:creationId xmlns:a16="http://schemas.microsoft.com/office/drawing/2014/main" id="{55382C05-AD18-95AD-203C-7FA17FB6D02B}"/>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76">
                  <a:extLst>
                    <a:ext uri="{FF2B5EF4-FFF2-40B4-BE49-F238E27FC236}">
                      <a16:creationId xmlns:a16="http://schemas.microsoft.com/office/drawing/2014/main" id="{8DEE6777-010D-65B9-EBC2-EFBC26200DB2}"/>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2" name="Group 71">
            <a:extLst>
              <a:ext uri="{FF2B5EF4-FFF2-40B4-BE49-F238E27FC236}">
                <a16:creationId xmlns:a16="http://schemas.microsoft.com/office/drawing/2014/main" id="{C706B9BE-63BC-756B-3EE0-08B0ACB6D703}"/>
              </a:ext>
            </a:extLst>
          </p:cNvPr>
          <p:cNvGrpSpPr/>
          <p:nvPr/>
        </p:nvGrpSpPr>
        <p:grpSpPr>
          <a:xfrm>
            <a:off x="3086698" y="2456858"/>
            <a:ext cx="1803696" cy="3875548"/>
            <a:chOff x="380464" y="378001"/>
            <a:chExt cx="2940416" cy="6317984"/>
          </a:xfrm>
        </p:grpSpPr>
        <p:sp>
          <p:nvSpPr>
            <p:cNvPr id="73" name="Cloud 72">
              <a:extLst>
                <a:ext uri="{FF2B5EF4-FFF2-40B4-BE49-F238E27FC236}">
                  <a16:creationId xmlns:a16="http://schemas.microsoft.com/office/drawing/2014/main" id="{E54DFE18-4054-2359-6874-BDCD160ECBFC}"/>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47">
              <a:extLst>
                <a:ext uri="{FF2B5EF4-FFF2-40B4-BE49-F238E27FC236}">
                  <a16:creationId xmlns:a16="http://schemas.microsoft.com/office/drawing/2014/main" id="{B5F20D07-F66F-669D-31A7-25CDC5DC60E1}"/>
                </a:ext>
              </a:extLst>
            </p:cNvPr>
            <p:cNvGrpSpPr/>
            <p:nvPr/>
          </p:nvGrpSpPr>
          <p:grpSpPr>
            <a:xfrm rot="2613352">
              <a:off x="986283" y="5708442"/>
              <a:ext cx="849646" cy="987543"/>
              <a:chOff x="6106804" y="4039302"/>
              <a:chExt cx="666047" cy="774146"/>
            </a:xfrm>
          </p:grpSpPr>
          <p:sp>
            <p:nvSpPr>
              <p:cNvPr id="119" name="Oval 118">
                <a:extLst>
                  <a:ext uri="{FF2B5EF4-FFF2-40B4-BE49-F238E27FC236}">
                    <a16:creationId xmlns:a16="http://schemas.microsoft.com/office/drawing/2014/main" id="{F3711495-BF84-0C85-A507-2D24BBD92DBE}"/>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15F0410D-4F16-D909-C4A9-740C67C06F1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868B770B-0A0A-C43C-A04E-13ACD1E36FB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46">
              <a:extLst>
                <a:ext uri="{FF2B5EF4-FFF2-40B4-BE49-F238E27FC236}">
                  <a16:creationId xmlns:a16="http://schemas.microsoft.com/office/drawing/2014/main" id="{6D1A5F6E-0841-FC80-F0DB-4BE09BC83F74}"/>
                </a:ext>
              </a:extLst>
            </p:cNvPr>
            <p:cNvGrpSpPr/>
            <p:nvPr/>
          </p:nvGrpSpPr>
          <p:grpSpPr>
            <a:xfrm>
              <a:off x="1900966" y="5705254"/>
              <a:ext cx="849646" cy="987543"/>
              <a:chOff x="6106804" y="4039302"/>
              <a:chExt cx="666047" cy="774146"/>
            </a:xfrm>
          </p:grpSpPr>
          <p:sp>
            <p:nvSpPr>
              <p:cNvPr id="116" name="Oval 43">
                <a:extLst>
                  <a:ext uri="{FF2B5EF4-FFF2-40B4-BE49-F238E27FC236}">
                    <a16:creationId xmlns:a16="http://schemas.microsoft.com/office/drawing/2014/main" id="{AD9C2924-4FDF-F598-D112-0AC7895BFF9D}"/>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44">
                <a:extLst>
                  <a:ext uri="{FF2B5EF4-FFF2-40B4-BE49-F238E27FC236}">
                    <a16:creationId xmlns:a16="http://schemas.microsoft.com/office/drawing/2014/main" id="{1E3B3FD1-5E2B-3A30-C473-112E5591597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45">
                <a:extLst>
                  <a:ext uri="{FF2B5EF4-FFF2-40B4-BE49-F238E27FC236}">
                    <a16:creationId xmlns:a16="http://schemas.microsoft.com/office/drawing/2014/main" id="{BF714962-F0D4-DE61-1A9F-25678E24A9F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75">
              <a:extLst>
                <a:ext uri="{FF2B5EF4-FFF2-40B4-BE49-F238E27FC236}">
                  <a16:creationId xmlns:a16="http://schemas.microsoft.com/office/drawing/2014/main" id="{08DACD37-F5CD-4184-F504-0F6FA3011094}"/>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35E5D34-ED80-F906-65CE-9EA6FE36374C}"/>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314CE3F2-E9EE-7B84-7798-79492A397128}"/>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3FA0F5D8-CC9D-1332-3362-56DA4C695924}"/>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489D8590-0D21-3486-BBFB-244F5183E29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A256C635-B8F5-1E08-D5E8-92A9EABE6F57}"/>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288D21E8-8FAD-356A-4087-09830D2298FB}"/>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52F0F8CD-3614-A6EA-1DA0-77A383C764CB}"/>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4">
              <a:extLst>
                <a:ext uri="{FF2B5EF4-FFF2-40B4-BE49-F238E27FC236}">
                  <a16:creationId xmlns:a16="http://schemas.microsoft.com/office/drawing/2014/main" id="{7422B692-A12E-2B91-996B-34C2DF22EE49}"/>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6">
              <a:extLst>
                <a:ext uri="{FF2B5EF4-FFF2-40B4-BE49-F238E27FC236}">
                  <a16:creationId xmlns:a16="http://schemas.microsoft.com/office/drawing/2014/main" id="{A429F217-EE12-0482-512C-67B51EF02516}"/>
                </a:ext>
              </a:extLst>
            </p:cNvPr>
            <p:cNvGrpSpPr/>
            <p:nvPr/>
          </p:nvGrpSpPr>
          <p:grpSpPr>
            <a:xfrm rot="4901522">
              <a:off x="1055947" y="3502862"/>
              <a:ext cx="2818778" cy="668978"/>
              <a:chOff x="5029200" y="1371600"/>
              <a:chExt cx="6791793" cy="1933731"/>
            </a:xfrm>
          </p:grpSpPr>
          <p:grpSp>
            <p:nvGrpSpPr>
              <p:cNvPr id="104" name="Group 16">
                <a:extLst>
                  <a:ext uri="{FF2B5EF4-FFF2-40B4-BE49-F238E27FC236}">
                    <a16:creationId xmlns:a16="http://schemas.microsoft.com/office/drawing/2014/main" id="{7278BB94-4C36-9B19-5F1D-60DD9925A450}"/>
                  </a:ext>
                </a:extLst>
              </p:cNvPr>
              <p:cNvGrpSpPr/>
              <p:nvPr/>
            </p:nvGrpSpPr>
            <p:grpSpPr>
              <a:xfrm>
                <a:off x="5029200" y="1371600"/>
                <a:ext cx="1752600" cy="1905000"/>
                <a:chOff x="5029200" y="1371600"/>
                <a:chExt cx="1752600" cy="1905000"/>
              </a:xfrm>
            </p:grpSpPr>
            <p:sp>
              <p:nvSpPr>
                <p:cNvPr id="114" name="4-Point Star 14">
                  <a:extLst>
                    <a:ext uri="{FF2B5EF4-FFF2-40B4-BE49-F238E27FC236}">
                      <a16:creationId xmlns:a16="http://schemas.microsoft.com/office/drawing/2014/main" id="{AC79FD06-2AD3-E9F3-F4D7-07521828DA2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4-Point Star 15">
                  <a:extLst>
                    <a:ext uri="{FF2B5EF4-FFF2-40B4-BE49-F238E27FC236}">
                      <a16:creationId xmlns:a16="http://schemas.microsoft.com/office/drawing/2014/main" id="{73B42477-AED7-6DA2-2633-A35443591DC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7">
                <a:extLst>
                  <a:ext uri="{FF2B5EF4-FFF2-40B4-BE49-F238E27FC236}">
                    <a16:creationId xmlns:a16="http://schemas.microsoft.com/office/drawing/2014/main" id="{80B0E270-F5CB-045A-DF91-9B9D1C48FA48}"/>
                  </a:ext>
                </a:extLst>
              </p:cNvPr>
              <p:cNvGrpSpPr/>
              <p:nvPr/>
            </p:nvGrpSpPr>
            <p:grpSpPr>
              <a:xfrm>
                <a:off x="6713095" y="1400331"/>
                <a:ext cx="1752600" cy="1905000"/>
                <a:chOff x="5029200" y="1371600"/>
                <a:chExt cx="1752600" cy="1905000"/>
              </a:xfrm>
            </p:grpSpPr>
            <p:sp>
              <p:nvSpPr>
                <p:cNvPr id="112" name="4-Point Star 205">
                  <a:extLst>
                    <a:ext uri="{FF2B5EF4-FFF2-40B4-BE49-F238E27FC236}">
                      <a16:creationId xmlns:a16="http://schemas.microsoft.com/office/drawing/2014/main" id="{DA466590-BDC8-A11F-CB93-52D97F320D1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4-Point Star 206">
                  <a:extLst>
                    <a:ext uri="{FF2B5EF4-FFF2-40B4-BE49-F238E27FC236}">
                      <a16:creationId xmlns:a16="http://schemas.microsoft.com/office/drawing/2014/main" id="{4F663179-41B1-1FE3-7E1E-FC1C2075CF1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0">
                <a:extLst>
                  <a:ext uri="{FF2B5EF4-FFF2-40B4-BE49-F238E27FC236}">
                    <a16:creationId xmlns:a16="http://schemas.microsoft.com/office/drawing/2014/main" id="{9CFCE4B0-2D25-2215-E991-44BE94288BC2}"/>
                  </a:ext>
                </a:extLst>
              </p:cNvPr>
              <p:cNvGrpSpPr/>
              <p:nvPr/>
            </p:nvGrpSpPr>
            <p:grpSpPr>
              <a:xfrm>
                <a:off x="8404486" y="1389088"/>
                <a:ext cx="1752600" cy="1905000"/>
                <a:chOff x="5029200" y="1371600"/>
                <a:chExt cx="1752600" cy="1905000"/>
              </a:xfrm>
            </p:grpSpPr>
            <p:sp>
              <p:nvSpPr>
                <p:cNvPr id="110" name="4-Point Star 203">
                  <a:extLst>
                    <a:ext uri="{FF2B5EF4-FFF2-40B4-BE49-F238E27FC236}">
                      <a16:creationId xmlns:a16="http://schemas.microsoft.com/office/drawing/2014/main" id="{A8FD7265-4C92-6A78-599D-865A3170FFC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4-Point Star 204">
                  <a:extLst>
                    <a:ext uri="{FF2B5EF4-FFF2-40B4-BE49-F238E27FC236}">
                      <a16:creationId xmlns:a16="http://schemas.microsoft.com/office/drawing/2014/main" id="{D88CE8E4-D745-EEF6-D71E-82A637E6804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23">
                <a:extLst>
                  <a:ext uri="{FF2B5EF4-FFF2-40B4-BE49-F238E27FC236}">
                    <a16:creationId xmlns:a16="http://schemas.microsoft.com/office/drawing/2014/main" id="{D9F3777E-B528-8E22-F7A4-786B61055066}"/>
                  </a:ext>
                </a:extLst>
              </p:cNvPr>
              <p:cNvGrpSpPr/>
              <p:nvPr/>
            </p:nvGrpSpPr>
            <p:grpSpPr>
              <a:xfrm>
                <a:off x="10068393" y="1389089"/>
                <a:ext cx="1752600" cy="1905000"/>
                <a:chOff x="5029200" y="1371600"/>
                <a:chExt cx="1752600" cy="1905000"/>
              </a:xfrm>
            </p:grpSpPr>
            <p:sp>
              <p:nvSpPr>
                <p:cNvPr id="108" name="4-Point Star 24">
                  <a:extLst>
                    <a:ext uri="{FF2B5EF4-FFF2-40B4-BE49-F238E27FC236}">
                      <a16:creationId xmlns:a16="http://schemas.microsoft.com/office/drawing/2014/main" id="{04851A68-6449-3C55-3DBF-97E66D7B7D5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25">
                  <a:extLst>
                    <a:ext uri="{FF2B5EF4-FFF2-40B4-BE49-F238E27FC236}">
                      <a16:creationId xmlns:a16="http://schemas.microsoft.com/office/drawing/2014/main" id="{D2628DB1-2ED2-7CAC-E579-13939E89EDC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27">
              <a:extLst>
                <a:ext uri="{FF2B5EF4-FFF2-40B4-BE49-F238E27FC236}">
                  <a16:creationId xmlns:a16="http://schemas.microsoft.com/office/drawing/2014/main" id="{10BA0BC7-C5F5-4F46-9DF3-969F68B1C9AE}"/>
                </a:ext>
              </a:extLst>
            </p:cNvPr>
            <p:cNvGrpSpPr/>
            <p:nvPr/>
          </p:nvGrpSpPr>
          <p:grpSpPr>
            <a:xfrm rot="5740360">
              <a:off x="-2808" y="3534746"/>
              <a:ext cx="2818778" cy="668978"/>
              <a:chOff x="5029200" y="1371600"/>
              <a:chExt cx="6791793" cy="1933731"/>
            </a:xfrm>
          </p:grpSpPr>
          <p:grpSp>
            <p:nvGrpSpPr>
              <p:cNvPr id="92" name="Group 16">
                <a:extLst>
                  <a:ext uri="{FF2B5EF4-FFF2-40B4-BE49-F238E27FC236}">
                    <a16:creationId xmlns:a16="http://schemas.microsoft.com/office/drawing/2014/main" id="{EA5E5547-C893-3523-FCA4-C5350A7BC8C4}"/>
                  </a:ext>
                </a:extLst>
              </p:cNvPr>
              <p:cNvGrpSpPr/>
              <p:nvPr/>
            </p:nvGrpSpPr>
            <p:grpSpPr>
              <a:xfrm>
                <a:off x="5029200" y="1371600"/>
                <a:ext cx="1752600" cy="1905000"/>
                <a:chOff x="5029200" y="1371600"/>
                <a:chExt cx="1752600" cy="1905000"/>
              </a:xfrm>
            </p:grpSpPr>
            <p:sp>
              <p:nvSpPr>
                <p:cNvPr id="102" name="4-Point Star 195">
                  <a:extLst>
                    <a:ext uri="{FF2B5EF4-FFF2-40B4-BE49-F238E27FC236}">
                      <a16:creationId xmlns:a16="http://schemas.microsoft.com/office/drawing/2014/main" id="{EB875CAB-055B-3600-C47D-8D491D6FBA4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4-Point Star 196">
                  <a:extLst>
                    <a:ext uri="{FF2B5EF4-FFF2-40B4-BE49-F238E27FC236}">
                      <a16:creationId xmlns:a16="http://schemas.microsoft.com/office/drawing/2014/main" id="{4175BD2D-6266-ED4F-E667-DFEE125B650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17">
                <a:extLst>
                  <a:ext uri="{FF2B5EF4-FFF2-40B4-BE49-F238E27FC236}">
                    <a16:creationId xmlns:a16="http://schemas.microsoft.com/office/drawing/2014/main" id="{0D0A11CE-BC0E-9B1F-3393-307A1AB1DDD9}"/>
                  </a:ext>
                </a:extLst>
              </p:cNvPr>
              <p:cNvGrpSpPr/>
              <p:nvPr/>
            </p:nvGrpSpPr>
            <p:grpSpPr>
              <a:xfrm>
                <a:off x="6713095" y="1400331"/>
                <a:ext cx="1752600" cy="1905000"/>
                <a:chOff x="5029200" y="1371600"/>
                <a:chExt cx="1752600" cy="1905000"/>
              </a:xfrm>
            </p:grpSpPr>
            <p:sp>
              <p:nvSpPr>
                <p:cNvPr id="100" name="4-Point Star 193">
                  <a:extLst>
                    <a:ext uri="{FF2B5EF4-FFF2-40B4-BE49-F238E27FC236}">
                      <a16:creationId xmlns:a16="http://schemas.microsoft.com/office/drawing/2014/main" id="{CE55A2FC-797A-8606-BD49-2D92F34BA3C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4-Point Star 194">
                  <a:extLst>
                    <a:ext uri="{FF2B5EF4-FFF2-40B4-BE49-F238E27FC236}">
                      <a16:creationId xmlns:a16="http://schemas.microsoft.com/office/drawing/2014/main" id="{66DB1721-B3C6-BF5F-CBFC-D5035998714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0">
                <a:extLst>
                  <a:ext uri="{FF2B5EF4-FFF2-40B4-BE49-F238E27FC236}">
                    <a16:creationId xmlns:a16="http://schemas.microsoft.com/office/drawing/2014/main" id="{390CABD0-D0FB-FD40-B07E-761B7D7FD563}"/>
                  </a:ext>
                </a:extLst>
              </p:cNvPr>
              <p:cNvGrpSpPr/>
              <p:nvPr/>
            </p:nvGrpSpPr>
            <p:grpSpPr>
              <a:xfrm>
                <a:off x="8404486" y="1389088"/>
                <a:ext cx="1752600" cy="1905000"/>
                <a:chOff x="5029200" y="1371600"/>
                <a:chExt cx="1752600" cy="1905000"/>
              </a:xfrm>
            </p:grpSpPr>
            <p:sp>
              <p:nvSpPr>
                <p:cNvPr id="98" name="4-Point Star 191">
                  <a:extLst>
                    <a:ext uri="{FF2B5EF4-FFF2-40B4-BE49-F238E27FC236}">
                      <a16:creationId xmlns:a16="http://schemas.microsoft.com/office/drawing/2014/main" id="{F81C6EFD-C508-B359-C3D7-45F427313ED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4-Point Star 192">
                  <a:extLst>
                    <a:ext uri="{FF2B5EF4-FFF2-40B4-BE49-F238E27FC236}">
                      <a16:creationId xmlns:a16="http://schemas.microsoft.com/office/drawing/2014/main" id="{FF120052-966C-5132-CF1A-0D0545A11EF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3">
                <a:extLst>
                  <a:ext uri="{FF2B5EF4-FFF2-40B4-BE49-F238E27FC236}">
                    <a16:creationId xmlns:a16="http://schemas.microsoft.com/office/drawing/2014/main" id="{41C091E5-E7FD-A376-11F6-7F5A2B240B4E}"/>
                  </a:ext>
                </a:extLst>
              </p:cNvPr>
              <p:cNvGrpSpPr/>
              <p:nvPr/>
            </p:nvGrpSpPr>
            <p:grpSpPr>
              <a:xfrm>
                <a:off x="10068393" y="1389089"/>
                <a:ext cx="1752600" cy="1905000"/>
                <a:chOff x="5029200" y="1371600"/>
                <a:chExt cx="1752600" cy="1905000"/>
              </a:xfrm>
            </p:grpSpPr>
            <p:sp>
              <p:nvSpPr>
                <p:cNvPr id="96" name="4-Point Star 27">
                  <a:extLst>
                    <a:ext uri="{FF2B5EF4-FFF2-40B4-BE49-F238E27FC236}">
                      <a16:creationId xmlns:a16="http://schemas.microsoft.com/office/drawing/2014/main" id="{7C97CF3A-CD85-FB04-B7EE-8EFDC13B383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4-Point Star 190">
                  <a:extLst>
                    <a:ext uri="{FF2B5EF4-FFF2-40B4-BE49-F238E27FC236}">
                      <a16:creationId xmlns:a16="http://schemas.microsoft.com/office/drawing/2014/main" id="{68775A63-6503-FFBF-F378-AB8FFF0EBDA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Rounded Rectangle 178">
              <a:extLst>
                <a:ext uri="{FF2B5EF4-FFF2-40B4-BE49-F238E27FC236}">
                  <a16:creationId xmlns:a16="http://schemas.microsoft.com/office/drawing/2014/main" id="{CEBDFDA9-712F-4083-1CD2-B32501E6091E}"/>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179">
              <a:extLst>
                <a:ext uri="{FF2B5EF4-FFF2-40B4-BE49-F238E27FC236}">
                  <a16:creationId xmlns:a16="http://schemas.microsoft.com/office/drawing/2014/main" id="{CBC0F2BF-F947-55E1-0656-A7C949CF6B9C}"/>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19F3D2F6-579F-1A27-3E16-4417BCB8F013}"/>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Cloud 89">
              <a:extLst>
                <a:ext uri="{FF2B5EF4-FFF2-40B4-BE49-F238E27FC236}">
                  <a16:creationId xmlns:a16="http://schemas.microsoft.com/office/drawing/2014/main" id="{40053A25-7931-17DF-8DBC-03422C9A7BEE}"/>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7CCB63B-C652-3D7D-1A6A-DC2670D68116}"/>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697D490C-7A02-6BFC-F2B0-E9A918D51C20}"/>
              </a:ext>
            </a:extLst>
          </p:cNvPr>
          <p:cNvGrpSpPr/>
          <p:nvPr/>
        </p:nvGrpSpPr>
        <p:grpSpPr>
          <a:xfrm>
            <a:off x="8359386" y="2246625"/>
            <a:ext cx="1763808" cy="3830235"/>
            <a:chOff x="441685" y="536029"/>
            <a:chExt cx="2911243" cy="6321972"/>
          </a:xfrm>
        </p:grpSpPr>
        <p:sp>
          <p:nvSpPr>
            <p:cNvPr id="123" name="Oval 122">
              <a:extLst>
                <a:ext uri="{FF2B5EF4-FFF2-40B4-BE49-F238E27FC236}">
                  <a16:creationId xmlns:a16="http://schemas.microsoft.com/office/drawing/2014/main" id="{81E2C0FF-5FDF-43C7-C41B-1516D48F0614}"/>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110D8CB-0F02-3C89-CBD6-758DA615F969}"/>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0B6C1601-7E4D-84BF-79D2-6CD66717E941}"/>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C8F331BB-AE68-4F7F-1838-E8D542B82DF9}"/>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oud 126">
              <a:extLst>
                <a:ext uri="{FF2B5EF4-FFF2-40B4-BE49-F238E27FC236}">
                  <a16:creationId xmlns:a16="http://schemas.microsoft.com/office/drawing/2014/main" id="{FFE05756-98CE-7DBE-8B22-32D20AED9F99}"/>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oud 127">
              <a:extLst>
                <a:ext uri="{FF2B5EF4-FFF2-40B4-BE49-F238E27FC236}">
                  <a16:creationId xmlns:a16="http://schemas.microsoft.com/office/drawing/2014/main" id="{77C79475-6643-791B-F0C5-3C15A3F07B2F}"/>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198398E6-29F8-5F5F-4D7B-FB8E7C44D209}"/>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A390A92-8040-9B09-836D-4ED117957F99}"/>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a:extLst>
                <a:ext uri="{FF2B5EF4-FFF2-40B4-BE49-F238E27FC236}">
                  <a16:creationId xmlns:a16="http://schemas.microsoft.com/office/drawing/2014/main" id="{3F686154-A9F1-A066-0600-27FBAFA9DA6A}"/>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a:extLst>
                <a:ext uri="{FF2B5EF4-FFF2-40B4-BE49-F238E27FC236}">
                  <a16:creationId xmlns:a16="http://schemas.microsoft.com/office/drawing/2014/main" id="{4A752700-AC8D-C7F5-1C4D-FD64E882D42C}"/>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EE95CE0B-0344-4367-CE5E-FB193D2D11B9}"/>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08B2FDA7-8079-CBC4-A6A4-F5359B03157A}"/>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C8680AF4-4443-50BA-F687-309E0F78C286}"/>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a:extLst>
                <a:ext uri="{FF2B5EF4-FFF2-40B4-BE49-F238E27FC236}">
                  <a16:creationId xmlns:a16="http://schemas.microsoft.com/office/drawing/2014/main" id="{2069EA72-B482-8014-901C-B0BAB633C574}"/>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62">
              <a:extLst>
                <a:ext uri="{FF2B5EF4-FFF2-40B4-BE49-F238E27FC236}">
                  <a16:creationId xmlns:a16="http://schemas.microsoft.com/office/drawing/2014/main" id="{CC1FDDCF-6943-FABC-C06D-D347EB5C3684}"/>
                </a:ext>
              </a:extLst>
            </p:cNvPr>
            <p:cNvGrpSpPr/>
            <p:nvPr/>
          </p:nvGrpSpPr>
          <p:grpSpPr>
            <a:xfrm>
              <a:off x="982450" y="936411"/>
              <a:ext cx="1858215" cy="300286"/>
              <a:chOff x="6571728" y="1086622"/>
              <a:chExt cx="1528420" cy="286099"/>
            </a:xfrm>
          </p:grpSpPr>
          <p:sp>
            <p:nvSpPr>
              <p:cNvPr id="162" name="Rounded Rectangle 42">
                <a:extLst>
                  <a:ext uri="{FF2B5EF4-FFF2-40B4-BE49-F238E27FC236}">
                    <a16:creationId xmlns:a16="http://schemas.microsoft.com/office/drawing/2014/main" id="{1C09CE64-B6A1-BE76-9C32-FD6F164F1C64}"/>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D9944293-73AE-9D7E-8609-271C9C0BD832}"/>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B84B7F35-AE64-A40E-F52D-38D58061CA64}"/>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71BC6154-A261-83AC-4525-2A7AC0BAE329}"/>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0277FA47-F42B-0D06-6E59-32A5960BD7CF}"/>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C1ADE84E-4AE5-8149-4D80-58967C9CCA3B}"/>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Cloud 137">
              <a:extLst>
                <a:ext uri="{FF2B5EF4-FFF2-40B4-BE49-F238E27FC236}">
                  <a16:creationId xmlns:a16="http://schemas.microsoft.com/office/drawing/2014/main" id="{8F8A4966-E0D4-A6C7-A7EC-1F036962DDE5}"/>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B057930-7991-F9B5-F2A5-D950DAD47909}"/>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63">
              <a:extLst>
                <a:ext uri="{FF2B5EF4-FFF2-40B4-BE49-F238E27FC236}">
                  <a16:creationId xmlns:a16="http://schemas.microsoft.com/office/drawing/2014/main" id="{3B2F5DA2-8F5C-32DF-BD69-6FFD2717A2A2}"/>
                </a:ext>
              </a:extLst>
            </p:cNvPr>
            <p:cNvGrpSpPr/>
            <p:nvPr/>
          </p:nvGrpSpPr>
          <p:grpSpPr>
            <a:xfrm>
              <a:off x="982444" y="3839179"/>
              <a:ext cx="1742078" cy="1801718"/>
              <a:chOff x="7543801" y="3581401"/>
              <a:chExt cx="1176618" cy="1066800"/>
            </a:xfrm>
          </p:grpSpPr>
          <p:sp>
            <p:nvSpPr>
              <p:cNvPr id="157" name="Rounded Rectangle 37">
                <a:extLst>
                  <a:ext uri="{FF2B5EF4-FFF2-40B4-BE49-F238E27FC236}">
                    <a16:creationId xmlns:a16="http://schemas.microsoft.com/office/drawing/2014/main" id="{489D263C-8861-42D9-DDEE-E2DC8DEDA79E}"/>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62">
                <a:extLst>
                  <a:ext uri="{FF2B5EF4-FFF2-40B4-BE49-F238E27FC236}">
                    <a16:creationId xmlns:a16="http://schemas.microsoft.com/office/drawing/2014/main" id="{54512B22-E06F-8EA4-270C-3E2A5A37384F}"/>
                  </a:ext>
                </a:extLst>
              </p:cNvPr>
              <p:cNvGrpSpPr/>
              <p:nvPr/>
            </p:nvGrpSpPr>
            <p:grpSpPr>
              <a:xfrm>
                <a:off x="7543801" y="3581401"/>
                <a:ext cx="457200" cy="1066800"/>
                <a:chOff x="6827799" y="4800600"/>
                <a:chExt cx="868401" cy="2043177"/>
              </a:xfrm>
              <a:solidFill>
                <a:srgbClr val="D98A33"/>
              </a:solidFill>
            </p:grpSpPr>
            <p:sp>
              <p:nvSpPr>
                <p:cNvPr id="159" name="Double Wave 158">
                  <a:extLst>
                    <a:ext uri="{FF2B5EF4-FFF2-40B4-BE49-F238E27FC236}">
                      <a16:creationId xmlns:a16="http://schemas.microsoft.com/office/drawing/2014/main" id="{C8DB5339-FE41-EF26-04CC-DC0B5110FED7}"/>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ouble Wave 159">
                  <a:extLst>
                    <a:ext uri="{FF2B5EF4-FFF2-40B4-BE49-F238E27FC236}">
                      <a16:creationId xmlns:a16="http://schemas.microsoft.com/office/drawing/2014/main" id="{E3C993C9-D79F-44D6-0984-5DA0E9F3EF52}"/>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41">
                  <a:extLst>
                    <a:ext uri="{FF2B5EF4-FFF2-40B4-BE49-F238E27FC236}">
                      <a16:creationId xmlns:a16="http://schemas.microsoft.com/office/drawing/2014/main" id="{8D34DF09-C888-0268-3F6C-7E32922B565C}"/>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169">
              <a:extLst>
                <a:ext uri="{FF2B5EF4-FFF2-40B4-BE49-F238E27FC236}">
                  <a16:creationId xmlns:a16="http://schemas.microsoft.com/office/drawing/2014/main" id="{A13A497C-37E2-A509-00E3-A142DE05D7CF}"/>
                </a:ext>
              </a:extLst>
            </p:cNvPr>
            <p:cNvGrpSpPr/>
            <p:nvPr/>
          </p:nvGrpSpPr>
          <p:grpSpPr>
            <a:xfrm>
              <a:off x="796629" y="5340611"/>
              <a:ext cx="2194826" cy="800764"/>
              <a:chOff x="0" y="4648200"/>
              <a:chExt cx="3986134" cy="1541489"/>
            </a:xfrm>
          </p:grpSpPr>
          <p:grpSp>
            <p:nvGrpSpPr>
              <p:cNvPr id="142" name="Group 138">
                <a:extLst>
                  <a:ext uri="{FF2B5EF4-FFF2-40B4-BE49-F238E27FC236}">
                    <a16:creationId xmlns:a16="http://schemas.microsoft.com/office/drawing/2014/main" id="{0367FAE3-9F9E-C3C9-F1EE-B49CAF37166E}"/>
                  </a:ext>
                </a:extLst>
              </p:cNvPr>
              <p:cNvGrpSpPr/>
              <p:nvPr/>
            </p:nvGrpSpPr>
            <p:grpSpPr>
              <a:xfrm>
                <a:off x="0" y="4648200"/>
                <a:ext cx="1600200" cy="1524000"/>
                <a:chOff x="533400" y="4648200"/>
                <a:chExt cx="1905000" cy="1828800"/>
              </a:xfrm>
            </p:grpSpPr>
            <p:sp>
              <p:nvSpPr>
                <p:cNvPr id="153" name="Plus 33">
                  <a:extLst>
                    <a:ext uri="{FF2B5EF4-FFF2-40B4-BE49-F238E27FC236}">
                      <a16:creationId xmlns:a16="http://schemas.microsoft.com/office/drawing/2014/main" id="{51260B52-8355-4736-679D-AE60160962E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a:extLst>
                    <a:ext uri="{FF2B5EF4-FFF2-40B4-BE49-F238E27FC236}">
                      <a16:creationId xmlns:a16="http://schemas.microsoft.com/office/drawing/2014/main" id="{89A35781-F315-66BB-DD99-110FA78D6A3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D7C4D605-992D-F23A-6D1E-70A01DB9465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8E739115-8933-67C9-C53F-1832B36A6EF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39">
                <a:extLst>
                  <a:ext uri="{FF2B5EF4-FFF2-40B4-BE49-F238E27FC236}">
                    <a16:creationId xmlns:a16="http://schemas.microsoft.com/office/drawing/2014/main" id="{B4A7FD1E-BCB2-EA29-65AB-69F3874CB3AA}"/>
                  </a:ext>
                </a:extLst>
              </p:cNvPr>
              <p:cNvGrpSpPr/>
              <p:nvPr/>
            </p:nvGrpSpPr>
            <p:grpSpPr>
              <a:xfrm>
                <a:off x="1182973" y="4665689"/>
                <a:ext cx="1600200" cy="1524000"/>
                <a:chOff x="533400" y="4648200"/>
                <a:chExt cx="1905000" cy="1828800"/>
              </a:xfrm>
            </p:grpSpPr>
            <p:sp>
              <p:nvSpPr>
                <p:cNvPr id="149" name="Plus 29">
                  <a:extLst>
                    <a:ext uri="{FF2B5EF4-FFF2-40B4-BE49-F238E27FC236}">
                      <a16:creationId xmlns:a16="http://schemas.microsoft.com/office/drawing/2014/main" id="{7F955135-6060-82DF-C2E8-07ED749B99E1}"/>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599EE340-0BA3-9E18-4AC8-5578C32E05D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8875649D-ED73-56BA-9CAF-0DF118B734D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5E18A4CC-8A75-9157-7422-97329F82E9C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4">
                <a:extLst>
                  <a:ext uri="{FF2B5EF4-FFF2-40B4-BE49-F238E27FC236}">
                    <a16:creationId xmlns:a16="http://schemas.microsoft.com/office/drawing/2014/main" id="{67C7129E-F3ED-69F7-FD64-1E061E3D3742}"/>
                  </a:ext>
                </a:extLst>
              </p:cNvPr>
              <p:cNvGrpSpPr/>
              <p:nvPr/>
            </p:nvGrpSpPr>
            <p:grpSpPr>
              <a:xfrm>
                <a:off x="2385934" y="4665689"/>
                <a:ext cx="1600200" cy="1524000"/>
                <a:chOff x="533400" y="4648200"/>
                <a:chExt cx="1905000" cy="1828800"/>
              </a:xfrm>
            </p:grpSpPr>
            <p:sp>
              <p:nvSpPr>
                <p:cNvPr id="145" name="Plus 25">
                  <a:extLst>
                    <a:ext uri="{FF2B5EF4-FFF2-40B4-BE49-F238E27FC236}">
                      <a16:creationId xmlns:a16="http://schemas.microsoft.com/office/drawing/2014/main" id="{B0FA41C6-6C20-17C7-A2D5-423A0EFE3BA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FC5AAAED-3C5F-2158-D78E-756682EA1A8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26ADF10C-99C4-818F-74D7-976C2CC69AF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1A74769E-BDEA-3806-BA36-6E6BAB799554}"/>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8" name="Footer Placeholder 14">
            <a:extLst>
              <a:ext uri="{FF2B5EF4-FFF2-40B4-BE49-F238E27FC236}">
                <a16:creationId xmlns:a16="http://schemas.microsoft.com/office/drawing/2014/main" id="{0AE18358-A72F-42B1-5A82-020CD1D6E197}"/>
              </a:ext>
            </a:extLst>
          </p:cNvPr>
          <p:cNvSpPr>
            <a:spLocks noGrp="1"/>
          </p:cNvSpPr>
          <p:nvPr/>
        </p:nvSpPr>
        <p:spPr>
          <a:xfrm>
            <a:off x="121420" y="64689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512856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eelgrafix.com/data_images/out/17/921356-yellow-background.jpg">
            <a:extLst>
              <a:ext uri="{FF2B5EF4-FFF2-40B4-BE49-F238E27FC236}">
                <a16:creationId xmlns:a16="http://schemas.microsoft.com/office/drawing/2014/main" id="{BB7804E7-0E29-0B16-A719-4E2648736C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397" r="-551" b="52967"/>
          <a:stretch/>
        </p:blipFill>
        <p:spPr bwMode="auto">
          <a:xfrm>
            <a:off x="0" y="-19412"/>
            <a:ext cx="12478871" cy="6870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 </a:t>
            </a:r>
          </a:p>
          <a:p>
            <a:endParaRPr lang="en-US"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11 and 12</a:t>
            </a:r>
          </a:p>
          <a:p>
            <a:pPr marL="342900" indent="-342900">
              <a:buFontTx/>
              <a:buAutoNum type="arabicPeriod"/>
            </a:pPr>
            <a:r>
              <a:rPr lang="en-US" dirty="0">
                <a:solidFill>
                  <a:schemeClr val="bg1"/>
                </a:solidFill>
              </a:rPr>
              <a:t>Picture of Sea of Galilee and Mt. </a:t>
            </a:r>
            <a:r>
              <a:rPr lang="en-US" dirty="0" err="1">
                <a:solidFill>
                  <a:schemeClr val="bg1"/>
                </a:solidFill>
              </a:rPr>
              <a:t>Arbel</a:t>
            </a:r>
            <a:endParaRPr lang="en-US" dirty="0">
              <a:solidFill>
                <a:schemeClr val="bg1"/>
              </a:solidFill>
            </a:endParaRPr>
          </a:p>
          <a:p>
            <a:pPr marL="342900" indent="-342900">
              <a:buFontTx/>
              <a:buAutoNum type="arabicPeriod"/>
            </a:pPr>
            <a:r>
              <a:rPr lang="en-US" dirty="0">
                <a:solidFill>
                  <a:schemeClr val="bg1"/>
                </a:solidFill>
              </a:rPr>
              <a:t>Elder Bruce R. </a:t>
            </a:r>
            <a:r>
              <a:rPr lang="en-US" dirty="0" err="1">
                <a:solidFill>
                  <a:schemeClr val="bg1"/>
                </a:solidFill>
              </a:rPr>
              <a:t>McConkie</a:t>
            </a:r>
            <a:r>
              <a:rPr lang="en-US" dirty="0">
                <a:solidFill>
                  <a:schemeClr val="bg1"/>
                </a:solidFill>
              </a:rPr>
              <a:t> (</a:t>
            </a:r>
            <a:r>
              <a:rPr lang="en-US" i="1" dirty="0">
                <a:solidFill>
                  <a:schemeClr val="bg1"/>
                </a:solidFill>
              </a:rPr>
              <a:t>Doctrinal New Testament Commentary,</a:t>
            </a:r>
            <a:r>
              <a:rPr lang="en-US" dirty="0">
                <a:solidFill>
                  <a:schemeClr val="bg1"/>
                </a:solidFill>
              </a:rPr>
              <a:t> 3 vols. [1965–73], 1:311).</a:t>
            </a:r>
          </a:p>
          <a:p>
            <a:pPr marL="342900" indent="-342900">
              <a:buFontTx/>
              <a:buAutoNum type="arabicPeriod"/>
            </a:pPr>
            <a:r>
              <a:rPr lang="en-US" dirty="0">
                <a:solidFill>
                  <a:schemeClr val="bg1"/>
                </a:solidFill>
              </a:rPr>
              <a:t>Greg K. Olsen ‘Jairus Daughter’ artwork</a:t>
            </a:r>
          </a:p>
          <a:p>
            <a:pPr marL="342900" indent="-342900">
              <a:buFontTx/>
              <a:buAutoNum type="arabicPeriod"/>
            </a:pPr>
            <a:r>
              <a:rPr lang="en-US" i="0" dirty="0">
                <a:solidFill>
                  <a:schemeClr val="bg1"/>
                </a:solidFill>
                <a:effectLst/>
              </a:rPr>
              <a:t>Russell M. Nelson, “</a:t>
            </a:r>
            <a:r>
              <a:rPr lang="en-US" i="0" u="none" strike="noStrike" dirty="0">
                <a:solidFill>
                  <a:schemeClr val="bg1"/>
                </a:solidFill>
                <a:effectLst/>
              </a:rPr>
              <a:t>Drawing the Power of Jesus Christ into Our Lives</a:t>
            </a:r>
            <a:r>
              <a:rPr lang="en-US" i="0" dirty="0">
                <a:solidFill>
                  <a:schemeClr val="bg1"/>
                </a:solidFill>
                <a:effectLst/>
              </a:rPr>
              <a:t>,” </a:t>
            </a:r>
            <a:r>
              <a:rPr lang="en-US" i="1" dirty="0">
                <a:solidFill>
                  <a:schemeClr val="bg1"/>
                </a:solidFill>
                <a:effectLst/>
              </a:rPr>
              <a:t>Ensign</a:t>
            </a:r>
            <a:r>
              <a:rPr lang="en-US" i="0" dirty="0">
                <a:solidFill>
                  <a:schemeClr val="bg1"/>
                </a:solidFill>
                <a:effectLst/>
              </a:rPr>
              <a:t> or </a:t>
            </a:r>
            <a:r>
              <a:rPr lang="en-US" i="1" dirty="0">
                <a:solidFill>
                  <a:schemeClr val="bg1"/>
                </a:solidFill>
                <a:effectLst/>
              </a:rPr>
              <a:t>Liahona</a:t>
            </a:r>
            <a:r>
              <a:rPr lang="en-US" i="0" dirty="0">
                <a:solidFill>
                  <a:schemeClr val="bg1"/>
                </a:solidFill>
                <a:effectLst/>
              </a:rPr>
              <a:t>, May 2017, 41–42</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Tree>
    <p:extLst>
      <p:ext uri="{BB962C8B-B14F-4D97-AF65-F5344CB8AC3E}">
        <p14:creationId xmlns:p14="http://schemas.microsoft.com/office/powerpoint/2010/main" val="44673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66867907"/>
              </p:ext>
            </p:extLst>
          </p:nvPr>
        </p:nvGraphicFramePr>
        <p:xfrm>
          <a:off x="216408" y="161417"/>
          <a:ext cx="11689080" cy="2225040"/>
        </p:xfrm>
        <a:graphic>
          <a:graphicData uri="http://schemas.openxmlformats.org/drawingml/2006/table">
            <a:tbl>
              <a:tblPr firstRow="1" bandRow="1">
                <a:tableStyleId>{5940675A-B579-460E-94D1-54222C63F5DA}</a:tableStyleId>
              </a:tblPr>
              <a:tblGrid>
                <a:gridCol w="5285497">
                  <a:extLst>
                    <a:ext uri="{9D8B030D-6E8A-4147-A177-3AD203B41FA5}">
                      <a16:colId xmlns:a16="http://schemas.microsoft.com/office/drawing/2014/main" val="20000"/>
                    </a:ext>
                  </a:extLst>
                </a:gridCol>
                <a:gridCol w="1727951">
                  <a:extLst>
                    <a:ext uri="{9D8B030D-6E8A-4147-A177-3AD203B41FA5}">
                      <a16:colId xmlns:a16="http://schemas.microsoft.com/office/drawing/2014/main" val="20001"/>
                    </a:ext>
                  </a:extLst>
                </a:gridCol>
                <a:gridCol w="1626307">
                  <a:extLst>
                    <a:ext uri="{9D8B030D-6E8A-4147-A177-3AD203B41FA5}">
                      <a16:colId xmlns:a16="http://schemas.microsoft.com/office/drawing/2014/main" val="20002"/>
                    </a:ext>
                  </a:extLst>
                </a:gridCol>
                <a:gridCol w="1626307">
                  <a:extLst>
                    <a:ext uri="{9D8B030D-6E8A-4147-A177-3AD203B41FA5}">
                      <a16:colId xmlns:a16="http://schemas.microsoft.com/office/drawing/2014/main" val="20003"/>
                    </a:ext>
                  </a:extLst>
                </a:gridCol>
                <a:gridCol w="1423018">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solidFill>
                      <a:schemeClr val="bg1"/>
                    </a:solidFill>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Jesus</a:t>
                      </a:r>
                      <a:r>
                        <a:rPr lang="en-US" sz="1200" baseline="0" dirty="0"/>
                        <a:t> Casts Legion of Devils into Swine</a:t>
                      </a:r>
                      <a:endParaRPr lang="en-US" sz="1200" dirty="0"/>
                    </a:p>
                  </a:txBody>
                  <a:tcPr/>
                </a:tc>
                <a:tc>
                  <a:txBody>
                    <a:bodyPr/>
                    <a:lstStyle/>
                    <a:p>
                      <a:r>
                        <a:rPr lang="en-US" sz="1200" dirty="0"/>
                        <a:t>8:28-34</a:t>
                      </a:r>
                    </a:p>
                  </a:txBody>
                  <a:tcPr/>
                </a:tc>
                <a:tc>
                  <a:txBody>
                    <a:bodyPr/>
                    <a:lstStyle/>
                    <a:p>
                      <a:r>
                        <a:rPr lang="en-US" sz="1200" dirty="0"/>
                        <a:t>5:1-20</a:t>
                      </a:r>
                    </a:p>
                  </a:txBody>
                  <a:tcPr>
                    <a:solidFill>
                      <a:schemeClr val="bg1"/>
                    </a:solidFill>
                  </a:tcPr>
                </a:tc>
                <a:tc>
                  <a:txBody>
                    <a:bodyPr/>
                    <a:lstStyle/>
                    <a:p>
                      <a:r>
                        <a:rPr lang="en-US" sz="1200" dirty="0"/>
                        <a:t>8:26-39</a:t>
                      </a:r>
                    </a:p>
                  </a:txBody>
                  <a:tcPr/>
                </a:tc>
                <a:tc>
                  <a:txBody>
                    <a:bodyPr/>
                    <a:lstStyle/>
                    <a:p>
                      <a:endParaRPr lang="en-US" sz="1200" dirty="0"/>
                    </a:p>
                  </a:txBody>
                  <a:tcPr/>
                </a:tc>
                <a:extLst>
                  <a:ext uri="{0D108BD9-81ED-4DB2-BD59-A6C34878D82A}">
                    <a16:rowId xmlns:a16="http://schemas.microsoft.com/office/drawing/2014/main" val="10004"/>
                  </a:ext>
                </a:extLst>
              </a:tr>
              <a:tr h="370840">
                <a:tc>
                  <a:txBody>
                    <a:bodyPr/>
                    <a:lstStyle/>
                    <a:p>
                      <a:r>
                        <a:rPr lang="en-US" sz="1200" dirty="0"/>
                        <a:t>Return to Capernaum</a:t>
                      </a:r>
                    </a:p>
                  </a:txBody>
                  <a:tcPr/>
                </a:tc>
                <a:tc>
                  <a:txBody>
                    <a:bodyPr/>
                    <a:lstStyle/>
                    <a:p>
                      <a:r>
                        <a:rPr lang="en-US" sz="1200" dirty="0"/>
                        <a:t>9:1</a:t>
                      </a:r>
                    </a:p>
                  </a:txBody>
                  <a:tcPr/>
                </a:tc>
                <a:tc>
                  <a:txBody>
                    <a:bodyPr/>
                    <a:lstStyle/>
                    <a:p>
                      <a:r>
                        <a:rPr lang="en-US" sz="1200" dirty="0"/>
                        <a:t>5:21</a:t>
                      </a:r>
                    </a:p>
                  </a:txBody>
                  <a:tcPr>
                    <a:solidFill>
                      <a:schemeClr val="bg1"/>
                    </a:solidFill>
                  </a:tcPr>
                </a:tc>
                <a:tc>
                  <a:txBody>
                    <a:bodyPr/>
                    <a:lstStyle/>
                    <a:p>
                      <a:r>
                        <a:rPr lang="en-US" sz="1200" dirty="0"/>
                        <a:t>8:40</a:t>
                      </a:r>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err="1"/>
                        <a:t>Jairus</a:t>
                      </a:r>
                      <a:r>
                        <a:rPr lang="en-US" sz="1200" dirty="0"/>
                        <a:t> Seeks Jesus to Heal His Dying</a:t>
                      </a:r>
                      <a:r>
                        <a:rPr lang="en-US" sz="1200" baseline="0" dirty="0"/>
                        <a:t> Daughter</a:t>
                      </a:r>
                      <a:endParaRPr lang="en-US" sz="1200" dirty="0"/>
                    </a:p>
                  </a:txBody>
                  <a:tcPr/>
                </a:tc>
                <a:tc>
                  <a:txBody>
                    <a:bodyPr/>
                    <a:lstStyle/>
                    <a:p>
                      <a:r>
                        <a:rPr lang="en-US" sz="1200" dirty="0"/>
                        <a:t>9:18, 19</a:t>
                      </a:r>
                    </a:p>
                  </a:txBody>
                  <a:tcPr/>
                </a:tc>
                <a:tc>
                  <a:txBody>
                    <a:bodyPr/>
                    <a:lstStyle/>
                    <a:p>
                      <a:r>
                        <a:rPr lang="en-US" sz="1200" dirty="0"/>
                        <a:t>5:22-24</a:t>
                      </a:r>
                    </a:p>
                  </a:txBody>
                  <a:tcPr>
                    <a:solidFill>
                      <a:schemeClr val="bg1"/>
                    </a:solidFill>
                  </a:tcPr>
                </a:tc>
                <a:tc>
                  <a:txBody>
                    <a:bodyPr/>
                    <a:lstStyle/>
                    <a:p>
                      <a:r>
                        <a:rPr lang="en-US" sz="1200" dirty="0"/>
                        <a:t>8:41, 42</a:t>
                      </a:r>
                    </a:p>
                  </a:txBody>
                  <a:tcPr/>
                </a:tc>
                <a:tc>
                  <a:txBody>
                    <a:bodyPr/>
                    <a:lstStyle/>
                    <a:p>
                      <a:endParaRPr lang="en-US" sz="1200" dirty="0"/>
                    </a:p>
                  </a:txBody>
                  <a:tcPr/>
                </a:tc>
                <a:extLst>
                  <a:ext uri="{0D108BD9-81ED-4DB2-BD59-A6C34878D82A}">
                    <a16:rowId xmlns:a16="http://schemas.microsoft.com/office/drawing/2014/main" val="10006"/>
                  </a:ext>
                </a:extLst>
              </a:tr>
              <a:tr h="370840">
                <a:tc>
                  <a:txBody>
                    <a:bodyPr/>
                    <a:lstStyle/>
                    <a:p>
                      <a:r>
                        <a:rPr lang="en-US" sz="1200" dirty="0"/>
                        <a:t>Woman Touches Jesus and is Healed</a:t>
                      </a:r>
                    </a:p>
                  </a:txBody>
                  <a:tcPr/>
                </a:tc>
                <a:tc>
                  <a:txBody>
                    <a:bodyPr/>
                    <a:lstStyle/>
                    <a:p>
                      <a:r>
                        <a:rPr lang="en-US" sz="1200" dirty="0"/>
                        <a:t>9:20-22</a:t>
                      </a:r>
                    </a:p>
                  </a:txBody>
                  <a:tcPr/>
                </a:tc>
                <a:tc>
                  <a:txBody>
                    <a:bodyPr/>
                    <a:lstStyle/>
                    <a:p>
                      <a:r>
                        <a:rPr lang="en-US" sz="1200" dirty="0"/>
                        <a:t>5:25-34</a:t>
                      </a:r>
                    </a:p>
                  </a:txBody>
                  <a:tcPr>
                    <a:solidFill>
                      <a:schemeClr val="bg1"/>
                    </a:solidFill>
                  </a:tcPr>
                </a:tc>
                <a:tc>
                  <a:txBody>
                    <a:bodyPr/>
                    <a:lstStyle/>
                    <a:p>
                      <a:r>
                        <a:rPr lang="en-US" sz="1200" dirty="0"/>
                        <a:t>8:43-48</a:t>
                      </a:r>
                    </a:p>
                  </a:txBody>
                  <a:tcPr/>
                </a:tc>
                <a:tc>
                  <a:txBody>
                    <a:bodyPr/>
                    <a:lstStyle/>
                    <a:p>
                      <a:endParaRPr lang="en-US" sz="1200" dirty="0"/>
                    </a:p>
                  </a:txBody>
                  <a:tcPr/>
                </a:tc>
                <a:extLst>
                  <a:ext uri="{0D108BD9-81ED-4DB2-BD59-A6C34878D82A}">
                    <a16:rowId xmlns:a16="http://schemas.microsoft.com/office/drawing/2014/main" val="10007"/>
                  </a:ext>
                </a:extLst>
              </a:tr>
              <a:tr h="370840">
                <a:tc>
                  <a:txBody>
                    <a:bodyPr/>
                    <a:lstStyle/>
                    <a:p>
                      <a:r>
                        <a:rPr lang="en-US" sz="1200" dirty="0" err="1"/>
                        <a:t>Jairus</a:t>
                      </a:r>
                      <a:r>
                        <a:rPr lang="en-US" sz="1200" dirty="0"/>
                        <a:t>’ Daughter Raised from Death</a:t>
                      </a:r>
                    </a:p>
                  </a:txBody>
                  <a:tcPr/>
                </a:tc>
                <a:tc>
                  <a:txBody>
                    <a:bodyPr/>
                    <a:lstStyle/>
                    <a:p>
                      <a:r>
                        <a:rPr lang="en-US" sz="1200" dirty="0"/>
                        <a:t>9:23-26</a:t>
                      </a:r>
                    </a:p>
                  </a:txBody>
                  <a:tcPr/>
                </a:tc>
                <a:tc>
                  <a:txBody>
                    <a:bodyPr/>
                    <a:lstStyle/>
                    <a:p>
                      <a:r>
                        <a:rPr lang="en-US" sz="1200" dirty="0"/>
                        <a:t>5:35-43</a:t>
                      </a:r>
                    </a:p>
                  </a:txBody>
                  <a:tcPr>
                    <a:solidFill>
                      <a:schemeClr val="bg1"/>
                    </a:solidFill>
                  </a:tcPr>
                </a:tc>
                <a:tc>
                  <a:txBody>
                    <a:bodyPr/>
                    <a:lstStyle/>
                    <a:p>
                      <a:r>
                        <a:rPr lang="en-US" sz="1200" dirty="0"/>
                        <a:t>8:49-56</a:t>
                      </a:r>
                    </a:p>
                  </a:txBody>
                  <a:tcPr/>
                </a:tc>
                <a:tc>
                  <a:txBody>
                    <a:bodyPr/>
                    <a:lstStyle/>
                    <a:p>
                      <a:endParaRPr lang="en-US" sz="1200" dirty="0"/>
                    </a:p>
                  </a:txBody>
                  <a:tcPr/>
                </a:tc>
                <a:extLst>
                  <a:ext uri="{0D108BD9-81ED-4DB2-BD59-A6C34878D82A}">
                    <a16:rowId xmlns:a16="http://schemas.microsoft.com/office/drawing/2014/main" val="10008"/>
                  </a:ext>
                </a:extLst>
              </a:tr>
            </a:tbl>
          </a:graphicData>
        </a:graphic>
      </p:graphicFrame>
      <p:sp>
        <p:nvSpPr>
          <p:cNvPr id="7" name="TextBox 6">
            <a:extLst>
              <a:ext uri="{FF2B5EF4-FFF2-40B4-BE49-F238E27FC236}">
                <a16:creationId xmlns:a16="http://schemas.microsoft.com/office/drawing/2014/main" id="{545E1A8B-D2C5-E5E0-75F7-604A88ECA76E}"/>
              </a:ext>
            </a:extLst>
          </p:cNvPr>
          <p:cNvSpPr txBox="1"/>
          <p:nvPr/>
        </p:nvSpPr>
        <p:spPr>
          <a:xfrm>
            <a:off x="216408" y="2386457"/>
            <a:ext cx="11689079" cy="1384995"/>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Faith: </a:t>
            </a:r>
            <a:r>
              <a:rPr lang="en-US" sz="1400" b="0" i="0" dirty="0">
                <a:solidFill>
                  <a:srgbClr val="000000"/>
                </a:solidFill>
                <a:effectLst/>
              </a:rPr>
              <a:t>As you study Christ’s life and teachings in a myriad of ways, your faith in Him will increase. You will come to know that He loves you individually and understands you perfectly. …</a:t>
            </a:r>
          </a:p>
          <a:p>
            <a:pPr algn="l" fontAlgn="base"/>
            <a:r>
              <a:rPr lang="en-US" sz="1400" b="0" i="0" dirty="0">
                <a:solidFill>
                  <a:srgbClr val="000000"/>
                </a:solidFill>
                <a:effectLst/>
              </a:rPr>
              <a:t>No matter what we have suffered, He is the source of </a:t>
            </a:r>
            <a:r>
              <a:rPr lang="en-US" sz="1400" b="0" i="1" dirty="0">
                <a:solidFill>
                  <a:srgbClr val="000000"/>
                </a:solidFill>
                <a:effectLst/>
              </a:rPr>
              <a:t>healing</a:t>
            </a:r>
            <a:r>
              <a:rPr lang="en-US" sz="1400" b="0" i="0" dirty="0">
                <a:solidFill>
                  <a:srgbClr val="000000"/>
                </a:solidFill>
                <a:effectLst/>
              </a:rPr>
              <a:t>. Those who have experienced any manner of abuse, devastating loss, chronic illness or disabling affliction, untrue accusations, vicious persecution, or spiritual damage from sin or misunderstandings can all be made whole by the Redeemer of the world. However, He will not enter without invitation. We must come unto Him and allow Him to work His miracles.</a:t>
            </a:r>
          </a:p>
          <a:p>
            <a:pPr algn="l" fontAlgn="base"/>
            <a:r>
              <a:rPr lang="en-US" sz="1400" b="0" i="0" dirty="0">
                <a:solidFill>
                  <a:srgbClr val="000000"/>
                </a:solidFill>
                <a:effectLst/>
              </a:rPr>
              <a:t>(Jean B. Bingham, “</a:t>
            </a:r>
            <a:r>
              <a:rPr lang="en-US" sz="1400" b="0" i="0" u="none" strike="noStrike" dirty="0">
                <a:solidFill>
                  <a:srgbClr val="000000"/>
                </a:solidFill>
                <a:effectLst/>
              </a:rPr>
              <a:t>That Your Joy Might Be Full</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2017, 86)</a:t>
            </a:r>
          </a:p>
        </p:txBody>
      </p:sp>
    </p:spTree>
    <p:extLst>
      <p:ext uri="{BB962C8B-B14F-4D97-AF65-F5344CB8AC3E}">
        <p14:creationId xmlns:p14="http://schemas.microsoft.com/office/powerpoint/2010/main" val="2012781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432612" cy="1384995"/>
          </a:xfrm>
          <a:prstGeom prst="rect">
            <a:avLst/>
          </a:prstGeom>
          <a:ln>
            <a:solidFill>
              <a:schemeClr val="tx1"/>
            </a:solidFill>
          </a:ln>
        </p:spPr>
        <p:txBody>
          <a:bodyPr wrap="square">
            <a:spAutoFit/>
          </a:bodyPr>
          <a:lstStyle/>
          <a:p>
            <a:r>
              <a:rPr lang="en-US" sz="1200" b="1" dirty="0"/>
              <a:t>Swine: Mark 5:1-5:</a:t>
            </a:r>
          </a:p>
          <a:p>
            <a:r>
              <a:rPr lang="en-US" sz="1200" dirty="0"/>
              <a:t>Though Mark and Luke identified the location of this miracle as Gadara and Matthew identified it as </a:t>
            </a:r>
            <a:r>
              <a:rPr lang="en-US" sz="1200" dirty="0" err="1"/>
              <a:t>Gergesa</a:t>
            </a:r>
            <a:r>
              <a:rPr lang="en-US" sz="1200" dirty="0"/>
              <a:t>, it is clear that the miracle took place on the eastern shore of the Sea of Galilee, which was inhabited by Gentiles. This explains the presence of swine herding in the area—Gentiles could eat pork, but Jews could not, for eating pork was forbidden by the law of Moses (see Leviticus 11:1–8). New Testament Institute Student Institute Manual Chapter 12</a:t>
            </a:r>
          </a:p>
        </p:txBody>
      </p:sp>
      <p:sp>
        <p:nvSpPr>
          <p:cNvPr id="5" name="Rectangle 4"/>
          <p:cNvSpPr/>
          <p:nvPr/>
        </p:nvSpPr>
        <p:spPr>
          <a:xfrm>
            <a:off x="5432612" y="-1"/>
            <a:ext cx="6759388" cy="1015663"/>
          </a:xfrm>
          <a:prstGeom prst="rect">
            <a:avLst/>
          </a:prstGeom>
          <a:ln>
            <a:solidFill>
              <a:schemeClr val="tx1"/>
            </a:solidFill>
          </a:ln>
        </p:spPr>
        <p:txBody>
          <a:bodyPr wrap="square">
            <a:spAutoFit/>
          </a:bodyPr>
          <a:lstStyle/>
          <a:p>
            <a:r>
              <a:rPr lang="en-US" sz="1200" b="1" dirty="0" err="1"/>
              <a:t>Jairus</a:t>
            </a:r>
            <a:r>
              <a:rPr lang="en-US" sz="1200" b="1" dirty="0"/>
              <a:t>, Chief Ruler: Mark 5:23</a:t>
            </a:r>
            <a:r>
              <a:rPr lang="en-US" sz="1200" dirty="0"/>
              <a:t>:</a:t>
            </a:r>
          </a:p>
          <a:p>
            <a:r>
              <a:rPr lang="en-US" sz="1200" dirty="0"/>
              <a:t>In Jesus’s day, synagogues were presided over by a council of elders under the direction of a chief ruler, such as </a:t>
            </a:r>
            <a:r>
              <a:rPr lang="en-US" sz="1200" dirty="0" err="1"/>
              <a:t>Jairus</a:t>
            </a:r>
            <a:r>
              <a:rPr lang="en-US" sz="1200" dirty="0"/>
              <a:t>. Though he was held in high esteem by the Jews, </a:t>
            </a:r>
            <a:r>
              <a:rPr lang="en-US" sz="1200" dirty="0" err="1"/>
              <a:t>Jairus</a:t>
            </a:r>
            <a:r>
              <a:rPr lang="en-US" sz="1200" dirty="0"/>
              <a:t> showed great reverence to the Savior. The laying on of hands  is the same ordinance of healing used today in The Church of Jesus Christ of Latter-day Saints., such as </a:t>
            </a:r>
            <a:r>
              <a:rPr lang="en-US" sz="1200" dirty="0" err="1"/>
              <a:t>Jairus</a:t>
            </a:r>
            <a:r>
              <a:rPr lang="en-US" sz="1200" dirty="0"/>
              <a:t>. (1)</a:t>
            </a:r>
          </a:p>
        </p:txBody>
      </p:sp>
      <p:sp>
        <p:nvSpPr>
          <p:cNvPr id="6" name="Rectangle 5"/>
          <p:cNvSpPr/>
          <p:nvPr/>
        </p:nvSpPr>
        <p:spPr>
          <a:xfrm>
            <a:off x="5432612" y="1015662"/>
            <a:ext cx="6759388" cy="2862322"/>
          </a:xfrm>
          <a:prstGeom prst="rect">
            <a:avLst/>
          </a:prstGeom>
          <a:ln>
            <a:solidFill>
              <a:schemeClr val="tx1"/>
            </a:solidFill>
          </a:ln>
        </p:spPr>
        <p:txBody>
          <a:bodyPr wrap="square">
            <a:spAutoFit/>
          </a:bodyPr>
          <a:lstStyle/>
          <a:p>
            <a:r>
              <a:rPr lang="en-US" sz="1200" b="1" dirty="0"/>
              <a:t>Bringing Back From the Dead</a:t>
            </a:r>
            <a:endParaRPr lang="en-US" sz="1200" dirty="0"/>
          </a:p>
          <a:p>
            <a:r>
              <a:rPr lang="en-US" sz="1200" dirty="0"/>
              <a:t>“Nowhere else in the scriptures does this man [</a:t>
            </a:r>
            <a:r>
              <a:rPr lang="en-US" sz="1200" dirty="0" err="1"/>
              <a:t>Jairus</a:t>
            </a:r>
            <a:r>
              <a:rPr lang="en-US" sz="1200" dirty="0"/>
              <a:t>] or his name appear except on this occasion, yet his memory lives in history because of a brief contact with Jesus. Many, many lives have become memorable that otherwise would have been lost in obscurity had it not been for the touch of the Master’s hand that made a significant change of thought and action and a new and better life. …</a:t>
            </a:r>
          </a:p>
          <a:p>
            <a:r>
              <a:rPr lang="en-US" sz="1200" dirty="0"/>
              <a:t>“… The tremor we hear in </a:t>
            </a:r>
            <a:r>
              <a:rPr lang="en-US" sz="1200" dirty="0" err="1"/>
              <a:t>Jairus’s</a:t>
            </a:r>
            <a:r>
              <a:rPr lang="en-US" sz="1200" dirty="0"/>
              <a:t> voice as he speaks of ‘My little daughter’ stirs our souls with sympathy as we think of this man of high position in the synagogue on his knees before the Savior.</a:t>
            </a:r>
          </a:p>
          <a:p>
            <a:pPr fontAlgn="base"/>
            <a:r>
              <a:rPr lang="en-US" sz="1200" dirty="0"/>
              <a:t>“Then comes a great acknowledgement of faith: ‘I pray thee, come and lay thy hands on her, that she may be healed; and she shall live’ [Mark 5:23]. These are not only the words of faith of a father torn with grief but are also a reminder to us that whatever Jesus lays his hands upon lives. If Jesus lays his hands upon a marriage, it lives. If he is allowed to lay his hands on the family, it lives. …</a:t>
            </a:r>
          </a:p>
          <a:p>
            <a:pPr fontAlgn="base"/>
            <a:r>
              <a:rPr lang="en-US" sz="1200" dirty="0"/>
              <a:t>“… When they got to the home of the ruler of the synagogue, Jesus took the little girl by the hand and raised her from the dead. In like manner, he will lift and raise every man to a new and better life who will permit the Savior to take him by the hand” President Howard W. Hunter (“Reading the Scriptures,”</a:t>
            </a:r>
            <a:r>
              <a:rPr lang="en-US" sz="1200" i="1" dirty="0"/>
              <a:t> Ensign,</a:t>
            </a:r>
            <a:r>
              <a:rPr lang="en-US" sz="1200" dirty="0"/>
              <a:t> Nov. 1979, 65).</a:t>
            </a:r>
          </a:p>
        </p:txBody>
      </p:sp>
      <p:sp>
        <p:nvSpPr>
          <p:cNvPr id="7" name="Rectangle 6"/>
          <p:cNvSpPr/>
          <p:nvPr/>
        </p:nvSpPr>
        <p:spPr>
          <a:xfrm>
            <a:off x="5432612" y="3877984"/>
            <a:ext cx="6759388" cy="2862322"/>
          </a:xfrm>
          <a:prstGeom prst="rect">
            <a:avLst/>
          </a:prstGeom>
          <a:ln>
            <a:solidFill>
              <a:schemeClr val="tx1"/>
            </a:solidFill>
          </a:ln>
        </p:spPr>
        <p:txBody>
          <a:bodyPr wrap="square">
            <a:spAutoFit/>
          </a:bodyPr>
          <a:lstStyle/>
          <a:p>
            <a:r>
              <a:rPr lang="en-US" sz="1200" b="1" dirty="0"/>
              <a:t>Among the Crowd a Woman Mark 5:25-34</a:t>
            </a:r>
          </a:p>
          <a:p>
            <a:r>
              <a:rPr lang="en-US" sz="1200" dirty="0"/>
              <a:t>Outwardly, there was little to distinguish her from any other person in the crowd. No one tried to stop her from moving toward Jesus. Certainly, the Apostles neither noticed her nor made any attempt to stop her. But there was something that set her apart from all others in the crowd that day. Though buried among the thronging mass, she resolutely and quietly pressed forward with a single purpose in mind: to come to the Savior, having faith that He had the power to heal her, that He cared about her and would respond to her need. In this one thing she set herself apart from the crowd. The crowd came to see, but the woman came to be healed. …</a:t>
            </a:r>
          </a:p>
          <a:p>
            <a:pPr fontAlgn="base"/>
            <a:r>
              <a:rPr lang="en-US" sz="1200" dirty="0"/>
              <a:t>“… All of us are among the crowds of this world. Almost all of us are like the woman who, despite the crowd, comes to the Savior. We all have faith that just a touch will bring healing to our aching souls and relief to our innermost needs.</a:t>
            </a:r>
          </a:p>
          <a:p>
            <a:pPr fontAlgn="base"/>
            <a:r>
              <a:rPr lang="en-US" sz="1200" dirty="0"/>
              <a:t>“… In all of life’s circumstances let us quietly and resolutely press forward to the Savior, having faith that He cares about us and has the power to heal and save us” Elder Dennis B. </a:t>
            </a:r>
            <a:r>
              <a:rPr lang="en-US" sz="1200" dirty="0" err="1"/>
              <a:t>Neuenschwander</a:t>
            </a:r>
            <a:r>
              <a:rPr lang="en-US" sz="1200" dirty="0"/>
              <a:t> (“One among the Crowd,”</a:t>
            </a:r>
            <a:r>
              <a:rPr lang="en-US" sz="1200" i="1" dirty="0"/>
              <a:t> Ensign</a:t>
            </a:r>
            <a:r>
              <a:rPr lang="en-US" sz="1200" dirty="0"/>
              <a:t> or </a:t>
            </a:r>
            <a:r>
              <a:rPr lang="en-US" sz="1200" i="1" dirty="0" err="1"/>
              <a:t>Liahona</a:t>
            </a:r>
            <a:r>
              <a:rPr lang="en-US" sz="1200" i="1" dirty="0"/>
              <a:t>,</a:t>
            </a:r>
            <a:r>
              <a:rPr lang="en-US" sz="1200" dirty="0"/>
              <a:t> May 2008, 101–3).</a:t>
            </a:r>
          </a:p>
          <a:p>
            <a:endParaRPr lang="en-US" sz="1200" dirty="0"/>
          </a:p>
        </p:txBody>
      </p:sp>
      <p:sp>
        <p:nvSpPr>
          <p:cNvPr id="2" name="Rectangle 1">
            <a:extLst>
              <a:ext uri="{FF2B5EF4-FFF2-40B4-BE49-F238E27FC236}">
                <a16:creationId xmlns:a16="http://schemas.microsoft.com/office/drawing/2014/main" id="{E6F5C4E8-344D-59DA-9BEC-D74EAC75C738}"/>
              </a:ext>
            </a:extLst>
          </p:cNvPr>
          <p:cNvSpPr/>
          <p:nvPr/>
        </p:nvSpPr>
        <p:spPr>
          <a:xfrm>
            <a:off x="0" y="1384995"/>
            <a:ext cx="5432612" cy="2031325"/>
          </a:xfrm>
          <a:prstGeom prst="rect">
            <a:avLst/>
          </a:prstGeom>
          <a:ln>
            <a:solidFill>
              <a:schemeClr val="tx1"/>
            </a:solidFill>
          </a:ln>
        </p:spPr>
        <p:txBody>
          <a:bodyPr wrap="square">
            <a:spAutoFit/>
          </a:bodyPr>
          <a:lstStyle/>
          <a:p>
            <a:r>
              <a:rPr lang="en-US" sz="1400" b="1" dirty="0" err="1"/>
              <a:t>Talitha</a:t>
            </a:r>
            <a:r>
              <a:rPr lang="en-US" sz="1400" b="1" dirty="0"/>
              <a:t> and </a:t>
            </a:r>
            <a:r>
              <a:rPr lang="en-US" sz="1400" b="1" dirty="0" err="1"/>
              <a:t>Cumi</a:t>
            </a:r>
            <a:r>
              <a:rPr lang="en-US" sz="1400" b="1" dirty="0"/>
              <a:t>: Mark 5:41</a:t>
            </a:r>
          </a:p>
          <a:p>
            <a:r>
              <a:rPr lang="en-US" sz="1400" dirty="0"/>
              <a:t>Aramaic was the language commonly spoken by the Jewish people in the first century A.D., and it is the language the Savior spoke. Mark recorded the actual Aramaic words the Savior spoke to the young girl (see Mark 5:41). </a:t>
            </a:r>
            <a:r>
              <a:rPr lang="en-US" sz="1400" i="1" dirty="0" err="1"/>
              <a:t>Talitha</a:t>
            </a:r>
            <a:r>
              <a:rPr lang="en-US" sz="1400" dirty="0"/>
              <a:t> is an Aramaic word meaning “young girl” or “damsel” (and may have been a nickname applied to a young girl in a moment of tenderness), while </a:t>
            </a:r>
            <a:r>
              <a:rPr lang="en-US" sz="1400" i="1" dirty="0" err="1"/>
              <a:t>cumi</a:t>
            </a:r>
            <a:r>
              <a:rPr lang="en-US" sz="1400" dirty="0"/>
              <a:t> is an Aramaic word of command meaning to “stand” or “arise.” After the Savior’s words, the young girl immediately arose.(1)</a:t>
            </a:r>
          </a:p>
        </p:txBody>
      </p:sp>
      <p:sp>
        <p:nvSpPr>
          <p:cNvPr id="8" name="TextBox 7">
            <a:extLst>
              <a:ext uri="{FF2B5EF4-FFF2-40B4-BE49-F238E27FC236}">
                <a16:creationId xmlns:a16="http://schemas.microsoft.com/office/drawing/2014/main" id="{CB50F494-C3B9-A0BB-5613-CACC87270E53}"/>
              </a:ext>
            </a:extLst>
          </p:cNvPr>
          <p:cNvSpPr txBox="1"/>
          <p:nvPr/>
        </p:nvSpPr>
        <p:spPr>
          <a:xfrm>
            <a:off x="0" y="3416320"/>
            <a:ext cx="5432612" cy="2031325"/>
          </a:xfrm>
          <a:prstGeom prst="rect">
            <a:avLst/>
          </a:prstGeom>
          <a:noFill/>
          <a:ln>
            <a:solidFill>
              <a:schemeClr val="tx1"/>
            </a:solidFill>
          </a:ln>
        </p:spPr>
        <p:txBody>
          <a:bodyPr wrap="square">
            <a:spAutoFit/>
          </a:bodyPr>
          <a:lstStyle/>
          <a:p>
            <a:r>
              <a:rPr lang="en-US" sz="1400" b="1" dirty="0">
                <a:solidFill>
                  <a:srgbClr val="000000"/>
                </a:solidFill>
              </a:rPr>
              <a:t>Matthew 14:36: </a:t>
            </a:r>
            <a:r>
              <a:rPr lang="en-US" sz="1400" b="1" i="0" dirty="0">
                <a:solidFill>
                  <a:srgbClr val="000000"/>
                </a:solidFill>
                <a:effectLst/>
              </a:rPr>
              <a:t>“The hem of his garment” </a:t>
            </a:r>
            <a:r>
              <a:rPr lang="en-US" sz="1400" b="0" i="0" dirty="0">
                <a:solidFill>
                  <a:srgbClr val="000000"/>
                </a:solidFill>
                <a:effectLst/>
              </a:rPr>
              <a:t>refers to “an important part of an Israelite’s dress.” The hem was “a tassel at each ‘wing’ or corner of the </a:t>
            </a:r>
            <a:r>
              <a:rPr lang="en-US" sz="1400" b="0" i="1" dirty="0">
                <a:solidFill>
                  <a:srgbClr val="000000"/>
                </a:solidFill>
                <a:effectLst/>
              </a:rPr>
              <a:t>tallith</a:t>
            </a:r>
            <a:r>
              <a:rPr lang="en-US" sz="1400" b="0" i="0" dirty="0">
                <a:solidFill>
                  <a:srgbClr val="000000"/>
                </a:solidFill>
                <a:effectLst/>
              </a:rPr>
              <a:t> or mantle ( </a:t>
            </a:r>
            <a:r>
              <a:rPr lang="en-US" sz="1400" b="0" i="0" u="none" strike="noStrike" dirty="0">
                <a:effectLst/>
              </a:rPr>
              <a:t>Matt. 14:36</a:t>
            </a:r>
            <a:r>
              <a:rPr lang="en-US" sz="1400" b="0" i="0" dirty="0">
                <a:solidFill>
                  <a:srgbClr val="000000"/>
                </a:solidFill>
                <a:effectLst/>
              </a:rPr>
              <a:t>)” (Bible Dictionary, “ </a:t>
            </a:r>
            <a:r>
              <a:rPr lang="en-US" sz="1400" b="0" i="0" u="none" strike="noStrike" dirty="0">
                <a:effectLst/>
              </a:rPr>
              <a:t>Hem of garment</a:t>
            </a:r>
            <a:r>
              <a:rPr lang="en-US" sz="1400" b="0" i="0" dirty="0">
                <a:solidFill>
                  <a:srgbClr val="000000"/>
                </a:solidFill>
                <a:effectLst/>
              </a:rPr>
              <a:t> ”). The tassels were bound by blue thread, symbolizing heaven (see </a:t>
            </a:r>
            <a:r>
              <a:rPr lang="en-US" sz="1400" b="0" i="0" u="none" strike="noStrike" dirty="0">
                <a:effectLst/>
              </a:rPr>
              <a:t>Numbers 15:38–40</a:t>
            </a:r>
            <a:r>
              <a:rPr lang="en-US" sz="1400" b="0" i="0" dirty="0">
                <a:solidFill>
                  <a:srgbClr val="000000"/>
                </a:solidFill>
                <a:effectLst/>
              </a:rPr>
              <a:t>). The tassel that hung over the shoulder at the back was the one that the woman touched. Her act of reaching up to touch the tassel represents a reach for the Savior’s heavenly power. The prophet Malachi prophesied that the Savior would “arise with healing in his wings” ( </a:t>
            </a:r>
            <a:r>
              <a:rPr lang="en-US" sz="1400" b="0" i="0" u="none" strike="noStrike" dirty="0">
                <a:effectLst/>
              </a:rPr>
              <a:t>Malachi 4:2</a:t>
            </a:r>
            <a:r>
              <a:rPr lang="en-US" sz="1400" b="0" i="0" dirty="0">
                <a:solidFill>
                  <a:srgbClr val="000000"/>
                </a:solidFill>
                <a:effectLst/>
              </a:rPr>
              <a:t>).</a:t>
            </a:r>
            <a:endParaRPr lang="en-US" sz="1400" dirty="0"/>
          </a:p>
        </p:txBody>
      </p:sp>
    </p:spTree>
    <p:extLst>
      <p:ext uri="{BB962C8B-B14F-4D97-AF65-F5344CB8AC3E}">
        <p14:creationId xmlns:p14="http://schemas.microsoft.com/office/powerpoint/2010/main" val="359897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The Miracles</a:t>
            </a:r>
          </a:p>
        </p:txBody>
      </p:sp>
      <p:grpSp>
        <p:nvGrpSpPr>
          <p:cNvPr id="2" name="Group 1"/>
          <p:cNvGrpSpPr/>
          <p:nvPr/>
        </p:nvGrpSpPr>
        <p:grpSpPr>
          <a:xfrm>
            <a:off x="503598" y="1053959"/>
            <a:ext cx="3449890" cy="4356241"/>
            <a:chOff x="503598" y="1053959"/>
            <a:chExt cx="3449890" cy="4356241"/>
          </a:xfrm>
        </p:grpSpPr>
        <p:sp>
          <p:nvSpPr>
            <p:cNvPr id="14" name="Down Arrow Callout 13"/>
            <p:cNvSpPr/>
            <p:nvPr/>
          </p:nvSpPr>
          <p:spPr>
            <a:xfrm>
              <a:off x="827007" y="1053959"/>
              <a:ext cx="2803072" cy="1654628"/>
            </a:xfrm>
            <a:prstGeom prst="downArrowCallou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9:1-8</a:t>
              </a:r>
            </a:p>
          </p:txBody>
        </p:sp>
        <p:pic>
          <p:nvPicPr>
            <p:cNvPr id="2050" name="Picture 2" descr="https://s-media-cache-ak0.pinimg.com/236x/3c/28/5d/3c285d2405fbf6a9a4e6a070be8166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90" b="12842"/>
            <a:stretch/>
          </p:blipFill>
          <p:spPr bwMode="auto">
            <a:xfrm>
              <a:off x="503598" y="3008674"/>
              <a:ext cx="3449890" cy="24015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798753" y="1482201"/>
            <a:ext cx="2803072" cy="5111987"/>
            <a:chOff x="4798753" y="1482201"/>
            <a:chExt cx="2803072" cy="5111987"/>
          </a:xfrm>
        </p:grpSpPr>
        <p:sp>
          <p:nvSpPr>
            <p:cNvPr id="3" name="Down Arrow Callout 2"/>
            <p:cNvSpPr/>
            <p:nvPr/>
          </p:nvSpPr>
          <p:spPr>
            <a:xfrm>
              <a:off x="4798753" y="1482201"/>
              <a:ext cx="2803072" cy="1654628"/>
            </a:xfrm>
            <a:prstGeom prst="downArrowCallou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9:18-19, 23-26</a:t>
              </a:r>
            </a:p>
          </p:txBody>
        </p:sp>
        <p:pic>
          <p:nvPicPr>
            <p:cNvPr id="2052" name="Picture 4" descr="https://www.lds.org/scriptures/bc/scriptures/nt/luke/8/images/041-041-JesusRaisingJairussDaughter-full.jpg?download=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263" y="3198670"/>
              <a:ext cx="2508053" cy="3395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8536650" y="1099246"/>
            <a:ext cx="3142117" cy="4925338"/>
            <a:chOff x="8536650" y="1099246"/>
            <a:chExt cx="3142117" cy="4925338"/>
          </a:xfrm>
        </p:grpSpPr>
        <p:sp>
          <p:nvSpPr>
            <p:cNvPr id="12" name="Down Arrow Callout 11"/>
            <p:cNvSpPr/>
            <p:nvPr/>
          </p:nvSpPr>
          <p:spPr>
            <a:xfrm>
              <a:off x="8706173" y="1099246"/>
              <a:ext cx="2803072" cy="1654628"/>
            </a:xfrm>
            <a:prstGeom prst="downArrowCallou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9:20-22</a:t>
              </a:r>
            </a:p>
          </p:txBody>
        </p:sp>
        <p:grpSp>
          <p:nvGrpSpPr>
            <p:cNvPr id="5" name="Group 4"/>
            <p:cNvGrpSpPr/>
            <p:nvPr/>
          </p:nvGrpSpPr>
          <p:grpSpPr>
            <a:xfrm>
              <a:off x="8536650" y="3437164"/>
              <a:ext cx="3142117" cy="2587420"/>
              <a:chOff x="8536650" y="3437164"/>
              <a:chExt cx="3142117" cy="2587420"/>
            </a:xfrm>
          </p:grpSpPr>
          <p:pic>
            <p:nvPicPr>
              <p:cNvPr id="2056" name="Picture 8" descr="http://images.fineartamerica.com/images/artworkimages/mediumlarge/1/hem-of-his-garment-wayne-pasc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6650" y="3437164"/>
                <a:ext cx="3142117" cy="2356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73769" y="5793752"/>
                <a:ext cx="1904998" cy="230832"/>
              </a:xfrm>
              <a:prstGeom prst="rect">
                <a:avLst/>
              </a:prstGeom>
              <a:noFill/>
            </p:spPr>
            <p:txBody>
              <a:bodyPr wrap="square" rtlCol="0">
                <a:spAutoFit/>
              </a:bodyPr>
              <a:lstStyle/>
              <a:p>
                <a:pPr algn="r"/>
                <a:r>
                  <a:rPr lang="en-US" sz="900" dirty="0">
                    <a:solidFill>
                      <a:schemeClr val="bg1"/>
                    </a:solidFill>
                  </a:rPr>
                  <a:t>Wayne </a:t>
                </a:r>
                <a:r>
                  <a:rPr lang="en-US" sz="900" dirty="0" err="1">
                    <a:solidFill>
                      <a:schemeClr val="bg1"/>
                    </a:solidFill>
                  </a:rPr>
                  <a:t>Pascall</a:t>
                </a:r>
                <a:endParaRPr lang="en-US" sz="900" dirty="0">
                  <a:solidFill>
                    <a:schemeClr val="bg1"/>
                  </a:solidFill>
                </a:endParaRPr>
              </a:p>
            </p:txBody>
          </p:sp>
        </p:grpSp>
      </p:grpSp>
    </p:spTree>
    <p:extLst>
      <p:ext uri="{BB962C8B-B14F-4D97-AF65-F5344CB8AC3E}">
        <p14:creationId xmlns:p14="http://schemas.microsoft.com/office/powerpoint/2010/main" val="1847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More Miracles</a:t>
            </a:r>
          </a:p>
        </p:txBody>
      </p:sp>
      <p:grpSp>
        <p:nvGrpSpPr>
          <p:cNvPr id="2" name="Group 1"/>
          <p:cNvGrpSpPr/>
          <p:nvPr/>
        </p:nvGrpSpPr>
        <p:grpSpPr>
          <a:xfrm>
            <a:off x="756006" y="997184"/>
            <a:ext cx="2803072" cy="5666690"/>
            <a:chOff x="756006" y="997184"/>
            <a:chExt cx="2803072" cy="5666690"/>
          </a:xfrm>
        </p:grpSpPr>
        <p:sp>
          <p:nvSpPr>
            <p:cNvPr id="13" name="Down Arrow Callout 12"/>
            <p:cNvSpPr/>
            <p:nvPr/>
          </p:nvSpPr>
          <p:spPr>
            <a:xfrm>
              <a:off x="756006" y="997184"/>
              <a:ext cx="2803072" cy="1654628"/>
            </a:xfrm>
            <a:prstGeom prst="downArrowCallou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9:27-31</a:t>
              </a:r>
            </a:p>
          </p:txBody>
        </p:sp>
        <p:pic>
          <p:nvPicPr>
            <p:cNvPr id="3076" name="Picture 4" descr="http://nhne-pulse.org/wp-content/uploads/2014/04/jesus-healing-blind-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192" y="2862265"/>
              <a:ext cx="2246150" cy="38016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4110264" y="1433756"/>
            <a:ext cx="4015921" cy="5145446"/>
            <a:chOff x="4110264" y="1433756"/>
            <a:chExt cx="4015921" cy="5145446"/>
          </a:xfrm>
        </p:grpSpPr>
        <p:pic>
          <p:nvPicPr>
            <p:cNvPr id="3080" name="Picture 8" descr="http://www.gospeldoctrine.com/sites/gospeldoctrine.com/files/Jairus%27%20Daugh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0264" y="3383509"/>
              <a:ext cx="4015921" cy="3195693"/>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Callout 10"/>
            <p:cNvSpPr/>
            <p:nvPr/>
          </p:nvSpPr>
          <p:spPr>
            <a:xfrm>
              <a:off x="4672691" y="1433756"/>
              <a:ext cx="2803072" cy="1654628"/>
            </a:xfrm>
            <a:prstGeom prst="downArrowCallout">
              <a:avLst/>
            </a:prstGeom>
            <a:solidFill>
              <a:srgbClr val="F88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9:23-26</a:t>
              </a:r>
            </a:p>
          </p:txBody>
        </p:sp>
      </p:grpSp>
      <p:grpSp>
        <p:nvGrpSpPr>
          <p:cNvPr id="4" name="Group 3"/>
          <p:cNvGrpSpPr/>
          <p:nvPr/>
        </p:nvGrpSpPr>
        <p:grpSpPr>
          <a:xfrm>
            <a:off x="8788112" y="1207637"/>
            <a:ext cx="2803072" cy="4977429"/>
            <a:chOff x="8788112" y="1207637"/>
            <a:chExt cx="2803072" cy="4977429"/>
          </a:xfrm>
        </p:grpSpPr>
        <p:sp>
          <p:nvSpPr>
            <p:cNvPr id="12" name="Down Arrow Callout 11"/>
            <p:cNvSpPr/>
            <p:nvPr/>
          </p:nvSpPr>
          <p:spPr>
            <a:xfrm>
              <a:off x="8788112" y="1207637"/>
              <a:ext cx="2803072" cy="1654628"/>
            </a:xfrm>
            <a:prstGeom prst="downArrowCallou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Matthew 9:32-33</a:t>
              </a:r>
            </a:p>
          </p:txBody>
        </p:sp>
        <p:pic>
          <p:nvPicPr>
            <p:cNvPr id="3082" name="Picture 10" descr="http://c6.quickcachr.fotos.sapo.pt/i/B10073097/10184626_jZapl.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38" t="34375" r="867" b="3551"/>
            <a:stretch/>
          </p:blipFill>
          <p:spPr bwMode="auto">
            <a:xfrm>
              <a:off x="8876107" y="3506117"/>
              <a:ext cx="2520044" cy="26789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567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Jesus Calls the Apostles</a:t>
            </a:r>
          </a:p>
        </p:txBody>
      </p:sp>
      <p:sp>
        <p:nvSpPr>
          <p:cNvPr id="5" name="Rectangle 4"/>
          <p:cNvSpPr/>
          <p:nvPr/>
        </p:nvSpPr>
        <p:spPr>
          <a:xfrm>
            <a:off x="76198" y="6487406"/>
            <a:ext cx="7587343" cy="307777"/>
          </a:xfrm>
          <a:prstGeom prst="rect">
            <a:avLst/>
          </a:prstGeom>
        </p:spPr>
        <p:txBody>
          <a:bodyPr wrap="square">
            <a:spAutoFit/>
          </a:bodyPr>
          <a:lstStyle/>
          <a:p>
            <a:r>
              <a:rPr lang="en-US" sz="1400" dirty="0">
                <a:solidFill>
                  <a:schemeClr val="bg1"/>
                </a:solidFill>
              </a:rPr>
              <a:t>Matthew 10:1-4</a:t>
            </a:r>
          </a:p>
        </p:txBody>
      </p:sp>
      <p:sp>
        <p:nvSpPr>
          <p:cNvPr id="3" name="Rectangle 2"/>
          <p:cNvSpPr/>
          <p:nvPr/>
        </p:nvSpPr>
        <p:spPr>
          <a:xfrm>
            <a:off x="3697143" y="1053959"/>
            <a:ext cx="6596743" cy="400110"/>
          </a:xfrm>
          <a:prstGeom prst="rect">
            <a:avLst/>
          </a:prstGeom>
        </p:spPr>
        <p:txBody>
          <a:bodyPr wrap="square">
            <a:spAutoFit/>
          </a:bodyPr>
          <a:lstStyle/>
          <a:p>
            <a:r>
              <a:rPr lang="en-US" sz="2000" b="1" dirty="0">
                <a:solidFill>
                  <a:schemeClr val="bg1"/>
                </a:solidFill>
              </a:rPr>
              <a:t>And confers His authority upon them</a:t>
            </a:r>
            <a:r>
              <a:rPr lang="en-US" sz="2000" dirty="0">
                <a:solidFill>
                  <a:schemeClr val="bg1"/>
                </a:solidFill>
              </a:rPr>
              <a:t> </a:t>
            </a:r>
          </a:p>
        </p:txBody>
      </p:sp>
      <p:pic>
        <p:nvPicPr>
          <p:cNvPr id="8194" name="Picture 2" descr="http://media.ldscdn.org/images/media-library/gospel-art/new-testament/christ-ordaining-the-apostles-39549-wallpap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285" y="1629212"/>
            <a:ext cx="7810169" cy="34688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64228" y="5247513"/>
            <a:ext cx="8262257" cy="1477328"/>
          </a:xfrm>
          <a:prstGeom prst="rect">
            <a:avLst/>
          </a:prstGeom>
        </p:spPr>
        <p:txBody>
          <a:bodyPr wrap="square">
            <a:spAutoFit/>
          </a:bodyPr>
          <a:lstStyle/>
          <a:p>
            <a:r>
              <a:rPr lang="en-US" dirty="0">
                <a:solidFill>
                  <a:schemeClr val="bg1"/>
                </a:solidFill>
                <a:latin typeface="Open Sans"/>
              </a:rPr>
              <a:t>The word </a:t>
            </a:r>
            <a:r>
              <a:rPr lang="en-US" i="1" dirty="0">
                <a:solidFill>
                  <a:schemeClr val="bg1"/>
                </a:solidFill>
                <a:latin typeface="Open Sans"/>
              </a:rPr>
              <a:t>apostle</a:t>
            </a:r>
            <a:r>
              <a:rPr lang="en-US" dirty="0">
                <a:solidFill>
                  <a:schemeClr val="bg1"/>
                </a:solidFill>
                <a:latin typeface="Open Sans"/>
              </a:rPr>
              <a:t> comes from a Greek word that means “one sent forth.” </a:t>
            </a:r>
          </a:p>
          <a:p>
            <a:endParaRPr lang="en-US" dirty="0">
              <a:solidFill>
                <a:schemeClr val="bg1"/>
              </a:solidFill>
              <a:latin typeface="Open Sans"/>
            </a:endParaRPr>
          </a:p>
          <a:p>
            <a:r>
              <a:rPr lang="en-US" dirty="0">
                <a:solidFill>
                  <a:schemeClr val="bg1"/>
                </a:solidFill>
                <a:latin typeface="Open Sans"/>
              </a:rPr>
              <a:t>At first the Apostles were sent only among the house of Israel. Later, the resurrected Savior commanded that the gospel also be preached among the Gentiles, or those who are not of the house of Israel.</a:t>
            </a:r>
            <a:endParaRPr lang="en-US" dirty="0">
              <a:solidFill>
                <a:schemeClr val="bg1"/>
              </a:solidFill>
            </a:endParaRPr>
          </a:p>
        </p:txBody>
      </p:sp>
    </p:spTree>
    <p:extLst>
      <p:ext uri="{BB962C8B-B14F-4D97-AF65-F5344CB8AC3E}">
        <p14:creationId xmlns:p14="http://schemas.microsoft.com/office/powerpoint/2010/main" val="7238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E4AEE7-5861-E48A-2A86-F44852F4B9A1}"/>
              </a:ext>
            </a:extLst>
          </p:cNvPr>
          <p:cNvPicPr>
            <a:picLocks noChangeAspect="1"/>
          </p:cNvPicPr>
          <p:nvPr/>
        </p:nvPicPr>
        <p:blipFill>
          <a:blip r:embed="rId4"/>
          <a:stretch>
            <a:fillRect/>
          </a:stretch>
        </p:blipFill>
        <p:spPr>
          <a:xfrm>
            <a:off x="1937007" y="1053959"/>
            <a:ext cx="8317985" cy="4180940"/>
          </a:xfrm>
          <a:prstGeom prst="rect">
            <a:avLst/>
          </a:prstGeom>
        </p:spPr>
      </p:pic>
      <p:sp>
        <p:nvSpPr>
          <p:cNvPr id="9" name="TextBox 8">
            <a:extLst>
              <a:ext uri="{FF2B5EF4-FFF2-40B4-BE49-F238E27FC236}">
                <a16:creationId xmlns:a16="http://schemas.microsoft.com/office/drawing/2014/main" id="{CC7AC704-11B8-8F49-F35A-60262390F678}"/>
              </a:ext>
            </a:extLst>
          </p:cNvPr>
          <p:cNvSpPr txBox="1"/>
          <p:nvPr/>
        </p:nvSpPr>
        <p:spPr>
          <a:xfrm>
            <a:off x="1444364" y="5546295"/>
            <a:ext cx="9303270" cy="830997"/>
          </a:xfrm>
          <a:prstGeom prst="rect">
            <a:avLst/>
          </a:prstGeom>
          <a:noFill/>
        </p:spPr>
        <p:txBody>
          <a:bodyPr wrap="square">
            <a:spAutoFit/>
          </a:bodyPr>
          <a:lstStyle/>
          <a:p>
            <a:pPr algn="ctr"/>
            <a:r>
              <a:rPr lang="en-US" sz="2400" b="0" i="0" dirty="0">
                <a:solidFill>
                  <a:srgbClr val="FFFF00"/>
                </a:solidFill>
                <a:effectLst/>
              </a:rPr>
              <a:t>Do you sustain the members of the First Presidency and the Quorum of the Twelve Apostles as prophets, seers, and revelators?</a:t>
            </a:r>
            <a:endParaRPr lang="en-US" sz="2400" dirty="0">
              <a:solidFill>
                <a:srgbClr val="FFFF00"/>
              </a:solidFill>
            </a:endParaRPr>
          </a:p>
        </p:txBody>
      </p:sp>
      <p:sp>
        <p:nvSpPr>
          <p:cNvPr id="10" name="TextBox 9">
            <a:extLst>
              <a:ext uri="{FF2B5EF4-FFF2-40B4-BE49-F238E27FC236}">
                <a16:creationId xmlns:a16="http://schemas.microsoft.com/office/drawing/2014/main" id="{C008DDBE-5AFE-7CD2-066B-3446560C3EC8}"/>
              </a:ext>
            </a:extLst>
          </p:cNvPr>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Apostle-One Sent Forth</a:t>
            </a:r>
          </a:p>
        </p:txBody>
      </p:sp>
    </p:spTree>
    <p:extLst>
      <p:ext uri="{BB962C8B-B14F-4D97-AF65-F5344CB8AC3E}">
        <p14:creationId xmlns:p14="http://schemas.microsoft.com/office/powerpoint/2010/main" val="253123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Sustaining</a:t>
            </a:r>
          </a:p>
        </p:txBody>
      </p:sp>
      <p:sp>
        <p:nvSpPr>
          <p:cNvPr id="3" name="TextBox 2">
            <a:extLst>
              <a:ext uri="{FF2B5EF4-FFF2-40B4-BE49-F238E27FC236}">
                <a16:creationId xmlns:a16="http://schemas.microsoft.com/office/drawing/2014/main" id="{11BF9DB4-0090-93BD-7986-D8D5245E6F98}"/>
              </a:ext>
            </a:extLst>
          </p:cNvPr>
          <p:cNvSpPr txBox="1"/>
          <p:nvPr/>
        </p:nvSpPr>
        <p:spPr>
          <a:xfrm>
            <a:off x="5605365" y="1053959"/>
            <a:ext cx="6097554" cy="5509200"/>
          </a:xfrm>
          <a:prstGeom prst="rect">
            <a:avLst/>
          </a:prstGeom>
          <a:noFill/>
        </p:spPr>
        <p:txBody>
          <a:bodyPr wrap="square">
            <a:spAutoFit/>
          </a:bodyPr>
          <a:lstStyle/>
          <a:p>
            <a:r>
              <a:rPr lang="en-US" sz="3200" b="0" i="0" dirty="0">
                <a:solidFill>
                  <a:schemeClr val="bg1"/>
                </a:solidFill>
                <a:effectLst/>
                <a:latin typeface="Calibri" panose="020F0502020204030204" pitchFamily="34" charset="0"/>
              </a:rPr>
              <a:t>We often think of sustaining Church leaders as the physical act of raising our hand. </a:t>
            </a:r>
          </a:p>
          <a:p>
            <a:endParaRPr lang="en-US" sz="3200" dirty="0">
              <a:solidFill>
                <a:schemeClr val="bg1"/>
              </a:solidFill>
              <a:latin typeface="Calibri" panose="020F0502020204030204" pitchFamily="34" charset="0"/>
            </a:endParaRPr>
          </a:p>
          <a:p>
            <a:r>
              <a:rPr lang="en-US" sz="3200" b="0" i="0" dirty="0">
                <a:solidFill>
                  <a:schemeClr val="bg1"/>
                </a:solidFill>
                <a:effectLst/>
                <a:latin typeface="Calibri" panose="020F0502020204030204" pitchFamily="34" charset="0"/>
              </a:rPr>
              <a:t>But sustaining is more than just giving an outward sign. </a:t>
            </a:r>
          </a:p>
          <a:p>
            <a:endParaRPr lang="en-US" sz="3200" dirty="0">
              <a:solidFill>
                <a:schemeClr val="bg1"/>
              </a:solidFill>
              <a:latin typeface="Calibri" panose="020F0502020204030204" pitchFamily="34" charset="0"/>
            </a:endParaRPr>
          </a:p>
          <a:p>
            <a:r>
              <a:rPr lang="en-US" sz="3200" b="0" i="0" dirty="0">
                <a:solidFill>
                  <a:schemeClr val="bg1"/>
                </a:solidFill>
                <a:effectLst/>
                <a:latin typeface="Calibri" panose="020F0502020204030204" pitchFamily="34" charset="0"/>
              </a:rPr>
              <a:t>Sustaining includes supporting, encouraging, trusting, and following those we sustain because we believe they are called of God.</a:t>
            </a:r>
            <a:endParaRPr lang="en-US" sz="3200" dirty="0">
              <a:solidFill>
                <a:schemeClr val="bg1"/>
              </a:solidFill>
            </a:endParaRPr>
          </a:p>
        </p:txBody>
      </p:sp>
      <p:pic>
        <p:nvPicPr>
          <p:cNvPr id="7" name="Picture 6">
            <a:extLst>
              <a:ext uri="{FF2B5EF4-FFF2-40B4-BE49-F238E27FC236}">
                <a16:creationId xmlns:a16="http://schemas.microsoft.com/office/drawing/2014/main" id="{3C39562D-9F4D-A4AE-3052-12E8B41254D6}"/>
              </a:ext>
            </a:extLst>
          </p:cNvPr>
          <p:cNvPicPr>
            <a:picLocks noChangeAspect="1"/>
          </p:cNvPicPr>
          <p:nvPr/>
        </p:nvPicPr>
        <p:blipFill>
          <a:blip r:embed="rId4"/>
          <a:stretch>
            <a:fillRect/>
          </a:stretch>
        </p:blipFill>
        <p:spPr>
          <a:xfrm>
            <a:off x="365022" y="1968359"/>
            <a:ext cx="4925435" cy="3088832"/>
          </a:xfrm>
          <a:prstGeom prst="rect">
            <a:avLst/>
          </a:prstGeom>
        </p:spPr>
      </p:pic>
    </p:spTree>
    <p:extLst>
      <p:ext uri="{BB962C8B-B14F-4D97-AF65-F5344CB8AC3E}">
        <p14:creationId xmlns:p14="http://schemas.microsoft.com/office/powerpoint/2010/main" val="200797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Witnesses</a:t>
            </a:r>
          </a:p>
        </p:txBody>
      </p:sp>
      <p:sp>
        <p:nvSpPr>
          <p:cNvPr id="4" name="TextBox 3">
            <a:extLst>
              <a:ext uri="{FF2B5EF4-FFF2-40B4-BE49-F238E27FC236}">
                <a16:creationId xmlns:a16="http://schemas.microsoft.com/office/drawing/2014/main" id="{1D0C9895-8840-F6D2-EA16-0E2FE125AD19}"/>
              </a:ext>
            </a:extLst>
          </p:cNvPr>
          <p:cNvSpPr txBox="1"/>
          <p:nvPr/>
        </p:nvSpPr>
        <p:spPr>
          <a:xfrm>
            <a:off x="417545" y="1053959"/>
            <a:ext cx="4646644" cy="1815882"/>
          </a:xfrm>
          <a:prstGeom prst="rect">
            <a:avLst/>
          </a:prstGeom>
          <a:noFill/>
        </p:spPr>
        <p:txBody>
          <a:bodyPr wrap="square">
            <a:spAutoFit/>
          </a:bodyPr>
          <a:lstStyle/>
          <a:p>
            <a:r>
              <a:rPr lang="en-US" sz="2800" b="1" dirty="0">
                <a:solidFill>
                  <a:schemeClr val="bg1"/>
                </a:solidFill>
              </a:rPr>
              <a:t>T</a:t>
            </a:r>
            <a:r>
              <a:rPr lang="en-US" sz="2800" b="1" i="0" dirty="0">
                <a:solidFill>
                  <a:schemeClr val="bg1"/>
                </a:solidFill>
                <a:effectLst/>
              </a:rPr>
              <a:t>he Lord calls Apostles to be special witnesses of the name of Christ in all the world and do His works.</a:t>
            </a:r>
            <a:endParaRPr lang="en-US" sz="2800" dirty="0">
              <a:solidFill>
                <a:schemeClr val="bg1"/>
              </a:solidFill>
            </a:endParaRPr>
          </a:p>
        </p:txBody>
      </p:sp>
      <p:sp>
        <p:nvSpPr>
          <p:cNvPr id="5" name="TextBox 4">
            <a:extLst>
              <a:ext uri="{FF2B5EF4-FFF2-40B4-BE49-F238E27FC236}">
                <a16:creationId xmlns:a16="http://schemas.microsoft.com/office/drawing/2014/main" id="{05B7C1E8-9925-91B3-5EDB-F11E84A74B66}"/>
              </a:ext>
            </a:extLst>
          </p:cNvPr>
          <p:cNvSpPr txBox="1"/>
          <p:nvPr/>
        </p:nvSpPr>
        <p:spPr>
          <a:xfrm>
            <a:off x="130628" y="6358039"/>
            <a:ext cx="6097554" cy="369332"/>
          </a:xfrm>
          <a:prstGeom prst="rect">
            <a:avLst/>
          </a:prstGeom>
          <a:noFill/>
        </p:spPr>
        <p:txBody>
          <a:bodyPr wrap="square">
            <a:spAutoFit/>
          </a:bodyPr>
          <a:lstStyle/>
          <a:p>
            <a:r>
              <a:rPr lang="en-US" b="1" i="0" dirty="0">
                <a:solidFill>
                  <a:schemeClr val="bg1"/>
                </a:solidFill>
                <a:effectLst/>
              </a:rPr>
              <a:t>D&amp;C 107:23</a:t>
            </a:r>
            <a:endParaRPr lang="en-US" dirty="0">
              <a:solidFill>
                <a:schemeClr val="bg1"/>
              </a:solidFill>
            </a:endParaRPr>
          </a:p>
        </p:txBody>
      </p:sp>
      <p:grpSp>
        <p:nvGrpSpPr>
          <p:cNvPr id="12" name="Group 11">
            <a:extLst>
              <a:ext uri="{FF2B5EF4-FFF2-40B4-BE49-F238E27FC236}">
                <a16:creationId xmlns:a16="http://schemas.microsoft.com/office/drawing/2014/main" id="{05C42743-3C38-A644-DE80-A5E149925BA9}"/>
              </a:ext>
            </a:extLst>
          </p:cNvPr>
          <p:cNvGrpSpPr/>
          <p:nvPr/>
        </p:nvGrpSpPr>
        <p:grpSpPr>
          <a:xfrm>
            <a:off x="5064189" y="1781793"/>
            <a:ext cx="6923314" cy="4945578"/>
            <a:chOff x="5064189" y="1781793"/>
            <a:chExt cx="6923314" cy="4945578"/>
          </a:xfrm>
        </p:grpSpPr>
        <p:pic>
          <p:nvPicPr>
            <p:cNvPr id="11" name="Picture 10">
              <a:extLst>
                <a:ext uri="{FF2B5EF4-FFF2-40B4-BE49-F238E27FC236}">
                  <a16:creationId xmlns:a16="http://schemas.microsoft.com/office/drawing/2014/main" id="{6AFB73F5-74CE-FA54-1B5E-2F3ACBC72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189" y="1781793"/>
              <a:ext cx="6923314" cy="4945578"/>
            </a:xfrm>
            <a:prstGeom prst="rect">
              <a:avLst/>
            </a:prstGeom>
          </p:spPr>
        </p:pic>
        <p:pic>
          <p:nvPicPr>
            <p:cNvPr id="9" name="Picture 8">
              <a:extLst>
                <a:ext uri="{FF2B5EF4-FFF2-40B4-BE49-F238E27FC236}">
                  <a16:creationId xmlns:a16="http://schemas.microsoft.com/office/drawing/2014/main" id="{BEDEFBDC-87D0-04FD-B5EE-D029EB4CFD6C}"/>
                </a:ext>
              </a:extLst>
            </p:cNvPr>
            <p:cNvPicPr>
              <a:picLocks noChangeAspect="1"/>
            </p:cNvPicPr>
            <p:nvPr/>
          </p:nvPicPr>
          <p:blipFill rotWithShape="1">
            <a:blip r:embed="rId5"/>
            <a:srcRect t="1424"/>
            <a:stretch/>
          </p:blipFill>
          <p:spPr>
            <a:xfrm>
              <a:off x="5923575" y="2411786"/>
              <a:ext cx="5204542" cy="3685592"/>
            </a:xfrm>
            <a:prstGeom prst="rect">
              <a:avLst/>
            </a:prstGeom>
          </p:spPr>
        </p:pic>
      </p:grpSp>
    </p:spTree>
    <p:extLst>
      <p:ext uri="{BB962C8B-B14F-4D97-AF65-F5344CB8AC3E}">
        <p14:creationId xmlns:p14="http://schemas.microsoft.com/office/powerpoint/2010/main" val="192539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C2CA89-2C99-8D3F-2F37-9E0818980364}"/>
              </a:ext>
            </a:extLst>
          </p:cNvPr>
          <p:cNvSpPr txBox="1"/>
          <p:nvPr/>
        </p:nvSpPr>
        <p:spPr>
          <a:xfrm>
            <a:off x="296246" y="341368"/>
            <a:ext cx="8334569" cy="6370975"/>
          </a:xfrm>
          <a:prstGeom prst="rect">
            <a:avLst/>
          </a:prstGeom>
          <a:noFill/>
        </p:spPr>
        <p:txBody>
          <a:bodyPr wrap="square">
            <a:spAutoFit/>
          </a:bodyPr>
          <a:lstStyle/>
          <a:p>
            <a:pPr algn="l" fontAlgn="base"/>
            <a:r>
              <a:rPr lang="en-US" sz="2400" b="0" i="0" dirty="0">
                <a:solidFill>
                  <a:schemeClr val="bg1"/>
                </a:solidFill>
                <a:effectLst/>
              </a:rPr>
              <a:t>How are you and your family doing at receiving and following the counsel of the Savior’s modern Apostles?</a:t>
            </a:r>
          </a:p>
          <a:p>
            <a:pPr algn="l" fontAlgn="base"/>
            <a:endParaRPr lang="en-US" sz="2400" b="0" i="0" dirty="0">
              <a:solidFill>
                <a:schemeClr val="bg1"/>
              </a:solidFill>
              <a:effectLst/>
            </a:endParaRPr>
          </a:p>
          <a:p>
            <a:pPr algn="l" fontAlgn="base"/>
            <a:r>
              <a:rPr lang="en-US" sz="2400" b="0" i="0" dirty="0">
                <a:solidFill>
                  <a:schemeClr val="bg1"/>
                </a:solidFill>
                <a:effectLst/>
              </a:rPr>
              <a:t>In what ways have you drawn closer to Jesus Christ because of the counsel and teachings of the Savior’s Apostles?</a:t>
            </a:r>
          </a:p>
          <a:p>
            <a:pPr algn="l" fontAlgn="base"/>
            <a:endParaRPr lang="en-US" sz="2400" b="0" i="0" dirty="0">
              <a:solidFill>
                <a:schemeClr val="bg1"/>
              </a:solidFill>
              <a:effectLst/>
            </a:endParaRPr>
          </a:p>
          <a:p>
            <a:pPr algn="l" fontAlgn="base"/>
            <a:r>
              <a:rPr lang="en-US" sz="2400" b="0" i="0" dirty="0">
                <a:solidFill>
                  <a:schemeClr val="bg1"/>
                </a:solidFill>
                <a:effectLst/>
              </a:rPr>
              <a:t>How might having a specific plan to better know and follow the Savior’s Apostles bless you?</a:t>
            </a:r>
          </a:p>
          <a:p>
            <a:pPr algn="l" fontAlgn="base"/>
            <a:endParaRPr lang="en-US" sz="2400" b="0" i="0" dirty="0">
              <a:solidFill>
                <a:schemeClr val="bg1"/>
              </a:solidFill>
              <a:effectLst/>
            </a:endParaRPr>
          </a:p>
          <a:p>
            <a:pPr algn="l" fontAlgn="base"/>
            <a:r>
              <a:rPr lang="en-US" sz="2400" b="0" i="0" dirty="0">
                <a:solidFill>
                  <a:schemeClr val="bg1"/>
                </a:solidFill>
                <a:effectLst/>
              </a:rPr>
              <a:t>Were your questions about the Savior’s Apostles answered today? What did you learn? What questions do you still have, and how might you find answers to them?</a:t>
            </a:r>
          </a:p>
          <a:p>
            <a:pPr algn="l" fontAlgn="base"/>
            <a:endParaRPr lang="en-US" sz="2400" b="0" i="0" dirty="0">
              <a:solidFill>
                <a:schemeClr val="bg1"/>
              </a:solidFill>
              <a:effectLst/>
            </a:endParaRPr>
          </a:p>
          <a:p>
            <a:pPr algn="l" fontAlgn="base"/>
            <a:r>
              <a:rPr lang="en-US" sz="2400" b="0" i="0" dirty="0">
                <a:solidFill>
                  <a:schemeClr val="bg1"/>
                </a:solidFill>
                <a:effectLst/>
              </a:rPr>
              <a:t>Thinking of your family, friends, and others you interact with or could influence, who might benefit by learning about and discussing your experiences today? How might you share this with them?</a:t>
            </a:r>
          </a:p>
        </p:txBody>
      </p:sp>
      <p:pic>
        <p:nvPicPr>
          <p:cNvPr id="7" name="Picture 2" descr="http://www.uni.edu/becker/anImated%20question%20mark%20.gif">
            <a:extLst>
              <a:ext uri="{FF2B5EF4-FFF2-40B4-BE49-F238E27FC236}">
                <a16:creationId xmlns:a16="http://schemas.microsoft.com/office/drawing/2014/main" id="{FE4E239A-ECC4-D2C1-5CF0-6273531DCDBA}"/>
              </a:ext>
            </a:extLst>
          </p:cNvPr>
          <p:cNvPicPr>
            <a:picLocks noChangeAspect="1" noChangeArrowheads="1" noCrop="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7061" y="1269735"/>
            <a:ext cx="2599784" cy="441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0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http://digitalhint.net/wp-content/uploads/2015/01/Sahara_Desert_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704"/>
            <a:ext cx="12192000" cy="769441"/>
          </a:xfrm>
          <a:prstGeom prst="rect">
            <a:avLst/>
          </a:prstGeom>
          <a:noFill/>
        </p:spPr>
        <p:txBody>
          <a:bodyPr wrap="square" rtlCol="0">
            <a:spAutoFit/>
          </a:bodyPr>
          <a:lstStyle/>
          <a:p>
            <a:pPr algn="ctr"/>
            <a:r>
              <a:rPr lang="en-US" sz="4400" dirty="0">
                <a:latin typeface="Arial Black" panose="020B0A04020102020204" pitchFamily="34" charset="0"/>
              </a:rPr>
              <a:t>Legion—Many Evil Spirits</a:t>
            </a:r>
          </a:p>
        </p:txBody>
      </p:sp>
      <p:sp>
        <p:nvSpPr>
          <p:cNvPr id="5" name="TextBox 4"/>
          <p:cNvSpPr txBox="1"/>
          <p:nvPr/>
        </p:nvSpPr>
        <p:spPr>
          <a:xfrm>
            <a:off x="118534" y="6488668"/>
            <a:ext cx="1456267" cy="369332"/>
          </a:xfrm>
          <a:prstGeom prst="rect">
            <a:avLst/>
          </a:prstGeom>
          <a:noFill/>
        </p:spPr>
        <p:txBody>
          <a:bodyPr wrap="square" rtlCol="0">
            <a:spAutoFit/>
          </a:bodyPr>
          <a:lstStyle/>
          <a:p>
            <a:r>
              <a:rPr lang="en-US" dirty="0"/>
              <a:t>Mark 5:1-20</a:t>
            </a:r>
          </a:p>
        </p:txBody>
      </p:sp>
      <p:sp>
        <p:nvSpPr>
          <p:cNvPr id="9" name="Rectangle 8"/>
          <p:cNvSpPr/>
          <p:nvPr/>
        </p:nvSpPr>
        <p:spPr>
          <a:xfrm>
            <a:off x="3339355" y="656079"/>
            <a:ext cx="5669178" cy="923330"/>
          </a:xfrm>
          <a:prstGeom prst="rect">
            <a:avLst/>
          </a:prstGeom>
        </p:spPr>
        <p:txBody>
          <a:bodyPr wrap="square">
            <a:spAutoFit/>
          </a:bodyPr>
          <a:lstStyle/>
          <a:p>
            <a:pPr algn="ctr"/>
            <a:r>
              <a:rPr lang="en-US" b="1" dirty="0">
                <a:latin typeface="Open Sans"/>
              </a:rPr>
              <a:t>A word that in New Testament times referred to a division of the Roman army usually composed of 3,000 to 6,000 soldiers. </a:t>
            </a:r>
            <a:endParaRPr lang="en-US" b="1" dirty="0"/>
          </a:p>
        </p:txBody>
      </p:sp>
      <p:sp>
        <p:nvSpPr>
          <p:cNvPr id="10" name="Rectangle 9"/>
          <p:cNvSpPr/>
          <p:nvPr/>
        </p:nvSpPr>
        <p:spPr>
          <a:xfrm>
            <a:off x="291355" y="1468997"/>
            <a:ext cx="3608292" cy="923330"/>
          </a:xfrm>
          <a:prstGeom prst="rect">
            <a:avLst/>
          </a:prstGeom>
          <a:solidFill>
            <a:srgbClr val="FFFF99"/>
          </a:solidFill>
        </p:spPr>
        <p:txBody>
          <a:bodyPr wrap="square">
            <a:spAutoFit/>
          </a:bodyPr>
          <a:lstStyle/>
          <a:p>
            <a:r>
              <a:rPr lang="en-US" dirty="0">
                <a:latin typeface="Open Sans"/>
              </a:rPr>
              <a:t>“(1) Evil spirits, actual beings from Lucifer’s realm, gain literal entrance into mortal bodies;</a:t>
            </a:r>
            <a:endParaRPr lang="en-US" dirty="0"/>
          </a:p>
        </p:txBody>
      </p:sp>
      <p:sp>
        <p:nvSpPr>
          <p:cNvPr id="14" name="Rectangle 13"/>
          <p:cNvSpPr/>
          <p:nvPr/>
        </p:nvSpPr>
        <p:spPr>
          <a:xfrm>
            <a:off x="559171" y="2618712"/>
            <a:ext cx="3231774" cy="923330"/>
          </a:xfrm>
          <a:prstGeom prst="rect">
            <a:avLst/>
          </a:prstGeom>
          <a:solidFill>
            <a:srgbClr val="FFFF99"/>
          </a:solidFill>
        </p:spPr>
        <p:txBody>
          <a:bodyPr wrap="square">
            <a:spAutoFit/>
          </a:bodyPr>
          <a:lstStyle/>
          <a:p>
            <a:r>
              <a:rPr lang="en-US" dirty="0"/>
              <a:t>“(2) They then have such power over those bodies as to control the physical acts performed … ;</a:t>
            </a:r>
          </a:p>
        </p:txBody>
      </p:sp>
      <p:sp>
        <p:nvSpPr>
          <p:cNvPr id="15" name="Rectangle 14"/>
          <p:cNvSpPr/>
          <p:nvPr/>
        </p:nvSpPr>
        <p:spPr>
          <a:xfrm>
            <a:off x="306046" y="3963597"/>
            <a:ext cx="5358649" cy="1477328"/>
          </a:xfrm>
          <a:prstGeom prst="rect">
            <a:avLst/>
          </a:prstGeom>
          <a:solidFill>
            <a:srgbClr val="FFFF99"/>
          </a:solidFill>
        </p:spPr>
        <p:txBody>
          <a:bodyPr wrap="square">
            <a:spAutoFit/>
          </a:bodyPr>
          <a:lstStyle/>
          <a:p>
            <a:r>
              <a:rPr lang="en-US" dirty="0"/>
              <a:t>“(3) Persons possessed by evil spirits are subjected to the severest mental and physical sufferings and to the basest sort of degradation—all symbolical of the eternal torment to be imposed upon those who fall under Satan’s control in the world to come;</a:t>
            </a:r>
          </a:p>
        </p:txBody>
      </p:sp>
      <p:sp>
        <p:nvSpPr>
          <p:cNvPr id="16" name="Rectangle 15"/>
          <p:cNvSpPr/>
          <p:nvPr/>
        </p:nvSpPr>
        <p:spPr>
          <a:xfrm>
            <a:off x="559171" y="5793688"/>
            <a:ext cx="5918947" cy="369332"/>
          </a:xfrm>
          <a:prstGeom prst="rect">
            <a:avLst/>
          </a:prstGeom>
          <a:solidFill>
            <a:srgbClr val="FFFF99"/>
          </a:solidFill>
        </p:spPr>
        <p:txBody>
          <a:bodyPr wrap="square">
            <a:spAutoFit/>
          </a:bodyPr>
          <a:lstStyle/>
          <a:p>
            <a:r>
              <a:rPr lang="en-US" dirty="0"/>
              <a:t>“(4) Devils remember Jesus from pre-existence … ;</a:t>
            </a:r>
          </a:p>
        </p:txBody>
      </p:sp>
      <p:sp>
        <p:nvSpPr>
          <p:cNvPr id="17" name="Rectangle 16"/>
          <p:cNvSpPr/>
          <p:nvPr/>
        </p:nvSpPr>
        <p:spPr>
          <a:xfrm>
            <a:off x="7046257" y="2967335"/>
            <a:ext cx="4208930" cy="923330"/>
          </a:xfrm>
          <a:prstGeom prst="rect">
            <a:avLst/>
          </a:prstGeom>
          <a:solidFill>
            <a:srgbClr val="FFFF99"/>
          </a:solidFill>
        </p:spPr>
        <p:txBody>
          <a:bodyPr wrap="square">
            <a:spAutoFit/>
          </a:bodyPr>
          <a:lstStyle/>
          <a:p>
            <a:r>
              <a:rPr lang="en-US" dirty="0"/>
              <a:t>“(6) The devils know their eventual destiny is to be cast out into an eternal hell from whence there is no return;</a:t>
            </a:r>
          </a:p>
        </p:txBody>
      </p:sp>
      <p:sp>
        <p:nvSpPr>
          <p:cNvPr id="18" name="Rectangle 17"/>
          <p:cNvSpPr/>
          <p:nvPr/>
        </p:nvSpPr>
        <p:spPr>
          <a:xfrm>
            <a:off x="7644028" y="1446983"/>
            <a:ext cx="4203451" cy="1200329"/>
          </a:xfrm>
          <a:prstGeom prst="rect">
            <a:avLst/>
          </a:prstGeom>
          <a:solidFill>
            <a:srgbClr val="FFFF99"/>
          </a:solidFill>
        </p:spPr>
        <p:txBody>
          <a:bodyPr wrap="square">
            <a:spAutoFit/>
          </a:bodyPr>
          <a:lstStyle/>
          <a:p>
            <a:r>
              <a:rPr lang="en-US" dirty="0"/>
              <a:t>“(5) The desire to gain bodies is so great among Lucifer’s minions as to cause them, not only to steal the mortal tabernacles of men, but to enter the bodies of animals;</a:t>
            </a:r>
          </a:p>
        </p:txBody>
      </p:sp>
      <p:sp>
        <p:nvSpPr>
          <p:cNvPr id="19" name="Rectangle 18"/>
          <p:cNvSpPr/>
          <p:nvPr/>
        </p:nvSpPr>
        <p:spPr>
          <a:xfrm>
            <a:off x="7046257" y="5208422"/>
            <a:ext cx="4849905" cy="1200329"/>
          </a:xfrm>
          <a:prstGeom prst="rect">
            <a:avLst/>
          </a:prstGeom>
          <a:solidFill>
            <a:srgbClr val="FFFF99"/>
          </a:solidFill>
        </p:spPr>
        <p:txBody>
          <a:bodyPr wrap="square">
            <a:spAutoFit/>
          </a:bodyPr>
          <a:lstStyle/>
          <a:p>
            <a:r>
              <a:rPr lang="en-US" dirty="0"/>
              <a:t>“(8) Those cleansed from evil spirits can then be used on the Lord’s errand to testify of his grace and goodness so that receptive persons may be led to believe in him.”</a:t>
            </a:r>
          </a:p>
        </p:txBody>
      </p:sp>
      <p:sp>
        <p:nvSpPr>
          <p:cNvPr id="20" name="Rectangle 19"/>
          <p:cNvSpPr/>
          <p:nvPr/>
        </p:nvSpPr>
        <p:spPr>
          <a:xfrm>
            <a:off x="5960533" y="4230966"/>
            <a:ext cx="6096000" cy="646331"/>
          </a:xfrm>
          <a:prstGeom prst="rect">
            <a:avLst/>
          </a:prstGeom>
          <a:solidFill>
            <a:srgbClr val="FFFF99"/>
          </a:solidFill>
        </p:spPr>
        <p:txBody>
          <a:bodyPr>
            <a:spAutoFit/>
          </a:bodyPr>
          <a:lstStyle/>
          <a:p>
            <a:r>
              <a:rPr lang="en-US" dirty="0"/>
              <a:t>“(7) Rebellious and worldly people are not converted to the truth by observing miracles; and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711" y="1695280"/>
            <a:ext cx="1360396" cy="1898886"/>
          </a:xfrm>
          <a:prstGeom prst="rect">
            <a:avLst/>
          </a:prstGeom>
        </p:spPr>
      </p:pic>
      <p:sp>
        <p:nvSpPr>
          <p:cNvPr id="21" name="TextBox 20"/>
          <p:cNvSpPr txBox="1"/>
          <p:nvPr/>
        </p:nvSpPr>
        <p:spPr>
          <a:xfrm>
            <a:off x="10735733" y="6495372"/>
            <a:ext cx="1456267" cy="369332"/>
          </a:xfrm>
          <a:prstGeom prst="rect">
            <a:avLst/>
          </a:prstGeom>
          <a:noFill/>
        </p:spPr>
        <p:txBody>
          <a:bodyPr wrap="square" rtlCol="0">
            <a:spAutoFit/>
          </a:bodyPr>
          <a:lstStyle/>
          <a:p>
            <a:pPr algn="r"/>
            <a:r>
              <a:rPr lang="en-US" b="1" dirty="0"/>
              <a:t>(3)</a:t>
            </a:r>
          </a:p>
        </p:txBody>
      </p:sp>
      <p:grpSp>
        <p:nvGrpSpPr>
          <p:cNvPr id="22" name="Group 61"/>
          <p:cNvGrpSpPr/>
          <p:nvPr/>
        </p:nvGrpSpPr>
        <p:grpSpPr>
          <a:xfrm>
            <a:off x="3418976" y="6183630"/>
            <a:ext cx="961342" cy="653760"/>
            <a:chOff x="2458112" y="1703074"/>
            <a:chExt cx="3912270" cy="3034748"/>
          </a:xfrm>
        </p:grpSpPr>
        <p:grpSp>
          <p:nvGrpSpPr>
            <p:cNvPr id="23" name="Group 52"/>
            <p:cNvGrpSpPr/>
            <p:nvPr/>
          </p:nvGrpSpPr>
          <p:grpSpPr>
            <a:xfrm rot="21393298">
              <a:off x="4758025" y="3372078"/>
              <a:ext cx="675877" cy="1139468"/>
              <a:chOff x="7162800" y="3048000"/>
              <a:chExt cx="990600" cy="1371600"/>
            </a:xfrm>
          </p:grpSpPr>
          <p:sp>
            <p:nvSpPr>
              <p:cNvPr id="57" name="Rounded Rectangle 56"/>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7162800" y="3962400"/>
                <a:ext cx="990600" cy="457200"/>
                <a:chOff x="6705600" y="3733800"/>
                <a:chExt cx="990600" cy="457200"/>
              </a:xfrm>
            </p:grpSpPr>
            <p:sp>
              <p:nvSpPr>
                <p:cNvPr id="59" name="Round Same Side Corner Rectangle 58"/>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Same Side Corner Rectangle 59"/>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40"/>
            <p:cNvGrpSpPr/>
            <p:nvPr/>
          </p:nvGrpSpPr>
          <p:grpSpPr>
            <a:xfrm rot="1051563">
              <a:off x="3578186" y="3424885"/>
              <a:ext cx="646842" cy="1090517"/>
              <a:chOff x="7162800" y="3048000"/>
              <a:chExt cx="990600" cy="1371600"/>
            </a:xfrm>
          </p:grpSpPr>
          <p:sp>
            <p:nvSpPr>
              <p:cNvPr id="53" name="Rounded Rectangle 52"/>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37"/>
              <p:cNvGrpSpPr/>
              <p:nvPr/>
            </p:nvGrpSpPr>
            <p:grpSpPr>
              <a:xfrm>
                <a:off x="7162800" y="3962400"/>
                <a:ext cx="990600" cy="457200"/>
                <a:chOff x="6705600" y="3733800"/>
                <a:chExt cx="990600" cy="457200"/>
              </a:xfrm>
            </p:grpSpPr>
            <p:sp>
              <p:nvSpPr>
                <p:cNvPr id="55" name="Round Same Side Corner Rectangle 54"/>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Same Side Corner Rectangle 55"/>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32"/>
            <p:cNvGrpSpPr/>
            <p:nvPr/>
          </p:nvGrpSpPr>
          <p:grpSpPr>
            <a:xfrm rot="3149846">
              <a:off x="5449905" y="1720940"/>
              <a:ext cx="752435" cy="1088519"/>
              <a:chOff x="6019800" y="2004733"/>
              <a:chExt cx="1295400" cy="1576667"/>
            </a:xfrm>
          </p:grpSpPr>
          <p:sp>
            <p:nvSpPr>
              <p:cNvPr id="50" name="Block Arc 49"/>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50"/>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51"/>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56"/>
            <p:cNvGrpSpPr/>
            <p:nvPr/>
          </p:nvGrpSpPr>
          <p:grpSpPr>
            <a:xfrm>
              <a:off x="3200400" y="2438400"/>
              <a:ext cx="589536" cy="609600"/>
              <a:chOff x="5029200" y="1905000"/>
              <a:chExt cx="1752600" cy="1828800"/>
            </a:xfrm>
          </p:grpSpPr>
          <p:sp>
            <p:nvSpPr>
              <p:cNvPr id="47"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ound Diagonal Corner Rectangle 28"/>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9"/>
            <p:cNvGrpSpPr/>
            <p:nvPr/>
          </p:nvGrpSpPr>
          <p:grpSpPr>
            <a:xfrm rot="1051563">
              <a:off x="3891971" y="3581625"/>
              <a:ext cx="685800" cy="1156197"/>
              <a:chOff x="7162800" y="3048000"/>
              <a:chExt cx="990600" cy="1371600"/>
            </a:xfrm>
          </p:grpSpPr>
          <p:sp>
            <p:nvSpPr>
              <p:cNvPr id="43" name="Rounded Rectangle 42"/>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7"/>
              <p:cNvGrpSpPr/>
              <p:nvPr/>
            </p:nvGrpSpPr>
            <p:grpSpPr>
              <a:xfrm>
                <a:off x="7162800" y="3962400"/>
                <a:ext cx="990600" cy="457200"/>
                <a:chOff x="6705600" y="3733800"/>
                <a:chExt cx="990600" cy="457200"/>
              </a:xfrm>
            </p:grpSpPr>
            <p:sp>
              <p:nvSpPr>
                <p:cNvPr id="45" name="Round Same Side Corner Rectangle 44"/>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 Same Side Corner Rectangle 45"/>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Oval 31"/>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46"/>
            <p:cNvGrpSpPr/>
            <p:nvPr/>
          </p:nvGrpSpPr>
          <p:grpSpPr>
            <a:xfrm rot="20225410">
              <a:off x="5150994" y="3440683"/>
              <a:ext cx="685800" cy="1156197"/>
              <a:chOff x="7162800" y="3048000"/>
              <a:chExt cx="990600" cy="1371600"/>
            </a:xfrm>
          </p:grpSpPr>
          <p:sp>
            <p:nvSpPr>
              <p:cNvPr id="39" name="Rounded Rectangle 38"/>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7"/>
              <p:cNvGrpSpPr/>
              <p:nvPr/>
            </p:nvGrpSpPr>
            <p:grpSpPr>
              <a:xfrm>
                <a:off x="7162800" y="3962400"/>
                <a:ext cx="990600" cy="457200"/>
                <a:chOff x="6705600" y="3733800"/>
                <a:chExt cx="990600" cy="457200"/>
              </a:xfrm>
            </p:grpSpPr>
            <p:sp>
              <p:nvSpPr>
                <p:cNvPr id="41" name="Round Same Side Corner Rectangle 40"/>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Oval 33"/>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36"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Group 61"/>
          <p:cNvGrpSpPr/>
          <p:nvPr/>
        </p:nvGrpSpPr>
        <p:grpSpPr>
          <a:xfrm>
            <a:off x="4512853" y="6203223"/>
            <a:ext cx="961342" cy="653760"/>
            <a:chOff x="2458112" y="1703074"/>
            <a:chExt cx="3912270" cy="3034748"/>
          </a:xfrm>
        </p:grpSpPr>
        <p:grpSp>
          <p:nvGrpSpPr>
            <p:cNvPr id="62" name="Group 52"/>
            <p:cNvGrpSpPr/>
            <p:nvPr/>
          </p:nvGrpSpPr>
          <p:grpSpPr>
            <a:xfrm rot="21393298">
              <a:off x="4758025" y="3372078"/>
              <a:ext cx="675877" cy="1139468"/>
              <a:chOff x="7162800" y="3048000"/>
              <a:chExt cx="990600" cy="1371600"/>
            </a:xfrm>
          </p:grpSpPr>
          <p:sp>
            <p:nvSpPr>
              <p:cNvPr id="96" name="Rounded Rectangle 95"/>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7162800" y="3962400"/>
                <a:ext cx="990600" cy="457200"/>
                <a:chOff x="6705600" y="3733800"/>
                <a:chExt cx="990600" cy="457200"/>
              </a:xfrm>
            </p:grpSpPr>
            <p:sp>
              <p:nvSpPr>
                <p:cNvPr id="98" name="Round Same Side Corner Rectangle 97"/>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 Same Side Corner Rectangle 98"/>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40"/>
            <p:cNvGrpSpPr/>
            <p:nvPr/>
          </p:nvGrpSpPr>
          <p:grpSpPr>
            <a:xfrm rot="1051563">
              <a:off x="3578186" y="3424885"/>
              <a:ext cx="646842" cy="1090517"/>
              <a:chOff x="7162800" y="3048000"/>
              <a:chExt cx="990600" cy="1371600"/>
            </a:xfrm>
          </p:grpSpPr>
          <p:sp>
            <p:nvSpPr>
              <p:cNvPr id="92" name="Rounded Rectangle 91"/>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37"/>
              <p:cNvGrpSpPr/>
              <p:nvPr/>
            </p:nvGrpSpPr>
            <p:grpSpPr>
              <a:xfrm>
                <a:off x="7162800" y="3962400"/>
                <a:ext cx="990600" cy="457200"/>
                <a:chOff x="6705600" y="3733800"/>
                <a:chExt cx="990600" cy="457200"/>
              </a:xfrm>
            </p:grpSpPr>
            <p:sp>
              <p:nvSpPr>
                <p:cNvPr id="94" name="Round Same Side Corner Rectangle 93"/>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 Same Side Corner Rectangle 94"/>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32"/>
            <p:cNvGrpSpPr/>
            <p:nvPr/>
          </p:nvGrpSpPr>
          <p:grpSpPr>
            <a:xfrm rot="3149846">
              <a:off x="5449905" y="1720940"/>
              <a:ext cx="752435" cy="1088519"/>
              <a:chOff x="6019800" y="2004733"/>
              <a:chExt cx="1295400" cy="1576667"/>
            </a:xfrm>
          </p:grpSpPr>
          <p:sp>
            <p:nvSpPr>
              <p:cNvPr id="89" name="Block Arc 88"/>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89"/>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90"/>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5"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56"/>
            <p:cNvGrpSpPr/>
            <p:nvPr/>
          </p:nvGrpSpPr>
          <p:grpSpPr>
            <a:xfrm>
              <a:off x="3200400" y="2438400"/>
              <a:ext cx="589536" cy="609600"/>
              <a:chOff x="5029200" y="1905000"/>
              <a:chExt cx="1752600" cy="1828800"/>
            </a:xfrm>
          </p:grpSpPr>
          <p:sp>
            <p:nvSpPr>
              <p:cNvPr id="86"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ound Diagonal Corner Rectangle 67"/>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39"/>
            <p:cNvGrpSpPr/>
            <p:nvPr/>
          </p:nvGrpSpPr>
          <p:grpSpPr>
            <a:xfrm rot="1051563">
              <a:off x="3891971" y="3581625"/>
              <a:ext cx="685800" cy="1156197"/>
              <a:chOff x="7162800" y="3048000"/>
              <a:chExt cx="990600" cy="1371600"/>
            </a:xfrm>
          </p:grpSpPr>
          <p:sp>
            <p:nvSpPr>
              <p:cNvPr id="82" name="Rounded Rectangle 81"/>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37"/>
              <p:cNvGrpSpPr/>
              <p:nvPr/>
            </p:nvGrpSpPr>
            <p:grpSpPr>
              <a:xfrm>
                <a:off x="7162800" y="3962400"/>
                <a:ext cx="990600" cy="457200"/>
                <a:chOff x="6705600" y="3733800"/>
                <a:chExt cx="990600" cy="457200"/>
              </a:xfrm>
            </p:grpSpPr>
            <p:sp>
              <p:nvSpPr>
                <p:cNvPr id="84" name="Round Same Side Corner Rectangle 83"/>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Same Side Corner Rectangle 84"/>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1" name="Oval 70"/>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46"/>
            <p:cNvGrpSpPr/>
            <p:nvPr/>
          </p:nvGrpSpPr>
          <p:grpSpPr>
            <a:xfrm rot="20225410">
              <a:off x="5150994" y="3440683"/>
              <a:ext cx="685800" cy="1156197"/>
              <a:chOff x="7162800" y="3048000"/>
              <a:chExt cx="990600" cy="1371600"/>
            </a:xfrm>
          </p:grpSpPr>
          <p:sp>
            <p:nvSpPr>
              <p:cNvPr id="78" name="Rounded Rectangle 77"/>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37"/>
              <p:cNvGrpSpPr/>
              <p:nvPr/>
            </p:nvGrpSpPr>
            <p:grpSpPr>
              <a:xfrm>
                <a:off x="7162800" y="3962400"/>
                <a:ext cx="990600" cy="457200"/>
                <a:chOff x="6705600" y="3733800"/>
                <a:chExt cx="990600" cy="457200"/>
              </a:xfrm>
            </p:grpSpPr>
            <p:sp>
              <p:nvSpPr>
                <p:cNvPr id="80" name="Round Same Side Corner Rectangle 79"/>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Same Side Corner Rectangle 80"/>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Oval 72"/>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75"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61"/>
          <p:cNvGrpSpPr/>
          <p:nvPr/>
        </p:nvGrpSpPr>
        <p:grpSpPr>
          <a:xfrm>
            <a:off x="5655008" y="6214914"/>
            <a:ext cx="961342" cy="653760"/>
            <a:chOff x="2458112" y="1703074"/>
            <a:chExt cx="3912270" cy="3034748"/>
          </a:xfrm>
        </p:grpSpPr>
        <p:grpSp>
          <p:nvGrpSpPr>
            <p:cNvPr id="101" name="Group 52"/>
            <p:cNvGrpSpPr/>
            <p:nvPr/>
          </p:nvGrpSpPr>
          <p:grpSpPr>
            <a:xfrm rot="21393298">
              <a:off x="4758025" y="3372078"/>
              <a:ext cx="675877" cy="1139468"/>
              <a:chOff x="7162800" y="3048000"/>
              <a:chExt cx="990600" cy="1371600"/>
            </a:xfrm>
          </p:grpSpPr>
          <p:sp>
            <p:nvSpPr>
              <p:cNvPr id="135" name="Rounded Rectangle 134"/>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p:cNvGrpSpPr/>
              <p:nvPr/>
            </p:nvGrpSpPr>
            <p:grpSpPr>
              <a:xfrm>
                <a:off x="7162800" y="3962400"/>
                <a:ext cx="990600" cy="457200"/>
                <a:chOff x="6705600" y="3733800"/>
                <a:chExt cx="990600" cy="457200"/>
              </a:xfrm>
            </p:grpSpPr>
            <p:sp>
              <p:nvSpPr>
                <p:cNvPr id="137" name="Round Same Side Corner Rectangle 136"/>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 Same Side Corner Rectangle 137"/>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 name="Group 40"/>
            <p:cNvGrpSpPr/>
            <p:nvPr/>
          </p:nvGrpSpPr>
          <p:grpSpPr>
            <a:xfrm rot="1051563">
              <a:off x="3578186" y="3424885"/>
              <a:ext cx="646842" cy="1090517"/>
              <a:chOff x="7162800" y="3048000"/>
              <a:chExt cx="990600" cy="1371600"/>
            </a:xfrm>
          </p:grpSpPr>
          <p:sp>
            <p:nvSpPr>
              <p:cNvPr id="131" name="Rounded Rectangle 130"/>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37"/>
              <p:cNvGrpSpPr/>
              <p:nvPr/>
            </p:nvGrpSpPr>
            <p:grpSpPr>
              <a:xfrm>
                <a:off x="7162800" y="3962400"/>
                <a:ext cx="990600" cy="457200"/>
                <a:chOff x="6705600" y="3733800"/>
                <a:chExt cx="990600" cy="457200"/>
              </a:xfrm>
            </p:grpSpPr>
            <p:sp>
              <p:nvSpPr>
                <p:cNvPr id="133" name="Round Same Side Corner Rectangle 132"/>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 Same Side Corner Rectangle 133"/>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 name="Group 32"/>
            <p:cNvGrpSpPr/>
            <p:nvPr/>
          </p:nvGrpSpPr>
          <p:grpSpPr>
            <a:xfrm rot="3149846">
              <a:off x="5449905" y="1720940"/>
              <a:ext cx="752435" cy="1088519"/>
              <a:chOff x="6019800" y="2004733"/>
              <a:chExt cx="1295400" cy="1576667"/>
            </a:xfrm>
          </p:grpSpPr>
          <p:sp>
            <p:nvSpPr>
              <p:cNvPr id="128" name="Block Arc 127"/>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128"/>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onut 129"/>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4"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56"/>
            <p:cNvGrpSpPr/>
            <p:nvPr/>
          </p:nvGrpSpPr>
          <p:grpSpPr>
            <a:xfrm>
              <a:off x="3200400" y="2438400"/>
              <a:ext cx="589536" cy="609600"/>
              <a:chOff x="5029200" y="1905000"/>
              <a:chExt cx="1752600" cy="1828800"/>
            </a:xfrm>
          </p:grpSpPr>
          <p:sp>
            <p:nvSpPr>
              <p:cNvPr id="125"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Round Diagonal Corner Rectangle 106"/>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39"/>
            <p:cNvGrpSpPr/>
            <p:nvPr/>
          </p:nvGrpSpPr>
          <p:grpSpPr>
            <a:xfrm rot="1051563">
              <a:off x="3891971" y="3581625"/>
              <a:ext cx="685800" cy="1156197"/>
              <a:chOff x="7162800" y="3048000"/>
              <a:chExt cx="990600" cy="1371600"/>
            </a:xfrm>
          </p:grpSpPr>
          <p:sp>
            <p:nvSpPr>
              <p:cNvPr id="121" name="Rounded Rectangle 120"/>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37"/>
              <p:cNvGrpSpPr/>
              <p:nvPr/>
            </p:nvGrpSpPr>
            <p:grpSpPr>
              <a:xfrm>
                <a:off x="7162800" y="3962400"/>
                <a:ext cx="990600" cy="457200"/>
                <a:chOff x="6705600" y="3733800"/>
                <a:chExt cx="990600" cy="457200"/>
              </a:xfrm>
            </p:grpSpPr>
            <p:sp>
              <p:nvSpPr>
                <p:cNvPr id="123" name="Round Same Side Corner Rectangle 122"/>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 Same Side Corner Rectangle 123"/>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Oval 109"/>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46"/>
            <p:cNvGrpSpPr/>
            <p:nvPr/>
          </p:nvGrpSpPr>
          <p:grpSpPr>
            <a:xfrm rot="20225410">
              <a:off x="5150994" y="3440683"/>
              <a:ext cx="685800" cy="1156197"/>
              <a:chOff x="7162800" y="3048000"/>
              <a:chExt cx="990600" cy="1371600"/>
            </a:xfrm>
          </p:grpSpPr>
          <p:sp>
            <p:nvSpPr>
              <p:cNvPr id="117" name="Rounded Rectangle 116"/>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37"/>
              <p:cNvGrpSpPr/>
              <p:nvPr/>
            </p:nvGrpSpPr>
            <p:grpSpPr>
              <a:xfrm>
                <a:off x="7162800" y="3962400"/>
                <a:ext cx="990600" cy="457200"/>
                <a:chOff x="6705600" y="3733800"/>
                <a:chExt cx="990600" cy="457200"/>
              </a:xfrm>
            </p:grpSpPr>
            <p:sp>
              <p:nvSpPr>
                <p:cNvPr id="119" name="Round Same Side Corner Rectangle 118"/>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Same Side Corner Rectangle 119"/>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Oval 111"/>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114"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61"/>
          <p:cNvGrpSpPr/>
          <p:nvPr/>
        </p:nvGrpSpPr>
        <p:grpSpPr>
          <a:xfrm>
            <a:off x="6835242" y="6323658"/>
            <a:ext cx="734033" cy="499179"/>
            <a:chOff x="2458112" y="1703074"/>
            <a:chExt cx="3912270" cy="3034748"/>
          </a:xfrm>
        </p:grpSpPr>
        <p:grpSp>
          <p:nvGrpSpPr>
            <p:cNvPr id="140" name="Group 52"/>
            <p:cNvGrpSpPr/>
            <p:nvPr/>
          </p:nvGrpSpPr>
          <p:grpSpPr>
            <a:xfrm rot="21393298">
              <a:off x="4758025" y="3372078"/>
              <a:ext cx="675877" cy="1139468"/>
              <a:chOff x="7162800" y="3048000"/>
              <a:chExt cx="990600" cy="1371600"/>
            </a:xfrm>
          </p:grpSpPr>
          <p:sp>
            <p:nvSpPr>
              <p:cNvPr id="174" name="Rounded Rectangle 173"/>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p:cNvGrpSpPr/>
              <p:nvPr/>
            </p:nvGrpSpPr>
            <p:grpSpPr>
              <a:xfrm>
                <a:off x="7162800" y="3962400"/>
                <a:ext cx="990600" cy="457200"/>
                <a:chOff x="6705600" y="3733800"/>
                <a:chExt cx="990600" cy="457200"/>
              </a:xfrm>
            </p:grpSpPr>
            <p:sp>
              <p:nvSpPr>
                <p:cNvPr id="176" name="Round Same Side Corner Rectangle 175"/>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 Same Side Corner Rectangle 176"/>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1" name="Group 40"/>
            <p:cNvGrpSpPr/>
            <p:nvPr/>
          </p:nvGrpSpPr>
          <p:grpSpPr>
            <a:xfrm rot="1051563">
              <a:off x="3578186" y="3424885"/>
              <a:ext cx="646842" cy="1090517"/>
              <a:chOff x="7162800" y="3048000"/>
              <a:chExt cx="990600" cy="1371600"/>
            </a:xfrm>
          </p:grpSpPr>
          <p:sp>
            <p:nvSpPr>
              <p:cNvPr id="170" name="Rounded Rectangle 169"/>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37"/>
              <p:cNvGrpSpPr/>
              <p:nvPr/>
            </p:nvGrpSpPr>
            <p:grpSpPr>
              <a:xfrm>
                <a:off x="7162800" y="3962400"/>
                <a:ext cx="990600" cy="457200"/>
                <a:chOff x="6705600" y="3733800"/>
                <a:chExt cx="990600" cy="457200"/>
              </a:xfrm>
            </p:grpSpPr>
            <p:sp>
              <p:nvSpPr>
                <p:cNvPr id="172" name="Round Same Side Corner Rectangle 171"/>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Same Side Corner Rectangle 172"/>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 name="Group 32"/>
            <p:cNvGrpSpPr/>
            <p:nvPr/>
          </p:nvGrpSpPr>
          <p:grpSpPr>
            <a:xfrm rot="3149846">
              <a:off x="5449905" y="1720940"/>
              <a:ext cx="752435" cy="1088519"/>
              <a:chOff x="6019800" y="2004733"/>
              <a:chExt cx="1295400" cy="1576667"/>
            </a:xfrm>
          </p:grpSpPr>
          <p:sp>
            <p:nvSpPr>
              <p:cNvPr id="167" name="Block Arc 166"/>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Donut 167"/>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Donut 168"/>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3"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56"/>
            <p:cNvGrpSpPr/>
            <p:nvPr/>
          </p:nvGrpSpPr>
          <p:grpSpPr>
            <a:xfrm>
              <a:off x="3200400" y="2438400"/>
              <a:ext cx="589536" cy="609600"/>
              <a:chOff x="5029200" y="1905000"/>
              <a:chExt cx="1752600" cy="1828800"/>
            </a:xfrm>
          </p:grpSpPr>
          <p:sp>
            <p:nvSpPr>
              <p:cNvPr id="164"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Round Diagonal Corner Rectangle 145"/>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39"/>
            <p:cNvGrpSpPr/>
            <p:nvPr/>
          </p:nvGrpSpPr>
          <p:grpSpPr>
            <a:xfrm rot="1051563">
              <a:off x="3891971" y="3581625"/>
              <a:ext cx="685800" cy="1156197"/>
              <a:chOff x="7162800" y="3048000"/>
              <a:chExt cx="990600" cy="1371600"/>
            </a:xfrm>
          </p:grpSpPr>
          <p:sp>
            <p:nvSpPr>
              <p:cNvPr id="160" name="Rounded Rectangle 159"/>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37"/>
              <p:cNvGrpSpPr/>
              <p:nvPr/>
            </p:nvGrpSpPr>
            <p:grpSpPr>
              <a:xfrm>
                <a:off x="7162800" y="3962400"/>
                <a:ext cx="990600" cy="457200"/>
                <a:chOff x="6705600" y="3733800"/>
                <a:chExt cx="990600" cy="457200"/>
              </a:xfrm>
            </p:grpSpPr>
            <p:sp>
              <p:nvSpPr>
                <p:cNvPr id="162" name="Round Same Side Corner Rectangle 161"/>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Same Side Corner Rectangle 162"/>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9" name="Oval 148"/>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46"/>
            <p:cNvGrpSpPr/>
            <p:nvPr/>
          </p:nvGrpSpPr>
          <p:grpSpPr>
            <a:xfrm rot="20225410">
              <a:off x="5150994" y="3440683"/>
              <a:ext cx="685800" cy="1156197"/>
              <a:chOff x="7162800" y="3048000"/>
              <a:chExt cx="990600" cy="1371600"/>
            </a:xfrm>
          </p:grpSpPr>
          <p:sp>
            <p:nvSpPr>
              <p:cNvPr id="156" name="Rounded Rectangle 155"/>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37"/>
              <p:cNvGrpSpPr/>
              <p:nvPr/>
            </p:nvGrpSpPr>
            <p:grpSpPr>
              <a:xfrm>
                <a:off x="7162800" y="3962400"/>
                <a:ext cx="990600" cy="457200"/>
                <a:chOff x="6705600" y="3733800"/>
                <a:chExt cx="990600" cy="457200"/>
              </a:xfrm>
            </p:grpSpPr>
            <p:sp>
              <p:nvSpPr>
                <p:cNvPr id="158" name="Round Same Side Corner Rectangle 157"/>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 Same Side Corner Rectangle 158"/>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1" name="Oval 150"/>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153"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8" name="Group 61"/>
          <p:cNvGrpSpPr/>
          <p:nvPr/>
        </p:nvGrpSpPr>
        <p:grpSpPr>
          <a:xfrm>
            <a:off x="7755408" y="6356872"/>
            <a:ext cx="734033" cy="499179"/>
            <a:chOff x="2458112" y="1703074"/>
            <a:chExt cx="3912270" cy="3034748"/>
          </a:xfrm>
        </p:grpSpPr>
        <p:grpSp>
          <p:nvGrpSpPr>
            <p:cNvPr id="179" name="Group 52"/>
            <p:cNvGrpSpPr/>
            <p:nvPr/>
          </p:nvGrpSpPr>
          <p:grpSpPr>
            <a:xfrm rot="21393298">
              <a:off x="4758025" y="3372078"/>
              <a:ext cx="675877" cy="1139468"/>
              <a:chOff x="7162800" y="3048000"/>
              <a:chExt cx="990600" cy="1371600"/>
            </a:xfrm>
          </p:grpSpPr>
          <p:sp>
            <p:nvSpPr>
              <p:cNvPr id="213" name="Rounded Rectangle 212"/>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p:cNvGrpSpPr/>
              <p:nvPr/>
            </p:nvGrpSpPr>
            <p:grpSpPr>
              <a:xfrm>
                <a:off x="7162800" y="3962400"/>
                <a:ext cx="990600" cy="457200"/>
                <a:chOff x="6705600" y="3733800"/>
                <a:chExt cx="990600" cy="457200"/>
              </a:xfrm>
            </p:grpSpPr>
            <p:sp>
              <p:nvSpPr>
                <p:cNvPr id="215" name="Round Same Side Corner Rectangle 214"/>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 Same Side Corner Rectangle 215"/>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40"/>
            <p:cNvGrpSpPr/>
            <p:nvPr/>
          </p:nvGrpSpPr>
          <p:grpSpPr>
            <a:xfrm rot="1051563">
              <a:off x="3578186" y="3424885"/>
              <a:ext cx="646842" cy="1090517"/>
              <a:chOff x="7162800" y="3048000"/>
              <a:chExt cx="990600" cy="1371600"/>
            </a:xfrm>
          </p:grpSpPr>
          <p:sp>
            <p:nvSpPr>
              <p:cNvPr id="209" name="Rounded Rectangle 208"/>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37"/>
              <p:cNvGrpSpPr/>
              <p:nvPr/>
            </p:nvGrpSpPr>
            <p:grpSpPr>
              <a:xfrm>
                <a:off x="7162800" y="3962400"/>
                <a:ext cx="990600" cy="457200"/>
                <a:chOff x="6705600" y="3733800"/>
                <a:chExt cx="990600" cy="457200"/>
              </a:xfrm>
            </p:grpSpPr>
            <p:sp>
              <p:nvSpPr>
                <p:cNvPr id="211" name="Round Same Side Corner Rectangle 210"/>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Same Side Corner Rectangle 211"/>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1" name="Group 32"/>
            <p:cNvGrpSpPr/>
            <p:nvPr/>
          </p:nvGrpSpPr>
          <p:grpSpPr>
            <a:xfrm rot="3149846">
              <a:off x="5449905" y="1720940"/>
              <a:ext cx="752435" cy="1088519"/>
              <a:chOff x="6019800" y="2004733"/>
              <a:chExt cx="1295400" cy="1576667"/>
            </a:xfrm>
          </p:grpSpPr>
          <p:sp>
            <p:nvSpPr>
              <p:cNvPr id="206" name="Block Arc 205"/>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Donut 206"/>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Donut 207"/>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2"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56"/>
            <p:cNvGrpSpPr/>
            <p:nvPr/>
          </p:nvGrpSpPr>
          <p:grpSpPr>
            <a:xfrm>
              <a:off x="3200400" y="2438400"/>
              <a:ext cx="589536" cy="609600"/>
              <a:chOff x="5029200" y="1905000"/>
              <a:chExt cx="1752600" cy="1828800"/>
            </a:xfrm>
          </p:grpSpPr>
          <p:sp>
            <p:nvSpPr>
              <p:cNvPr id="203"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Round Diagonal Corner Rectangle 184"/>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39"/>
            <p:cNvGrpSpPr/>
            <p:nvPr/>
          </p:nvGrpSpPr>
          <p:grpSpPr>
            <a:xfrm rot="1051563">
              <a:off x="3891971" y="3581625"/>
              <a:ext cx="685800" cy="1156197"/>
              <a:chOff x="7162800" y="3048000"/>
              <a:chExt cx="990600" cy="1371600"/>
            </a:xfrm>
          </p:grpSpPr>
          <p:sp>
            <p:nvSpPr>
              <p:cNvPr id="199" name="Rounded Rectangle 198"/>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37"/>
              <p:cNvGrpSpPr/>
              <p:nvPr/>
            </p:nvGrpSpPr>
            <p:grpSpPr>
              <a:xfrm>
                <a:off x="7162800" y="3962400"/>
                <a:ext cx="990600" cy="457200"/>
                <a:chOff x="6705600" y="3733800"/>
                <a:chExt cx="990600" cy="457200"/>
              </a:xfrm>
            </p:grpSpPr>
            <p:sp>
              <p:nvSpPr>
                <p:cNvPr id="201" name="Round Same Side Corner Rectangle 200"/>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Same Side Corner Rectangle 201"/>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8" name="Oval 187"/>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46"/>
            <p:cNvGrpSpPr/>
            <p:nvPr/>
          </p:nvGrpSpPr>
          <p:grpSpPr>
            <a:xfrm rot="20225410">
              <a:off x="5150994" y="3440683"/>
              <a:ext cx="685800" cy="1156197"/>
              <a:chOff x="7162800" y="3048000"/>
              <a:chExt cx="990600" cy="1371600"/>
            </a:xfrm>
          </p:grpSpPr>
          <p:sp>
            <p:nvSpPr>
              <p:cNvPr id="195" name="Rounded Rectangle 194"/>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37"/>
              <p:cNvGrpSpPr/>
              <p:nvPr/>
            </p:nvGrpSpPr>
            <p:grpSpPr>
              <a:xfrm>
                <a:off x="7162800" y="3962400"/>
                <a:ext cx="990600" cy="457200"/>
                <a:chOff x="6705600" y="3733800"/>
                <a:chExt cx="990600" cy="457200"/>
              </a:xfrm>
            </p:grpSpPr>
            <p:sp>
              <p:nvSpPr>
                <p:cNvPr id="197" name="Round Same Side Corner Rectangle 196"/>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Same Side Corner Rectangle 197"/>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0" name="Oval 189"/>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192"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7" name="Group 61"/>
          <p:cNvGrpSpPr/>
          <p:nvPr/>
        </p:nvGrpSpPr>
        <p:grpSpPr>
          <a:xfrm>
            <a:off x="8626445" y="6342037"/>
            <a:ext cx="734033" cy="499179"/>
            <a:chOff x="2458112" y="1703074"/>
            <a:chExt cx="3912270" cy="3034748"/>
          </a:xfrm>
        </p:grpSpPr>
        <p:grpSp>
          <p:nvGrpSpPr>
            <p:cNvPr id="218" name="Group 52"/>
            <p:cNvGrpSpPr/>
            <p:nvPr/>
          </p:nvGrpSpPr>
          <p:grpSpPr>
            <a:xfrm rot="21393298">
              <a:off x="4758025" y="3372078"/>
              <a:ext cx="675877" cy="1139468"/>
              <a:chOff x="7162800" y="3048000"/>
              <a:chExt cx="990600" cy="1371600"/>
            </a:xfrm>
          </p:grpSpPr>
          <p:sp>
            <p:nvSpPr>
              <p:cNvPr id="252" name="Rounded Rectangle 251"/>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p:cNvGrpSpPr/>
              <p:nvPr/>
            </p:nvGrpSpPr>
            <p:grpSpPr>
              <a:xfrm>
                <a:off x="7162800" y="3962400"/>
                <a:ext cx="990600" cy="457200"/>
                <a:chOff x="6705600" y="3733800"/>
                <a:chExt cx="990600" cy="457200"/>
              </a:xfrm>
            </p:grpSpPr>
            <p:sp>
              <p:nvSpPr>
                <p:cNvPr id="254" name="Round Same Side Corner Rectangle 253"/>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 Same Side Corner Rectangle 254"/>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40"/>
            <p:cNvGrpSpPr/>
            <p:nvPr/>
          </p:nvGrpSpPr>
          <p:grpSpPr>
            <a:xfrm rot="1051563">
              <a:off x="3578186" y="3424885"/>
              <a:ext cx="646842" cy="1090517"/>
              <a:chOff x="7162800" y="3048000"/>
              <a:chExt cx="990600" cy="1371600"/>
            </a:xfrm>
          </p:grpSpPr>
          <p:sp>
            <p:nvSpPr>
              <p:cNvPr id="248" name="Rounded Rectangle 247"/>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37"/>
              <p:cNvGrpSpPr/>
              <p:nvPr/>
            </p:nvGrpSpPr>
            <p:grpSpPr>
              <a:xfrm>
                <a:off x="7162800" y="3962400"/>
                <a:ext cx="990600" cy="457200"/>
                <a:chOff x="6705600" y="3733800"/>
                <a:chExt cx="990600" cy="457200"/>
              </a:xfrm>
            </p:grpSpPr>
            <p:sp>
              <p:nvSpPr>
                <p:cNvPr id="250" name="Round Same Side Corner Rectangle 249"/>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 Same Side Corner Rectangle 250"/>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32"/>
            <p:cNvGrpSpPr/>
            <p:nvPr/>
          </p:nvGrpSpPr>
          <p:grpSpPr>
            <a:xfrm rot="3149846">
              <a:off x="5449905" y="1720940"/>
              <a:ext cx="752435" cy="1088519"/>
              <a:chOff x="6019800" y="2004733"/>
              <a:chExt cx="1295400" cy="1576667"/>
            </a:xfrm>
          </p:grpSpPr>
          <p:sp>
            <p:nvSpPr>
              <p:cNvPr id="245" name="Block Arc 244"/>
              <p:cNvSpPr/>
              <p:nvPr/>
            </p:nvSpPr>
            <p:spPr>
              <a:xfrm rot="2598758">
                <a:off x="6296005" y="2004733"/>
                <a:ext cx="990599" cy="1066800"/>
              </a:xfrm>
              <a:prstGeom prst="blockArc">
                <a:avLst>
                  <a:gd name="adj1" fmla="val 11724848"/>
                  <a:gd name="adj2" fmla="val 476158"/>
                  <a:gd name="adj3" fmla="val 17119"/>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Donut 245"/>
              <p:cNvSpPr/>
              <p:nvPr/>
            </p:nvSpPr>
            <p:spPr>
              <a:xfrm>
                <a:off x="6019800" y="23622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Donut 246"/>
              <p:cNvSpPr/>
              <p:nvPr/>
            </p:nvSpPr>
            <p:spPr>
              <a:xfrm>
                <a:off x="6019800" y="2667000"/>
                <a:ext cx="1295400" cy="914400"/>
              </a:xfrm>
              <a:prstGeom prst="donut">
                <a:avLst>
                  <a:gd name="adj" fmla="val 16681"/>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1" name="Oval 3"/>
            <p:cNvSpPr/>
            <p:nvPr/>
          </p:nvSpPr>
          <p:spPr>
            <a:xfrm>
              <a:off x="3429000" y="1905000"/>
              <a:ext cx="2438400" cy="2209800"/>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4"/>
            <p:cNvSpPr/>
            <p:nvPr/>
          </p:nvSpPr>
          <p:spPr>
            <a:xfrm rot="7294358">
              <a:off x="2583835" y="2211088"/>
              <a:ext cx="1718335" cy="1468042"/>
            </a:xfrm>
            <a:prstGeom prst="ellipse">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56"/>
            <p:cNvGrpSpPr/>
            <p:nvPr/>
          </p:nvGrpSpPr>
          <p:grpSpPr>
            <a:xfrm>
              <a:off x="3200400" y="2438400"/>
              <a:ext cx="589536" cy="609600"/>
              <a:chOff x="5029200" y="1905000"/>
              <a:chExt cx="1752600" cy="1828800"/>
            </a:xfrm>
          </p:grpSpPr>
          <p:sp>
            <p:nvSpPr>
              <p:cNvPr id="242" name="Oval 14"/>
              <p:cNvSpPr/>
              <p:nvPr/>
            </p:nvSpPr>
            <p:spPr>
              <a:xfrm>
                <a:off x="5029200" y="1905000"/>
                <a:ext cx="1752600" cy="1828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5342744" y="2340964"/>
                <a:ext cx="1174230" cy="136035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5638800" y="2667000"/>
                <a:ext cx="304800" cy="304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Round Diagonal Corner Rectangle 223"/>
            <p:cNvSpPr/>
            <p:nvPr/>
          </p:nvSpPr>
          <p:spPr>
            <a:xfrm rot="17358432">
              <a:off x="3179270" y="1638767"/>
              <a:ext cx="514450" cy="643063"/>
            </a:xfrm>
            <a:prstGeom prst="round2DiagRect">
              <a:avLst>
                <a:gd name="adj1" fmla="val 50000"/>
                <a:gd name="adj2" fmla="val 0"/>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3810000" y="2209800"/>
              <a:ext cx="1600200" cy="13716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39"/>
            <p:cNvGrpSpPr/>
            <p:nvPr/>
          </p:nvGrpSpPr>
          <p:grpSpPr>
            <a:xfrm rot="1051563">
              <a:off x="3891971" y="3581625"/>
              <a:ext cx="685800" cy="1156197"/>
              <a:chOff x="7162800" y="3048000"/>
              <a:chExt cx="990600" cy="1371600"/>
            </a:xfrm>
          </p:grpSpPr>
          <p:sp>
            <p:nvSpPr>
              <p:cNvPr id="238" name="Rounded Rectangle 237"/>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37"/>
              <p:cNvGrpSpPr/>
              <p:nvPr/>
            </p:nvGrpSpPr>
            <p:grpSpPr>
              <a:xfrm>
                <a:off x="7162800" y="3962400"/>
                <a:ext cx="990600" cy="457200"/>
                <a:chOff x="6705600" y="3733800"/>
                <a:chExt cx="990600" cy="457200"/>
              </a:xfrm>
            </p:grpSpPr>
            <p:sp>
              <p:nvSpPr>
                <p:cNvPr id="240" name="Round Same Side Corner Rectangle 239"/>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 Same Side Corner Rectangle 240"/>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7" name="Oval 226"/>
            <p:cNvSpPr/>
            <p:nvPr/>
          </p:nvSpPr>
          <p:spPr>
            <a:xfrm>
              <a:off x="39624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46"/>
            <p:cNvGrpSpPr/>
            <p:nvPr/>
          </p:nvGrpSpPr>
          <p:grpSpPr>
            <a:xfrm rot="20225410">
              <a:off x="5150994" y="3440683"/>
              <a:ext cx="685800" cy="1156197"/>
              <a:chOff x="7162800" y="3048000"/>
              <a:chExt cx="990600" cy="1371600"/>
            </a:xfrm>
          </p:grpSpPr>
          <p:sp>
            <p:nvSpPr>
              <p:cNvPr id="234" name="Rounded Rectangle 233"/>
              <p:cNvSpPr/>
              <p:nvPr/>
            </p:nvSpPr>
            <p:spPr>
              <a:xfrm>
                <a:off x="7162800" y="3048000"/>
                <a:ext cx="990600" cy="1143000"/>
              </a:xfrm>
              <a:prstGeom prst="roundRect">
                <a:avLst/>
              </a:prstGeom>
              <a:solidFill>
                <a:srgbClr val="FF9F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37"/>
              <p:cNvGrpSpPr/>
              <p:nvPr/>
            </p:nvGrpSpPr>
            <p:grpSpPr>
              <a:xfrm>
                <a:off x="7162800" y="3962400"/>
                <a:ext cx="990600" cy="457200"/>
                <a:chOff x="6705600" y="3733800"/>
                <a:chExt cx="990600" cy="457200"/>
              </a:xfrm>
            </p:grpSpPr>
            <p:sp>
              <p:nvSpPr>
                <p:cNvPr id="236" name="Round Same Side Corner Rectangle 235"/>
                <p:cNvSpPr/>
                <p:nvPr/>
              </p:nvSpPr>
              <p:spPr>
                <a:xfrm rot="10800000">
                  <a:off x="71628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 Same Side Corner Rectangle 236"/>
                <p:cNvSpPr/>
                <p:nvPr/>
              </p:nvSpPr>
              <p:spPr>
                <a:xfrm rot="10800000">
                  <a:off x="6705600" y="3733800"/>
                  <a:ext cx="533400" cy="457200"/>
                </a:xfrm>
                <a:prstGeom prst="round2SameRect">
                  <a:avLst>
                    <a:gd name="adj1" fmla="val 50000"/>
                    <a:gd name="adj2" fmla="val 26698"/>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Oval 228"/>
            <p:cNvSpPr/>
            <p:nvPr/>
          </p:nvSpPr>
          <p:spPr>
            <a:xfrm>
              <a:off x="4648200" y="3200400"/>
              <a:ext cx="889001" cy="762001"/>
            </a:xfrm>
            <a:prstGeom prst="ellipse">
              <a:avLst/>
            </a:prstGeom>
            <a:solidFill>
              <a:srgbClr val="FF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60"/>
            <p:cNvGrpSpPr/>
            <p:nvPr/>
          </p:nvGrpSpPr>
          <p:grpSpPr>
            <a:xfrm rot="10057697">
              <a:off x="2458112" y="2809004"/>
              <a:ext cx="765252" cy="834001"/>
              <a:chOff x="1371511" y="2979547"/>
              <a:chExt cx="875288" cy="953922"/>
            </a:xfrm>
            <a:scene3d>
              <a:camera prst="perspectiveHeroicExtremeLeftFacing"/>
              <a:lightRig rig="threePt" dir="t"/>
            </a:scene3d>
          </p:grpSpPr>
          <p:sp>
            <p:nvSpPr>
              <p:cNvPr id="231" name="Oval 5"/>
              <p:cNvSpPr/>
              <p:nvPr/>
            </p:nvSpPr>
            <p:spPr>
              <a:xfrm rot="15444375">
                <a:off x="1332194" y="3018864"/>
                <a:ext cx="953922" cy="875288"/>
              </a:xfrm>
              <a:prstGeom prst="ellipse">
                <a:avLst/>
              </a:prstGeom>
              <a:solidFill>
                <a:srgbClr val="FFD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6"/>
              <p:cNvSpPr/>
              <p:nvPr/>
            </p:nvSpPr>
            <p:spPr>
              <a:xfrm rot="15885006">
                <a:off x="1838556" y="3369247"/>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rot="15885006">
                <a:off x="1457557" y="3369246"/>
                <a:ext cx="383662" cy="21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8156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0" presetClass="exit" presetSubtype="0" fill="hold" grpId="1"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0" presetClass="exit" presetSubtype="0" fill="hold" grpId="1"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0" presetClass="exit" presetSubtype="0" fill="hold" grpId="1"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0" presetClass="exit" presetSubtype="0" fill="hold" grpId="1"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2" presetClass="exit" presetSubtype="8" fill="hold" nodeType="withEffect">
                                  <p:stCondLst>
                                    <p:cond delay="0"/>
                                  </p:stCondLst>
                                  <p:childTnLst>
                                    <p:anim calcmode="lin" valueType="num">
                                      <p:cBhvr additive="base">
                                        <p:cTn id="59" dur="500"/>
                                        <p:tgtEl>
                                          <p:spTgt spid="217"/>
                                        </p:tgtEl>
                                        <p:attrNameLst>
                                          <p:attrName>ppt_x</p:attrName>
                                        </p:attrNameLst>
                                      </p:cBhvr>
                                      <p:tavLst>
                                        <p:tav tm="0">
                                          <p:val>
                                            <p:strVal val="ppt_x"/>
                                          </p:val>
                                        </p:tav>
                                        <p:tav tm="100000">
                                          <p:val>
                                            <p:strVal val="0-ppt_w/2"/>
                                          </p:val>
                                        </p:tav>
                                      </p:tavLst>
                                    </p:anim>
                                    <p:anim calcmode="lin" valueType="num">
                                      <p:cBhvr additive="base">
                                        <p:cTn id="60" dur="500"/>
                                        <p:tgtEl>
                                          <p:spTgt spid="217"/>
                                        </p:tgtEl>
                                        <p:attrNameLst>
                                          <p:attrName>ppt_y</p:attrName>
                                        </p:attrNameLst>
                                      </p:cBhvr>
                                      <p:tavLst>
                                        <p:tav tm="0">
                                          <p:val>
                                            <p:strVal val="ppt_y"/>
                                          </p:val>
                                        </p:tav>
                                        <p:tav tm="100000">
                                          <p:val>
                                            <p:strVal val="ppt_y"/>
                                          </p:val>
                                        </p:tav>
                                      </p:tavLst>
                                    </p:anim>
                                    <p:set>
                                      <p:cBhvr>
                                        <p:cTn id="61" dur="1" fill="hold">
                                          <p:stCondLst>
                                            <p:cond delay="499"/>
                                          </p:stCondLst>
                                        </p:cTn>
                                        <p:tgtEl>
                                          <p:spTgt spid="217"/>
                                        </p:tgtEl>
                                        <p:attrNameLst>
                                          <p:attrName>style.visibility</p:attrName>
                                        </p:attrNameLst>
                                      </p:cBhvr>
                                      <p:to>
                                        <p:strVal val="hidden"/>
                                      </p:to>
                                    </p:set>
                                  </p:childTnLst>
                                </p:cTn>
                              </p:par>
                              <p:par>
                                <p:cTn id="62" presetID="2" presetClass="exit" presetSubtype="8" fill="hold" nodeType="withEffect">
                                  <p:stCondLst>
                                    <p:cond delay="0"/>
                                  </p:stCondLst>
                                  <p:childTnLst>
                                    <p:anim calcmode="lin" valueType="num">
                                      <p:cBhvr additive="base">
                                        <p:cTn id="63" dur="500"/>
                                        <p:tgtEl>
                                          <p:spTgt spid="178"/>
                                        </p:tgtEl>
                                        <p:attrNameLst>
                                          <p:attrName>ppt_x</p:attrName>
                                        </p:attrNameLst>
                                      </p:cBhvr>
                                      <p:tavLst>
                                        <p:tav tm="0">
                                          <p:val>
                                            <p:strVal val="ppt_x"/>
                                          </p:val>
                                        </p:tav>
                                        <p:tav tm="100000">
                                          <p:val>
                                            <p:strVal val="0-ppt_w/2"/>
                                          </p:val>
                                        </p:tav>
                                      </p:tavLst>
                                    </p:anim>
                                    <p:anim calcmode="lin" valueType="num">
                                      <p:cBhvr additive="base">
                                        <p:cTn id="64" dur="500"/>
                                        <p:tgtEl>
                                          <p:spTgt spid="178"/>
                                        </p:tgtEl>
                                        <p:attrNameLst>
                                          <p:attrName>ppt_y</p:attrName>
                                        </p:attrNameLst>
                                      </p:cBhvr>
                                      <p:tavLst>
                                        <p:tav tm="0">
                                          <p:val>
                                            <p:strVal val="ppt_y"/>
                                          </p:val>
                                        </p:tav>
                                        <p:tav tm="100000">
                                          <p:val>
                                            <p:strVal val="ppt_y"/>
                                          </p:val>
                                        </p:tav>
                                      </p:tavLst>
                                    </p:anim>
                                    <p:set>
                                      <p:cBhvr>
                                        <p:cTn id="65" dur="1" fill="hold">
                                          <p:stCondLst>
                                            <p:cond delay="499"/>
                                          </p:stCondLst>
                                        </p:cTn>
                                        <p:tgtEl>
                                          <p:spTgt spid="178"/>
                                        </p:tgtEl>
                                        <p:attrNameLst>
                                          <p:attrName>style.visibility</p:attrName>
                                        </p:attrNameLst>
                                      </p:cBhvr>
                                      <p:to>
                                        <p:strVal val="hidden"/>
                                      </p:to>
                                    </p:set>
                                  </p:childTnLst>
                                </p:cTn>
                              </p:par>
                              <p:par>
                                <p:cTn id="66" presetID="2" presetClass="exit" presetSubtype="8" fill="hold" nodeType="withEffect">
                                  <p:stCondLst>
                                    <p:cond delay="0"/>
                                  </p:stCondLst>
                                  <p:childTnLst>
                                    <p:anim calcmode="lin" valueType="num">
                                      <p:cBhvr additive="base">
                                        <p:cTn id="67" dur="500"/>
                                        <p:tgtEl>
                                          <p:spTgt spid="139"/>
                                        </p:tgtEl>
                                        <p:attrNameLst>
                                          <p:attrName>ppt_x</p:attrName>
                                        </p:attrNameLst>
                                      </p:cBhvr>
                                      <p:tavLst>
                                        <p:tav tm="0">
                                          <p:val>
                                            <p:strVal val="ppt_x"/>
                                          </p:val>
                                        </p:tav>
                                        <p:tav tm="100000">
                                          <p:val>
                                            <p:strVal val="0-ppt_w/2"/>
                                          </p:val>
                                        </p:tav>
                                      </p:tavLst>
                                    </p:anim>
                                    <p:anim calcmode="lin" valueType="num">
                                      <p:cBhvr additive="base">
                                        <p:cTn id="68" dur="500"/>
                                        <p:tgtEl>
                                          <p:spTgt spid="139"/>
                                        </p:tgtEl>
                                        <p:attrNameLst>
                                          <p:attrName>ppt_y</p:attrName>
                                        </p:attrNameLst>
                                      </p:cBhvr>
                                      <p:tavLst>
                                        <p:tav tm="0">
                                          <p:val>
                                            <p:strVal val="ppt_y"/>
                                          </p:val>
                                        </p:tav>
                                        <p:tav tm="100000">
                                          <p:val>
                                            <p:strVal val="ppt_y"/>
                                          </p:val>
                                        </p:tav>
                                      </p:tavLst>
                                    </p:anim>
                                    <p:set>
                                      <p:cBhvr>
                                        <p:cTn id="69" dur="1" fill="hold">
                                          <p:stCondLst>
                                            <p:cond delay="499"/>
                                          </p:stCondLst>
                                        </p:cTn>
                                        <p:tgtEl>
                                          <p:spTgt spid="139"/>
                                        </p:tgtEl>
                                        <p:attrNameLst>
                                          <p:attrName>style.visibility</p:attrName>
                                        </p:attrNameLst>
                                      </p:cBhvr>
                                      <p:to>
                                        <p:strVal val="hidden"/>
                                      </p:to>
                                    </p:set>
                                  </p:childTnLst>
                                </p:cTn>
                              </p:par>
                              <p:par>
                                <p:cTn id="70" presetID="2" presetClass="exit" presetSubtype="8" fill="hold" nodeType="withEffect">
                                  <p:stCondLst>
                                    <p:cond delay="0"/>
                                  </p:stCondLst>
                                  <p:childTnLst>
                                    <p:anim calcmode="lin" valueType="num">
                                      <p:cBhvr additive="base">
                                        <p:cTn id="71" dur="500"/>
                                        <p:tgtEl>
                                          <p:spTgt spid="100"/>
                                        </p:tgtEl>
                                        <p:attrNameLst>
                                          <p:attrName>ppt_x</p:attrName>
                                        </p:attrNameLst>
                                      </p:cBhvr>
                                      <p:tavLst>
                                        <p:tav tm="0">
                                          <p:val>
                                            <p:strVal val="ppt_x"/>
                                          </p:val>
                                        </p:tav>
                                        <p:tav tm="100000">
                                          <p:val>
                                            <p:strVal val="0-ppt_w/2"/>
                                          </p:val>
                                        </p:tav>
                                      </p:tavLst>
                                    </p:anim>
                                    <p:anim calcmode="lin" valueType="num">
                                      <p:cBhvr additive="base">
                                        <p:cTn id="72" dur="500"/>
                                        <p:tgtEl>
                                          <p:spTgt spid="100"/>
                                        </p:tgtEl>
                                        <p:attrNameLst>
                                          <p:attrName>ppt_y</p:attrName>
                                        </p:attrNameLst>
                                      </p:cBhvr>
                                      <p:tavLst>
                                        <p:tav tm="0">
                                          <p:val>
                                            <p:strVal val="ppt_y"/>
                                          </p:val>
                                        </p:tav>
                                        <p:tav tm="100000">
                                          <p:val>
                                            <p:strVal val="ppt_y"/>
                                          </p:val>
                                        </p:tav>
                                      </p:tavLst>
                                    </p:anim>
                                    <p:set>
                                      <p:cBhvr>
                                        <p:cTn id="73" dur="1" fill="hold">
                                          <p:stCondLst>
                                            <p:cond delay="499"/>
                                          </p:stCondLst>
                                        </p:cTn>
                                        <p:tgtEl>
                                          <p:spTgt spid="100"/>
                                        </p:tgtEl>
                                        <p:attrNameLst>
                                          <p:attrName>style.visibility</p:attrName>
                                        </p:attrNameLst>
                                      </p:cBhvr>
                                      <p:to>
                                        <p:strVal val="hidden"/>
                                      </p:to>
                                    </p:set>
                                  </p:childTnLst>
                                </p:cTn>
                              </p:par>
                              <p:par>
                                <p:cTn id="74" presetID="2" presetClass="exit" presetSubtype="8" fill="hold" nodeType="withEffect">
                                  <p:stCondLst>
                                    <p:cond delay="0"/>
                                  </p:stCondLst>
                                  <p:childTnLst>
                                    <p:anim calcmode="lin" valueType="num">
                                      <p:cBhvr additive="base">
                                        <p:cTn id="75" dur="500"/>
                                        <p:tgtEl>
                                          <p:spTgt spid="61"/>
                                        </p:tgtEl>
                                        <p:attrNameLst>
                                          <p:attrName>ppt_x</p:attrName>
                                        </p:attrNameLst>
                                      </p:cBhvr>
                                      <p:tavLst>
                                        <p:tav tm="0">
                                          <p:val>
                                            <p:strVal val="ppt_x"/>
                                          </p:val>
                                        </p:tav>
                                        <p:tav tm="100000">
                                          <p:val>
                                            <p:strVal val="0-ppt_w/2"/>
                                          </p:val>
                                        </p:tav>
                                      </p:tavLst>
                                    </p:anim>
                                    <p:anim calcmode="lin" valueType="num">
                                      <p:cBhvr additive="base">
                                        <p:cTn id="76" dur="500"/>
                                        <p:tgtEl>
                                          <p:spTgt spid="61"/>
                                        </p:tgtEl>
                                        <p:attrNameLst>
                                          <p:attrName>ppt_y</p:attrName>
                                        </p:attrNameLst>
                                      </p:cBhvr>
                                      <p:tavLst>
                                        <p:tav tm="0">
                                          <p:val>
                                            <p:strVal val="ppt_y"/>
                                          </p:val>
                                        </p:tav>
                                        <p:tav tm="100000">
                                          <p:val>
                                            <p:strVal val="ppt_y"/>
                                          </p:val>
                                        </p:tav>
                                      </p:tavLst>
                                    </p:anim>
                                    <p:set>
                                      <p:cBhvr>
                                        <p:cTn id="77" dur="1" fill="hold">
                                          <p:stCondLst>
                                            <p:cond delay="499"/>
                                          </p:stCondLst>
                                        </p:cTn>
                                        <p:tgtEl>
                                          <p:spTgt spid="61"/>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22"/>
                                        </p:tgtEl>
                                        <p:attrNameLst>
                                          <p:attrName>ppt_x</p:attrName>
                                        </p:attrNameLst>
                                      </p:cBhvr>
                                      <p:tavLst>
                                        <p:tav tm="0">
                                          <p:val>
                                            <p:strVal val="ppt_x"/>
                                          </p:val>
                                        </p:tav>
                                        <p:tav tm="100000">
                                          <p:val>
                                            <p:strVal val="0-ppt_w/2"/>
                                          </p:val>
                                        </p:tav>
                                      </p:tavLst>
                                    </p:anim>
                                    <p:anim calcmode="lin" valueType="num">
                                      <p:cBhvr additive="base">
                                        <p:cTn id="80" dur="500"/>
                                        <p:tgtEl>
                                          <p:spTgt spid="22"/>
                                        </p:tgtEl>
                                        <p:attrNameLst>
                                          <p:attrName>ppt_y</p:attrName>
                                        </p:attrNameLst>
                                      </p:cBhvr>
                                      <p:tavLst>
                                        <p:tav tm="0">
                                          <p:val>
                                            <p:strVal val="ppt_y"/>
                                          </p:val>
                                        </p:tav>
                                        <p:tav tm="100000">
                                          <p:val>
                                            <p:strVal val="ppt_y"/>
                                          </p:val>
                                        </p:tav>
                                      </p:tavLst>
                                    </p:anim>
                                    <p:set>
                                      <p:cBhvr>
                                        <p:cTn id="8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20" grpId="0" animBg="1"/>
      <p:bldP spid="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Go Forth and Preach</a:t>
            </a:r>
          </a:p>
        </p:txBody>
      </p:sp>
      <p:sp>
        <p:nvSpPr>
          <p:cNvPr id="5" name="Rectangle 4"/>
          <p:cNvSpPr/>
          <p:nvPr/>
        </p:nvSpPr>
        <p:spPr>
          <a:xfrm>
            <a:off x="76198" y="6487406"/>
            <a:ext cx="7587343" cy="307777"/>
          </a:xfrm>
          <a:prstGeom prst="rect">
            <a:avLst/>
          </a:prstGeom>
        </p:spPr>
        <p:txBody>
          <a:bodyPr wrap="square">
            <a:spAutoFit/>
          </a:bodyPr>
          <a:lstStyle/>
          <a:p>
            <a:r>
              <a:rPr lang="en-US" sz="1400" dirty="0">
                <a:solidFill>
                  <a:schemeClr val="bg1"/>
                </a:solidFill>
              </a:rPr>
              <a:t>Matthew 10:2-4; Luke 6:16</a:t>
            </a:r>
          </a:p>
        </p:txBody>
      </p:sp>
      <p:sp>
        <p:nvSpPr>
          <p:cNvPr id="2" name="Rectangle 1"/>
          <p:cNvSpPr/>
          <p:nvPr/>
        </p:nvSpPr>
        <p:spPr>
          <a:xfrm>
            <a:off x="6460080" y="3170036"/>
            <a:ext cx="5589709" cy="1015663"/>
          </a:xfrm>
          <a:prstGeom prst="rect">
            <a:avLst/>
          </a:prstGeom>
        </p:spPr>
        <p:txBody>
          <a:bodyPr wrap="square">
            <a:spAutoFit/>
          </a:bodyPr>
          <a:lstStyle/>
          <a:p>
            <a:pPr fontAlgn="base"/>
            <a:r>
              <a:rPr lang="en-US" sz="2000" i="1" dirty="0">
                <a:solidFill>
                  <a:srgbClr val="FFFF00"/>
                </a:solidFill>
              </a:rPr>
              <a:t>Philip, and Bartholomew; Thomas, and Matthew the publican; James the son of </a:t>
            </a:r>
            <a:r>
              <a:rPr lang="en-US" sz="2000" i="1" dirty="0" err="1">
                <a:solidFill>
                  <a:srgbClr val="FFFF00"/>
                </a:solidFill>
              </a:rPr>
              <a:t>Alphæus</a:t>
            </a:r>
            <a:r>
              <a:rPr lang="en-US" sz="2000" i="1" dirty="0">
                <a:solidFill>
                  <a:srgbClr val="FFFF00"/>
                </a:solidFill>
              </a:rPr>
              <a:t>, and </a:t>
            </a:r>
            <a:r>
              <a:rPr lang="en-US" sz="2000" i="1" dirty="0" err="1">
                <a:solidFill>
                  <a:srgbClr val="FFFF00"/>
                </a:solidFill>
              </a:rPr>
              <a:t>Lebbæus</a:t>
            </a:r>
            <a:r>
              <a:rPr lang="en-US" sz="2000" i="1" dirty="0">
                <a:solidFill>
                  <a:srgbClr val="FFFF00"/>
                </a:solidFill>
              </a:rPr>
              <a:t>, whose surname was </a:t>
            </a:r>
            <a:r>
              <a:rPr lang="en-US" sz="2000" i="1" dirty="0" err="1">
                <a:solidFill>
                  <a:srgbClr val="FFFF00"/>
                </a:solidFill>
              </a:rPr>
              <a:t>Thaddæus</a:t>
            </a:r>
            <a:r>
              <a:rPr lang="en-US" sz="2000" i="1" dirty="0">
                <a:solidFill>
                  <a:srgbClr val="FFFF00"/>
                </a:solidFill>
              </a:rPr>
              <a:t>;  </a:t>
            </a:r>
            <a:endParaRPr lang="en-US" sz="2000" b="0" i="1" dirty="0">
              <a:solidFill>
                <a:srgbClr val="FFFF00"/>
              </a:solidFill>
              <a:effectLst/>
            </a:endParaRPr>
          </a:p>
        </p:txBody>
      </p:sp>
      <p:sp>
        <p:nvSpPr>
          <p:cNvPr id="4" name="Rectangle 3"/>
          <p:cNvSpPr/>
          <p:nvPr/>
        </p:nvSpPr>
        <p:spPr>
          <a:xfrm>
            <a:off x="6878020" y="1227362"/>
            <a:ext cx="4523576" cy="1015663"/>
          </a:xfrm>
          <a:prstGeom prst="rect">
            <a:avLst/>
          </a:prstGeom>
        </p:spPr>
        <p:txBody>
          <a:bodyPr wrap="square">
            <a:spAutoFit/>
          </a:bodyPr>
          <a:lstStyle/>
          <a:p>
            <a:pPr fontAlgn="base"/>
            <a:r>
              <a:rPr lang="en-US" sz="2000" i="1" dirty="0">
                <a:solidFill>
                  <a:srgbClr val="FFFF00"/>
                </a:solidFill>
              </a:rPr>
              <a:t>The first, Simon, who is called Peter, and Andrew his brother; James the son of Zebedee, and John his brother;</a:t>
            </a:r>
          </a:p>
        </p:txBody>
      </p:sp>
      <p:sp>
        <p:nvSpPr>
          <p:cNvPr id="1271" name="Rectangle 1270"/>
          <p:cNvSpPr/>
          <p:nvPr/>
        </p:nvSpPr>
        <p:spPr>
          <a:xfrm>
            <a:off x="6215191" y="4883254"/>
            <a:ext cx="6096000" cy="1323439"/>
          </a:xfrm>
          <a:prstGeom prst="rect">
            <a:avLst/>
          </a:prstGeom>
        </p:spPr>
        <p:txBody>
          <a:bodyPr>
            <a:spAutoFit/>
          </a:bodyPr>
          <a:lstStyle/>
          <a:p>
            <a:pPr fontAlgn="base"/>
            <a:r>
              <a:rPr lang="en-US" sz="2000" i="1" dirty="0">
                <a:solidFill>
                  <a:srgbClr val="FFFF00"/>
                </a:solidFill>
              </a:rPr>
              <a:t>Simon the Canaanite, and Judas Iscariot, who also betrayed him.</a:t>
            </a:r>
          </a:p>
          <a:p>
            <a:pPr fontAlgn="base"/>
            <a:endParaRPr lang="en-US" sz="2000" i="1" dirty="0">
              <a:solidFill>
                <a:srgbClr val="FFFF00"/>
              </a:solidFill>
            </a:endParaRPr>
          </a:p>
          <a:p>
            <a:pPr fontAlgn="base"/>
            <a:r>
              <a:rPr lang="en-US" sz="2000" i="1" dirty="0">
                <a:solidFill>
                  <a:srgbClr val="FFFF00"/>
                </a:solidFill>
              </a:rPr>
              <a:t>And Judas the brother of James Luke 6:16</a:t>
            </a:r>
          </a:p>
        </p:txBody>
      </p:sp>
      <p:grpSp>
        <p:nvGrpSpPr>
          <p:cNvPr id="3" name="Group 2">
            <a:extLst>
              <a:ext uri="{FF2B5EF4-FFF2-40B4-BE49-F238E27FC236}">
                <a16:creationId xmlns:a16="http://schemas.microsoft.com/office/drawing/2014/main" id="{7DB3FBAC-6A56-FADF-C362-4D0C36C5B6FB}"/>
              </a:ext>
            </a:extLst>
          </p:cNvPr>
          <p:cNvGrpSpPr/>
          <p:nvPr/>
        </p:nvGrpSpPr>
        <p:grpSpPr>
          <a:xfrm>
            <a:off x="967665" y="887224"/>
            <a:ext cx="808142" cy="1847348"/>
            <a:chOff x="782565" y="1101398"/>
            <a:chExt cx="1893264" cy="4327852"/>
          </a:xfrm>
        </p:grpSpPr>
        <p:sp>
          <p:nvSpPr>
            <p:cNvPr id="7" name="Round Diagonal Corner Rectangle 94">
              <a:extLst>
                <a:ext uri="{FF2B5EF4-FFF2-40B4-BE49-F238E27FC236}">
                  <a16:creationId xmlns:a16="http://schemas.microsoft.com/office/drawing/2014/main" id="{D6A18536-BAC8-44F7-F8DD-E3C54FB296C0}"/>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ound Diagonal Corner Rectangle 95">
              <a:extLst>
                <a:ext uri="{FF2B5EF4-FFF2-40B4-BE49-F238E27FC236}">
                  <a16:creationId xmlns:a16="http://schemas.microsoft.com/office/drawing/2014/main" id="{CBADB4E4-C801-F838-B8D1-87D09185E12A}"/>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DD766778-C5D5-4269-1DC2-11D1D7845B23}"/>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33">
              <a:extLst>
                <a:ext uri="{FF2B5EF4-FFF2-40B4-BE49-F238E27FC236}">
                  <a16:creationId xmlns:a16="http://schemas.microsoft.com/office/drawing/2014/main" id="{00B34F1B-68D2-7E05-085F-A0D5F45094A6}"/>
                </a:ext>
              </a:extLst>
            </p:cNvPr>
            <p:cNvGrpSpPr/>
            <p:nvPr/>
          </p:nvGrpSpPr>
          <p:grpSpPr>
            <a:xfrm rot="2754858">
              <a:off x="1292245" y="4851434"/>
              <a:ext cx="418271" cy="737362"/>
              <a:chOff x="1676400" y="2133600"/>
              <a:chExt cx="1447800" cy="2088845"/>
            </a:xfrm>
          </p:grpSpPr>
          <p:sp>
            <p:nvSpPr>
              <p:cNvPr id="29" name="Oval 28">
                <a:extLst>
                  <a:ext uri="{FF2B5EF4-FFF2-40B4-BE49-F238E27FC236}">
                    <a16:creationId xmlns:a16="http://schemas.microsoft.com/office/drawing/2014/main" id="{9A166CC0-162A-D2DA-17CD-57B6F1CF78F3}"/>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Moon 29">
                <a:extLst>
                  <a:ext uri="{FF2B5EF4-FFF2-40B4-BE49-F238E27FC236}">
                    <a16:creationId xmlns:a16="http://schemas.microsoft.com/office/drawing/2014/main" id="{162F04DF-1772-FF10-A4DF-DD1B94381369}"/>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Moon 30">
                <a:extLst>
                  <a:ext uri="{FF2B5EF4-FFF2-40B4-BE49-F238E27FC236}">
                    <a16:creationId xmlns:a16="http://schemas.microsoft.com/office/drawing/2014/main" id="{1BC045ED-23EB-058C-65C7-1C1E66511629}"/>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45">
              <a:extLst>
                <a:ext uri="{FF2B5EF4-FFF2-40B4-BE49-F238E27FC236}">
                  <a16:creationId xmlns:a16="http://schemas.microsoft.com/office/drawing/2014/main" id="{AB459ACD-4FCA-4D3A-AB72-F32BEF1588E4}"/>
                </a:ext>
              </a:extLst>
            </p:cNvPr>
            <p:cNvGrpSpPr/>
            <p:nvPr/>
          </p:nvGrpSpPr>
          <p:grpSpPr>
            <a:xfrm rot="18845142" flipH="1">
              <a:off x="1670777" y="4757861"/>
              <a:ext cx="454896" cy="743939"/>
              <a:chOff x="1676400" y="2133600"/>
              <a:chExt cx="1447800" cy="2088845"/>
            </a:xfrm>
          </p:grpSpPr>
          <p:sp>
            <p:nvSpPr>
              <p:cNvPr id="26" name="Oval 25">
                <a:extLst>
                  <a:ext uri="{FF2B5EF4-FFF2-40B4-BE49-F238E27FC236}">
                    <a16:creationId xmlns:a16="http://schemas.microsoft.com/office/drawing/2014/main" id="{EA6D3EC4-0A48-F2A0-CE5D-74BD5D25ABE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Moon 26">
                <a:extLst>
                  <a:ext uri="{FF2B5EF4-FFF2-40B4-BE49-F238E27FC236}">
                    <a16:creationId xmlns:a16="http://schemas.microsoft.com/office/drawing/2014/main" id="{5088D3DB-CE2D-044C-C28A-54863D787C6A}"/>
                  </a:ext>
                </a:extLst>
              </p:cNvPr>
              <p:cNvSpPr/>
              <p:nvPr/>
            </p:nvSpPr>
            <p:spPr>
              <a:xfrm rot="16429614">
                <a:off x="2042866" y="3204410"/>
                <a:ext cx="672490" cy="1363580"/>
              </a:xfrm>
              <a:prstGeom prst="moon">
                <a:avLst>
                  <a:gd name="adj" fmla="val 875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Moon 27">
                <a:extLst>
                  <a:ext uri="{FF2B5EF4-FFF2-40B4-BE49-F238E27FC236}">
                    <a16:creationId xmlns:a16="http://schemas.microsoft.com/office/drawing/2014/main" id="{CCC2FD27-40B5-48BD-F7FF-39FA4FEB31CF}"/>
                  </a:ext>
                </a:extLst>
              </p:cNvPr>
              <p:cNvSpPr/>
              <p:nvPr/>
            </p:nvSpPr>
            <p:spPr>
              <a:xfrm rot="5400000">
                <a:off x="2031790" y="2496488"/>
                <a:ext cx="718282" cy="1364105"/>
              </a:xfrm>
              <a:prstGeom prst="moon">
                <a:avLst>
                  <a:gd name="adj" fmla="val 3438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49">
              <a:extLst>
                <a:ext uri="{FF2B5EF4-FFF2-40B4-BE49-F238E27FC236}">
                  <a16:creationId xmlns:a16="http://schemas.microsoft.com/office/drawing/2014/main" id="{85B99349-FABE-C163-E626-BAB32A645424}"/>
                </a:ext>
              </a:extLst>
            </p:cNvPr>
            <p:cNvGrpSpPr/>
            <p:nvPr/>
          </p:nvGrpSpPr>
          <p:grpSpPr>
            <a:xfrm>
              <a:off x="810559" y="2772738"/>
              <a:ext cx="1865270" cy="2320330"/>
              <a:chOff x="4419600" y="2060454"/>
              <a:chExt cx="3045502" cy="4187946"/>
            </a:xfrm>
          </p:grpSpPr>
          <p:sp>
            <p:nvSpPr>
              <p:cNvPr id="17" name="Oval 16">
                <a:extLst>
                  <a:ext uri="{FF2B5EF4-FFF2-40B4-BE49-F238E27FC236}">
                    <a16:creationId xmlns:a16="http://schemas.microsoft.com/office/drawing/2014/main" id="{DC8777ED-57B8-4CA0-2C31-B7BA58B5A075}"/>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6477C77F-1D5E-5005-EEA2-5AF522C5F616}"/>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rapezoid 18">
                <a:extLst>
                  <a:ext uri="{FF2B5EF4-FFF2-40B4-BE49-F238E27FC236}">
                    <a16:creationId xmlns:a16="http://schemas.microsoft.com/office/drawing/2014/main" id="{1FED0897-F6FE-725B-2F31-B480D32EE9CE}"/>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rapezoid 19">
                <a:extLst>
                  <a:ext uri="{FF2B5EF4-FFF2-40B4-BE49-F238E27FC236}">
                    <a16:creationId xmlns:a16="http://schemas.microsoft.com/office/drawing/2014/main" id="{40AC0C8F-CD09-94EF-9BD7-A7B9B9620E33}"/>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rapezoid 20">
                <a:extLst>
                  <a:ext uri="{FF2B5EF4-FFF2-40B4-BE49-F238E27FC236}">
                    <a16:creationId xmlns:a16="http://schemas.microsoft.com/office/drawing/2014/main" id="{0E46416C-259C-C3B8-B487-09DB198A6FC4}"/>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Isosceles Triangle 21">
                <a:extLst>
                  <a:ext uri="{FF2B5EF4-FFF2-40B4-BE49-F238E27FC236}">
                    <a16:creationId xmlns:a16="http://schemas.microsoft.com/office/drawing/2014/main" id="{B2C23325-019F-BFC3-E4BB-C428205EB6F1}"/>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B3EE3D7F-F257-9630-023A-AE4B28174748}"/>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rapezoid 23">
                <a:extLst>
                  <a:ext uri="{FF2B5EF4-FFF2-40B4-BE49-F238E27FC236}">
                    <a16:creationId xmlns:a16="http://schemas.microsoft.com/office/drawing/2014/main" id="{52B75B41-465E-6F14-A5EB-5C1EF76E875C}"/>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rapezoid 24">
                <a:extLst>
                  <a:ext uri="{FF2B5EF4-FFF2-40B4-BE49-F238E27FC236}">
                    <a16:creationId xmlns:a16="http://schemas.microsoft.com/office/drawing/2014/main" id="{0D1EC806-F04E-3587-2335-0B746D1E8827}"/>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Round Diagonal Corner Rectangle 102">
              <a:extLst>
                <a:ext uri="{FF2B5EF4-FFF2-40B4-BE49-F238E27FC236}">
                  <a16:creationId xmlns:a16="http://schemas.microsoft.com/office/drawing/2014/main" id="{27CDA031-B656-0FE2-BE26-1EF434CFD4EC}"/>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8C7D9AF9-3A63-2EB6-524E-CF9FAA8C6E42}"/>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1FE3EA9-6777-AEA3-0D46-BA67E3B6D27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Shape 15">
              <a:extLst>
                <a:ext uri="{FF2B5EF4-FFF2-40B4-BE49-F238E27FC236}">
                  <a16:creationId xmlns:a16="http://schemas.microsoft.com/office/drawing/2014/main" id="{8BA5638D-28EC-6DCC-D960-5E1C21413AE4}"/>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992" name="Group 3">
            <a:extLst>
              <a:ext uri="{FF2B5EF4-FFF2-40B4-BE49-F238E27FC236}">
                <a16:creationId xmlns:a16="http://schemas.microsoft.com/office/drawing/2014/main" id="{52608E62-2367-F1FB-53F2-E160516B1995}"/>
              </a:ext>
            </a:extLst>
          </p:cNvPr>
          <p:cNvGrpSpPr/>
          <p:nvPr/>
        </p:nvGrpSpPr>
        <p:grpSpPr>
          <a:xfrm>
            <a:off x="2434697" y="906371"/>
            <a:ext cx="769553" cy="2011205"/>
            <a:chOff x="3200399" y="228600"/>
            <a:chExt cx="2548824" cy="5462666"/>
          </a:xfrm>
        </p:grpSpPr>
        <p:grpSp>
          <p:nvGrpSpPr>
            <p:cNvPr id="993" name="Group 47">
              <a:extLst>
                <a:ext uri="{FF2B5EF4-FFF2-40B4-BE49-F238E27FC236}">
                  <a16:creationId xmlns:a16="http://schemas.microsoft.com/office/drawing/2014/main" id="{34D52A30-376F-CBFA-7B74-43414265EC34}"/>
                </a:ext>
              </a:extLst>
            </p:cNvPr>
            <p:cNvGrpSpPr/>
            <p:nvPr/>
          </p:nvGrpSpPr>
          <p:grpSpPr>
            <a:xfrm>
              <a:off x="4373404" y="5022623"/>
              <a:ext cx="569609" cy="668643"/>
              <a:chOff x="6106804" y="4039302"/>
              <a:chExt cx="666047" cy="774146"/>
            </a:xfrm>
          </p:grpSpPr>
          <p:sp>
            <p:nvSpPr>
              <p:cNvPr id="646" name="Oval 645">
                <a:extLst>
                  <a:ext uri="{FF2B5EF4-FFF2-40B4-BE49-F238E27FC236}">
                    <a16:creationId xmlns:a16="http://schemas.microsoft.com/office/drawing/2014/main" id="{E3AC50C6-FC67-6DFD-6888-DAEB5CC9443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7" name="Oval 646">
                <a:extLst>
                  <a:ext uri="{FF2B5EF4-FFF2-40B4-BE49-F238E27FC236}">
                    <a16:creationId xmlns:a16="http://schemas.microsoft.com/office/drawing/2014/main" id="{9522132A-0363-4ABE-7839-36B9B563FA6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8" name="Oval 647">
                <a:extLst>
                  <a:ext uri="{FF2B5EF4-FFF2-40B4-BE49-F238E27FC236}">
                    <a16:creationId xmlns:a16="http://schemas.microsoft.com/office/drawing/2014/main" id="{CB95FC34-85CB-FDC7-C22F-7494B715539F}"/>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94" name="Group 47">
              <a:extLst>
                <a:ext uri="{FF2B5EF4-FFF2-40B4-BE49-F238E27FC236}">
                  <a16:creationId xmlns:a16="http://schemas.microsoft.com/office/drawing/2014/main" id="{E2F501C6-C063-EF93-E7F0-1BBA738D1E43}"/>
                </a:ext>
              </a:extLst>
            </p:cNvPr>
            <p:cNvGrpSpPr/>
            <p:nvPr/>
          </p:nvGrpSpPr>
          <p:grpSpPr>
            <a:xfrm rot="2613352">
              <a:off x="3936594" y="4916461"/>
              <a:ext cx="569609" cy="668643"/>
              <a:chOff x="6106804" y="4039302"/>
              <a:chExt cx="666047" cy="774146"/>
            </a:xfrm>
          </p:grpSpPr>
          <p:sp>
            <p:nvSpPr>
              <p:cNvPr id="643" name="Oval 642">
                <a:extLst>
                  <a:ext uri="{FF2B5EF4-FFF2-40B4-BE49-F238E27FC236}">
                    <a16:creationId xmlns:a16="http://schemas.microsoft.com/office/drawing/2014/main" id="{A119C21C-7300-52E0-BD35-3E7DAADF15C8}"/>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4" name="Oval 643">
                <a:extLst>
                  <a:ext uri="{FF2B5EF4-FFF2-40B4-BE49-F238E27FC236}">
                    <a16:creationId xmlns:a16="http://schemas.microsoft.com/office/drawing/2014/main" id="{F6BCD112-02FF-E7A9-428B-ABD184BDCF0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5" name="Oval 644">
                <a:extLst>
                  <a:ext uri="{FF2B5EF4-FFF2-40B4-BE49-F238E27FC236}">
                    <a16:creationId xmlns:a16="http://schemas.microsoft.com/office/drawing/2014/main" id="{F91FE05A-6B1A-61AD-24B9-9FA71824D3CE}"/>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95" name="Rounded Rectangle 7">
              <a:extLst>
                <a:ext uri="{FF2B5EF4-FFF2-40B4-BE49-F238E27FC236}">
                  <a16:creationId xmlns:a16="http://schemas.microsoft.com/office/drawing/2014/main" id="{DB3BB465-F4F6-7991-9013-89A9B930F019}"/>
                </a:ext>
              </a:extLst>
            </p:cNvPr>
            <p:cNvSpPr/>
            <p:nvPr/>
          </p:nvSpPr>
          <p:spPr>
            <a:xfrm>
              <a:off x="3721734" y="689307"/>
              <a:ext cx="1629173" cy="1184675"/>
            </a:xfrm>
            <a:prstGeom prst="roundRect">
              <a:avLst>
                <a:gd name="adj" fmla="val 31968"/>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6" name="Oval 995">
              <a:extLst>
                <a:ext uri="{FF2B5EF4-FFF2-40B4-BE49-F238E27FC236}">
                  <a16:creationId xmlns:a16="http://schemas.microsoft.com/office/drawing/2014/main" id="{B1BE81BE-716A-2445-4DA5-A4C5D087D760}"/>
                </a:ext>
              </a:extLst>
            </p:cNvPr>
            <p:cNvSpPr/>
            <p:nvPr/>
          </p:nvSpPr>
          <p:spPr>
            <a:xfrm>
              <a:off x="5257800" y="3048000"/>
              <a:ext cx="491423" cy="7293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7" name="Oval 996">
              <a:extLst>
                <a:ext uri="{FF2B5EF4-FFF2-40B4-BE49-F238E27FC236}">
                  <a16:creationId xmlns:a16="http://schemas.microsoft.com/office/drawing/2014/main" id="{80F5A4B3-82CE-C90E-9B1A-346877A87EA2}"/>
                </a:ext>
              </a:extLst>
            </p:cNvPr>
            <p:cNvSpPr/>
            <p:nvPr/>
          </p:nvSpPr>
          <p:spPr>
            <a:xfrm>
              <a:off x="3200399" y="3124201"/>
              <a:ext cx="457201"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8" name="Trapezoid 997">
              <a:extLst>
                <a:ext uri="{FF2B5EF4-FFF2-40B4-BE49-F238E27FC236}">
                  <a16:creationId xmlns:a16="http://schemas.microsoft.com/office/drawing/2014/main" id="{1236CB70-C362-A5CF-F4B7-E22F45FA954C}"/>
                </a:ext>
              </a:extLst>
            </p:cNvPr>
            <p:cNvSpPr/>
            <p:nvPr/>
          </p:nvSpPr>
          <p:spPr>
            <a:xfrm rot="20102191">
              <a:off x="4780762" y="1703283"/>
              <a:ext cx="847170" cy="1827133"/>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9" name="Trapezoid 998">
              <a:extLst>
                <a:ext uri="{FF2B5EF4-FFF2-40B4-BE49-F238E27FC236}">
                  <a16:creationId xmlns:a16="http://schemas.microsoft.com/office/drawing/2014/main" id="{4A247863-050D-D3DE-72A7-ED81B00153B2}"/>
                </a:ext>
              </a:extLst>
            </p:cNvPr>
            <p:cNvSpPr/>
            <p:nvPr/>
          </p:nvSpPr>
          <p:spPr>
            <a:xfrm rot="1327004">
              <a:off x="3395827" y="1676536"/>
              <a:ext cx="847170" cy="1827133"/>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0" name="Trapezoid 999">
              <a:extLst>
                <a:ext uri="{FF2B5EF4-FFF2-40B4-BE49-F238E27FC236}">
                  <a16:creationId xmlns:a16="http://schemas.microsoft.com/office/drawing/2014/main" id="{7FB0AEAC-72E9-B65E-DC18-B192F43DFAF1}"/>
                </a:ext>
              </a:extLst>
            </p:cNvPr>
            <p:cNvSpPr/>
            <p:nvPr/>
          </p:nvSpPr>
          <p:spPr>
            <a:xfrm>
              <a:off x="3591401" y="1739713"/>
              <a:ext cx="1824674" cy="3554024"/>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5" name="Isosceles Triangle 1364">
              <a:extLst>
                <a:ext uri="{FF2B5EF4-FFF2-40B4-BE49-F238E27FC236}">
                  <a16:creationId xmlns:a16="http://schemas.microsoft.com/office/drawing/2014/main" id="{1683B259-D0D7-66C5-65CA-93772F84E658}"/>
                </a:ext>
              </a:extLst>
            </p:cNvPr>
            <p:cNvSpPr/>
            <p:nvPr/>
          </p:nvSpPr>
          <p:spPr>
            <a:xfrm rot="10800000">
              <a:off x="4243070" y="1739713"/>
              <a:ext cx="521335" cy="65815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6" name="Trapezoid 1365">
              <a:extLst>
                <a:ext uri="{FF2B5EF4-FFF2-40B4-BE49-F238E27FC236}">
                  <a16:creationId xmlns:a16="http://schemas.microsoft.com/office/drawing/2014/main" id="{FAC2111D-DBAD-901F-E2DF-4B05E5DBD88D}"/>
                </a:ext>
              </a:extLst>
            </p:cNvPr>
            <p:cNvSpPr/>
            <p:nvPr/>
          </p:nvSpPr>
          <p:spPr>
            <a:xfrm rot="366654" flipH="1">
              <a:off x="3645606" y="1696691"/>
              <a:ext cx="604430" cy="3413709"/>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7" name="Trapezoid 1366">
              <a:extLst>
                <a:ext uri="{FF2B5EF4-FFF2-40B4-BE49-F238E27FC236}">
                  <a16:creationId xmlns:a16="http://schemas.microsoft.com/office/drawing/2014/main" id="{7DB9ED6D-8DA2-128B-D98D-CE3BDCD4343A}"/>
                </a:ext>
              </a:extLst>
            </p:cNvPr>
            <p:cNvSpPr/>
            <p:nvPr/>
          </p:nvSpPr>
          <p:spPr>
            <a:xfrm rot="21233346">
              <a:off x="4747840" y="1682627"/>
              <a:ext cx="604430" cy="3427064"/>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68" name="Oval 1367">
              <a:extLst>
                <a:ext uri="{FF2B5EF4-FFF2-40B4-BE49-F238E27FC236}">
                  <a16:creationId xmlns:a16="http://schemas.microsoft.com/office/drawing/2014/main" id="{697E95FE-6567-3816-DD57-E866A43F14B5}"/>
                </a:ext>
              </a:extLst>
            </p:cNvPr>
            <p:cNvSpPr/>
            <p:nvPr/>
          </p:nvSpPr>
          <p:spPr>
            <a:xfrm rot="662489">
              <a:off x="3722856" y="1826272"/>
              <a:ext cx="325835" cy="1448498"/>
            </a:xfrm>
            <a:prstGeom prst="ellipse">
              <a:avLst/>
            </a:prstGeom>
            <a:solidFill>
              <a:srgbClr val="CEA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9" name="Oval 1368">
              <a:extLst>
                <a:ext uri="{FF2B5EF4-FFF2-40B4-BE49-F238E27FC236}">
                  <a16:creationId xmlns:a16="http://schemas.microsoft.com/office/drawing/2014/main" id="{C846A762-CBCB-6E1A-4678-927F72C6F019}"/>
                </a:ext>
              </a:extLst>
            </p:cNvPr>
            <p:cNvSpPr/>
            <p:nvPr/>
          </p:nvSpPr>
          <p:spPr>
            <a:xfrm rot="20760750">
              <a:off x="4912984" y="1867240"/>
              <a:ext cx="325835" cy="1468635"/>
            </a:xfrm>
            <a:prstGeom prst="ellipse">
              <a:avLst/>
            </a:prstGeom>
            <a:solidFill>
              <a:srgbClr val="CEA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0" name="Oval 1369">
              <a:extLst>
                <a:ext uri="{FF2B5EF4-FFF2-40B4-BE49-F238E27FC236}">
                  <a16:creationId xmlns:a16="http://schemas.microsoft.com/office/drawing/2014/main" id="{D618888E-768E-4801-BE49-4E2799E0AFDD}"/>
                </a:ext>
              </a:extLst>
            </p:cNvPr>
            <p:cNvSpPr/>
            <p:nvPr/>
          </p:nvSpPr>
          <p:spPr>
            <a:xfrm>
              <a:off x="3917235" y="228600"/>
              <a:ext cx="1173005" cy="1711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1" name="Round Diagonal Corner Rectangle 19">
              <a:extLst>
                <a:ext uri="{FF2B5EF4-FFF2-40B4-BE49-F238E27FC236}">
                  <a16:creationId xmlns:a16="http://schemas.microsoft.com/office/drawing/2014/main" id="{CCA63D0B-901A-9A02-3B3A-C64089E700D6}"/>
                </a:ext>
              </a:extLst>
            </p:cNvPr>
            <p:cNvSpPr/>
            <p:nvPr/>
          </p:nvSpPr>
          <p:spPr>
            <a:xfrm rot="17471203">
              <a:off x="3264704" y="890404"/>
              <a:ext cx="1306704" cy="456169"/>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2" name="Round Diagonal Corner Rectangle 20">
              <a:extLst>
                <a:ext uri="{FF2B5EF4-FFF2-40B4-BE49-F238E27FC236}">
                  <a16:creationId xmlns:a16="http://schemas.microsoft.com/office/drawing/2014/main" id="{02E0EAD8-8583-BF22-F1D2-4177BA07F128}"/>
                </a:ext>
              </a:extLst>
            </p:cNvPr>
            <p:cNvSpPr/>
            <p:nvPr/>
          </p:nvSpPr>
          <p:spPr>
            <a:xfrm rot="15759005" flipV="1">
              <a:off x="4495200" y="880545"/>
              <a:ext cx="1306221" cy="456169"/>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3" name="Round Diagonal Corner Rectangle 21">
              <a:extLst>
                <a:ext uri="{FF2B5EF4-FFF2-40B4-BE49-F238E27FC236}">
                  <a16:creationId xmlns:a16="http://schemas.microsoft.com/office/drawing/2014/main" id="{E81E901C-8637-6AEF-9D2B-42CD126EFD5A}"/>
                </a:ext>
              </a:extLst>
            </p:cNvPr>
            <p:cNvSpPr/>
            <p:nvPr/>
          </p:nvSpPr>
          <p:spPr>
            <a:xfrm rot="21077723">
              <a:off x="4142751" y="417340"/>
              <a:ext cx="782003" cy="460707"/>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4" name="Flowchart: Delay 1373">
              <a:extLst>
                <a:ext uri="{FF2B5EF4-FFF2-40B4-BE49-F238E27FC236}">
                  <a16:creationId xmlns:a16="http://schemas.microsoft.com/office/drawing/2014/main" id="{99693C84-822B-4E6E-4CB6-E2D97B83C05C}"/>
                </a:ext>
              </a:extLst>
            </p:cNvPr>
            <p:cNvSpPr/>
            <p:nvPr/>
          </p:nvSpPr>
          <p:spPr>
            <a:xfrm rot="16200000">
              <a:off x="4371459" y="-225624"/>
              <a:ext cx="394892" cy="1303339"/>
            </a:xfrm>
            <a:prstGeom prst="flowChartDelay">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5" name="Rectangle 1374">
              <a:extLst>
                <a:ext uri="{FF2B5EF4-FFF2-40B4-BE49-F238E27FC236}">
                  <a16:creationId xmlns:a16="http://schemas.microsoft.com/office/drawing/2014/main" id="{593BC8D6-99C4-7661-D78A-0CF6AD4C350D}"/>
                </a:ext>
              </a:extLst>
            </p:cNvPr>
            <p:cNvSpPr/>
            <p:nvPr/>
          </p:nvSpPr>
          <p:spPr>
            <a:xfrm>
              <a:off x="3657600" y="3429000"/>
              <a:ext cx="1676400" cy="2286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0" name="Wave 639">
              <a:extLst>
                <a:ext uri="{FF2B5EF4-FFF2-40B4-BE49-F238E27FC236}">
                  <a16:creationId xmlns:a16="http://schemas.microsoft.com/office/drawing/2014/main" id="{21183716-19BC-B44B-198D-045D2A128223}"/>
                </a:ext>
              </a:extLst>
            </p:cNvPr>
            <p:cNvSpPr/>
            <p:nvPr/>
          </p:nvSpPr>
          <p:spPr>
            <a:xfrm rot="15210751">
              <a:off x="4724729" y="3843514"/>
              <a:ext cx="762000" cy="253453"/>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1" name="Wave 640">
              <a:extLst>
                <a:ext uri="{FF2B5EF4-FFF2-40B4-BE49-F238E27FC236}">
                  <a16:creationId xmlns:a16="http://schemas.microsoft.com/office/drawing/2014/main" id="{113E3A6C-ACF8-D72C-2C8A-2DEE60169660}"/>
                </a:ext>
              </a:extLst>
            </p:cNvPr>
            <p:cNvSpPr/>
            <p:nvPr/>
          </p:nvSpPr>
          <p:spPr>
            <a:xfrm rot="16200000">
              <a:off x="4572330" y="3843513"/>
              <a:ext cx="762000" cy="253453"/>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2" name="Rounded Rectangle 26">
              <a:extLst>
                <a:ext uri="{FF2B5EF4-FFF2-40B4-BE49-F238E27FC236}">
                  <a16:creationId xmlns:a16="http://schemas.microsoft.com/office/drawing/2014/main" id="{E934F39A-047D-8F7A-6898-A13077C9A28B}"/>
                </a:ext>
              </a:extLst>
            </p:cNvPr>
            <p:cNvSpPr/>
            <p:nvPr/>
          </p:nvSpPr>
          <p:spPr>
            <a:xfrm>
              <a:off x="4876800" y="3429000"/>
              <a:ext cx="304800" cy="2286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49" name="Group 3">
            <a:extLst>
              <a:ext uri="{FF2B5EF4-FFF2-40B4-BE49-F238E27FC236}">
                <a16:creationId xmlns:a16="http://schemas.microsoft.com/office/drawing/2014/main" id="{AABC354E-657B-CE45-2D56-673C1D2ACE66}"/>
              </a:ext>
            </a:extLst>
          </p:cNvPr>
          <p:cNvGrpSpPr/>
          <p:nvPr/>
        </p:nvGrpSpPr>
        <p:grpSpPr>
          <a:xfrm>
            <a:off x="3754715" y="1027090"/>
            <a:ext cx="936320" cy="1879635"/>
            <a:chOff x="309652" y="466773"/>
            <a:chExt cx="2433548" cy="4679887"/>
          </a:xfrm>
        </p:grpSpPr>
        <p:sp>
          <p:nvSpPr>
            <p:cNvPr id="650" name="Cloud 649">
              <a:extLst>
                <a:ext uri="{FF2B5EF4-FFF2-40B4-BE49-F238E27FC236}">
                  <a16:creationId xmlns:a16="http://schemas.microsoft.com/office/drawing/2014/main" id="{74F22C49-5F0F-A7FF-3843-206F2CDB7BFE}"/>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1" name="Cloud 650">
              <a:extLst>
                <a:ext uri="{FF2B5EF4-FFF2-40B4-BE49-F238E27FC236}">
                  <a16:creationId xmlns:a16="http://schemas.microsoft.com/office/drawing/2014/main" id="{5692685D-7C31-6A43-92AB-B2A4216CDFFA}"/>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2" name="Oval 651">
              <a:extLst>
                <a:ext uri="{FF2B5EF4-FFF2-40B4-BE49-F238E27FC236}">
                  <a16:creationId xmlns:a16="http://schemas.microsoft.com/office/drawing/2014/main" id="{92F075BD-143A-ED8F-C75E-26DBEB2C7F01}"/>
                </a:ext>
              </a:extLst>
            </p:cNvPr>
            <p:cNvSpPr/>
            <p:nvPr/>
          </p:nvSpPr>
          <p:spPr>
            <a:xfrm rot="20598148">
              <a:off x="2354073" y="3074956"/>
              <a:ext cx="389127"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3" name="Oval 652">
              <a:extLst>
                <a:ext uri="{FF2B5EF4-FFF2-40B4-BE49-F238E27FC236}">
                  <a16:creationId xmlns:a16="http://schemas.microsoft.com/office/drawing/2014/main" id="{1D1009A1-46E6-85E7-C173-DF421AF8D328}"/>
                </a:ext>
              </a:extLst>
            </p:cNvPr>
            <p:cNvSpPr/>
            <p:nvPr/>
          </p:nvSpPr>
          <p:spPr>
            <a:xfrm rot="1627652">
              <a:off x="309652" y="2917860"/>
              <a:ext cx="411982"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4" name="Oval 653">
              <a:extLst>
                <a:ext uri="{FF2B5EF4-FFF2-40B4-BE49-F238E27FC236}">
                  <a16:creationId xmlns:a16="http://schemas.microsoft.com/office/drawing/2014/main" id="{688B7647-501F-D263-1D36-75D8368A4B73}"/>
                </a:ext>
              </a:extLst>
            </p:cNvPr>
            <p:cNvSpPr/>
            <p:nvPr/>
          </p:nvSpPr>
          <p:spPr>
            <a:xfrm rot="2225333">
              <a:off x="1231250" y="4469525"/>
              <a:ext cx="392724" cy="6771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5" name="Oval 654">
              <a:extLst>
                <a:ext uri="{FF2B5EF4-FFF2-40B4-BE49-F238E27FC236}">
                  <a16:creationId xmlns:a16="http://schemas.microsoft.com/office/drawing/2014/main" id="{E24604BF-7DD4-0153-A61E-E94F971F1726}"/>
                </a:ext>
              </a:extLst>
            </p:cNvPr>
            <p:cNvSpPr/>
            <p:nvPr/>
          </p:nvSpPr>
          <p:spPr>
            <a:xfrm rot="20622370">
              <a:off x="1676400" y="4504465"/>
              <a:ext cx="441568" cy="6009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6" name="Trapezoid 655">
              <a:extLst>
                <a:ext uri="{FF2B5EF4-FFF2-40B4-BE49-F238E27FC236}">
                  <a16:creationId xmlns:a16="http://schemas.microsoft.com/office/drawing/2014/main" id="{9501F43D-3111-E70E-DA7C-D6470D1C14B8}"/>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7" name="Trapezoid 656">
              <a:extLst>
                <a:ext uri="{FF2B5EF4-FFF2-40B4-BE49-F238E27FC236}">
                  <a16:creationId xmlns:a16="http://schemas.microsoft.com/office/drawing/2014/main" id="{BE8A69B3-9195-DD24-0307-F78A9D1D9421}"/>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8" name="Trapezoid 657">
              <a:extLst>
                <a:ext uri="{FF2B5EF4-FFF2-40B4-BE49-F238E27FC236}">
                  <a16:creationId xmlns:a16="http://schemas.microsoft.com/office/drawing/2014/main" id="{77198FD3-9212-7609-8DBE-D4F225AA4F9C}"/>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9" name="Trapezoid 658">
              <a:extLst>
                <a:ext uri="{FF2B5EF4-FFF2-40B4-BE49-F238E27FC236}">
                  <a16:creationId xmlns:a16="http://schemas.microsoft.com/office/drawing/2014/main" id="{1728A84E-CF29-5AEA-8EA7-5C8A1FF9797F}"/>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0" name="Trapezoid 659">
              <a:extLst>
                <a:ext uri="{FF2B5EF4-FFF2-40B4-BE49-F238E27FC236}">
                  <a16:creationId xmlns:a16="http://schemas.microsoft.com/office/drawing/2014/main" id="{90072D55-FC48-7355-9B10-9CA26EA5CC7E}"/>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1" name="Oval 660">
              <a:extLst>
                <a:ext uri="{FF2B5EF4-FFF2-40B4-BE49-F238E27FC236}">
                  <a16:creationId xmlns:a16="http://schemas.microsoft.com/office/drawing/2014/main" id="{036EB302-D543-B9A1-E8D9-385C1D130EC1}"/>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2" name="Trapezoid 661">
              <a:extLst>
                <a:ext uri="{FF2B5EF4-FFF2-40B4-BE49-F238E27FC236}">
                  <a16:creationId xmlns:a16="http://schemas.microsoft.com/office/drawing/2014/main" id="{2648C1F5-1C83-8B08-8FD2-C072F40F4280}"/>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3" name="Trapezoid 662">
              <a:extLst>
                <a:ext uri="{FF2B5EF4-FFF2-40B4-BE49-F238E27FC236}">
                  <a16:creationId xmlns:a16="http://schemas.microsoft.com/office/drawing/2014/main" id="{537B8550-7F96-2F5B-DBCC-83595B5179F6}"/>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4" name="Oval 663">
              <a:extLst>
                <a:ext uri="{FF2B5EF4-FFF2-40B4-BE49-F238E27FC236}">
                  <a16:creationId xmlns:a16="http://schemas.microsoft.com/office/drawing/2014/main" id="{E8B31616-6DDA-DFC8-42F1-05BC4B8CF30B}"/>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5" name="Rectangle 664">
              <a:extLst>
                <a:ext uri="{FF2B5EF4-FFF2-40B4-BE49-F238E27FC236}">
                  <a16:creationId xmlns:a16="http://schemas.microsoft.com/office/drawing/2014/main" id="{500DE22F-69F2-A60C-68B0-394FD25DD810}"/>
                </a:ext>
              </a:extLst>
            </p:cNvPr>
            <p:cNvSpPr/>
            <p:nvPr/>
          </p:nvSpPr>
          <p:spPr>
            <a:xfrm>
              <a:off x="1464921" y="2240504"/>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2" name="Rectangle 871">
              <a:extLst>
                <a:ext uri="{FF2B5EF4-FFF2-40B4-BE49-F238E27FC236}">
                  <a16:creationId xmlns:a16="http://schemas.microsoft.com/office/drawing/2014/main" id="{F46FA5DD-BF38-7FC2-1A9F-22102DB0FC8F}"/>
                </a:ext>
              </a:extLst>
            </p:cNvPr>
            <p:cNvSpPr/>
            <p:nvPr/>
          </p:nvSpPr>
          <p:spPr>
            <a:xfrm>
              <a:off x="1406873" y="3318353"/>
              <a:ext cx="380093" cy="15771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3" name="Cloud 2">
              <a:extLst>
                <a:ext uri="{FF2B5EF4-FFF2-40B4-BE49-F238E27FC236}">
                  <a16:creationId xmlns:a16="http://schemas.microsoft.com/office/drawing/2014/main" id="{9AE85B66-9C70-05E6-6F78-4BD07A9E94A7}"/>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4" name="Oval 873">
              <a:extLst>
                <a:ext uri="{FF2B5EF4-FFF2-40B4-BE49-F238E27FC236}">
                  <a16:creationId xmlns:a16="http://schemas.microsoft.com/office/drawing/2014/main" id="{F33AE5A5-487C-AA6A-3269-DA44FB1BFCCB}"/>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875" name="Group 874">
            <a:extLst>
              <a:ext uri="{FF2B5EF4-FFF2-40B4-BE49-F238E27FC236}">
                <a16:creationId xmlns:a16="http://schemas.microsoft.com/office/drawing/2014/main" id="{FB23AF0D-930C-3489-C3AF-F666C12D75BF}"/>
              </a:ext>
            </a:extLst>
          </p:cNvPr>
          <p:cNvGrpSpPr/>
          <p:nvPr/>
        </p:nvGrpSpPr>
        <p:grpSpPr>
          <a:xfrm>
            <a:off x="5225380" y="968373"/>
            <a:ext cx="800207" cy="1762502"/>
            <a:chOff x="6934200" y="1265656"/>
            <a:chExt cx="1985484" cy="4373144"/>
          </a:xfrm>
        </p:grpSpPr>
        <p:sp>
          <p:nvSpPr>
            <p:cNvPr id="876" name="Oval 875">
              <a:extLst>
                <a:ext uri="{FF2B5EF4-FFF2-40B4-BE49-F238E27FC236}">
                  <a16:creationId xmlns:a16="http://schemas.microsoft.com/office/drawing/2014/main" id="{3825A185-73F3-2A48-346A-6C07F349DE17}"/>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92B414AF-B438-E24A-C28B-B3BBE55AD2C4}"/>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Trapezoid 877">
              <a:extLst>
                <a:ext uri="{FF2B5EF4-FFF2-40B4-BE49-F238E27FC236}">
                  <a16:creationId xmlns:a16="http://schemas.microsoft.com/office/drawing/2014/main" id="{BB619764-6850-15E0-F8A4-44B470DF7DA5}"/>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a:extLst>
                <a:ext uri="{FF2B5EF4-FFF2-40B4-BE49-F238E27FC236}">
                  <a16:creationId xmlns:a16="http://schemas.microsoft.com/office/drawing/2014/main" id="{D35C3668-91B7-8C9A-2018-5EFE1A942F7A}"/>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a:extLst>
                <a:ext uri="{FF2B5EF4-FFF2-40B4-BE49-F238E27FC236}">
                  <a16:creationId xmlns:a16="http://schemas.microsoft.com/office/drawing/2014/main" id="{C4F00E08-A99F-6597-209E-5A23AD1F262B}"/>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Trapezoid 880">
              <a:extLst>
                <a:ext uri="{FF2B5EF4-FFF2-40B4-BE49-F238E27FC236}">
                  <a16:creationId xmlns:a16="http://schemas.microsoft.com/office/drawing/2014/main" id="{5E9355F7-2169-C873-DB7B-C1F00B1DF66C}"/>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Trapezoid 881">
              <a:extLst>
                <a:ext uri="{FF2B5EF4-FFF2-40B4-BE49-F238E27FC236}">
                  <a16:creationId xmlns:a16="http://schemas.microsoft.com/office/drawing/2014/main" id="{CD8C675D-F6FD-88BD-8E8E-7C2B5612A45B}"/>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Cloud 882">
              <a:extLst>
                <a:ext uri="{FF2B5EF4-FFF2-40B4-BE49-F238E27FC236}">
                  <a16:creationId xmlns:a16="http://schemas.microsoft.com/office/drawing/2014/main" id="{B97700DB-A0AE-3335-A5A7-CA96A9C127F5}"/>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Cloud 883">
              <a:extLst>
                <a:ext uri="{FF2B5EF4-FFF2-40B4-BE49-F238E27FC236}">
                  <a16:creationId xmlns:a16="http://schemas.microsoft.com/office/drawing/2014/main" id="{4939CDF9-CF12-EE94-28EE-23DCC289C576}"/>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Trapezoid 884">
              <a:extLst>
                <a:ext uri="{FF2B5EF4-FFF2-40B4-BE49-F238E27FC236}">
                  <a16:creationId xmlns:a16="http://schemas.microsoft.com/office/drawing/2014/main" id="{BEAD30EB-0560-5D52-22D4-E6F78D2C3B57}"/>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Isosceles Triangle 885">
              <a:extLst>
                <a:ext uri="{FF2B5EF4-FFF2-40B4-BE49-F238E27FC236}">
                  <a16:creationId xmlns:a16="http://schemas.microsoft.com/office/drawing/2014/main" id="{292C056A-34CA-D34E-A95E-92C45BF72817}"/>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7" name="Group 24">
              <a:extLst>
                <a:ext uri="{FF2B5EF4-FFF2-40B4-BE49-F238E27FC236}">
                  <a16:creationId xmlns:a16="http://schemas.microsoft.com/office/drawing/2014/main" id="{09192F86-08C3-EF01-D775-14434E3E0DA1}"/>
                </a:ext>
              </a:extLst>
            </p:cNvPr>
            <p:cNvGrpSpPr/>
            <p:nvPr/>
          </p:nvGrpSpPr>
          <p:grpSpPr>
            <a:xfrm>
              <a:off x="7108136" y="2340650"/>
              <a:ext cx="1562627" cy="2259000"/>
              <a:chOff x="4553132" y="826758"/>
              <a:chExt cx="2212490" cy="3524987"/>
            </a:xfrm>
          </p:grpSpPr>
          <p:sp>
            <p:nvSpPr>
              <p:cNvPr id="1434" name="Double Wave 23">
                <a:extLst>
                  <a:ext uri="{FF2B5EF4-FFF2-40B4-BE49-F238E27FC236}">
                    <a16:creationId xmlns:a16="http://schemas.microsoft.com/office/drawing/2014/main" id="{1F02EF97-62D9-5BF8-99BC-481AB20AAD5D}"/>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5" name="Group 16">
                <a:extLst>
                  <a:ext uri="{FF2B5EF4-FFF2-40B4-BE49-F238E27FC236}">
                    <a16:creationId xmlns:a16="http://schemas.microsoft.com/office/drawing/2014/main" id="{BFA0E1E8-15EE-230F-E37E-F19467B219F1}"/>
                  </a:ext>
                </a:extLst>
              </p:cNvPr>
              <p:cNvGrpSpPr/>
              <p:nvPr/>
            </p:nvGrpSpPr>
            <p:grpSpPr>
              <a:xfrm>
                <a:off x="4828805" y="826758"/>
                <a:ext cx="1936817" cy="2113967"/>
                <a:chOff x="2729087" y="2138375"/>
                <a:chExt cx="1936817" cy="2113967"/>
              </a:xfrm>
              <a:solidFill>
                <a:srgbClr val="E0C13C"/>
              </a:solidFill>
            </p:grpSpPr>
            <p:sp>
              <p:nvSpPr>
                <p:cNvPr id="1436" name="Pie 17">
                  <a:extLst>
                    <a:ext uri="{FF2B5EF4-FFF2-40B4-BE49-F238E27FC236}">
                      <a16:creationId xmlns:a16="http://schemas.microsoft.com/office/drawing/2014/main" id="{AFE99354-8B03-8987-D60D-49483A7BDB03}"/>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37" name="Group 5">
                  <a:extLst>
                    <a:ext uri="{FF2B5EF4-FFF2-40B4-BE49-F238E27FC236}">
                      <a16:creationId xmlns:a16="http://schemas.microsoft.com/office/drawing/2014/main" id="{F6C9898A-9BE2-F0CF-BE7D-4BE6BB2FD975}"/>
                    </a:ext>
                  </a:extLst>
                </p:cNvPr>
                <p:cNvGrpSpPr/>
                <p:nvPr/>
              </p:nvGrpSpPr>
              <p:grpSpPr>
                <a:xfrm>
                  <a:off x="2914797" y="2383259"/>
                  <a:ext cx="1511630" cy="1584684"/>
                  <a:chOff x="2912535" y="2383259"/>
                  <a:chExt cx="1511630" cy="1584684"/>
                </a:xfrm>
                <a:grpFill/>
              </p:grpSpPr>
              <p:sp>
                <p:nvSpPr>
                  <p:cNvPr id="1438" name="Moon 3">
                    <a:extLst>
                      <a:ext uri="{FF2B5EF4-FFF2-40B4-BE49-F238E27FC236}">
                        <a16:creationId xmlns:a16="http://schemas.microsoft.com/office/drawing/2014/main" id="{8BFE058E-06F5-EF85-DF2E-5133029FBE7F}"/>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Moon 20">
                    <a:extLst>
                      <a:ext uri="{FF2B5EF4-FFF2-40B4-BE49-F238E27FC236}">
                        <a16:creationId xmlns:a16="http://schemas.microsoft.com/office/drawing/2014/main" id="{DAD56E3C-47F8-0A6F-B291-7EE05BF32789}"/>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88" name="Oval 887">
              <a:extLst>
                <a:ext uri="{FF2B5EF4-FFF2-40B4-BE49-F238E27FC236}">
                  <a16:creationId xmlns:a16="http://schemas.microsoft.com/office/drawing/2014/main" id="{8C0DBFEB-33E3-8281-6908-A36CFF156EC7}"/>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9" name="Group 58">
              <a:extLst>
                <a:ext uri="{FF2B5EF4-FFF2-40B4-BE49-F238E27FC236}">
                  <a16:creationId xmlns:a16="http://schemas.microsoft.com/office/drawing/2014/main" id="{9835FA5C-1CD6-7A46-9533-F1E621D00955}"/>
                </a:ext>
              </a:extLst>
            </p:cNvPr>
            <p:cNvGrpSpPr/>
            <p:nvPr/>
          </p:nvGrpSpPr>
          <p:grpSpPr>
            <a:xfrm rot="175281">
              <a:off x="7281771" y="4966315"/>
              <a:ext cx="1319546" cy="446802"/>
              <a:chOff x="3810000" y="1677648"/>
              <a:chExt cx="4705061" cy="1827552"/>
            </a:xfrm>
          </p:grpSpPr>
          <p:grpSp>
            <p:nvGrpSpPr>
              <p:cNvPr id="1404" name="Group 37">
                <a:extLst>
                  <a:ext uri="{FF2B5EF4-FFF2-40B4-BE49-F238E27FC236}">
                    <a16:creationId xmlns:a16="http://schemas.microsoft.com/office/drawing/2014/main" id="{D44CD3E3-3DC6-65E5-3F3B-54593F9FE89F}"/>
                  </a:ext>
                </a:extLst>
              </p:cNvPr>
              <p:cNvGrpSpPr/>
              <p:nvPr/>
            </p:nvGrpSpPr>
            <p:grpSpPr>
              <a:xfrm>
                <a:off x="3810000" y="1828800"/>
                <a:ext cx="1776984" cy="1676400"/>
                <a:chOff x="3810000" y="1828800"/>
                <a:chExt cx="4038600" cy="3810000"/>
              </a:xfrm>
            </p:grpSpPr>
            <p:sp>
              <p:nvSpPr>
                <p:cNvPr id="1425" name="Half Frame 1424">
                  <a:extLst>
                    <a:ext uri="{FF2B5EF4-FFF2-40B4-BE49-F238E27FC236}">
                      <a16:creationId xmlns:a16="http://schemas.microsoft.com/office/drawing/2014/main" id="{A420DA43-9806-E028-F5F8-2579FDA40FA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6" name="Half Frame 1425">
                  <a:extLst>
                    <a:ext uri="{FF2B5EF4-FFF2-40B4-BE49-F238E27FC236}">
                      <a16:creationId xmlns:a16="http://schemas.microsoft.com/office/drawing/2014/main" id="{44A274B4-3A27-0597-E545-004AE654BAC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7" name="Half Frame 1426">
                  <a:extLst>
                    <a:ext uri="{FF2B5EF4-FFF2-40B4-BE49-F238E27FC236}">
                      <a16:creationId xmlns:a16="http://schemas.microsoft.com/office/drawing/2014/main" id="{A9AAAFDB-26C9-7870-9416-EA02D340E99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8" name="Half Frame 1427">
                  <a:extLst>
                    <a:ext uri="{FF2B5EF4-FFF2-40B4-BE49-F238E27FC236}">
                      <a16:creationId xmlns:a16="http://schemas.microsoft.com/office/drawing/2014/main" id="{378D524E-5522-FCB9-18EC-39A32F64E0F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9" name="Donut 252">
                  <a:extLst>
                    <a:ext uri="{FF2B5EF4-FFF2-40B4-BE49-F238E27FC236}">
                      <a16:creationId xmlns:a16="http://schemas.microsoft.com/office/drawing/2014/main" id="{D7C6F898-8843-DEC6-32F3-CBB2C38E76B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0" name="Diamond 1429">
                  <a:extLst>
                    <a:ext uri="{FF2B5EF4-FFF2-40B4-BE49-F238E27FC236}">
                      <a16:creationId xmlns:a16="http://schemas.microsoft.com/office/drawing/2014/main" id="{EFB8D264-7CA3-50F8-F11F-14D00CC885E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Diamond 1430">
                  <a:extLst>
                    <a:ext uri="{FF2B5EF4-FFF2-40B4-BE49-F238E27FC236}">
                      <a16:creationId xmlns:a16="http://schemas.microsoft.com/office/drawing/2014/main" id="{7D4ED195-D7AF-6543-F017-7AC7B49E122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Diamond 1431">
                  <a:extLst>
                    <a:ext uri="{FF2B5EF4-FFF2-40B4-BE49-F238E27FC236}">
                      <a16:creationId xmlns:a16="http://schemas.microsoft.com/office/drawing/2014/main" id="{9AE070DA-15B5-8B15-A558-4086867B990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Diamond 1432">
                  <a:extLst>
                    <a:ext uri="{FF2B5EF4-FFF2-40B4-BE49-F238E27FC236}">
                      <a16:creationId xmlns:a16="http://schemas.microsoft.com/office/drawing/2014/main" id="{FEC48981-FF8D-B56B-28C1-D09A0A4F586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5" name="Group 38">
                <a:extLst>
                  <a:ext uri="{FF2B5EF4-FFF2-40B4-BE49-F238E27FC236}">
                    <a16:creationId xmlns:a16="http://schemas.microsoft.com/office/drawing/2014/main" id="{CDAABA14-F3E7-56A3-3C0C-57D9B94F4CD4}"/>
                  </a:ext>
                </a:extLst>
              </p:cNvPr>
              <p:cNvGrpSpPr/>
              <p:nvPr/>
            </p:nvGrpSpPr>
            <p:grpSpPr>
              <a:xfrm>
                <a:off x="5314014" y="1757596"/>
                <a:ext cx="1776984" cy="1676400"/>
                <a:chOff x="3810000" y="1828800"/>
                <a:chExt cx="4038600" cy="3810000"/>
              </a:xfrm>
            </p:grpSpPr>
            <p:sp>
              <p:nvSpPr>
                <p:cNvPr id="1416" name="Half Frame 1415">
                  <a:extLst>
                    <a:ext uri="{FF2B5EF4-FFF2-40B4-BE49-F238E27FC236}">
                      <a16:creationId xmlns:a16="http://schemas.microsoft.com/office/drawing/2014/main" id="{5DC92B0C-C429-E31A-C466-D14EE21545C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7" name="Half Frame 1416">
                  <a:extLst>
                    <a:ext uri="{FF2B5EF4-FFF2-40B4-BE49-F238E27FC236}">
                      <a16:creationId xmlns:a16="http://schemas.microsoft.com/office/drawing/2014/main" id="{45AF1CB0-A3E6-5E89-1433-238ED62A4BA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8" name="Half Frame 1417">
                  <a:extLst>
                    <a:ext uri="{FF2B5EF4-FFF2-40B4-BE49-F238E27FC236}">
                      <a16:creationId xmlns:a16="http://schemas.microsoft.com/office/drawing/2014/main" id="{02A5AFEB-198C-347A-1853-4DE364A454F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9" name="Half Frame 1418">
                  <a:extLst>
                    <a:ext uri="{FF2B5EF4-FFF2-40B4-BE49-F238E27FC236}">
                      <a16:creationId xmlns:a16="http://schemas.microsoft.com/office/drawing/2014/main" id="{B3D684F3-2F8C-33C5-2652-3EBC5A9AC16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0" name="Donut 243">
                  <a:extLst>
                    <a:ext uri="{FF2B5EF4-FFF2-40B4-BE49-F238E27FC236}">
                      <a16:creationId xmlns:a16="http://schemas.microsoft.com/office/drawing/2014/main" id="{737D6A27-C596-69CF-9196-0B08C4017B8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1" name="Diamond 1420">
                  <a:extLst>
                    <a:ext uri="{FF2B5EF4-FFF2-40B4-BE49-F238E27FC236}">
                      <a16:creationId xmlns:a16="http://schemas.microsoft.com/office/drawing/2014/main" id="{94D77DE8-3B10-3C7D-776C-ACECB8BA1F6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Diamond 1421">
                  <a:extLst>
                    <a:ext uri="{FF2B5EF4-FFF2-40B4-BE49-F238E27FC236}">
                      <a16:creationId xmlns:a16="http://schemas.microsoft.com/office/drawing/2014/main" id="{286ADFFB-5DB3-24AC-5981-FCEBE6B47FB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Diamond 1422">
                  <a:extLst>
                    <a:ext uri="{FF2B5EF4-FFF2-40B4-BE49-F238E27FC236}">
                      <a16:creationId xmlns:a16="http://schemas.microsoft.com/office/drawing/2014/main" id="{6149236E-A394-E362-D61C-420E9A2117D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Diamond 1423">
                  <a:extLst>
                    <a:ext uri="{FF2B5EF4-FFF2-40B4-BE49-F238E27FC236}">
                      <a16:creationId xmlns:a16="http://schemas.microsoft.com/office/drawing/2014/main" id="{13EFE317-A3DD-1923-488A-1BEF06722A4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6" name="Group 48">
                <a:extLst>
                  <a:ext uri="{FF2B5EF4-FFF2-40B4-BE49-F238E27FC236}">
                    <a16:creationId xmlns:a16="http://schemas.microsoft.com/office/drawing/2014/main" id="{6F462F3F-5F47-2CB2-A13B-D7D12E4E9D05}"/>
                  </a:ext>
                </a:extLst>
              </p:cNvPr>
              <p:cNvGrpSpPr/>
              <p:nvPr/>
            </p:nvGrpSpPr>
            <p:grpSpPr>
              <a:xfrm>
                <a:off x="6738077" y="1677648"/>
                <a:ext cx="1776984" cy="1676400"/>
                <a:chOff x="3810000" y="1828800"/>
                <a:chExt cx="4038600" cy="3810000"/>
              </a:xfrm>
            </p:grpSpPr>
            <p:sp>
              <p:nvSpPr>
                <p:cNvPr id="1407" name="Half Frame 1406">
                  <a:extLst>
                    <a:ext uri="{FF2B5EF4-FFF2-40B4-BE49-F238E27FC236}">
                      <a16:creationId xmlns:a16="http://schemas.microsoft.com/office/drawing/2014/main" id="{7F45B66E-16F5-0814-A652-9E546A38073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8" name="Half Frame 50">
                  <a:extLst>
                    <a:ext uri="{FF2B5EF4-FFF2-40B4-BE49-F238E27FC236}">
                      <a16:creationId xmlns:a16="http://schemas.microsoft.com/office/drawing/2014/main" id="{8565CE8E-27BD-204C-E725-AB9EBF66065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9" name="Half Frame 51">
                  <a:extLst>
                    <a:ext uri="{FF2B5EF4-FFF2-40B4-BE49-F238E27FC236}">
                      <a16:creationId xmlns:a16="http://schemas.microsoft.com/office/drawing/2014/main" id="{1C6955BE-980F-09DF-570C-9CF402527BD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0" name="Half Frame 52">
                  <a:extLst>
                    <a:ext uri="{FF2B5EF4-FFF2-40B4-BE49-F238E27FC236}">
                      <a16:creationId xmlns:a16="http://schemas.microsoft.com/office/drawing/2014/main" id="{8C4FA6B6-9A8C-FB4B-A21C-635E2973EAD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1" name="Donut 234">
                  <a:extLst>
                    <a:ext uri="{FF2B5EF4-FFF2-40B4-BE49-F238E27FC236}">
                      <a16:creationId xmlns:a16="http://schemas.microsoft.com/office/drawing/2014/main" id="{DD7F094C-8482-D69E-1AA4-9EBDAE9B813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2" name="Diamond 1411">
                  <a:extLst>
                    <a:ext uri="{FF2B5EF4-FFF2-40B4-BE49-F238E27FC236}">
                      <a16:creationId xmlns:a16="http://schemas.microsoft.com/office/drawing/2014/main" id="{FF1655E1-2862-06A5-9D88-106C7C85272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Diamond 1412">
                  <a:extLst>
                    <a:ext uri="{FF2B5EF4-FFF2-40B4-BE49-F238E27FC236}">
                      <a16:creationId xmlns:a16="http://schemas.microsoft.com/office/drawing/2014/main" id="{6848E297-27C9-6F20-0B6F-0CBA2C8321D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Diamond 1413">
                  <a:extLst>
                    <a:ext uri="{FF2B5EF4-FFF2-40B4-BE49-F238E27FC236}">
                      <a16:creationId xmlns:a16="http://schemas.microsoft.com/office/drawing/2014/main" id="{1EF28FBA-F9CE-ECDC-5686-A8C843ADE58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Diamond 1414">
                  <a:extLst>
                    <a:ext uri="{FF2B5EF4-FFF2-40B4-BE49-F238E27FC236}">
                      <a16:creationId xmlns:a16="http://schemas.microsoft.com/office/drawing/2014/main" id="{E6BB3E82-6136-A879-7432-2C4A762B951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90" name="Cloud 889">
              <a:extLst>
                <a:ext uri="{FF2B5EF4-FFF2-40B4-BE49-F238E27FC236}">
                  <a16:creationId xmlns:a16="http://schemas.microsoft.com/office/drawing/2014/main" id="{DB43E1A1-83C7-2D1B-57C2-9ECC0FDDAB7C}"/>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1" name="Group 890">
              <a:extLst>
                <a:ext uri="{FF2B5EF4-FFF2-40B4-BE49-F238E27FC236}">
                  <a16:creationId xmlns:a16="http://schemas.microsoft.com/office/drawing/2014/main" id="{2372DD7D-7040-86B6-9B12-9EC7AED2D7C9}"/>
                </a:ext>
              </a:extLst>
            </p:cNvPr>
            <p:cNvGrpSpPr/>
            <p:nvPr/>
          </p:nvGrpSpPr>
          <p:grpSpPr>
            <a:xfrm>
              <a:off x="7162023" y="1568903"/>
              <a:ext cx="1544762" cy="259293"/>
              <a:chOff x="7105896" y="1557210"/>
              <a:chExt cx="1544762" cy="488119"/>
            </a:xfrm>
          </p:grpSpPr>
          <p:sp>
            <p:nvSpPr>
              <p:cNvPr id="892" name="Rounded Rectangle 15">
                <a:extLst>
                  <a:ext uri="{FF2B5EF4-FFF2-40B4-BE49-F238E27FC236}">
                    <a16:creationId xmlns:a16="http://schemas.microsoft.com/office/drawing/2014/main" id="{D5FF0C65-64F7-28A4-90EF-2C937145AB37}"/>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3" name="Group 59">
                <a:extLst>
                  <a:ext uri="{FF2B5EF4-FFF2-40B4-BE49-F238E27FC236}">
                    <a16:creationId xmlns:a16="http://schemas.microsoft.com/office/drawing/2014/main" id="{79EDCA4B-4DB8-A29A-1865-F93C9F2BF9E3}"/>
                  </a:ext>
                </a:extLst>
              </p:cNvPr>
              <p:cNvGrpSpPr/>
              <p:nvPr/>
            </p:nvGrpSpPr>
            <p:grpSpPr>
              <a:xfrm rot="160736">
                <a:off x="7230848" y="1557210"/>
                <a:ext cx="1269517" cy="488119"/>
                <a:chOff x="3810000" y="1677648"/>
                <a:chExt cx="4705061" cy="1827552"/>
              </a:xfrm>
            </p:grpSpPr>
            <p:grpSp>
              <p:nvGrpSpPr>
                <p:cNvPr id="894" name="Group 37">
                  <a:extLst>
                    <a:ext uri="{FF2B5EF4-FFF2-40B4-BE49-F238E27FC236}">
                      <a16:creationId xmlns:a16="http://schemas.microsoft.com/office/drawing/2014/main" id="{DE5A3FA2-3A31-46B4-6547-F3DD594CF9B9}"/>
                    </a:ext>
                  </a:extLst>
                </p:cNvPr>
                <p:cNvGrpSpPr/>
                <p:nvPr/>
              </p:nvGrpSpPr>
              <p:grpSpPr>
                <a:xfrm>
                  <a:off x="3810000" y="1828800"/>
                  <a:ext cx="1776984" cy="1676400"/>
                  <a:chOff x="3810000" y="1828800"/>
                  <a:chExt cx="4038600" cy="3810000"/>
                </a:xfrm>
              </p:grpSpPr>
              <p:sp>
                <p:nvSpPr>
                  <p:cNvPr id="1395" name="Half Frame 1394">
                    <a:extLst>
                      <a:ext uri="{FF2B5EF4-FFF2-40B4-BE49-F238E27FC236}">
                        <a16:creationId xmlns:a16="http://schemas.microsoft.com/office/drawing/2014/main" id="{77D37854-D9D0-5714-7FCF-522291BA510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6" name="Half Frame 1395">
                    <a:extLst>
                      <a:ext uri="{FF2B5EF4-FFF2-40B4-BE49-F238E27FC236}">
                        <a16:creationId xmlns:a16="http://schemas.microsoft.com/office/drawing/2014/main" id="{0A937196-EA3D-0B62-198D-B6E015115D3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7" name="Half Frame 1396">
                    <a:extLst>
                      <a:ext uri="{FF2B5EF4-FFF2-40B4-BE49-F238E27FC236}">
                        <a16:creationId xmlns:a16="http://schemas.microsoft.com/office/drawing/2014/main" id="{9BDE82C5-C2DF-FBF6-A6FE-7E45D2B20BC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8" name="Half Frame 1397">
                    <a:extLst>
                      <a:ext uri="{FF2B5EF4-FFF2-40B4-BE49-F238E27FC236}">
                        <a16:creationId xmlns:a16="http://schemas.microsoft.com/office/drawing/2014/main" id="{44EE8072-B6FF-AB9F-E110-5896C9D3016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9" name="Donut 222">
                    <a:extLst>
                      <a:ext uri="{FF2B5EF4-FFF2-40B4-BE49-F238E27FC236}">
                        <a16:creationId xmlns:a16="http://schemas.microsoft.com/office/drawing/2014/main" id="{22870A38-9266-1E76-3936-4DC331267EC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0" name="Diamond 1399">
                    <a:extLst>
                      <a:ext uri="{FF2B5EF4-FFF2-40B4-BE49-F238E27FC236}">
                        <a16:creationId xmlns:a16="http://schemas.microsoft.com/office/drawing/2014/main" id="{1DB0EA60-FF8A-22A6-CE77-0A3D298303E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Diamond 1400">
                    <a:extLst>
                      <a:ext uri="{FF2B5EF4-FFF2-40B4-BE49-F238E27FC236}">
                        <a16:creationId xmlns:a16="http://schemas.microsoft.com/office/drawing/2014/main" id="{C1BD213B-4870-7E00-9E9C-0EF25A7877C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Diamond 1401">
                    <a:extLst>
                      <a:ext uri="{FF2B5EF4-FFF2-40B4-BE49-F238E27FC236}">
                        <a16:creationId xmlns:a16="http://schemas.microsoft.com/office/drawing/2014/main" id="{720C95E3-A228-46D6-2BC7-F21CB342873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Diamond 1402">
                    <a:extLst>
                      <a:ext uri="{FF2B5EF4-FFF2-40B4-BE49-F238E27FC236}">
                        <a16:creationId xmlns:a16="http://schemas.microsoft.com/office/drawing/2014/main" id="{E43F7AA8-15F9-6ED8-9EAC-D9FF6CAECF9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5" name="Group 38">
                  <a:extLst>
                    <a:ext uri="{FF2B5EF4-FFF2-40B4-BE49-F238E27FC236}">
                      <a16:creationId xmlns:a16="http://schemas.microsoft.com/office/drawing/2014/main" id="{CCCD6D17-AC0C-74F7-BD3B-98F2A764B692}"/>
                    </a:ext>
                  </a:extLst>
                </p:cNvPr>
                <p:cNvGrpSpPr/>
                <p:nvPr/>
              </p:nvGrpSpPr>
              <p:grpSpPr>
                <a:xfrm>
                  <a:off x="5314014" y="1757596"/>
                  <a:ext cx="1776984" cy="1676400"/>
                  <a:chOff x="3810000" y="1828800"/>
                  <a:chExt cx="4038600" cy="3810000"/>
                </a:xfrm>
              </p:grpSpPr>
              <p:sp>
                <p:nvSpPr>
                  <p:cNvPr id="1386" name="Half Frame 1385">
                    <a:extLst>
                      <a:ext uri="{FF2B5EF4-FFF2-40B4-BE49-F238E27FC236}">
                        <a16:creationId xmlns:a16="http://schemas.microsoft.com/office/drawing/2014/main" id="{1B2DED43-C8A4-6449-C702-4C4C9E2B3CD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7" name="Half Frame 1386">
                    <a:extLst>
                      <a:ext uri="{FF2B5EF4-FFF2-40B4-BE49-F238E27FC236}">
                        <a16:creationId xmlns:a16="http://schemas.microsoft.com/office/drawing/2014/main" id="{92169AE5-DC1F-75B5-4ED2-ED4F6D4445F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8" name="Half Frame 1387">
                    <a:extLst>
                      <a:ext uri="{FF2B5EF4-FFF2-40B4-BE49-F238E27FC236}">
                        <a16:creationId xmlns:a16="http://schemas.microsoft.com/office/drawing/2014/main" id="{7C67A8C6-75FC-8719-529B-7F54663DD86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9" name="Half Frame 1388">
                    <a:extLst>
                      <a:ext uri="{FF2B5EF4-FFF2-40B4-BE49-F238E27FC236}">
                        <a16:creationId xmlns:a16="http://schemas.microsoft.com/office/drawing/2014/main" id="{93D146EB-1028-E81D-EC9F-9D9EA712E1D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0" name="Donut 213">
                    <a:extLst>
                      <a:ext uri="{FF2B5EF4-FFF2-40B4-BE49-F238E27FC236}">
                        <a16:creationId xmlns:a16="http://schemas.microsoft.com/office/drawing/2014/main" id="{0D3D3466-B422-BD56-1638-D05CE434B66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1" name="Diamond 1390">
                    <a:extLst>
                      <a:ext uri="{FF2B5EF4-FFF2-40B4-BE49-F238E27FC236}">
                        <a16:creationId xmlns:a16="http://schemas.microsoft.com/office/drawing/2014/main" id="{97725897-AE0E-8538-0097-C34F012D416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Diamond 1391">
                    <a:extLst>
                      <a:ext uri="{FF2B5EF4-FFF2-40B4-BE49-F238E27FC236}">
                        <a16:creationId xmlns:a16="http://schemas.microsoft.com/office/drawing/2014/main" id="{65EFDE30-118B-D871-C200-BB38F6AD739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3" name="Diamond 1392">
                    <a:extLst>
                      <a:ext uri="{FF2B5EF4-FFF2-40B4-BE49-F238E27FC236}">
                        <a16:creationId xmlns:a16="http://schemas.microsoft.com/office/drawing/2014/main" id="{8285F983-50A3-8981-9986-31E58FC686B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Diamond 1393">
                    <a:extLst>
                      <a:ext uri="{FF2B5EF4-FFF2-40B4-BE49-F238E27FC236}">
                        <a16:creationId xmlns:a16="http://schemas.microsoft.com/office/drawing/2014/main" id="{444ADF6C-6505-194F-05C8-865F71EAC3C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6" name="Group 48">
                  <a:extLst>
                    <a:ext uri="{FF2B5EF4-FFF2-40B4-BE49-F238E27FC236}">
                      <a16:creationId xmlns:a16="http://schemas.microsoft.com/office/drawing/2014/main" id="{E2AF63B0-58FC-EC8A-A4F5-0293A5934E86}"/>
                    </a:ext>
                  </a:extLst>
                </p:cNvPr>
                <p:cNvGrpSpPr/>
                <p:nvPr/>
              </p:nvGrpSpPr>
              <p:grpSpPr>
                <a:xfrm>
                  <a:off x="6738077" y="1677648"/>
                  <a:ext cx="1776984" cy="1676400"/>
                  <a:chOff x="3810000" y="1828800"/>
                  <a:chExt cx="4038600" cy="3810000"/>
                </a:xfrm>
              </p:grpSpPr>
              <p:sp>
                <p:nvSpPr>
                  <p:cNvPr id="1377" name="Half Frame 1376">
                    <a:extLst>
                      <a:ext uri="{FF2B5EF4-FFF2-40B4-BE49-F238E27FC236}">
                        <a16:creationId xmlns:a16="http://schemas.microsoft.com/office/drawing/2014/main" id="{7E662886-DD03-BF52-10D2-BE71DF92D3F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8" name="Half Frame 1377">
                    <a:extLst>
                      <a:ext uri="{FF2B5EF4-FFF2-40B4-BE49-F238E27FC236}">
                        <a16:creationId xmlns:a16="http://schemas.microsoft.com/office/drawing/2014/main" id="{42A3FFBD-9899-B29B-725E-1641D9CD930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9" name="Half Frame 1378">
                    <a:extLst>
                      <a:ext uri="{FF2B5EF4-FFF2-40B4-BE49-F238E27FC236}">
                        <a16:creationId xmlns:a16="http://schemas.microsoft.com/office/drawing/2014/main" id="{9C08D3B5-D015-CF92-A507-C48B59FA9D8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0" name="Half Frame 1379">
                    <a:extLst>
                      <a:ext uri="{FF2B5EF4-FFF2-40B4-BE49-F238E27FC236}">
                        <a16:creationId xmlns:a16="http://schemas.microsoft.com/office/drawing/2014/main" id="{BCB05304-F014-A7A5-84EA-8A6888E2BE1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1" name="Donut 204">
                    <a:extLst>
                      <a:ext uri="{FF2B5EF4-FFF2-40B4-BE49-F238E27FC236}">
                        <a16:creationId xmlns:a16="http://schemas.microsoft.com/office/drawing/2014/main" id="{D5C71160-A9CA-3935-C289-06BED0367E5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2" name="Diamond 1381">
                    <a:extLst>
                      <a:ext uri="{FF2B5EF4-FFF2-40B4-BE49-F238E27FC236}">
                        <a16:creationId xmlns:a16="http://schemas.microsoft.com/office/drawing/2014/main" id="{3EDC92E4-A685-8CA9-7F55-08E93CF4AFD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Diamond 1382">
                    <a:extLst>
                      <a:ext uri="{FF2B5EF4-FFF2-40B4-BE49-F238E27FC236}">
                        <a16:creationId xmlns:a16="http://schemas.microsoft.com/office/drawing/2014/main" id="{1C6144EC-79CC-6183-09D2-077680B9417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Diamond 1383">
                    <a:extLst>
                      <a:ext uri="{FF2B5EF4-FFF2-40B4-BE49-F238E27FC236}">
                        <a16:creationId xmlns:a16="http://schemas.microsoft.com/office/drawing/2014/main" id="{172089E8-A196-629F-7198-5E2C5B4F428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Diamond 1384">
                    <a:extLst>
                      <a:ext uri="{FF2B5EF4-FFF2-40B4-BE49-F238E27FC236}">
                        <a16:creationId xmlns:a16="http://schemas.microsoft.com/office/drawing/2014/main" id="{691BED2A-2D16-65DB-FABA-FDECBAA2367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440" name="Group 179">
            <a:extLst>
              <a:ext uri="{FF2B5EF4-FFF2-40B4-BE49-F238E27FC236}">
                <a16:creationId xmlns:a16="http://schemas.microsoft.com/office/drawing/2014/main" id="{5EFDCA88-BEFE-7312-0F5E-76DA72240D11}"/>
              </a:ext>
            </a:extLst>
          </p:cNvPr>
          <p:cNvGrpSpPr/>
          <p:nvPr/>
        </p:nvGrpSpPr>
        <p:grpSpPr>
          <a:xfrm>
            <a:off x="229301" y="3121117"/>
            <a:ext cx="933341" cy="1705761"/>
            <a:chOff x="5530228" y="533400"/>
            <a:chExt cx="2913593" cy="5825482"/>
          </a:xfrm>
        </p:grpSpPr>
        <p:sp>
          <p:nvSpPr>
            <p:cNvPr id="1441" name="Oval 1440">
              <a:extLst>
                <a:ext uri="{FF2B5EF4-FFF2-40B4-BE49-F238E27FC236}">
                  <a16:creationId xmlns:a16="http://schemas.microsoft.com/office/drawing/2014/main" id="{79D5E5B8-D280-33EC-4E7C-6D67C8754B61}"/>
                </a:ext>
              </a:extLst>
            </p:cNvPr>
            <p:cNvSpPr/>
            <p:nvPr/>
          </p:nvSpPr>
          <p:spPr>
            <a:xfrm rot="3646842">
              <a:off x="6888472" y="5751381"/>
              <a:ext cx="721837" cy="493165"/>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2" name="Oval 1441">
              <a:extLst>
                <a:ext uri="{FF2B5EF4-FFF2-40B4-BE49-F238E27FC236}">
                  <a16:creationId xmlns:a16="http://schemas.microsoft.com/office/drawing/2014/main" id="{796D88A4-BDDB-00E8-1FD5-167D95BB1993}"/>
                </a:ext>
              </a:extLst>
            </p:cNvPr>
            <p:cNvSpPr/>
            <p:nvPr/>
          </p:nvSpPr>
          <p:spPr>
            <a:xfrm rot="6922285">
              <a:off x="6341129" y="5747781"/>
              <a:ext cx="721837" cy="493165"/>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Cloud 1442">
              <a:extLst>
                <a:ext uri="{FF2B5EF4-FFF2-40B4-BE49-F238E27FC236}">
                  <a16:creationId xmlns:a16="http://schemas.microsoft.com/office/drawing/2014/main" id="{31EF4AA1-11DB-E9B7-1FEE-3F4F6AFBD058}"/>
                </a:ext>
              </a:extLst>
            </p:cNvPr>
            <p:cNvSpPr/>
            <p:nvPr/>
          </p:nvSpPr>
          <p:spPr>
            <a:xfrm rot="21304292">
              <a:off x="7077564" y="635545"/>
              <a:ext cx="851179" cy="1600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Cloud 1443">
              <a:extLst>
                <a:ext uri="{FF2B5EF4-FFF2-40B4-BE49-F238E27FC236}">
                  <a16:creationId xmlns:a16="http://schemas.microsoft.com/office/drawing/2014/main" id="{1D55F364-A42C-9C5A-D327-69B41D070C38}"/>
                </a:ext>
              </a:extLst>
            </p:cNvPr>
            <p:cNvSpPr/>
            <p:nvPr/>
          </p:nvSpPr>
          <p:spPr>
            <a:xfrm>
              <a:off x="5943600" y="609600"/>
              <a:ext cx="838200" cy="1600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Oval 1444">
              <a:extLst>
                <a:ext uri="{FF2B5EF4-FFF2-40B4-BE49-F238E27FC236}">
                  <a16:creationId xmlns:a16="http://schemas.microsoft.com/office/drawing/2014/main" id="{2F3E0166-C48E-81F6-20DF-64968B03B690}"/>
                </a:ext>
              </a:extLst>
            </p:cNvPr>
            <p:cNvSpPr/>
            <p:nvPr/>
          </p:nvSpPr>
          <p:spPr>
            <a:xfrm rot="3770880">
              <a:off x="7070836" y="5264272"/>
              <a:ext cx="808545" cy="45856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Oval 1445">
              <a:extLst>
                <a:ext uri="{FF2B5EF4-FFF2-40B4-BE49-F238E27FC236}">
                  <a16:creationId xmlns:a16="http://schemas.microsoft.com/office/drawing/2014/main" id="{EAEC187B-6A8C-3B74-CC29-4D165B05ABE1}"/>
                </a:ext>
              </a:extLst>
            </p:cNvPr>
            <p:cNvSpPr/>
            <p:nvPr/>
          </p:nvSpPr>
          <p:spPr>
            <a:xfrm rot="2706969">
              <a:off x="7764685" y="3688349"/>
              <a:ext cx="721837" cy="4931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Oval 1446">
              <a:extLst>
                <a:ext uri="{FF2B5EF4-FFF2-40B4-BE49-F238E27FC236}">
                  <a16:creationId xmlns:a16="http://schemas.microsoft.com/office/drawing/2014/main" id="{291924FA-852C-AFAB-7022-7D66188F4D87}"/>
                </a:ext>
              </a:extLst>
            </p:cNvPr>
            <p:cNvSpPr/>
            <p:nvPr/>
          </p:nvSpPr>
          <p:spPr>
            <a:xfrm rot="6922285">
              <a:off x="5426729" y="3690382"/>
              <a:ext cx="721837" cy="4931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Flowchart: Manual Operation 1447">
              <a:extLst>
                <a:ext uri="{FF2B5EF4-FFF2-40B4-BE49-F238E27FC236}">
                  <a16:creationId xmlns:a16="http://schemas.microsoft.com/office/drawing/2014/main" id="{A17AC8F0-6C34-1FAC-AB67-9DF344703CDE}"/>
                </a:ext>
              </a:extLst>
            </p:cNvPr>
            <p:cNvSpPr/>
            <p:nvPr/>
          </p:nvSpPr>
          <p:spPr>
            <a:xfrm rot="9035457">
              <a:off x="7363195" y="2440633"/>
              <a:ext cx="748064" cy="1633234"/>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Flowchart: Manual Operation 1448">
              <a:extLst>
                <a:ext uri="{FF2B5EF4-FFF2-40B4-BE49-F238E27FC236}">
                  <a16:creationId xmlns:a16="http://schemas.microsoft.com/office/drawing/2014/main" id="{55E4A18B-C202-8966-2A2C-1F133F953AD7}"/>
                </a:ext>
              </a:extLst>
            </p:cNvPr>
            <p:cNvSpPr/>
            <p:nvPr/>
          </p:nvSpPr>
          <p:spPr>
            <a:xfrm rot="12441478">
              <a:off x="5826095" y="2441228"/>
              <a:ext cx="748064" cy="1660455"/>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Flowchart: Manual Operation 1449">
              <a:extLst>
                <a:ext uri="{FF2B5EF4-FFF2-40B4-BE49-F238E27FC236}">
                  <a16:creationId xmlns:a16="http://schemas.microsoft.com/office/drawing/2014/main" id="{6D0A52F2-2C9B-6EAC-51D7-6272EF9FC0D7}"/>
                </a:ext>
              </a:extLst>
            </p:cNvPr>
            <p:cNvSpPr/>
            <p:nvPr/>
          </p:nvSpPr>
          <p:spPr>
            <a:xfrm rot="10800000">
              <a:off x="6054729" y="2438400"/>
              <a:ext cx="1815561" cy="3505200"/>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Hexagon 1450">
              <a:extLst>
                <a:ext uri="{FF2B5EF4-FFF2-40B4-BE49-F238E27FC236}">
                  <a16:creationId xmlns:a16="http://schemas.microsoft.com/office/drawing/2014/main" id="{B346DA11-D5A2-0D5B-7059-E4E62258281F}"/>
                </a:ext>
              </a:extLst>
            </p:cNvPr>
            <p:cNvSpPr/>
            <p:nvPr/>
          </p:nvSpPr>
          <p:spPr>
            <a:xfrm>
              <a:off x="6753026" y="775761"/>
              <a:ext cx="418976" cy="363541"/>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Rounded Rectangle 192">
              <a:extLst>
                <a:ext uri="{FF2B5EF4-FFF2-40B4-BE49-F238E27FC236}">
                  <a16:creationId xmlns:a16="http://schemas.microsoft.com/office/drawing/2014/main" id="{E339CC1B-0C1C-D626-6522-281FE1E7AD4C}"/>
                </a:ext>
              </a:extLst>
            </p:cNvPr>
            <p:cNvSpPr/>
            <p:nvPr/>
          </p:nvSpPr>
          <p:spPr>
            <a:xfrm>
              <a:off x="6215264" y="4267201"/>
              <a:ext cx="1522203"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Oval 1452">
              <a:extLst>
                <a:ext uri="{FF2B5EF4-FFF2-40B4-BE49-F238E27FC236}">
                  <a16:creationId xmlns:a16="http://schemas.microsoft.com/office/drawing/2014/main" id="{6A35AA69-A70F-A258-9617-B0BAAD76D7F2}"/>
                </a:ext>
              </a:extLst>
            </p:cNvPr>
            <p:cNvSpPr/>
            <p:nvPr/>
          </p:nvSpPr>
          <p:spPr>
            <a:xfrm>
              <a:off x="6553200" y="1752600"/>
              <a:ext cx="770700" cy="14024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Oval 1453">
              <a:extLst>
                <a:ext uri="{FF2B5EF4-FFF2-40B4-BE49-F238E27FC236}">
                  <a16:creationId xmlns:a16="http://schemas.microsoft.com/office/drawing/2014/main" id="{8A81B3CE-50A9-5B06-53E2-8E312B8F9ED0}"/>
                </a:ext>
              </a:extLst>
            </p:cNvPr>
            <p:cNvSpPr/>
            <p:nvPr/>
          </p:nvSpPr>
          <p:spPr>
            <a:xfrm>
              <a:off x="6194392" y="533400"/>
              <a:ext cx="1536244" cy="23024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Cloud 1454">
              <a:extLst>
                <a:ext uri="{FF2B5EF4-FFF2-40B4-BE49-F238E27FC236}">
                  <a16:creationId xmlns:a16="http://schemas.microsoft.com/office/drawing/2014/main" id="{FA73334C-6B9F-FADD-C50F-4EB5CAA702C4}"/>
                </a:ext>
              </a:extLst>
            </p:cNvPr>
            <p:cNvSpPr/>
            <p:nvPr/>
          </p:nvSpPr>
          <p:spPr>
            <a:xfrm>
              <a:off x="6580996" y="2088015"/>
              <a:ext cx="762000" cy="13716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Rounded Rectangle 196">
              <a:extLst>
                <a:ext uri="{FF2B5EF4-FFF2-40B4-BE49-F238E27FC236}">
                  <a16:creationId xmlns:a16="http://schemas.microsoft.com/office/drawing/2014/main" id="{E8084BB6-C6BF-9E1B-CCA9-94DA07D583EF}"/>
                </a:ext>
              </a:extLst>
            </p:cNvPr>
            <p:cNvSpPr/>
            <p:nvPr/>
          </p:nvSpPr>
          <p:spPr>
            <a:xfrm>
              <a:off x="6054733" y="775761"/>
              <a:ext cx="1815561" cy="363541"/>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Oval 1456">
              <a:extLst>
                <a:ext uri="{FF2B5EF4-FFF2-40B4-BE49-F238E27FC236}">
                  <a16:creationId xmlns:a16="http://schemas.microsoft.com/office/drawing/2014/main" id="{D3B38DE9-6B17-8C2D-E5B8-A9668D6EAAE5}"/>
                </a:ext>
              </a:extLst>
            </p:cNvPr>
            <p:cNvSpPr/>
            <p:nvPr/>
          </p:nvSpPr>
          <p:spPr>
            <a:xfrm>
              <a:off x="6805832" y="2261314"/>
              <a:ext cx="381723" cy="204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Wave 1457">
              <a:extLst>
                <a:ext uri="{FF2B5EF4-FFF2-40B4-BE49-F238E27FC236}">
                  <a16:creationId xmlns:a16="http://schemas.microsoft.com/office/drawing/2014/main" id="{21C42EEF-294C-2684-AADB-5CCC193E7967}"/>
                </a:ext>
              </a:extLst>
            </p:cNvPr>
            <p:cNvSpPr/>
            <p:nvPr/>
          </p:nvSpPr>
          <p:spPr>
            <a:xfrm rot="16200000">
              <a:off x="6705600" y="4952999"/>
              <a:ext cx="1219200" cy="30480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Wave 1458">
              <a:extLst>
                <a:ext uri="{FF2B5EF4-FFF2-40B4-BE49-F238E27FC236}">
                  <a16:creationId xmlns:a16="http://schemas.microsoft.com/office/drawing/2014/main" id="{C9B003C1-28AB-E238-1176-F307003A48CD}"/>
                </a:ext>
              </a:extLst>
            </p:cNvPr>
            <p:cNvSpPr/>
            <p:nvPr/>
          </p:nvSpPr>
          <p:spPr>
            <a:xfrm rot="15242885">
              <a:off x="6768063" y="4889830"/>
              <a:ext cx="1322876" cy="414678"/>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Rounded Rectangle 200">
              <a:extLst>
                <a:ext uri="{FF2B5EF4-FFF2-40B4-BE49-F238E27FC236}">
                  <a16:creationId xmlns:a16="http://schemas.microsoft.com/office/drawing/2014/main" id="{79804876-149B-85DD-179F-44870C146EB6}"/>
                </a:ext>
              </a:extLst>
            </p:cNvPr>
            <p:cNvSpPr/>
            <p:nvPr/>
          </p:nvSpPr>
          <p:spPr>
            <a:xfrm>
              <a:off x="7086600" y="4191000"/>
              <a:ext cx="414136" cy="3810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1" name="Group 164">
              <a:extLst>
                <a:ext uri="{FF2B5EF4-FFF2-40B4-BE49-F238E27FC236}">
                  <a16:creationId xmlns:a16="http://schemas.microsoft.com/office/drawing/2014/main" id="{646F8FB6-0ABA-A1C3-E138-25AE6BEA1B67}"/>
                </a:ext>
              </a:extLst>
            </p:cNvPr>
            <p:cNvGrpSpPr/>
            <p:nvPr/>
          </p:nvGrpSpPr>
          <p:grpSpPr>
            <a:xfrm>
              <a:off x="6005384" y="776416"/>
              <a:ext cx="1828800" cy="372763"/>
              <a:chOff x="4343400" y="5863281"/>
              <a:chExt cx="2286000" cy="844379"/>
            </a:xfrm>
          </p:grpSpPr>
          <p:grpSp>
            <p:nvGrpSpPr>
              <p:cNvPr id="1490" name="Group 163">
                <a:extLst>
                  <a:ext uri="{FF2B5EF4-FFF2-40B4-BE49-F238E27FC236}">
                    <a16:creationId xmlns:a16="http://schemas.microsoft.com/office/drawing/2014/main" id="{82E27A81-2BB0-2804-B2E1-D62A5AAF3EC5}"/>
                  </a:ext>
                </a:extLst>
              </p:cNvPr>
              <p:cNvGrpSpPr/>
              <p:nvPr/>
            </p:nvGrpSpPr>
            <p:grpSpPr>
              <a:xfrm>
                <a:off x="4343400" y="5863281"/>
                <a:ext cx="2286000" cy="766119"/>
                <a:chOff x="4343400" y="5863281"/>
                <a:chExt cx="2286000" cy="766119"/>
              </a:xfrm>
            </p:grpSpPr>
            <p:sp>
              <p:nvSpPr>
                <p:cNvPr id="1495" name="Quad Arrow Callout 235">
                  <a:extLst>
                    <a:ext uri="{FF2B5EF4-FFF2-40B4-BE49-F238E27FC236}">
                      <a16:creationId xmlns:a16="http://schemas.microsoft.com/office/drawing/2014/main" id="{136633AD-0388-F3D4-945B-919FE93C2E09}"/>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6" name="Quad Arrow Callout 236">
                  <a:extLst>
                    <a:ext uri="{FF2B5EF4-FFF2-40B4-BE49-F238E27FC236}">
                      <a16:creationId xmlns:a16="http://schemas.microsoft.com/office/drawing/2014/main" id="{1A98754D-6291-32DA-9A38-7E327B28A0EB}"/>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7" name="Quad Arrow Callout 237">
                  <a:extLst>
                    <a:ext uri="{FF2B5EF4-FFF2-40B4-BE49-F238E27FC236}">
                      <a16:creationId xmlns:a16="http://schemas.microsoft.com/office/drawing/2014/main" id="{EF7FA25E-1624-E3F2-FB9C-DCE9A159F157}"/>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Quad Arrow Callout 238">
                  <a:extLst>
                    <a:ext uri="{FF2B5EF4-FFF2-40B4-BE49-F238E27FC236}">
                      <a16:creationId xmlns:a16="http://schemas.microsoft.com/office/drawing/2014/main" id="{EAD3BCB7-7394-6357-B24F-8FDC74B8F4BE}"/>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9" name="Group 158">
                  <a:extLst>
                    <a:ext uri="{FF2B5EF4-FFF2-40B4-BE49-F238E27FC236}">
                      <a16:creationId xmlns:a16="http://schemas.microsoft.com/office/drawing/2014/main" id="{90CED5FD-D5D8-2DD9-093B-CA5281CB6B46}"/>
                    </a:ext>
                  </a:extLst>
                </p:cNvPr>
                <p:cNvGrpSpPr/>
                <p:nvPr/>
              </p:nvGrpSpPr>
              <p:grpSpPr>
                <a:xfrm>
                  <a:off x="4800600" y="5863281"/>
                  <a:ext cx="1396313" cy="313038"/>
                  <a:chOff x="4800600" y="5863281"/>
                  <a:chExt cx="1396313" cy="313038"/>
                </a:xfrm>
              </p:grpSpPr>
              <p:sp>
                <p:nvSpPr>
                  <p:cNvPr id="1500" name="Isosceles Triangle 1499">
                    <a:extLst>
                      <a:ext uri="{FF2B5EF4-FFF2-40B4-BE49-F238E27FC236}">
                        <a16:creationId xmlns:a16="http://schemas.microsoft.com/office/drawing/2014/main" id="{F6A385EB-6037-FAF7-05C2-4E2C4BC8B147}"/>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Isosceles Triangle 1500">
                    <a:extLst>
                      <a:ext uri="{FF2B5EF4-FFF2-40B4-BE49-F238E27FC236}">
                        <a16:creationId xmlns:a16="http://schemas.microsoft.com/office/drawing/2014/main" id="{F5E10219-8171-AE91-5C46-BD3EA29932E1}"/>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Isosceles Triangle 1501">
                    <a:extLst>
                      <a:ext uri="{FF2B5EF4-FFF2-40B4-BE49-F238E27FC236}">
                        <a16:creationId xmlns:a16="http://schemas.microsoft.com/office/drawing/2014/main" id="{23126000-F4CD-A0EA-C48C-8CFCB750E29F}"/>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91" name="Group 159">
                <a:extLst>
                  <a:ext uri="{FF2B5EF4-FFF2-40B4-BE49-F238E27FC236}">
                    <a16:creationId xmlns:a16="http://schemas.microsoft.com/office/drawing/2014/main" id="{FCD2E9D0-B210-FE9C-CF67-E4921ED9E60D}"/>
                  </a:ext>
                </a:extLst>
              </p:cNvPr>
              <p:cNvGrpSpPr/>
              <p:nvPr/>
            </p:nvGrpSpPr>
            <p:grpSpPr>
              <a:xfrm flipH="1" flipV="1">
                <a:off x="4800600" y="6394622"/>
                <a:ext cx="1396313" cy="313038"/>
                <a:chOff x="4800600" y="5863281"/>
                <a:chExt cx="1396313" cy="313038"/>
              </a:xfrm>
            </p:grpSpPr>
            <p:sp>
              <p:nvSpPr>
                <p:cNvPr id="1492" name="Isosceles Triangle 1491">
                  <a:extLst>
                    <a:ext uri="{FF2B5EF4-FFF2-40B4-BE49-F238E27FC236}">
                      <a16:creationId xmlns:a16="http://schemas.microsoft.com/office/drawing/2014/main" id="{17FB0C24-A3E0-6143-464E-27CBA6948D3A}"/>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Isosceles Triangle 1492">
                  <a:extLst>
                    <a:ext uri="{FF2B5EF4-FFF2-40B4-BE49-F238E27FC236}">
                      <a16:creationId xmlns:a16="http://schemas.microsoft.com/office/drawing/2014/main" id="{59476507-9752-39D5-874B-C99DC7662C67}"/>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Isosceles Triangle 1493">
                  <a:extLst>
                    <a:ext uri="{FF2B5EF4-FFF2-40B4-BE49-F238E27FC236}">
                      <a16:creationId xmlns:a16="http://schemas.microsoft.com/office/drawing/2014/main" id="{00D1C3A3-A609-5908-8591-DD848884C804}"/>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2" name="Group 165">
              <a:extLst>
                <a:ext uri="{FF2B5EF4-FFF2-40B4-BE49-F238E27FC236}">
                  <a16:creationId xmlns:a16="http://schemas.microsoft.com/office/drawing/2014/main" id="{B78E7F25-1689-2441-F3AC-71484625F961}"/>
                </a:ext>
              </a:extLst>
            </p:cNvPr>
            <p:cNvGrpSpPr/>
            <p:nvPr/>
          </p:nvGrpSpPr>
          <p:grpSpPr>
            <a:xfrm rot="1889829">
              <a:off x="5530228" y="3667624"/>
              <a:ext cx="726889" cy="372763"/>
              <a:chOff x="4343400" y="5863281"/>
              <a:chExt cx="2286000" cy="844379"/>
            </a:xfrm>
          </p:grpSpPr>
          <p:grpSp>
            <p:nvGrpSpPr>
              <p:cNvPr id="1477" name="Group 163">
                <a:extLst>
                  <a:ext uri="{FF2B5EF4-FFF2-40B4-BE49-F238E27FC236}">
                    <a16:creationId xmlns:a16="http://schemas.microsoft.com/office/drawing/2014/main" id="{5E91ABFE-A793-3745-A66A-222CADA91180}"/>
                  </a:ext>
                </a:extLst>
              </p:cNvPr>
              <p:cNvGrpSpPr/>
              <p:nvPr/>
            </p:nvGrpSpPr>
            <p:grpSpPr>
              <a:xfrm>
                <a:off x="4343400" y="5863281"/>
                <a:ext cx="2286000" cy="766119"/>
                <a:chOff x="4343400" y="5863281"/>
                <a:chExt cx="2286000" cy="766119"/>
              </a:xfrm>
            </p:grpSpPr>
            <p:sp>
              <p:nvSpPr>
                <p:cNvPr id="1482" name="Quad Arrow Callout 222">
                  <a:extLst>
                    <a:ext uri="{FF2B5EF4-FFF2-40B4-BE49-F238E27FC236}">
                      <a16:creationId xmlns:a16="http://schemas.microsoft.com/office/drawing/2014/main" id="{8246D5D4-DDCA-F344-1DE4-1CC8167C5CA8}"/>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Quad Arrow Callout 223">
                  <a:extLst>
                    <a:ext uri="{FF2B5EF4-FFF2-40B4-BE49-F238E27FC236}">
                      <a16:creationId xmlns:a16="http://schemas.microsoft.com/office/drawing/2014/main" id="{C2BDDBA2-6AF8-088B-812D-45325E72DAF5}"/>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 name="Quad Arrow Callout 224">
                  <a:extLst>
                    <a:ext uri="{FF2B5EF4-FFF2-40B4-BE49-F238E27FC236}">
                      <a16:creationId xmlns:a16="http://schemas.microsoft.com/office/drawing/2014/main" id="{26A9FC01-8041-0E95-FCEE-506B85D58DAF}"/>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 name="Quad Arrow Callout 225">
                  <a:extLst>
                    <a:ext uri="{FF2B5EF4-FFF2-40B4-BE49-F238E27FC236}">
                      <a16:creationId xmlns:a16="http://schemas.microsoft.com/office/drawing/2014/main" id="{8034D262-51E7-1ACF-AABA-28321F5B0530}"/>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6" name="Group 158">
                  <a:extLst>
                    <a:ext uri="{FF2B5EF4-FFF2-40B4-BE49-F238E27FC236}">
                      <a16:creationId xmlns:a16="http://schemas.microsoft.com/office/drawing/2014/main" id="{75DF87B2-21C2-19E2-2E15-4ADF755060DD}"/>
                    </a:ext>
                  </a:extLst>
                </p:cNvPr>
                <p:cNvGrpSpPr/>
                <p:nvPr/>
              </p:nvGrpSpPr>
              <p:grpSpPr>
                <a:xfrm>
                  <a:off x="4800600" y="5863281"/>
                  <a:ext cx="1396313" cy="313038"/>
                  <a:chOff x="4800600" y="5863281"/>
                  <a:chExt cx="1396313" cy="313038"/>
                </a:xfrm>
              </p:grpSpPr>
              <p:sp>
                <p:nvSpPr>
                  <p:cNvPr id="1487" name="Isosceles Triangle 1486">
                    <a:extLst>
                      <a:ext uri="{FF2B5EF4-FFF2-40B4-BE49-F238E27FC236}">
                        <a16:creationId xmlns:a16="http://schemas.microsoft.com/office/drawing/2014/main" id="{77377EC6-95A3-4E82-5688-954CE25A3586}"/>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Isosceles Triangle 1487">
                    <a:extLst>
                      <a:ext uri="{FF2B5EF4-FFF2-40B4-BE49-F238E27FC236}">
                        <a16:creationId xmlns:a16="http://schemas.microsoft.com/office/drawing/2014/main" id="{A154A62E-F605-3F34-E932-D1B52A2616CF}"/>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Isosceles Triangle 1488">
                    <a:extLst>
                      <a:ext uri="{FF2B5EF4-FFF2-40B4-BE49-F238E27FC236}">
                        <a16:creationId xmlns:a16="http://schemas.microsoft.com/office/drawing/2014/main" id="{0C122374-A1B6-FBB2-E6CE-82470008925A}"/>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8" name="Group 159">
                <a:extLst>
                  <a:ext uri="{FF2B5EF4-FFF2-40B4-BE49-F238E27FC236}">
                    <a16:creationId xmlns:a16="http://schemas.microsoft.com/office/drawing/2014/main" id="{49054CDB-F43D-660B-C385-946051A907FB}"/>
                  </a:ext>
                </a:extLst>
              </p:cNvPr>
              <p:cNvGrpSpPr/>
              <p:nvPr/>
            </p:nvGrpSpPr>
            <p:grpSpPr>
              <a:xfrm flipH="1" flipV="1">
                <a:off x="4800600" y="6394622"/>
                <a:ext cx="1396313" cy="313038"/>
                <a:chOff x="4800600" y="5863281"/>
                <a:chExt cx="1396313" cy="313038"/>
              </a:xfrm>
            </p:grpSpPr>
            <p:sp>
              <p:nvSpPr>
                <p:cNvPr id="1479" name="Isosceles Triangle 1478">
                  <a:extLst>
                    <a:ext uri="{FF2B5EF4-FFF2-40B4-BE49-F238E27FC236}">
                      <a16:creationId xmlns:a16="http://schemas.microsoft.com/office/drawing/2014/main" id="{7B771790-52F7-4C95-3462-AB59C72EBCA1}"/>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Isosceles Triangle 1479">
                  <a:extLst>
                    <a:ext uri="{FF2B5EF4-FFF2-40B4-BE49-F238E27FC236}">
                      <a16:creationId xmlns:a16="http://schemas.microsoft.com/office/drawing/2014/main" id="{63B5888D-37C0-D0EF-C15D-A2DD289FD56A}"/>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Isosceles Triangle 1480">
                  <a:extLst>
                    <a:ext uri="{FF2B5EF4-FFF2-40B4-BE49-F238E27FC236}">
                      <a16:creationId xmlns:a16="http://schemas.microsoft.com/office/drawing/2014/main" id="{422E73EA-4AE7-F870-AF20-945301DC2BDD}"/>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3" name="Group 179">
              <a:extLst>
                <a:ext uri="{FF2B5EF4-FFF2-40B4-BE49-F238E27FC236}">
                  <a16:creationId xmlns:a16="http://schemas.microsoft.com/office/drawing/2014/main" id="{FBB80BD6-777C-B2F5-CBA5-8236A80937BE}"/>
                </a:ext>
              </a:extLst>
            </p:cNvPr>
            <p:cNvGrpSpPr/>
            <p:nvPr/>
          </p:nvGrpSpPr>
          <p:grpSpPr>
            <a:xfrm rot="19648799">
              <a:off x="7716932" y="3633804"/>
              <a:ext cx="726889" cy="372763"/>
              <a:chOff x="4343400" y="5863281"/>
              <a:chExt cx="2286000" cy="844379"/>
            </a:xfrm>
          </p:grpSpPr>
          <p:grpSp>
            <p:nvGrpSpPr>
              <p:cNvPr id="1464" name="Group 163">
                <a:extLst>
                  <a:ext uri="{FF2B5EF4-FFF2-40B4-BE49-F238E27FC236}">
                    <a16:creationId xmlns:a16="http://schemas.microsoft.com/office/drawing/2014/main" id="{74D41F94-8B72-B68A-EAD7-5E83D60040E1}"/>
                  </a:ext>
                </a:extLst>
              </p:cNvPr>
              <p:cNvGrpSpPr/>
              <p:nvPr/>
            </p:nvGrpSpPr>
            <p:grpSpPr>
              <a:xfrm>
                <a:off x="4343400" y="5863281"/>
                <a:ext cx="2286000" cy="766119"/>
                <a:chOff x="4343400" y="5863281"/>
                <a:chExt cx="2286000" cy="766119"/>
              </a:xfrm>
            </p:grpSpPr>
            <p:sp>
              <p:nvSpPr>
                <p:cNvPr id="1469" name="Quad Arrow Callout 209">
                  <a:extLst>
                    <a:ext uri="{FF2B5EF4-FFF2-40B4-BE49-F238E27FC236}">
                      <a16:creationId xmlns:a16="http://schemas.microsoft.com/office/drawing/2014/main" id="{980F7650-54AE-BB3D-A7F5-EE0A022CC2BB}"/>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Quad Arrow Callout 210">
                  <a:extLst>
                    <a:ext uri="{FF2B5EF4-FFF2-40B4-BE49-F238E27FC236}">
                      <a16:creationId xmlns:a16="http://schemas.microsoft.com/office/drawing/2014/main" id="{884A8CF4-0292-2D9F-B1E1-14F6D562648A}"/>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Quad Arrow Callout 211">
                  <a:extLst>
                    <a:ext uri="{FF2B5EF4-FFF2-40B4-BE49-F238E27FC236}">
                      <a16:creationId xmlns:a16="http://schemas.microsoft.com/office/drawing/2014/main" id="{04CBB97C-F7E8-5E38-A643-50616906283F}"/>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Quad Arrow Callout 212">
                  <a:extLst>
                    <a:ext uri="{FF2B5EF4-FFF2-40B4-BE49-F238E27FC236}">
                      <a16:creationId xmlns:a16="http://schemas.microsoft.com/office/drawing/2014/main" id="{FA37DA39-919E-5D28-432F-AD66C9D8FC08}"/>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3" name="Group 158">
                  <a:extLst>
                    <a:ext uri="{FF2B5EF4-FFF2-40B4-BE49-F238E27FC236}">
                      <a16:creationId xmlns:a16="http://schemas.microsoft.com/office/drawing/2014/main" id="{EAF0236A-27D2-1DC7-948A-E358DEB0D27B}"/>
                    </a:ext>
                  </a:extLst>
                </p:cNvPr>
                <p:cNvGrpSpPr/>
                <p:nvPr/>
              </p:nvGrpSpPr>
              <p:grpSpPr>
                <a:xfrm>
                  <a:off x="4800600" y="5863281"/>
                  <a:ext cx="1396313" cy="313038"/>
                  <a:chOff x="4800600" y="5863281"/>
                  <a:chExt cx="1396313" cy="313038"/>
                </a:xfrm>
              </p:grpSpPr>
              <p:sp>
                <p:nvSpPr>
                  <p:cNvPr id="1474" name="Isosceles Triangle 1473">
                    <a:extLst>
                      <a:ext uri="{FF2B5EF4-FFF2-40B4-BE49-F238E27FC236}">
                        <a16:creationId xmlns:a16="http://schemas.microsoft.com/office/drawing/2014/main" id="{AAFF1657-9ACE-0843-C489-FA3BE0AE3288}"/>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5" name="Isosceles Triangle 1474">
                    <a:extLst>
                      <a:ext uri="{FF2B5EF4-FFF2-40B4-BE49-F238E27FC236}">
                        <a16:creationId xmlns:a16="http://schemas.microsoft.com/office/drawing/2014/main" id="{3EEE1539-BEB2-4B4B-820C-58FA59F4508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Isosceles Triangle 1475">
                    <a:extLst>
                      <a:ext uri="{FF2B5EF4-FFF2-40B4-BE49-F238E27FC236}">
                        <a16:creationId xmlns:a16="http://schemas.microsoft.com/office/drawing/2014/main" id="{C3E3FEAA-14E9-1B87-D504-DFCC4C362E14}"/>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5" name="Group 159">
                <a:extLst>
                  <a:ext uri="{FF2B5EF4-FFF2-40B4-BE49-F238E27FC236}">
                    <a16:creationId xmlns:a16="http://schemas.microsoft.com/office/drawing/2014/main" id="{A3EF45E7-135D-3F03-87C1-2389EBC3C906}"/>
                  </a:ext>
                </a:extLst>
              </p:cNvPr>
              <p:cNvGrpSpPr/>
              <p:nvPr/>
            </p:nvGrpSpPr>
            <p:grpSpPr>
              <a:xfrm flipH="1" flipV="1">
                <a:off x="4800600" y="6394622"/>
                <a:ext cx="1396313" cy="313038"/>
                <a:chOff x="4800600" y="5863281"/>
                <a:chExt cx="1396313" cy="313038"/>
              </a:xfrm>
            </p:grpSpPr>
            <p:sp>
              <p:nvSpPr>
                <p:cNvPr id="1466" name="Isosceles Triangle 1465">
                  <a:extLst>
                    <a:ext uri="{FF2B5EF4-FFF2-40B4-BE49-F238E27FC236}">
                      <a16:creationId xmlns:a16="http://schemas.microsoft.com/office/drawing/2014/main" id="{643B4F1F-F726-1B42-D3BF-72EA3074AEB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Isosceles Triangle 1466">
                  <a:extLst>
                    <a:ext uri="{FF2B5EF4-FFF2-40B4-BE49-F238E27FC236}">
                      <a16:creationId xmlns:a16="http://schemas.microsoft.com/office/drawing/2014/main" id="{D9EC5092-9F9D-1B0F-3D5A-633EE727407F}"/>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Isosceles Triangle 1467">
                  <a:extLst>
                    <a:ext uri="{FF2B5EF4-FFF2-40B4-BE49-F238E27FC236}">
                      <a16:creationId xmlns:a16="http://schemas.microsoft.com/office/drawing/2014/main" id="{60C07AF7-2C34-0155-013D-D48DF5D76331}"/>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03" name="Group 449">
            <a:extLst>
              <a:ext uri="{FF2B5EF4-FFF2-40B4-BE49-F238E27FC236}">
                <a16:creationId xmlns:a16="http://schemas.microsoft.com/office/drawing/2014/main" id="{3523A1B4-5183-7618-F123-8200D8CA4AAF}"/>
              </a:ext>
            </a:extLst>
          </p:cNvPr>
          <p:cNvGrpSpPr/>
          <p:nvPr/>
        </p:nvGrpSpPr>
        <p:grpSpPr>
          <a:xfrm flipH="1">
            <a:off x="1524073" y="3081794"/>
            <a:ext cx="760291" cy="1684856"/>
            <a:chOff x="4661796" y="840465"/>
            <a:chExt cx="2805804" cy="5636536"/>
          </a:xfrm>
        </p:grpSpPr>
        <p:sp>
          <p:nvSpPr>
            <p:cNvPr id="1504" name="Cloud 1503">
              <a:extLst>
                <a:ext uri="{FF2B5EF4-FFF2-40B4-BE49-F238E27FC236}">
                  <a16:creationId xmlns:a16="http://schemas.microsoft.com/office/drawing/2014/main" id="{A0F07273-D943-FCCC-79E3-00EB6FC99F9B}"/>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Cloud 1504">
              <a:extLst>
                <a:ext uri="{FF2B5EF4-FFF2-40B4-BE49-F238E27FC236}">
                  <a16:creationId xmlns:a16="http://schemas.microsoft.com/office/drawing/2014/main" id="{0304670D-C724-27AC-5DE3-8401D618A7B2}"/>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Cloud 1505">
              <a:extLst>
                <a:ext uri="{FF2B5EF4-FFF2-40B4-BE49-F238E27FC236}">
                  <a16:creationId xmlns:a16="http://schemas.microsoft.com/office/drawing/2014/main" id="{F1892EEA-6104-B33E-974E-B21FD0BC4D60}"/>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Cloud 1506">
              <a:extLst>
                <a:ext uri="{FF2B5EF4-FFF2-40B4-BE49-F238E27FC236}">
                  <a16:creationId xmlns:a16="http://schemas.microsoft.com/office/drawing/2014/main" id="{75C2992E-5F4C-8B55-6172-53AB7125202C}"/>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Cloud 1507">
              <a:extLst>
                <a:ext uri="{FF2B5EF4-FFF2-40B4-BE49-F238E27FC236}">
                  <a16:creationId xmlns:a16="http://schemas.microsoft.com/office/drawing/2014/main" id="{8A6365CF-C496-A650-D544-B7ACDB0B75D1}"/>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Oval 1508">
              <a:extLst>
                <a:ext uri="{FF2B5EF4-FFF2-40B4-BE49-F238E27FC236}">
                  <a16:creationId xmlns:a16="http://schemas.microsoft.com/office/drawing/2014/main" id="{C4046372-CDDC-DAC1-C5CB-0B0DA5A8ECBC}"/>
                </a:ext>
              </a:extLst>
            </p:cNvPr>
            <p:cNvSpPr/>
            <p:nvPr/>
          </p:nvSpPr>
          <p:spPr>
            <a:xfrm rot="6128217">
              <a:off x="6205364" y="5910987"/>
              <a:ext cx="470136" cy="66189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0" name="Oval 1509">
              <a:extLst>
                <a:ext uri="{FF2B5EF4-FFF2-40B4-BE49-F238E27FC236}">
                  <a16:creationId xmlns:a16="http://schemas.microsoft.com/office/drawing/2014/main" id="{6209A1D5-3962-55BF-402C-C1050132123A}"/>
                </a:ext>
              </a:extLst>
            </p:cNvPr>
            <p:cNvSpPr/>
            <p:nvPr/>
          </p:nvSpPr>
          <p:spPr>
            <a:xfrm rot="4472555">
              <a:off x="5586502" y="5893306"/>
              <a:ext cx="430690" cy="69567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1" name="Trapezoid 1510">
              <a:extLst>
                <a:ext uri="{FF2B5EF4-FFF2-40B4-BE49-F238E27FC236}">
                  <a16:creationId xmlns:a16="http://schemas.microsoft.com/office/drawing/2014/main" id="{F6319B5C-E9EF-E69F-47AD-0BCF5A3EBF97}"/>
                </a:ext>
              </a:extLst>
            </p:cNvPr>
            <p:cNvSpPr/>
            <p:nvPr/>
          </p:nvSpPr>
          <p:spPr>
            <a:xfrm>
              <a:off x="5072474" y="3067919"/>
              <a:ext cx="2130646" cy="3117293"/>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Trapezoid 1511">
              <a:extLst>
                <a:ext uri="{FF2B5EF4-FFF2-40B4-BE49-F238E27FC236}">
                  <a16:creationId xmlns:a16="http://schemas.microsoft.com/office/drawing/2014/main" id="{1958ED33-CF73-26E6-0549-E4893CF932BB}"/>
                </a:ext>
              </a:extLst>
            </p:cNvPr>
            <p:cNvSpPr/>
            <p:nvPr/>
          </p:nvSpPr>
          <p:spPr>
            <a:xfrm rot="610840">
              <a:off x="5266504" y="2973573"/>
              <a:ext cx="564425" cy="3176353"/>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Oval 1512">
              <a:extLst>
                <a:ext uri="{FF2B5EF4-FFF2-40B4-BE49-F238E27FC236}">
                  <a16:creationId xmlns:a16="http://schemas.microsoft.com/office/drawing/2014/main" id="{E554F6C4-864F-4CFE-DF30-3100F67596F0}"/>
                </a:ext>
              </a:extLst>
            </p:cNvPr>
            <p:cNvSpPr/>
            <p:nvPr/>
          </p:nvSpPr>
          <p:spPr>
            <a:xfrm rot="2901859">
              <a:off x="4875389" y="4053249"/>
              <a:ext cx="394172" cy="7642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Oval 1513">
              <a:extLst>
                <a:ext uri="{FF2B5EF4-FFF2-40B4-BE49-F238E27FC236}">
                  <a16:creationId xmlns:a16="http://schemas.microsoft.com/office/drawing/2014/main" id="{ED27AE8B-46F7-0ADF-EFBC-E6D500836079}"/>
                </a:ext>
              </a:extLst>
            </p:cNvPr>
            <p:cNvSpPr/>
            <p:nvPr/>
          </p:nvSpPr>
          <p:spPr>
            <a:xfrm rot="20226769">
              <a:off x="6975913" y="4063040"/>
              <a:ext cx="491687" cy="6064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 name="Trapezoid 1514">
              <a:extLst>
                <a:ext uri="{FF2B5EF4-FFF2-40B4-BE49-F238E27FC236}">
                  <a16:creationId xmlns:a16="http://schemas.microsoft.com/office/drawing/2014/main" id="{17E2FBB3-49F0-F0AF-36F7-B5411E5DF891}"/>
                </a:ext>
              </a:extLst>
            </p:cNvPr>
            <p:cNvSpPr/>
            <p:nvPr/>
          </p:nvSpPr>
          <p:spPr>
            <a:xfrm rot="1442139">
              <a:off x="4990427" y="2907653"/>
              <a:ext cx="735181" cy="1633314"/>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6" name="Trapezoid 1515">
              <a:extLst>
                <a:ext uri="{FF2B5EF4-FFF2-40B4-BE49-F238E27FC236}">
                  <a16:creationId xmlns:a16="http://schemas.microsoft.com/office/drawing/2014/main" id="{85E5F61A-131C-D318-A4EF-85FF8B53AF17}"/>
                </a:ext>
              </a:extLst>
            </p:cNvPr>
            <p:cNvSpPr/>
            <p:nvPr/>
          </p:nvSpPr>
          <p:spPr>
            <a:xfrm rot="20249249">
              <a:off x="6555356" y="2894628"/>
              <a:ext cx="658367" cy="1633314"/>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7" name="Group 41">
              <a:extLst>
                <a:ext uri="{FF2B5EF4-FFF2-40B4-BE49-F238E27FC236}">
                  <a16:creationId xmlns:a16="http://schemas.microsoft.com/office/drawing/2014/main" id="{B8DB84DB-B61A-DDDE-5019-4D5364D80427}"/>
                </a:ext>
              </a:extLst>
            </p:cNvPr>
            <p:cNvGrpSpPr/>
            <p:nvPr/>
          </p:nvGrpSpPr>
          <p:grpSpPr>
            <a:xfrm>
              <a:off x="5399314" y="2813822"/>
              <a:ext cx="1541499" cy="3331040"/>
              <a:chOff x="6327583" y="3173375"/>
              <a:chExt cx="1142159" cy="1658222"/>
            </a:xfrm>
          </p:grpSpPr>
          <p:sp>
            <p:nvSpPr>
              <p:cNvPr id="1522" name="Trapezoid 1521">
                <a:extLst>
                  <a:ext uri="{FF2B5EF4-FFF2-40B4-BE49-F238E27FC236}">
                    <a16:creationId xmlns:a16="http://schemas.microsoft.com/office/drawing/2014/main" id="{D47E15AD-CA28-7A37-E6C9-8FD9377DC4D7}"/>
                  </a:ext>
                </a:extLst>
              </p:cNvPr>
              <p:cNvSpPr/>
              <p:nvPr/>
            </p:nvSpPr>
            <p:spPr>
              <a:xfrm rot="21277925">
                <a:off x="7051537" y="3250380"/>
                <a:ext cx="418205" cy="1581217"/>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3" name="Moon 1522">
                <a:extLst>
                  <a:ext uri="{FF2B5EF4-FFF2-40B4-BE49-F238E27FC236}">
                    <a16:creationId xmlns:a16="http://schemas.microsoft.com/office/drawing/2014/main" id="{EAEB2E52-86C3-AD90-DB64-23AA48FA2E02}"/>
                  </a:ext>
                </a:extLst>
              </p:cNvPr>
              <p:cNvSpPr/>
              <p:nvPr/>
            </p:nvSpPr>
            <p:spPr>
              <a:xfrm rot="15844898">
                <a:off x="6498264" y="3033745"/>
                <a:ext cx="711340" cy="990600"/>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4" name="Moon 1523">
                <a:extLst>
                  <a:ext uri="{FF2B5EF4-FFF2-40B4-BE49-F238E27FC236}">
                    <a16:creationId xmlns:a16="http://schemas.microsoft.com/office/drawing/2014/main" id="{3F1071B2-6D96-6325-B70E-EF97FA31D2FE}"/>
                  </a:ext>
                </a:extLst>
              </p:cNvPr>
              <p:cNvSpPr/>
              <p:nvPr/>
            </p:nvSpPr>
            <p:spPr>
              <a:xfrm rot="16400088">
                <a:off x="6556621" y="3146096"/>
                <a:ext cx="524331" cy="982407"/>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Moon 1524">
                <a:extLst>
                  <a:ext uri="{FF2B5EF4-FFF2-40B4-BE49-F238E27FC236}">
                    <a16:creationId xmlns:a16="http://schemas.microsoft.com/office/drawing/2014/main" id="{BD84013F-1F13-5DEE-9753-BD48960CEF0C}"/>
                  </a:ext>
                </a:extLst>
              </p:cNvPr>
              <p:cNvSpPr/>
              <p:nvPr/>
            </p:nvSpPr>
            <p:spPr>
              <a:xfrm rot="16400088">
                <a:off x="6670250" y="3192443"/>
                <a:ext cx="298887" cy="97015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8" name="Oval 1517">
              <a:extLst>
                <a:ext uri="{FF2B5EF4-FFF2-40B4-BE49-F238E27FC236}">
                  <a16:creationId xmlns:a16="http://schemas.microsoft.com/office/drawing/2014/main" id="{1D1443D3-0633-1A68-6F20-4361A35AE446}"/>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9" name="Cloud 1518">
              <a:extLst>
                <a:ext uri="{FF2B5EF4-FFF2-40B4-BE49-F238E27FC236}">
                  <a16:creationId xmlns:a16="http://schemas.microsoft.com/office/drawing/2014/main" id="{697D2B8A-8EAB-F08F-A346-575A57A3215D}"/>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0" name="Cloud 1519">
              <a:extLst>
                <a:ext uri="{FF2B5EF4-FFF2-40B4-BE49-F238E27FC236}">
                  <a16:creationId xmlns:a16="http://schemas.microsoft.com/office/drawing/2014/main" id="{6AB0DB24-4813-E38E-AF46-6B9170D0ED15}"/>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1" name="Oval 1520">
              <a:extLst>
                <a:ext uri="{FF2B5EF4-FFF2-40B4-BE49-F238E27FC236}">
                  <a16:creationId xmlns:a16="http://schemas.microsoft.com/office/drawing/2014/main" id="{E83808F8-57ED-866B-EAE6-8F76AA7A39C7}"/>
                </a:ext>
              </a:extLst>
            </p:cNvPr>
            <p:cNvSpPr/>
            <p:nvPr/>
          </p:nvSpPr>
          <p:spPr>
            <a:xfrm>
              <a:off x="5838135" y="2819400"/>
              <a:ext cx="495991" cy="1771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6" name="Group 1525">
            <a:extLst>
              <a:ext uri="{FF2B5EF4-FFF2-40B4-BE49-F238E27FC236}">
                <a16:creationId xmlns:a16="http://schemas.microsoft.com/office/drawing/2014/main" id="{BCF4ECC7-F576-A58A-B8E4-AB2D485A73CA}"/>
              </a:ext>
            </a:extLst>
          </p:cNvPr>
          <p:cNvGrpSpPr/>
          <p:nvPr/>
        </p:nvGrpSpPr>
        <p:grpSpPr>
          <a:xfrm>
            <a:off x="3914530" y="3034543"/>
            <a:ext cx="852489" cy="1845860"/>
            <a:chOff x="4480033" y="397086"/>
            <a:chExt cx="2842657" cy="6155090"/>
          </a:xfrm>
        </p:grpSpPr>
        <p:sp>
          <p:nvSpPr>
            <p:cNvPr id="1527" name="Cloud 1526">
              <a:extLst>
                <a:ext uri="{FF2B5EF4-FFF2-40B4-BE49-F238E27FC236}">
                  <a16:creationId xmlns:a16="http://schemas.microsoft.com/office/drawing/2014/main" id="{8AAF2C40-1758-DD8A-B53A-B1DCB023A781}"/>
                </a:ext>
              </a:extLst>
            </p:cNvPr>
            <p:cNvSpPr/>
            <p:nvPr/>
          </p:nvSpPr>
          <p:spPr>
            <a:xfrm rot="4581231">
              <a:off x="5793342" y="895504"/>
              <a:ext cx="1394355" cy="70730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8" name="Group 47">
              <a:extLst>
                <a:ext uri="{FF2B5EF4-FFF2-40B4-BE49-F238E27FC236}">
                  <a16:creationId xmlns:a16="http://schemas.microsoft.com/office/drawing/2014/main" id="{1B05BE42-3FC7-88B8-C9A3-E3676C4D538A}"/>
                </a:ext>
              </a:extLst>
            </p:cNvPr>
            <p:cNvGrpSpPr/>
            <p:nvPr/>
          </p:nvGrpSpPr>
          <p:grpSpPr>
            <a:xfrm rot="2613352">
              <a:off x="5007862" y="5598491"/>
              <a:ext cx="848352" cy="944387"/>
              <a:chOff x="6077428" y="4039302"/>
              <a:chExt cx="695423" cy="774146"/>
            </a:xfrm>
          </p:grpSpPr>
          <p:sp>
            <p:nvSpPr>
              <p:cNvPr id="1574" name="Oval 1573">
                <a:extLst>
                  <a:ext uri="{FF2B5EF4-FFF2-40B4-BE49-F238E27FC236}">
                    <a16:creationId xmlns:a16="http://schemas.microsoft.com/office/drawing/2014/main" id="{4B8F4E90-F4B8-0D6A-6826-914217D28ECB}"/>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5" name="Oval 1574">
                <a:extLst>
                  <a:ext uri="{FF2B5EF4-FFF2-40B4-BE49-F238E27FC236}">
                    <a16:creationId xmlns:a16="http://schemas.microsoft.com/office/drawing/2014/main" id="{F8A9CEC9-C935-28DA-17A1-CCBD488DE36C}"/>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 name="Oval 1575">
                <a:extLst>
                  <a:ext uri="{FF2B5EF4-FFF2-40B4-BE49-F238E27FC236}">
                    <a16:creationId xmlns:a16="http://schemas.microsoft.com/office/drawing/2014/main" id="{75CFEC33-3FE7-2FB7-267A-F4182948B599}"/>
                  </a:ext>
                </a:extLst>
              </p:cNvPr>
              <p:cNvSpPr/>
              <p:nvPr/>
            </p:nvSpPr>
            <p:spPr>
              <a:xfrm rot="20163506">
                <a:off x="6077428" y="4092849"/>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9" name="Group 46">
              <a:extLst>
                <a:ext uri="{FF2B5EF4-FFF2-40B4-BE49-F238E27FC236}">
                  <a16:creationId xmlns:a16="http://schemas.microsoft.com/office/drawing/2014/main" id="{E80069A6-9886-28EE-6389-8BB5074ADD04}"/>
                </a:ext>
              </a:extLst>
            </p:cNvPr>
            <p:cNvGrpSpPr/>
            <p:nvPr/>
          </p:nvGrpSpPr>
          <p:grpSpPr>
            <a:xfrm>
              <a:off x="6031456" y="5607789"/>
              <a:ext cx="694531" cy="944387"/>
              <a:chOff x="6203520" y="4039302"/>
              <a:chExt cx="569331" cy="774146"/>
            </a:xfrm>
          </p:grpSpPr>
          <p:sp>
            <p:nvSpPr>
              <p:cNvPr id="1571" name="Oval 43">
                <a:extLst>
                  <a:ext uri="{FF2B5EF4-FFF2-40B4-BE49-F238E27FC236}">
                    <a16:creationId xmlns:a16="http://schemas.microsoft.com/office/drawing/2014/main" id="{B9107B8E-E557-694F-5B78-F03078ADF9E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2" name="Oval 44">
                <a:extLst>
                  <a:ext uri="{FF2B5EF4-FFF2-40B4-BE49-F238E27FC236}">
                    <a16:creationId xmlns:a16="http://schemas.microsoft.com/office/drawing/2014/main" id="{EF81B952-C7F7-3ECE-5E46-E0C5548A9D67}"/>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Oval 45">
                <a:extLst>
                  <a:ext uri="{FF2B5EF4-FFF2-40B4-BE49-F238E27FC236}">
                    <a16:creationId xmlns:a16="http://schemas.microsoft.com/office/drawing/2014/main" id="{E305FFC5-55AB-2D34-ECC8-B530DB37F1E6}"/>
                  </a:ext>
                </a:extLst>
              </p:cNvPr>
              <p:cNvSpPr/>
              <p:nvPr/>
            </p:nvSpPr>
            <p:spPr>
              <a:xfrm rot="20163506">
                <a:off x="6203520" y="405377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0" name="Oval 1529">
              <a:extLst>
                <a:ext uri="{FF2B5EF4-FFF2-40B4-BE49-F238E27FC236}">
                  <a16:creationId xmlns:a16="http://schemas.microsoft.com/office/drawing/2014/main" id="{1B8ADCA3-5E15-23F3-A5DD-CD35AB8406A6}"/>
                </a:ext>
              </a:extLst>
            </p:cNvPr>
            <p:cNvSpPr/>
            <p:nvPr/>
          </p:nvSpPr>
          <p:spPr>
            <a:xfrm>
              <a:off x="6755449" y="3998659"/>
              <a:ext cx="567241"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1" name="Oval 1530">
              <a:extLst>
                <a:ext uri="{FF2B5EF4-FFF2-40B4-BE49-F238E27FC236}">
                  <a16:creationId xmlns:a16="http://schemas.microsoft.com/office/drawing/2014/main" id="{8B94CF89-BE41-EA59-629E-5013F4FF6E45}"/>
                </a:ext>
              </a:extLst>
            </p:cNvPr>
            <p:cNvSpPr/>
            <p:nvPr/>
          </p:nvSpPr>
          <p:spPr>
            <a:xfrm>
              <a:off x="4480033" y="4136383"/>
              <a:ext cx="548598"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2" name="Trapezoid 1531">
              <a:extLst>
                <a:ext uri="{FF2B5EF4-FFF2-40B4-BE49-F238E27FC236}">
                  <a16:creationId xmlns:a16="http://schemas.microsoft.com/office/drawing/2014/main" id="{38A32432-1DCC-0A66-F83D-9E2C80A3F419}"/>
                </a:ext>
              </a:extLst>
            </p:cNvPr>
            <p:cNvSpPr/>
            <p:nvPr/>
          </p:nvSpPr>
          <p:spPr>
            <a:xfrm rot="20299854">
              <a:off x="6067613" y="1949298"/>
              <a:ext cx="972553" cy="260932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3" name="Trapezoid 1532">
              <a:extLst>
                <a:ext uri="{FF2B5EF4-FFF2-40B4-BE49-F238E27FC236}">
                  <a16:creationId xmlns:a16="http://schemas.microsoft.com/office/drawing/2014/main" id="{96590974-3B68-60EB-B958-64BE080C291A}"/>
                </a:ext>
              </a:extLst>
            </p:cNvPr>
            <p:cNvSpPr/>
            <p:nvPr/>
          </p:nvSpPr>
          <p:spPr>
            <a:xfrm rot="1174596">
              <a:off x="4744100" y="2190799"/>
              <a:ext cx="972553" cy="2514013"/>
            </a:xfrm>
            <a:prstGeom prst="trapezoid">
              <a:avLst>
                <a:gd name="adj" fmla="val 34006"/>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4" name="Trapezoid 1533">
              <a:extLst>
                <a:ext uri="{FF2B5EF4-FFF2-40B4-BE49-F238E27FC236}">
                  <a16:creationId xmlns:a16="http://schemas.microsoft.com/office/drawing/2014/main" id="{EA9608F7-B919-D132-DDB5-B18A4FF102D3}"/>
                </a:ext>
              </a:extLst>
            </p:cNvPr>
            <p:cNvSpPr/>
            <p:nvPr/>
          </p:nvSpPr>
          <p:spPr>
            <a:xfrm>
              <a:off x="4960057" y="2153807"/>
              <a:ext cx="2045055" cy="3718281"/>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5" name="Trapezoid 1534">
              <a:extLst>
                <a:ext uri="{FF2B5EF4-FFF2-40B4-BE49-F238E27FC236}">
                  <a16:creationId xmlns:a16="http://schemas.microsoft.com/office/drawing/2014/main" id="{45448376-CC89-39B0-58C3-7DCBADB9C090}"/>
                </a:ext>
              </a:extLst>
            </p:cNvPr>
            <p:cNvSpPr/>
            <p:nvPr/>
          </p:nvSpPr>
          <p:spPr>
            <a:xfrm>
              <a:off x="4960057" y="1967893"/>
              <a:ext cx="2045055" cy="3160539"/>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Trapezoid 1535">
              <a:extLst>
                <a:ext uri="{FF2B5EF4-FFF2-40B4-BE49-F238E27FC236}">
                  <a16:creationId xmlns:a16="http://schemas.microsoft.com/office/drawing/2014/main" id="{3C6DA0CC-60B6-A08F-2DC0-2647CCE78B28}"/>
                </a:ext>
              </a:extLst>
            </p:cNvPr>
            <p:cNvSpPr/>
            <p:nvPr/>
          </p:nvSpPr>
          <p:spPr>
            <a:xfrm rot="20837616">
              <a:off x="6122267" y="2189740"/>
              <a:ext cx="740022" cy="302679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 name="Trapezoid 1536">
              <a:extLst>
                <a:ext uri="{FF2B5EF4-FFF2-40B4-BE49-F238E27FC236}">
                  <a16:creationId xmlns:a16="http://schemas.microsoft.com/office/drawing/2014/main" id="{61D81C07-CDA0-ED6F-0C94-742AEEA449B7}"/>
                </a:ext>
              </a:extLst>
            </p:cNvPr>
            <p:cNvSpPr/>
            <p:nvPr/>
          </p:nvSpPr>
          <p:spPr>
            <a:xfrm rot="662481">
              <a:off x="5010194" y="2259071"/>
              <a:ext cx="798828" cy="2998938"/>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Oval 3">
              <a:extLst>
                <a:ext uri="{FF2B5EF4-FFF2-40B4-BE49-F238E27FC236}">
                  <a16:creationId xmlns:a16="http://schemas.microsoft.com/office/drawing/2014/main" id="{ABD340A1-55F9-4F82-C025-AA16122B0620}"/>
                </a:ext>
              </a:extLst>
            </p:cNvPr>
            <p:cNvSpPr/>
            <p:nvPr/>
          </p:nvSpPr>
          <p:spPr>
            <a:xfrm>
              <a:off x="5503871" y="1565610"/>
              <a:ext cx="896046" cy="10575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 name="Oval 4">
              <a:extLst>
                <a:ext uri="{FF2B5EF4-FFF2-40B4-BE49-F238E27FC236}">
                  <a16:creationId xmlns:a16="http://schemas.microsoft.com/office/drawing/2014/main" id="{1525C3A0-E6CA-B8EB-0B26-203ABB82E451}"/>
                </a:ext>
              </a:extLst>
            </p:cNvPr>
            <p:cNvSpPr/>
            <p:nvPr/>
          </p:nvSpPr>
          <p:spPr>
            <a:xfrm>
              <a:off x="5244810" y="520225"/>
              <a:ext cx="1392832" cy="18179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0" name="Group 26">
              <a:extLst>
                <a:ext uri="{FF2B5EF4-FFF2-40B4-BE49-F238E27FC236}">
                  <a16:creationId xmlns:a16="http://schemas.microsoft.com/office/drawing/2014/main" id="{0E9F5EA3-A852-EAF4-AFC9-86E4DF0E4160}"/>
                </a:ext>
              </a:extLst>
            </p:cNvPr>
            <p:cNvGrpSpPr/>
            <p:nvPr/>
          </p:nvGrpSpPr>
          <p:grpSpPr>
            <a:xfrm rot="4766122">
              <a:off x="5146094" y="3591416"/>
              <a:ext cx="2688850" cy="398522"/>
              <a:chOff x="5029200" y="1371600"/>
              <a:chExt cx="6791793" cy="1933731"/>
            </a:xfrm>
          </p:grpSpPr>
          <p:grpSp>
            <p:nvGrpSpPr>
              <p:cNvPr id="1559" name="Group 16">
                <a:extLst>
                  <a:ext uri="{FF2B5EF4-FFF2-40B4-BE49-F238E27FC236}">
                    <a16:creationId xmlns:a16="http://schemas.microsoft.com/office/drawing/2014/main" id="{878E29BC-0344-2464-C2E3-C821F77C9F79}"/>
                  </a:ext>
                </a:extLst>
              </p:cNvPr>
              <p:cNvGrpSpPr/>
              <p:nvPr/>
            </p:nvGrpSpPr>
            <p:grpSpPr>
              <a:xfrm>
                <a:off x="5029200" y="1371600"/>
                <a:ext cx="1752600" cy="1905000"/>
                <a:chOff x="5029200" y="1371600"/>
                <a:chExt cx="1752600" cy="1905000"/>
              </a:xfrm>
            </p:grpSpPr>
            <p:sp>
              <p:nvSpPr>
                <p:cNvPr id="1569" name="4-Point Star 14">
                  <a:extLst>
                    <a:ext uri="{FF2B5EF4-FFF2-40B4-BE49-F238E27FC236}">
                      <a16:creationId xmlns:a16="http://schemas.microsoft.com/office/drawing/2014/main" id="{2AB1A1A0-B6AA-9F6D-98C5-A587D848548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0" name="4-Point Star 15">
                  <a:extLst>
                    <a:ext uri="{FF2B5EF4-FFF2-40B4-BE49-F238E27FC236}">
                      <a16:creationId xmlns:a16="http://schemas.microsoft.com/office/drawing/2014/main" id="{A6EC4B52-949D-B4D5-D889-B7046E69810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0" name="Group 17">
                <a:extLst>
                  <a:ext uri="{FF2B5EF4-FFF2-40B4-BE49-F238E27FC236}">
                    <a16:creationId xmlns:a16="http://schemas.microsoft.com/office/drawing/2014/main" id="{5A7CBC46-416A-D0DD-429B-AB4706F89FFE}"/>
                  </a:ext>
                </a:extLst>
              </p:cNvPr>
              <p:cNvGrpSpPr/>
              <p:nvPr/>
            </p:nvGrpSpPr>
            <p:grpSpPr>
              <a:xfrm>
                <a:off x="6713095" y="1400331"/>
                <a:ext cx="1752600" cy="1905000"/>
                <a:chOff x="5029200" y="1371600"/>
                <a:chExt cx="1752600" cy="1905000"/>
              </a:xfrm>
            </p:grpSpPr>
            <p:sp>
              <p:nvSpPr>
                <p:cNvPr id="1567" name="4-Point Star 205">
                  <a:extLst>
                    <a:ext uri="{FF2B5EF4-FFF2-40B4-BE49-F238E27FC236}">
                      <a16:creationId xmlns:a16="http://schemas.microsoft.com/office/drawing/2014/main" id="{2CE76171-6CD5-3500-47BB-B396E9F4DD6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4-Point Star 206">
                  <a:extLst>
                    <a:ext uri="{FF2B5EF4-FFF2-40B4-BE49-F238E27FC236}">
                      <a16:creationId xmlns:a16="http://schemas.microsoft.com/office/drawing/2014/main" id="{80C0A082-CD45-4F8A-4CD1-23DC8897C4F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1" name="Group 20">
                <a:extLst>
                  <a:ext uri="{FF2B5EF4-FFF2-40B4-BE49-F238E27FC236}">
                    <a16:creationId xmlns:a16="http://schemas.microsoft.com/office/drawing/2014/main" id="{DCA8ECC7-F42D-712C-4CE5-738EFF78691B}"/>
                  </a:ext>
                </a:extLst>
              </p:cNvPr>
              <p:cNvGrpSpPr/>
              <p:nvPr/>
            </p:nvGrpSpPr>
            <p:grpSpPr>
              <a:xfrm>
                <a:off x="8404486" y="1389088"/>
                <a:ext cx="1752600" cy="1905000"/>
                <a:chOff x="5029200" y="1371600"/>
                <a:chExt cx="1752600" cy="1905000"/>
              </a:xfrm>
            </p:grpSpPr>
            <p:sp>
              <p:nvSpPr>
                <p:cNvPr id="1565" name="4-Point Star 203">
                  <a:extLst>
                    <a:ext uri="{FF2B5EF4-FFF2-40B4-BE49-F238E27FC236}">
                      <a16:creationId xmlns:a16="http://schemas.microsoft.com/office/drawing/2014/main" id="{E8BEED1B-CEC4-57E3-8E72-EB52F70A167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6" name="4-Point Star 204">
                  <a:extLst>
                    <a:ext uri="{FF2B5EF4-FFF2-40B4-BE49-F238E27FC236}">
                      <a16:creationId xmlns:a16="http://schemas.microsoft.com/office/drawing/2014/main" id="{9E9140E5-6B6E-DC5E-3FC4-026F8839581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2" name="Group 23">
                <a:extLst>
                  <a:ext uri="{FF2B5EF4-FFF2-40B4-BE49-F238E27FC236}">
                    <a16:creationId xmlns:a16="http://schemas.microsoft.com/office/drawing/2014/main" id="{D03742A0-BC31-F977-1746-85C0B9127A6F}"/>
                  </a:ext>
                </a:extLst>
              </p:cNvPr>
              <p:cNvGrpSpPr/>
              <p:nvPr/>
            </p:nvGrpSpPr>
            <p:grpSpPr>
              <a:xfrm>
                <a:off x="10068393" y="1389089"/>
                <a:ext cx="1752600" cy="1905000"/>
                <a:chOff x="5029200" y="1371600"/>
                <a:chExt cx="1752600" cy="1905000"/>
              </a:xfrm>
            </p:grpSpPr>
            <p:sp>
              <p:nvSpPr>
                <p:cNvPr id="1563" name="4-Point Star 24">
                  <a:extLst>
                    <a:ext uri="{FF2B5EF4-FFF2-40B4-BE49-F238E27FC236}">
                      <a16:creationId xmlns:a16="http://schemas.microsoft.com/office/drawing/2014/main" id="{2D2E3B63-264F-17A1-5333-C4FBC3F6B3A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4" name="4-Point Star 25">
                  <a:extLst>
                    <a:ext uri="{FF2B5EF4-FFF2-40B4-BE49-F238E27FC236}">
                      <a16:creationId xmlns:a16="http://schemas.microsoft.com/office/drawing/2014/main" id="{121C85DC-60E1-487A-7A28-AA61B1D8D90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1" name="Group 27">
              <a:extLst>
                <a:ext uri="{FF2B5EF4-FFF2-40B4-BE49-F238E27FC236}">
                  <a16:creationId xmlns:a16="http://schemas.microsoft.com/office/drawing/2014/main" id="{D0FFD3D6-7092-3B7D-DA65-43CC3EC9B0AB}"/>
                </a:ext>
              </a:extLst>
            </p:cNvPr>
            <p:cNvGrpSpPr/>
            <p:nvPr/>
          </p:nvGrpSpPr>
          <p:grpSpPr>
            <a:xfrm rot="5880367">
              <a:off x="4096866" y="3624802"/>
              <a:ext cx="2703945" cy="378861"/>
              <a:chOff x="5029200" y="1371600"/>
              <a:chExt cx="6791793" cy="1933731"/>
            </a:xfrm>
          </p:grpSpPr>
          <p:grpSp>
            <p:nvGrpSpPr>
              <p:cNvPr id="1547" name="Group 16">
                <a:extLst>
                  <a:ext uri="{FF2B5EF4-FFF2-40B4-BE49-F238E27FC236}">
                    <a16:creationId xmlns:a16="http://schemas.microsoft.com/office/drawing/2014/main" id="{79A9389D-C077-C885-47BC-172FE903B43E}"/>
                  </a:ext>
                </a:extLst>
              </p:cNvPr>
              <p:cNvGrpSpPr/>
              <p:nvPr/>
            </p:nvGrpSpPr>
            <p:grpSpPr>
              <a:xfrm>
                <a:off x="5029200" y="1371600"/>
                <a:ext cx="1752600" cy="1905000"/>
                <a:chOff x="5029200" y="1371600"/>
                <a:chExt cx="1752600" cy="1905000"/>
              </a:xfrm>
            </p:grpSpPr>
            <p:sp>
              <p:nvSpPr>
                <p:cNvPr id="1557" name="4-Point Star 195">
                  <a:extLst>
                    <a:ext uri="{FF2B5EF4-FFF2-40B4-BE49-F238E27FC236}">
                      <a16:creationId xmlns:a16="http://schemas.microsoft.com/office/drawing/2014/main" id="{88A07697-4C43-430F-9061-796C3BD453C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8" name="4-Point Star 196">
                  <a:extLst>
                    <a:ext uri="{FF2B5EF4-FFF2-40B4-BE49-F238E27FC236}">
                      <a16:creationId xmlns:a16="http://schemas.microsoft.com/office/drawing/2014/main" id="{D0F853C7-4EE2-1EA6-4AAD-28DBCC0200F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8" name="Group 17">
                <a:extLst>
                  <a:ext uri="{FF2B5EF4-FFF2-40B4-BE49-F238E27FC236}">
                    <a16:creationId xmlns:a16="http://schemas.microsoft.com/office/drawing/2014/main" id="{47A94E32-9297-78DE-14AE-7B675F2B1EB1}"/>
                  </a:ext>
                </a:extLst>
              </p:cNvPr>
              <p:cNvGrpSpPr/>
              <p:nvPr/>
            </p:nvGrpSpPr>
            <p:grpSpPr>
              <a:xfrm>
                <a:off x="6713095" y="1400331"/>
                <a:ext cx="1752600" cy="1905000"/>
                <a:chOff x="5029200" y="1371600"/>
                <a:chExt cx="1752600" cy="1905000"/>
              </a:xfrm>
            </p:grpSpPr>
            <p:sp>
              <p:nvSpPr>
                <p:cNvPr id="1555" name="4-Point Star 193">
                  <a:extLst>
                    <a:ext uri="{FF2B5EF4-FFF2-40B4-BE49-F238E27FC236}">
                      <a16:creationId xmlns:a16="http://schemas.microsoft.com/office/drawing/2014/main" id="{2CE8343A-704E-30C5-AA5D-3A4D8774D2E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 name="4-Point Star 194">
                  <a:extLst>
                    <a:ext uri="{FF2B5EF4-FFF2-40B4-BE49-F238E27FC236}">
                      <a16:creationId xmlns:a16="http://schemas.microsoft.com/office/drawing/2014/main" id="{D33738B8-5473-E175-3BD7-D5AB897AD41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9" name="Group 20">
                <a:extLst>
                  <a:ext uri="{FF2B5EF4-FFF2-40B4-BE49-F238E27FC236}">
                    <a16:creationId xmlns:a16="http://schemas.microsoft.com/office/drawing/2014/main" id="{A8030F8F-1064-80FD-4F17-A194CC1323FD}"/>
                  </a:ext>
                </a:extLst>
              </p:cNvPr>
              <p:cNvGrpSpPr/>
              <p:nvPr/>
            </p:nvGrpSpPr>
            <p:grpSpPr>
              <a:xfrm>
                <a:off x="8404486" y="1389088"/>
                <a:ext cx="1752600" cy="1905000"/>
                <a:chOff x="5029200" y="1371600"/>
                <a:chExt cx="1752600" cy="1905000"/>
              </a:xfrm>
            </p:grpSpPr>
            <p:sp>
              <p:nvSpPr>
                <p:cNvPr id="1553" name="4-Point Star 191">
                  <a:extLst>
                    <a:ext uri="{FF2B5EF4-FFF2-40B4-BE49-F238E27FC236}">
                      <a16:creationId xmlns:a16="http://schemas.microsoft.com/office/drawing/2014/main" id="{1E8FC1A5-F478-D8F5-A66C-1485E306182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4" name="4-Point Star 192">
                  <a:extLst>
                    <a:ext uri="{FF2B5EF4-FFF2-40B4-BE49-F238E27FC236}">
                      <a16:creationId xmlns:a16="http://schemas.microsoft.com/office/drawing/2014/main" id="{067E4C23-28B4-F56D-AEBE-5D500F22115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0" name="Group 23">
                <a:extLst>
                  <a:ext uri="{FF2B5EF4-FFF2-40B4-BE49-F238E27FC236}">
                    <a16:creationId xmlns:a16="http://schemas.microsoft.com/office/drawing/2014/main" id="{2FC09037-407C-05DD-9859-79C4542A0AC8}"/>
                  </a:ext>
                </a:extLst>
              </p:cNvPr>
              <p:cNvGrpSpPr/>
              <p:nvPr/>
            </p:nvGrpSpPr>
            <p:grpSpPr>
              <a:xfrm>
                <a:off x="10068393" y="1389089"/>
                <a:ext cx="1752600" cy="1905000"/>
                <a:chOff x="5029200" y="1371600"/>
                <a:chExt cx="1752600" cy="1905000"/>
              </a:xfrm>
            </p:grpSpPr>
            <p:sp>
              <p:nvSpPr>
                <p:cNvPr id="1551" name="4-Point Star 27">
                  <a:extLst>
                    <a:ext uri="{FF2B5EF4-FFF2-40B4-BE49-F238E27FC236}">
                      <a16:creationId xmlns:a16="http://schemas.microsoft.com/office/drawing/2014/main" id="{208E64FE-191F-8E64-A14D-FE8F37348F5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2" name="4-Point Star 190">
                  <a:extLst>
                    <a:ext uri="{FF2B5EF4-FFF2-40B4-BE49-F238E27FC236}">
                      <a16:creationId xmlns:a16="http://schemas.microsoft.com/office/drawing/2014/main" id="{F4AFF013-6D58-CB7C-0B1F-925B6065791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42" name="Rounded Rectangle 178">
              <a:extLst>
                <a:ext uri="{FF2B5EF4-FFF2-40B4-BE49-F238E27FC236}">
                  <a16:creationId xmlns:a16="http://schemas.microsoft.com/office/drawing/2014/main" id="{F5C88C74-6EAC-F78D-A1F6-1D9FEE295C82}"/>
                </a:ext>
              </a:extLst>
            </p:cNvPr>
            <p:cNvSpPr/>
            <p:nvPr/>
          </p:nvSpPr>
          <p:spPr>
            <a:xfrm>
              <a:off x="5610756" y="3083378"/>
              <a:ext cx="650699" cy="27887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3" name="Rounded Rectangle 179">
              <a:extLst>
                <a:ext uri="{FF2B5EF4-FFF2-40B4-BE49-F238E27FC236}">
                  <a16:creationId xmlns:a16="http://schemas.microsoft.com/office/drawing/2014/main" id="{759D8F5A-3A60-B3AC-91BF-B24844376186}"/>
                </a:ext>
              </a:extLst>
            </p:cNvPr>
            <p:cNvSpPr/>
            <p:nvPr/>
          </p:nvSpPr>
          <p:spPr>
            <a:xfrm>
              <a:off x="5595517" y="3624357"/>
              <a:ext cx="665938" cy="29563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Freeform: Shape 1543">
              <a:extLst>
                <a:ext uri="{FF2B5EF4-FFF2-40B4-BE49-F238E27FC236}">
                  <a16:creationId xmlns:a16="http://schemas.microsoft.com/office/drawing/2014/main" id="{3474DECB-AEDB-8F80-6F36-354204683276}"/>
                </a:ext>
              </a:extLst>
            </p:cNvPr>
            <p:cNvSpPr/>
            <p:nvPr/>
          </p:nvSpPr>
          <p:spPr>
            <a:xfrm>
              <a:off x="4924251" y="397086"/>
              <a:ext cx="1709464" cy="1639843"/>
            </a:xfrm>
            <a:custGeom>
              <a:avLst/>
              <a:gdLst>
                <a:gd name="connsiteX0" fmla="*/ 1410256 w 1709464"/>
                <a:gd name="connsiteY0" fmla="*/ 418 h 1639843"/>
                <a:gd name="connsiteX1" fmla="*/ 1459093 w 1709464"/>
                <a:gd name="connsiteY1" fmla="*/ 7088 h 1639843"/>
                <a:gd name="connsiteX2" fmla="*/ 1551243 w 1709464"/>
                <a:gd name="connsiteY2" fmla="*/ 70170 h 1639843"/>
                <a:gd name="connsiteX3" fmla="*/ 1551751 w 1709464"/>
                <a:gd name="connsiteY3" fmla="*/ 70326 h 1639843"/>
                <a:gd name="connsiteX4" fmla="*/ 1624511 w 1709464"/>
                <a:gd name="connsiteY4" fmla="*/ 92657 h 1639843"/>
                <a:gd name="connsiteX5" fmla="*/ 1669505 w 1709464"/>
                <a:gd name="connsiteY5" fmla="*/ 131393 h 1639843"/>
                <a:gd name="connsiteX6" fmla="*/ 1664212 w 1709464"/>
                <a:gd name="connsiteY6" fmla="*/ 197779 h 1639843"/>
                <a:gd name="connsiteX7" fmla="*/ 1702879 w 1709464"/>
                <a:gd name="connsiteY7" fmla="*/ 299283 h 1639843"/>
                <a:gd name="connsiteX8" fmla="*/ 1521742 w 1709464"/>
                <a:gd name="connsiteY8" fmla="*/ 388135 h 1639843"/>
                <a:gd name="connsiteX9" fmla="*/ 1456898 w 1709464"/>
                <a:gd name="connsiteY9" fmla="*/ 464269 h 1639843"/>
                <a:gd name="connsiteX10" fmla="*/ 1236125 w 1709464"/>
                <a:gd name="connsiteY10" fmla="*/ 473487 h 1639843"/>
                <a:gd name="connsiteX11" fmla="*/ 1078357 w 1709464"/>
                <a:gd name="connsiteY11" fmla="*/ 554708 h 1639843"/>
                <a:gd name="connsiteX12" fmla="*/ 846384 w 1709464"/>
                <a:gd name="connsiteY12" fmla="*/ 505131 h 1639843"/>
                <a:gd name="connsiteX13" fmla="*/ 751819 w 1709464"/>
                <a:gd name="connsiteY13" fmla="*/ 523366 h 1639843"/>
                <a:gd name="connsiteX14" fmla="*/ 680038 w 1709464"/>
                <a:gd name="connsiteY14" fmla="*/ 521012 h 1639843"/>
                <a:gd name="connsiteX15" fmla="*/ 680840 w 1709464"/>
                <a:gd name="connsiteY15" fmla="*/ 523069 h 1639843"/>
                <a:gd name="connsiteX16" fmla="*/ 652911 w 1709464"/>
                <a:gd name="connsiteY16" fmla="*/ 732654 h 1639843"/>
                <a:gd name="connsiteX17" fmla="*/ 652951 w 1709464"/>
                <a:gd name="connsiteY17" fmla="*/ 732719 h 1639843"/>
                <a:gd name="connsiteX18" fmla="*/ 688417 w 1709464"/>
                <a:gd name="connsiteY18" fmla="*/ 791026 h 1639843"/>
                <a:gd name="connsiteX19" fmla="*/ 650080 w 1709464"/>
                <a:gd name="connsiteY19" fmla="*/ 1006945 h 1639843"/>
                <a:gd name="connsiteX20" fmla="*/ 650752 w 1709464"/>
                <a:gd name="connsiteY20" fmla="*/ 1008002 h 1639843"/>
                <a:gd name="connsiteX21" fmla="*/ 680290 w 1709464"/>
                <a:gd name="connsiteY21" fmla="*/ 1054469 h 1639843"/>
                <a:gd name="connsiteX22" fmla="*/ 690321 w 1709464"/>
                <a:gd name="connsiteY22" fmla="*/ 1118649 h 1639843"/>
                <a:gd name="connsiteX23" fmla="*/ 675561 w 1709464"/>
                <a:gd name="connsiteY23" fmla="*/ 1190668 h 1639843"/>
                <a:gd name="connsiteX24" fmla="*/ 639039 w 1709464"/>
                <a:gd name="connsiteY24" fmla="*/ 1243668 h 1639843"/>
                <a:gd name="connsiteX25" fmla="*/ 637948 w 1709464"/>
                <a:gd name="connsiteY25" fmla="*/ 1245250 h 1639843"/>
                <a:gd name="connsiteX26" fmla="*/ 660075 w 1709464"/>
                <a:gd name="connsiteY26" fmla="*/ 1381615 h 1639843"/>
                <a:gd name="connsiteX27" fmla="*/ 646012 w 1709464"/>
                <a:gd name="connsiteY27" fmla="*/ 1429142 h 1639843"/>
                <a:gd name="connsiteX28" fmla="*/ 555874 w 1709464"/>
                <a:gd name="connsiteY28" fmla="*/ 1511399 h 1639843"/>
                <a:gd name="connsiteX29" fmla="*/ 555619 w 1709464"/>
                <a:gd name="connsiteY29" fmla="*/ 1511881 h 1639843"/>
                <a:gd name="connsiteX30" fmla="*/ 519057 w 1709464"/>
                <a:gd name="connsiteY30" fmla="*/ 1580869 h 1639843"/>
                <a:gd name="connsiteX31" fmla="*/ 465051 w 1709464"/>
                <a:gd name="connsiteY31" fmla="*/ 1619866 h 1639843"/>
                <a:gd name="connsiteX32" fmla="*/ 382043 w 1709464"/>
                <a:gd name="connsiteY32" fmla="*/ 1604850 h 1639843"/>
                <a:gd name="connsiteX33" fmla="*/ 249706 w 1709464"/>
                <a:gd name="connsiteY33" fmla="*/ 1628338 h 1639843"/>
                <a:gd name="connsiteX34" fmla="*/ 158783 w 1709464"/>
                <a:gd name="connsiteY34" fmla="*/ 1435362 h 1639843"/>
                <a:gd name="connsiteX35" fmla="*/ 70400 w 1709464"/>
                <a:gd name="connsiteY35" fmla="*/ 1359764 h 1639843"/>
                <a:gd name="connsiteX36" fmla="*/ 84377 w 1709464"/>
                <a:gd name="connsiteY36" fmla="*/ 1139124 h 1639843"/>
                <a:gd name="connsiteX37" fmla="*/ 356 w 1709464"/>
                <a:gd name="connsiteY37" fmla="*/ 970481 h 1639843"/>
                <a:gd name="connsiteX38" fmla="*/ 89690 w 1709464"/>
                <a:gd name="connsiteY38" fmla="*/ 747358 h 1639843"/>
                <a:gd name="connsiteX39" fmla="*/ 191328 w 1709464"/>
                <a:gd name="connsiteY39" fmla="*/ 412294 h 1639843"/>
                <a:gd name="connsiteX40" fmla="*/ 277548 w 1709464"/>
                <a:gd name="connsiteY40" fmla="*/ 269820 h 1639843"/>
                <a:gd name="connsiteX41" fmla="*/ 302957 w 1709464"/>
                <a:gd name="connsiteY41" fmla="*/ 267157 h 1639843"/>
                <a:gd name="connsiteX42" fmla="*/ 315157 w 1709464"/>
                <a:gd name="connsiteY42" fmla="*/ 270527 h 1639843"/>
                <a:gd name="connsiteX43" fmla="*/ 314301 w 1709464"/>
                <a:gd name="connsiteY43" fmla="*/ 252572 h 1639843"/>
                <a:gd name="connsiteX44" fmla="*/ 439148 w 1709464"/>
                <a:gd name="connsiteY44" fmla="*/ 185475 h 1639843"/>
                <a:gd name="connsiteX45" fmla="*/ 440343 w 1709464"/>
                <a:gd name="connsiteY45" fmla="*/ 183707 h 1639843"/>
                <a:gd name="connsiteX46" fmla="*/ 495955 w 1709464"/>
                <a:gd name="connsiteY46" fmla="*/ 87354 h 1639843"/>
                <a:gd name="connsiteX47" fmla="*/ 766499 w 1709464"/>
                <a:gd name="connsiteY47" fmla="*/ 65341 h 1639843"/>
                <a:gd name="connsiteX48" fmla="*/ 766559 w 1709464"/>
                <a:gd name="connsiteY48" fmla="*/ 65304 h 1639843"/>
                <a:gd name="connsiteX49" fmla="*/ 820362 w 1709464"/>
                <a:gd name="connsiteY49" fmla="*/ 32197 h 1639843"/>
                <a:gd name="connsiteX50" fmla="*/ 1039270 w 1709464"/>
                <a:gd name="connsiteY50" fmla="*/ 42490 h 1639843"/>
                <a:gd name="connsiteX51" fmla="*/ 1040242 w 1709464"/>
                <a:gd name="connsiteY51" fmla="*/ 41867 h 1639843"/>
                <a:gd name="connsiteX52" fmla="*/ 1082972 w 1709464"/>
                <a:gd name="connsiteY52" fmla="*/ 14485 h 1639843"/>
                <a:gd name="connsiteX53" fmla="*/ 1145557 w 1709464"/>
                <a:gd name="connsiteY53" fmla="*/ 762 h 1639843"/>
                <a:gd name="connsiteX54" fmla="*/ 1218801 w 1709464"/>
                <a:gd name="connsiteY54" fmla="*/ 5741 h 1639843"/>
                <a:gd name="connsiteX55" fmla="*/ 1275677 w 1709464"/>
                <a:gd name="connsiteY55" fmla="*/ 29502 h 1639843"/>
                <a:gd name="connsiteX56" fmla="*/ 1277375 w 1709464"/>
                <a:gd name="connsiteY56" fmla="*/ 30212 h 1639843"/>
                <a:gd name="connsiteX57" fmla="*/ 1410256 w 1709464"/>
                <a:gd name="connsiteY57" fmla="*/ 418 h 16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09464" h="1639843">
                  <a:moveTo>
                    <a:pt x="1410256" y="418"/>
                  </a:moveTo>
                  <a:cubicBezTo>
                    <a:pt x="1426776" y="1179"/>
                    <a:pt x="1443261" y="3377"/>
                    <a:pt x="1459093" y="7088"/>
                  </a:cubicBezTo>
                  <a:cubicBezTo>
                    <a:pt x="1507347" y="18398"/>
                    <a:pt x="1541947" y="42076"/>
                    <a:pt x="1551243" y="70170"/>
                  </a:cubicBezTo>
                  <a:lnTo>
                    <a:pt x="1551751" y="70326"/>
                  </a:lnTo>
                  <a:lnTo>
                    <a:pt x="1624511" y="92657"/>
                  </a:lnTo>
                  <a:cubicBezTo>
                    <a:pt x="1644846" y="103183"/>
                    <a:pt x="1660468" y="116416"/>
                    <a:pt x="1669505" y="131393"/>
                  </a:cubicBezTo>
                  <a:cubicBezTo>
                    <a:pt x="1682642" y="153134"/>
                    <a:pt x="1680770" y="176748"/>
                    <a:pt x="1664212" y="197779"/>
                  </a:cubicBezTo>
                  <a:cubicBezTo>
                    <a:pt x="1704913" y="226622"/>
                    <a:pt x="1719147" y="264011"/>
                    <a:pt x="1702879" y="299283"/>
                  </a:cubicBezTo>
                  <a:cubicBezTo>
                    <a:pt x="1681254" y="346175"/>
                    <a:pt x="1609664" y="381292"/>
                    <a:pt x="1521742" y="388135"/>
                  </a:cubicBezTo>
                  <a:cubicBezTo>
                    <a:pt x="1521323" y="417403"/>
                    <a:pt x="1497664" y="445161"/>
                    <a:pt x="1456898" y="464269"/>
                  </a:cubicBezTo>
                  <a:cubicBezTo>
                    <a:pt x="1394959" y="493305"/>
                    <a:pt x="1305488" y="497036"/>
                    <a:pt x="1236125" y="473487"/>
                  </a:cubicBezTo>
                  <a:cubicBezTo>
                    <a:pt x="1213693" y="513936"/>
                    <a:pt x="1153626" y="544858"/>
                    <a:pt x="1078357" y="554708"/>
                  </a:cubicBezTo>
                  <a:cubicBezTo>
                    <a:pt x="989660" y="566315"/>
                    <a:pt x="897091" y="546536"/>
                    <a:pt x="846384" y="505131"/>
                  </a:cubicBezTo>
                  <a:cubicBezTo>
                    <a:pt x="816463" y="514956"/>
                    <a:pt x="784308" y="520945"/>
                    <a:pt x="751819" y="523366"/>
                  </a:cubicBezTo>
                  <a:lnTo>
                    <a:pt x="680038" y="521012"/>
                  </a:lnTo>
                  <a:lnTo>
                    <a:pt x="680840" y="523069"/>
                  </a:lnTo>
                  <a:cubicBezTo>
                    <a:pt x="696693" y="590484"/>
                    <a:pt x="687251" y="669858"/>
                    <a:pt x="652911" y="732654"/>
                  </a:cubicBezTo>
                  <a:lnTo>
                    <a:pt x="652951" y="732719"/>
                  </a:lnTo>
                  <a:lnTo>
                    <a:pt x="688417" y="791026"/>
                  </a:lnTo>
                  <a:cubicBezTo>
                    <a:pt x="711784" y="859274"/>
                    <a:pt x="698803" y="950677"/>
                    <a:pt x="650080" y="1006945"/>
                  </a:cubicBezTo>
                  <a:lnTo>
                    <a:pt x="650752" y="1008002"/>
                  </a:lnTo>
                  <a:lnTo>
                    <a:pt x="680290" y="1054469"/>
                  </a:lnTo>
                  <a:cubicBezTo>
                    <a:pt x="687202" y="1073652"/>
                    <a:pt x="690751" y="1095611"/>
                    <a:pt x="690321" y="1118649"/>
                  </a:cubicBezTo>
                  <a:cubicBezTo>
                    <a:pt x="689851" y="1144006"/>
                    <a:pt x="684610" y="1168790"/>
                    <a:pt x="675561" y="1190668"/>
                  </a:cubicBezTo>
                  <a:lnTo>
                    <a:pt x="639039" y="1243668"/>
                  </a:lnTo>
                  <a:lnTo>
                    <a:pt x="637948" y="1245250"/>
                  </a:lnTo>
                  <a:cubicBezTo>
                    <a:pt x="661074" y="1281631"/>
                    <a:pt x="668696" y="1332726"/>
                    <a:pt x="660075" y="1381615"/>
                  </a:cubicBezTo>
                  <a:cubicBezTo>
                    <a:pt x="657201" y="1397912"/>
                    <a:pt x="652523" y="1413963"/>
                    <a:pt x="646012" y="1429142"/>
                  </a:cubicBezTo>
                  <a:cubicBezTo>
                    <a:pt x="626174" y="1475409"/>
                    <a:pt x="592338" y="1506296"/>
                    <a:pt x="555874" y="1511399"/>
                  </a:cubicBezTo>
                  <a:lnTo>
                    <a:pt x="555619" y="1511881"/>
                  </a:lnTo>
                  <a:lnTo>
                    <a:pt x="519057" y="1580869"/>
                  </a:lnTo>
                  <a:cubicBezTo>
                    <a:pt x="503442" y="1599519"/>
                    <a:pt x="484963" y="1613090"/>
                    <a:pt x="465051" y="1619866"/>
                  </a:cubicBezTo>
                  <a:cubicBezTo>
                    <a:pt x="436142" y="1629718"/>
                    <a:pt x="406616" y="1624388"/>
                    <a:pt x="382043" y="1604850"/>
                  </a:cubicBezTo>
                  <a:cubicBezTo>
                    <a:pt x="340996" y="1641038"/>
                    <a:pt x="292250" y="1649680"/>
                    <a:pt x="249706" y="1628338"/>
                  </a:cubicBezTo>
                  <a:cubicBezTo>
                    <a:pt x="193148" y="1599966"/>
                    <a:pt x="157212" y="1523697"/>
                    <a:pt x="158783" y="1435362"/>
                  </a:cubicBezTo>
                  <a:cubicBezTo>
                    <a:pt x="121965" y="1430643"/>
                    <a:pt x="89743" y="1403064"/>
                    <a:pt x="70400" y="1359764"/>
                  </a:cubicBezTo>
                  <a:cubicBezTo>
                    <a:pt x="41005" y="1293975"/>
                    <a:pt x="46675" y="1204558"/>
                    <a:pt x="84377" y="1139124"/>
                  </a:cubicBezTo>
                  <a:cubicBezTo>
                    <a:pt x="36027" y="1110898"/>
                    <a:pt x="4040" y="1046691"/>
                    <a:pt x="356" y="970481"/>
                  </a:cubicBezTo>
                  <a:cubicBezTo>
                    <a:pt x="-3983" y="880676"/>
                    <a:pt x="31660" y="791638"/>
                    <a:pt x="89690" y="747358"/>
                  </a:cubicBezTo>
                  <a:cubicBezTo>
                    <a:pt x="54059" y="622706"/>
                    <a:pt x="99901" y="471556"/>
                    <a:pt x="191328" y="412294"/>
                  </a:cubicBezTo>
                  <a:cubicBezTo>
                    <a:pt x="193756" y="343881"/>
                    <a:pt x="230211" y="283631"/>
                    <a:pt x="277548" y="269820"/>
                  </a:cubicBezTo>
                  <a:cubicBezTo>
                    <a:pt x="286111" y="267318"/>
                    <a:pt x="294646" y="266461"/>
                    <a:pt x="302957" y="267157"/>
                  </a:cubicBezTo>
                  <a:lnTo>
                    <a:pt x="315157" y="270527"/>
                  </a:lnTo>
                  <a:lnTo>
                    <a:pt x="314301" y="252572"/>
                  </a:lnTo>
                  <a:cubicBezTo>
                    <a:pt x="322177" y="217003"/>
                    <a:pt x="374014" y="189142"/>
                    <a:pt x="439148" y="185475"/>
                  </a:cubicBezTo>
                  <a:cubicBezTo>
                    <a:pt x="439536" y="184882"/>
                    <a:pt x="439955" y="184301"/>
                    <a:pt x="440343" y="183707"/>
                  </a:cubicBezTo>
                  <a:cubicBezTo>
                    <a:pt x="431596" y="148680"/>
                    <a:pt x="451994" y="113356"/>
                    <a:pt x="495955" y="87354"/>
                  </a:cubicBezTo>
                  <a:cubicBezTo>
                    <a:pt x="565415" y="46285"/>
                    <a:pt x="678028" y="37132"/>
                    <a:pt x="766499" y="65341"/>
                  </a:cubicBezTo>
                  <a:lnTo>
                    <a:pt x="766559" y="65304"/>
                  </a:lnTo>
                  <a:lnTo>
                    <a:pt x="820362" y="32197"/>
                  </a:lnTo>
                  <a:cubicBezTo>
                    <a:pt x="885443" y="7657"/>
                    <a:pt x="977734" y="9471"/>
                    <a:pt x="1039270" y="42490"/>
                  </a:cubicBezTo>
                  <a:lnTo>
                    <a:pt x="1040242" y="41867"/>
                  </a:lnTo>
                  <a:lnTo>
                    <a:pt x="1082972" y="14485"/>
                  </a:lnTo>
                  <a:cubicBezTo>
                    <a:pt x="1101225" y="7318"/>
                    <a:pt x="1122624" y="2531"/>
                    <a:pt x="1145557" y="762"/>
                  </a:cubicBezTo>
                  <a:cubicBezTo>
                    <a:pt x="1170797" y="-1187"/>
                    <a:pt x="1196022" y="652"/>
                    <a:pt x="1218801" y="5741"/>
                  </a:cubicBezTo>
                  <a:lnTo>
                    <a:pt x="1275677" y="29502"/>
                  </a:lnTo>
                  <a:lnTo>
                    <a:pt x="1277375" y="30212"/>
                  </a:lnTo>
                  <a:cubicBezTo>
                    <a:pt x="1310830" y="8773"/>
                    <a:pt x="1360697" y="-1866"/>
                    <a:pt x="1410256" y="418"/>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5" name="Cloud 1544">
              <a:extLst>
                <a:ext uri="{FF2B5EF4-FFF2-40B4-BE49-F238E27FC236}">
                  <a16:creationId xmlns:a16="http://schemas.microsoft.com/office/drawing/2014/main" id="{5F814D60-7E40-345D-4CE6-BB7C803F7B3C}"/>
                </a:ext>
              </a:extLst>
            </p:cNvPr>
            <p:cNvSpPr/>
            <p:nvPr/>
          </p:nvSpPr>
          <p:spPr>
            <a:xfrm rot="5799345">
              <a:off x="5464445" y="1831822"/>
              <a:ext cx="1029731" cy="89561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 name="Oval 1545">
              <a:extLst>
                <a:ext uri="{FF2B5EF4-FFF2-40B4-BE49-F238E27FC236}">
                  <a16:creationId xmlns:a16="http://schemas.microsoft.com/office/drawing/2014/main" id="{6192AAF2-7F40-468E-AC01-7C7D832867C8}"/>
                </a:ext>
              </a:extLst>
            </p:cNvPr>
            <p:cNvSpPr/>
            <p:nvPr/>
          </p:nvSpPr>
          <p:spPr>
            <a:xfrm>
              <a:off x="5806248" y="1882750"/>
              <a:ext cx="365184" cy="1694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7" name="Group 1576">
            <a:extLst>
              <a:ext uri="{FF2B5EF4-FFF2-40B4-BE49-F238E27FC236}">
                <a16:creationId xmlns:a16="http://schemas.microsoft.com/office/drawing/2014/main" id="{CE36C029-1E88-40CB-5FEC-FAD2D10095E4}"/>
              </a:ext>
            </a:extLst>
          </p:cNvPr>
          <p:cNvGrpSpPr/>
          <p:nvPr/>
        </p:nvGrpSpPr>
        <p:grpSpPr>
          <a:xfrm>
            <a:off x="2623547" y="3059440"/>
            <a:ext cx="907050" cy="1753437"/>
            <a:chOff x="186611" y="748632"/>
            <a:chExt cx="3053019" cy="5901854"/>
          </a:xfrm>
        </p:grpSpPr>
        <p:sp>
          <p:nvSpPr>
            <p:cNvPr id="1578" name="Cloud 1577">
              <a:extLst>
                <a:ext uri="{FF2B5EF4-FFF2-40B4-BE49-F238E27FC236}">
                  <a16:creationId xmlns:a16="http://schemas.microsoft.com/office/drawing/2014/main" id="{359CE2BB-FF29-E663-B83C-16F6CDFB699D}"/>
                </a:ext>
              </a:extLst>
            </p:cNvPr>
            <p:cNvSpPr/>
            <p:nvPr/>
          </p:nvSpPr>
          <p:spPr>
            <a:xfrm>
              <a:off x="2014972" y="1304768"/>
              <a:ext cx="918906" cy="143616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9" name="Cloud 1578">
              <a:extLst>
                <a:ext uri="{FF2B5EF4-FFF2-40B4-BE49-F238E27FC236}">
                  <a16:creationId xmlns:a16="http://schemas.microsoft.com/office/drawing/2014/main" id="{7ABF55A2-5367-C532-8343-44C6330DC59F}"/>
                </a:ext>
              </a:extLst>
            </p:cNvPr>
            <p:cNvSpPr/>
            <p:nvPr/>
          </p:nvSpPr>
          <p:spPr>
            <a:xfrm rot="19357175">
              <a:off x="1695728" y="748632"/>
              <a:ext cx="1045762" cy="143616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0" name="Cloud 1579">
              <a:extLst>
                <a:ext uri="{FF2B5EF4-FFF2-40B4-BE49-F238E27FC236}">
                  <a16:creationId xmlns:a16="http://schemas.microsoft.com/office/drawing/2014/main" id="{AD63EB1E-D9F0-D530-6B8E-492641E0BCC9}"/>
                </a:ext>
              </a:extLst>
            </p:cNvPr>
            <p:cNvSpPr/>
            <p:nvPr/>
          </p:nvSpPr>
          <p:spPr>
            <a:xfrm rot="1400185">
              <a:off x="515747" y="965135"/>
              <a:ext cx="1045762" cy="143616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1" name="Oval 1580">
              <a:extLst>
                <a:ext uri="{FF2B5EF4-FFF2-40B4-BE49-F238E27FC236}">
                  <a16:creationId xmlns:a16="http://schemas.microsoft.com/office/drawing/2014/main" id="{376B9DC1-840D-DA86-AA1E-B65DF7781CE4}"/>
                </a:ext>
              </a:extLst>
            </p:cNvPr>
            <p:cNvSpPr/>
            <p:nvPr/>
          </p:nvSpPr>
          <p:spPr>
            <a:xfrm rot="6128217">
              <a:off x="1895824" y="6041542"/>
              <a:ext cx="492266" cy="72562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2" name="Oval 1581">
              <a:extLst>
                <a:ext uri="{FF2B5EF4-FFF2-40B4-BE49-F238E27FC236}">
                  <a16:creationId xmlns:a16="http://schemas.microsoft.com/office/drawing/2014/main" id="{6E3DD2BF-B0BA-BE9C-3263-2B32F2FBCABC}"/>
                </a:ext>
              </a:extLst>
            </p:cNvPr>
            <p:cNvSpPr/>
            <p:nvPr/>
          </p:nvSpPr>
          <p:spPr>
            <a:xfrm rot="4472555">
              <a:off x="1216404" y="6022198"/>
              <a:ext cx="450963" cy="762653"/>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3" name="Trapezoid 1582">
              <a:extLst>
                <a:ext uri="{FF2B5EF4-FFF2-40B4-BE49-F238E27FC236}">
                  <a16:creationId xmlns:a16="http://schemas.microsoft.com/office/drawing/2014/main" id="{B13CD1A6-6310-2F26-7E36-1A958C9A43BC}"/>
                </a:ext>
              </a:extLst>
            </p:cNvPr>
            <p:cNvSpPr/>
            <p:nvPr/>
          </p:nvSpPr>
          <p:spPr>
            <a:xfrm>
              <a:off x="642286" y="3080935"/>
              <a:ext cx="2335794" cy="3264027"/>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4" name="Oval 1583">
              <a:extLst>
                <a:ext uri="{FF2B5EF4-FFF2-40B4-BE49-F238E27FC236}">
                  <a16:creationId xmlns:a16="http://schemas.microsoft.com/office/drawing/2014/main" id="{FAAE058D-880E-37FD-4737-E2B7934A3051}"/>
                </a:ext>
              </a:extLst>
            </p:cNvPr>
            <p:cNvSpPr/>
            <p:nvPr/>
          </p:nvSpPr>
          <p:spPr>
            <a:xfrm rot="2901859">
              <a:off x="353957" y="4065470"/>
              <a:ext cx="503197" cy="83788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Oval 1584">
              <a:extLst>
                <a:ext uri="{FF2B5EF4-FFF2-40B4-BE49-F238E27FC236}">
                  <a16:creationId xmlns:a16="http://schemas.microsoft.com/office/drawing/2014/main" id="{24946BCE-6571-9CC7-95AD-B8438FB50ED2}"/>
                </a:ext>
              </a:extLst>
            </p:cNvPr>
            <p:cNvSpPr/>
            <p:nvPr/>
          </p:nvSpPr>
          <p:spPr>
            <a:xfrm rot="20226769">
              <a:off x="2679584" y="4217077"/>
              <a:ext cx="539028" cy="635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Trapezoid 1585">
              <a:extLst>
                <a:ext uri="{FF2B5EF4-FFF2-40B4-BE49-F238E27FC236}">
                  <a16:creationId xmlns:a16="http://schemas.microsoft.com/office/drawing/2014/main" id="{79E642EA-C902-08A8-F8CA-7113B012642F}"/>
                </a:ext>
              </a:extLst>
            </p:cNvPr>
            <p:cNvSpPr/>
            <p:nvPr/>
          </p:nvSpPr>
          <p:spPr>
            <a:xfrm rot="1442139">
              <a:off x="555392" y="2903000"/>
              <a:ext cx="735515" cy="1710196"/>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7" name="Trapezoid 1586">
              <a:extLst>
                <a:ext uri="{FF2B5EF4-FFF2-40B4-BE49-F238E27FC236}">
                  <a16:creationId xmlns:a16="http://schemas.microsoft.com/office/drawing/2014/main" id="{834DB514-B694-1AAF-E194-02C2FAB5C190}"/>
                </a:ext>
              </a:extLst>
            </p:cNvPr>
            <p:cNvSpPr/>
            <p:nvPr/>
          </p:nvSpPr>
          <p:spPr>
            <a:xfrm rot="20249249">
              <a:off x="2335588" y="2887830"/>
              <a:ext cx="651436" cy="1710196"/>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8" name="Trapezoid 1587">
              <a:extLst>
                <a:ext uri="{FF2B5EF4-FFF2-40B4-BE49-F238E27FC236}">
                  <a16:creationId xmlns:a16="http://schemas.microsoft.com/office/drawing/2014/main" id="{B636E69B-B776-1E94-08C7-20058F1A217C}"/>
                </a:ext>
              </a:extLst>
            </p:cNvPr>
            <p:cNvSpPr/>
            <p:nvPr/>
          </p:nvSpPr>
          <p:spPr>
            <a:xfrm rot="21277925">
              <a:off x="2071747" y="2976846"/>
              <a:ext cx="618769" cy="3325867"/>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9" name="Moon 1588">
              <a:extLst>
                <a:ext uri="{FF2B5EF4-FFF2-40B4-BE49-F238E27FC236}">
                  <a16:creationId xmlns:a16="http://schemas.microsoft.com/office/drawing/2014/main" id="{68338F86-FAE5-BB4E-2472-B6F5DA9A662A}"/>
                </a:ext>
              </a:extLst>
            </p:cNvPr>
            <p:cNvSpPr/>
            <p:nvPr/>
          </p:nvSpPr>
          <p:spPr>
            <a:xfrm rot="15844898">
              <a:off x="1031274" y="2830141"/>
              <a:ext cx="1496203" cy="1465677"/>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Moon 1589">
              <a:extLst>
                <a:ext uri="{FF2B5EF4-FFF2-40B4-BE49-F238E27FC236}">
                  <a16:creationId xmlns:a16="http://schemas.microsoft.com/office/drawing/2014/main" id="{8570CD2A-AF0E-2995-9C3B-F988E8BBF9A9}"/>
                </a:ext>
              </a:extLst>
            </p:cNvPr>
            <p:cNvSpPr/>
            <p:nvPr/>
          </p:nvSpPr>
          <p:spPr>
            <a:xfrm rot="16400088">
              <a:off x="1399922" y="2945531"/>
              <a:ext cx="653229" cy="1366707"/>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1" name="Oval 1590">
              <a:extLst>
                <a:ext uri="{FF2B5EF4-FFF2-40B4-BE49-F238E27FC236}">
                  <a16:creationId xmlns:a16="http://schemas.microsoft.com/office/drawing/2014/main" id="{F2CD797B-CBAD-AB26-2893-BE27D2C7F539}"/>
                </a:ext>
              </a:extLst>
            </p:cNvPr>
            <p:cNvSpPr/>
            <p:nvPr/>
          </p:nvSpPr>
          <p:spPr>
            <a:xfrm>
              <a:off x="876516" y="1252224"/>
              <a:ext cx="1706926" cy="219832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2" name="Cloud 1591">
              <a:extLst>
                <a:ext uri="{FF2B5EF4-FFF2-40B4-BE49-F238E27FC236}">
                  <a16:creationId xmlns:a16="http://schemas.microsoft.com/office/drawing/2014/main" id="{49581C1C-F311-F9B3-6EFD-34A0CCF2E10D}"/>
                </a:ext>
              </a:extLst>
            </p:cNvPr>
            <p:cNvSpPr/>
            <p:nvPr/>
          </p:nvSpPr>
          <p:spPr>
            <a:xfrm rot="17055069">
              <a:off x="1119925" y="575454"/>
              <a:ext cx="998817" cy="1503663"/>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Cloud 1592">
              <a:extLst>
                <a:ext uri="{FF2B5EF4-FFF2-40B4-BE49-F238E27FC236}">
                  <a16:creationId xmlns:a16="http://schemas.microsoft.com/office/drawing/2014/main" id="{95C84BAF-26A0-FB0E-B3D4-1ED55B4C82A4}"/>
                </a:ext>
              </a:extLst>
            </p:cNvPr>
            <p:cNvSpPr/>
            <p:nvPr/>
          </p:nvSpPr>
          <p:spPr>
            <a:xfrm>
              <a:off x="1179603" y="2661144"/>
              <a:ext cx="1154611" cy="95744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Oval 1593">
              <a:extLst>
                <a:ext uri="{FF2B5EF4-FFF2-40B4-BE49-F238E27FC236}">
                  <a16:creationId xmlns:a16="http://schemas.microsoft.com/office/drawing/2014/main" id="{E07BEB2D-9708-E861-7FE8-F511F38C5B4A}"/>
                </a:ext>
              </a:extLst>
            </p:cNvPr>
            <p:cNvSpPr/>
            <p:nvPr/>
          </p:nvSpPr>
          <p:spPr>
            <a:xfrm>
              <a:off x="1610189" y="2883629"/>
              <a:ext cx="358626" cy="13210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5" name="Rectangle 1594">
              <a:extLst>
                <a:ext uri="{FF2B5EF4-FFF2-40B4-BE49-F238E27FC236}">
                  <a16:creationId xmlns:a16="http://schemas.microsoft.com/office/drawing/2014/main" id="{3243BAF2-1BC8-AC4A-7ADF-07E5FCAC96EA}"/>
                </a:ext>
              </a:extLst>
            </p:cNvPr>
            <p:cNvSpPr/>
            <p:nvPr/>
          </p:nvSpPr>
          <p:spPr>
            <a:xfrm rot="21215670">
              <a:off x="2189706" y="5740326"/>
              <a:ext cx="569262" cy="240951"/>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6" name="Rectangle 1595">
              <a:extLst>
                <a:ext uri="{FF2B5EF4-FFF2-40B4-BE49-F238E27FC236}">
                  <a16:creationId xmlns:a16="http://schemas.microsoft.com/office/drawing/2014/main" id="{4E2E0E08-980D-6A7C-42BD-382EAC23282C}"/>
                </a:ext>
              </a:extLst>
            </p:cNvPr>
            <p:cNvSpPr/>
            <p:nvPr/>
          </p:nvSpPr>
          <p:spPr>
            <a:xfrm rot="21215670">
              <a:off x="2196168" y="5330686"/>
              <a:ext cx="512818" cy="27747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Rectangle 1596">
              <a:extLst>
                <a:ext uri="{FF2B5EF4-FFF2-40B4-BE49-F238E27FC236}">
                  <a16:creationId xmlns:a16="http://schemas.microsoft.com/office/drawing/2014/main" id="{892F624C-3D3E-D5BB-DCED-E2F9274A66DB}"/>
                </a:ext>
              </a:extLst>
            </p:cNvPr>
            <p:cNvSpPr/>
            <p:nvPr/>
          </p:nvSpPr>
          <p:spPr>
            <a:xfrm rot="21215670">
              <a:off x="2175092" y="4934699"/>
              <a:ext cx="483426" cy="203766"/>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8" name="Group 34">
              <a:extLst>
                <a:ext uri="{FF2B5EF4-FFF2-40B4-BE49-F238E27FC236}">
                  <a16:creationId xmlns:a16="http://schemas.microsoft.com/office/drawing/2014/main" id="{46816A5B-6EB4-5445-9928-DFC70B8FEEEC}"/>
                </a:ext>
              </a:extLst>
            </p:cNvPr>
            <p:cNvGrpSpPr/>
            <p:nvPr/>
          </p:nvGrpSpPr>
          <p:grpSpPr>
            <a:xfrm>
              <a:off x="767697" y="5755198"/>
              <a:ext cx="1505233" cy="581475"/>
              <a:chOff x="4343400" y="1905000"/>
              <a:chExt cx="2892972" cy="1143000"/>
            </a:xfrm>
            <a:solidFill>
              <a:srgbClr val="F3D497"/>
            </a:solidFill>
          </p:grpSpPr>
          <p:sp>
            <p:nvSpPr>
              <p:cNvPr id="1605" name="Quad Arrow Callout 28">
                <a:extLst>
                  <a:ext uri="{FF2B5EF4-FFF2-40B4-BE49-F238E27FC236}">
                    <a16:creationId xmlns:a16="http://schemas.microsoft.com/office/drawing/2014/main" id="{547BE467-8CF8-E429-7704-2E18602CD0EE}"/>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6" name="Quad Arrow Callout 29">
                <a:extLst>
                  <a:ext uri="{FF2B5EF4-FFF2-40B4-BE49-F238E27FC236}">
                    <a16:creationId xmlns:a16="http://schemas.microsoft.com/office/drawing/2014/main" id="{572ADF9F-E9B1-4B9B-3F35-1CE7D89A6DB1}"/>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 name="Quad Arrow Callout 514">
                <a:extLst>
                  <a:ext uri="{FF2B5EF4-FFF2-40B4-BE49-F238E27FC236}">
                    <a16:creationId xmlns:a16="http://schemas.microsoft.com/office/drawing/2014/main" id="{899297E7-F3C3-C624-3969-9A05DB5563F5}"/>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9" name="Group 35">
              <a:extLst>
                <a:ext uri="{FF2B5EF4-FFF2-40B4-BE49-F238E27FC236}">
                  <a16:creationId xmlns:a16="http://schemas.microsoft.com/office/drawing/2014/main" id="{A6DA7E05-300F-3886-2FBA-1FE6035C1381}"/>
                </a:ext>
              </a:extLst>
            </p:cNvPr>
            <p:cNvGrpSpPr/>
            <p:nvPr/>
          </p:nvGrpSpPr>
          <p:grpSpPr>
            <a:xfrm rot="19800181">
              <a:off x="2618689" y="4256836"/>
              <a:ext cx="620941" cy="264684"/>
              <a:chOff x="4343400" y="1905000"/>
              <a:chExt cx="1978572" cy="1143000"/>
            </a:xfrm>
            <a:solidFill>
              <a:srgbClr val="F3D497"/>
            </a:solidFill>
          </p:grpSpPr>
          <p:sp>
            <p:nvSpPr>
              <p:cNvPr id="1603" name="Quad Arrow Callout 510">
                <a:extLst>
                  <a:ext uri="{FF2B5EF4-FFF2-40B4-BE49-F238E27FC236}">
                    <a16:creationId xmlns:a16="http://schemas.microsoft.com/office/drawing/2014/main" id="{1A94D3A8-7689-18AE-765B-789E6349E3F2}"/>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4" name="Quad Arrow Callout 511">
                <a:extLst>
                  <a:ext uri="{FF2B5EF4-FFF2-40B4-BE49-F238E27FC236}">
                    <a16:creationId xmlns:a16="http://schemas.microsoft.com/office/drawing/2014/main" id="{88F3F2D8-7788-71FA-40BB-042790ADF322}"/>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0" name="Group 39">
              <a:extLst>
                <a:ext uri="{FF2B5EF4-FFF2-40B4-BE49-F238E27FC236}">
                  <a16:creationId xmlns:a16="http://schemas.microsoft.com/office/drawing/2014/main" id="{D0039904-93B9-1C3E-5477-93230897DAEE}"/>
                </a:ext>
              </a:extLst>
            </p:cNvPr>
            <p:cNvGrpSpPr/>
            <p:nvPr/>
          </p:nvGrpSpPr>
          <p:grpSpPr>
            <a:xfrm rot="1249093">
              <a:off x="292012" y="4228141"/>
              <a:ext cx="629565" cy="291353"/>
              <a:chOff x="4343400" y="1905000"/>
              <a:chExt cx="1978572" cy="1143000"/>
            </a:xfrm>
            <a:solidFill>
              <a:srgbClr val="F3D497"/>
            </a:solidFill>
          </p:grpSpPr>
          <p:sp>
            <p:nvSpPr>
              <p:cNvPr id="1601" name="Quad Arrow Callout 508">
                <a:extLst>
                  <a:ext uri="{FF2B5EF4-FFF2-40B4-BE49-F238E27FC236}">
                    <a16:creationId xmlns:a16="http://schemas.microsoft.com/office/drawing/2014/main" id="{1F5976B8-A133-4DA7-A99B-9605A52C599D}"/>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2" name="Quad Arrow Callout 509">
                <a:extLst>
                  <a:ext uri="{FF2B5EF4-FFF2-40B4-BE49-F238E27FC236}">
                    <a16:creationId xmlns:a16="http://schemas.microsoft.com/office/drawing/2014/main" id="{78085C36-A522-4B69-6232-CD95645C3357}"/>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08" name="Group 54">
            <a:extLst>
              <a:ext uri="{FF2B5EF4-FFF2-40B4-BE49-F238E27FC236}">
                <a16:creationId xmlns:a16="http://schemas.microsoft.com/office/drawing/2014/main" id="{23A3A31F-9C89-4BE6-4225-40CF33B7A7B8}"/>
              </a:ext>
            </a:extLst>
          </p:cNvPr>
          <p:cNvGrpSpPr/>
          <p:nvPr/>
        </p:nvGrpSpPr>
        <p:grpSpPr>
          <a:xfrm flipH="1">
            <a:off x="5200015" y="2973202"/>
            <a:ext cx="864238" cy="1859040"/>
            <a:chOff x="1600201" y="539757"/>
            <a:chExt cx="2136470" cy="4997949"/>
          </a:xfrm>
        </p:grpSpPr>
        <p:grpSp>
          <p:nvGrpSpPr>
            <p:cNvPr id="1609" name="Group 38">
              <a:extLst>
                <a:ext uri="{FF2B5EF4-FFF2-40B4-BE49-F238E27FC236}">
                  <a16:creationId xmlns:a16="http://schemas.microsoft.com/office/drawing/2014/main" id="{B76A2E26-83E0-E03E-C961-10BE8BDF1815}"/>
                </a:ext>
              </a:extLst>
            </p:cNvPr>
            <p:cNvGrpSpPr/>
            <p:nvPr/>
          </p:nvGrpSpPr>
          <p:grpSpPr>
            <a:xfrm rot="18845142" flipH="1">
              <a:off x="2771106" y="4996690"/>
              <a:ext cx="407415" cy="674617"/>
              <a:chOff x="1676400" y="2133600"/>
              <a:chExt cx="1447800" cy="2088845"/>
            </a:xfrm>
          </p:grpSpPr>
          <p:sp>
            <p:nvSpPr>
              <p:cNvPr id="1645" name="Oval 1644">
                <a:extLst>
                  <a:ext uri="{FF2B5EF4-FFF2-40B4-BE49-F238E27FC236}">
                    <a16:creationId xmlns:a16="http://schemas.microsoft.com/office/drawing/2014/main" id="{B2272F18-C809-0FC9-064C-3794A6A62F3D}"/>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6" name="Moon 1645">
                <a:extLst>
                  <a:ext uri="{FF2B5EF4-FFF2-40B4-BE49-F238E27FC236}">
                    <a16:creationId xmlns:a16="http://schemas.microsoft.com/office/drawing/2014/main" id="{A29F390A-963A-3B43-6532-C6B1E4BD0AC0}"/>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 name="Moon 1646">
                <a:extLst>
                  <a:ext uri="{FF2B5EF4-FFF2-40B4-BE49-F238E27FC236}">
                    <a16:creationId xmlns:a16="http://schemas.microsoft.com/office/drawing/2014/main" id="{9929C4E1-0E71-DD9C-6B2A-553E1C4DCDAB}"/>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0" name="Group 34">
              <a:extLst>
                <a:ext uri="{FF2B5EF4-FFF2-40B4-BE49-F238E27FC236}">
                  <a16:creationId xmlns:a16="http://schemas.microsoft.com/office/drawing/2014/main" id="{FD0C0B7B-8699-F66C-354A-106777248B02}"/>
                </a:ext>
              </a:extLst>
            </p:cNvPr>
            <p:cNvGrpSpPr/>
            <p:nvPr/>
          </p:nvGrpSpPr>
          <p:grpSpPr>
            <a:xfrm rot="2754858">
              <a:off x="2229848" y="4888941"/>
              <a:ext cx="558464" cy="737718"/>
              <a:chOff x="1676400" y="2133600"/>
              <a:chExt cx="1447800" cy="2088845"/>
            </a:xfrm>
          </p:grpSpPr>
          <p:sp>
            <p:nvSpPr>
              <p:cNvPr id="1642" name="Oval 1641">
                <a:extLst>
                  <a:ext uri="{FF2B5EF4-FFF2-40B4-BE49-F238E27FC236}">
                    <a16:creationId xmlns:a16="http://schemas.microsoft.com/office/drawing/2014/main" id="{FF06FA7A-31A0-FFD7-7F5C-4847BD532C22}"/>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3" name="Moon 1642">
                <a:extLst>
                  <a:ext uri="{FF2B5EF4-FFF2-40B4-BE49-F238E27FC236}">
                    <a16:creationId xmlns:a16="http://schemas.microsoft.com/office/drawing/2014/main" id="{24359B0D-DC6D-8470-1FC9-29EB1EFAA050}"/>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4" name="Moon 1643">
                <a:extLst>
                  <a:ext uri="{FF2B5EF4-FFF2-40B4-BE49-F238E27FC236}">
                    <a16:creationId xmlns:a16="http://schemas.microsoft.com/office/drawing/2014/main" id="{C1C82586-EC10-F37D-7BA1-8454E7BA6D17}"/>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1" name="Oval 1610">
              <a:extLst>
                <a:ext uri="{FF2B5EF4-FFF2-40B4-BE49-F238E27FC236}">
                  <a16:creationId xmlns:a16="http://schemas.microsoft.com/office/drawing/2014/main" id="{7152A87C-DAC9-81AA-C969-56E95A0FB207}"/>
                </a:ext>
              </a:extLst>
            </p:cNvPr>
            <p:cNvSpPr/>
            <p:nvPr/>
          </p:nvSpPr>
          <p:spPr>
            <a:xfrm rot="20040839">
              <a:off x="3352800" y="3429000"/>
              <a:ext cx="350894" cy="7184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2" name="Oval 1611">
              <a:extLst>
                <a:ext uri="{FF2B5EF4-FFF2-40B4-BE49-F238E27FC236}">
                  <a16:creationId xmlns:a16="http://schemas.microsoft.com/office/drawing/2014/main" id="{B4BFFFA2-BAA6-4B0B-ADB3-8C02595724E0}"/>
                </a:ext>
              </a:extLst>
            </p:cNvPr>
            <p:cNvSpPr/>
            <p:nvPr/>
          </p:nvSpPr>
          <p:spPr>
            <a:xfrm rot="2094849">
              <a:off x="1600201" y="3276601"/>
              <a:ext cx="380758"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3" name="Trapezoid 1612">
              <a:extLst>
                <a:ext uri="{FF2B5EF4-FFF2-40B4-BE49-F238E27FC236}">
                  <a16:creationId xmlns:a16="http://schemas.microsoft.com/office/drawing/2014/main" id="{440BED16-9F34-4898-5685-A9BA1E14FE12}"/>
                </a:ext>
              </a:extLst>
            </p:cNvPr>
            <p:cNvSpPr/>
            <p:nvPr/>
          </p:nvSpPr>
          <p:spPr>
            <a:xfrm rot="19932635">
              <a:off x="2670431" y="1762123"/>
              <a:ext cx="767801" cy="2204159"/>
            </a:xfrm>
            <a:prstGeom prst="trapezoid">
              <a:avLst>
                <a:gd name="adj" fmla="val 35984"/>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4" name="Trapezoid 1613">
              <a:extLst>
                <a:ext uri="{FF2B5EF4-FFF2-40B4-BE49-F238E27FC236}">
                  <a16:creationId xmlns:a16="http://schemas.microsoft.com/office/drawing/2014/main" id="{BEA7E970-B6D3-0BCF-7F00-21603D8709E1}"/>
                </a:ext>
              </a:extLst>
            </p:cNvPr>
            <p:cNvSpPr/>
            <p:nvPr/>
          </p:nvSpPr>
          <p:spPr>
            <a:xfrm rot="2088477">
              <a:off x="2095126" y="1674099"/>
              <a:ext cx="657532" cy="2204159"/>
            </a:xfrm>
            <a:prstGeom prst="trapezoid">
              <a:avLst>
                <a:gd name="adj" fmla="val 35984"/>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5" name="Trapezoid 1614">
              <a:extLst>
                <a:ext uri="{FF2B5EF4-FFF2-40B4-BE49-F238E27FC236}">
                  <a16:creationId xmlns:a16="http://schemas.microsoft.com/office/drawing/2014/main" id="{8D035236-A1CC-EB78-3834-969D1AEDE0A8}"/>
                </a:ext>
              </a:extLst>
            </p:cNvPr>
            <p:cNvSpPr/>
            <p:nvPr/>
          </p:nvSpPr>
          <p:spPr>
            <a:xfrm>
              <a:off x="2131760" y="4185680"/>
              <a:ext cx="1245631" cy="1072119"/>
            </a:xfrm>
            <a:prstGeom prst="trapezoid">
              <a:avLst>
                <a:gd name="adj" fmla="val 12215"/>
              </a:avLst>
            </a:prstGeom>
            <a:solidFill>
              <a:srgbClr val="CEAD5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6" name="Trapezoid 1615">
              <a:extLst>
                <a:ext uri="{FF2B5EF4-FFF2-40B4-BE49-F238E27FC236}">
                  <a16:creationId xmlns:a16="http://schemas.microsoft.com/office/drawing/2014/main" id="{D8935A34-3DAE-F181-6DE4-2BD73627211F}"/>
                </a:ext>
              </a:extLst>
            </p:cNvPr>
            <p:cNvSpPr/>
            <p:nvPr/>
          </p:nvSpPr>
          <p:spPr>
            <a:xfrm>
              <a:off x="2191721" y="2157336"/>
              <a:ext cx="1127000" cy="2253719"/>
            </a:xfrm>
            <a:prstGeom prst="trapezoid">
              <a:avLst>
                <a:gd name="adj" fmla="val 25343"/>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 name="Isosceles Triangle 1616">
              <a:extLst>
                <a:ext uri="{FF2B5EF4-FFF2-40B4-BE49-F238E27FC236}">
                  <a16:creationId xmlns:a16="http://schemas.microsoft.com/office/drawing/2014/main" id="{613B72F0-03EC-C83C-48CF-5A9525A3B8EA}"/>
                </a:ext>
              </a:extLst>
            </p:cNvPr>
            <p:cNvSpPr/>
            <p:nvPr/>
          </p:nvSpPr>
          <p:spPr>
            <a:xfrm rot="10800000">
              <a:off x="2599533" y="2346216"/>
              <a:ext cx="294403" cy="553886"/>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8" name="Trapezoid 1617">
              <a:extLst>
                <a:ext uri="{FF2B5EF4-FFF2-40B4-BE49-F238E27FC236}">
                  <a16:creationId xmlns:a16="http://schemas.microsoft.com/office/drawing/2014/main" id="{03BB9723-8868-20FF-0C32-1791304DF897}"/>
                </a:ext>
              </a:extLst>
            </p:cNvPr>
            <p:cNvSpPr/>
            <p:nvPr/>
          </p:nvSpPr>
          <p:spPr>
            <a:xfrm>
              <a:off x="2057400" y="2351531"/>
              <a:ext cx="867097" cy="2632088"/>
            </a:xfrm>
            <a:prstGeom prst="trapezoid">
              <a:avLst>
                <a:gd name="adj" fmla="val 41932"/>
              </a:avLst>
            </a:prstGeom>
            <a:solidFill>
              <a:srgbClr val="AE924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9" name="Oval 1618">
              <a:extLst>
                <a:ext uri="{FF2B5EF4-FFF2-40B4-BE49-F238E27FC236}">
                  <a16:creationId xmlns:a16="http://schemas.microsoft.com/office/drawing/2014/main" id="{73FC5665-6DA3-CA5E-F8CA-88A98E5CF149}"/>
                </a:ext>
              </a:extLst>
            </p:cNvPr>
            <p:cNvSpPr/>
            <p:nvPr/>
          </p:nvSpPr>
          <p:spPr>
            <a:xfrm>
              <a:off x="2153416" y="680933"/>
              <a:ext cx="1213980" cy="18444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0" name="Rectangle 1619">
              <a:extLst>
                <a:ext uri="{FF2B5EF4-FFF2-40B4-BE49-F238E27FC236}">
                  <a16:creationId xmlns:a16="http://schemas.microsoft.com/office/drawing/2014/main" id="{A241CCA2-7617-6BE0-02C8-D2A5DFDE786F}"/>
                </a:ext>
              </a:extLst>
            </p:cNvPr>
            <p:cNvSpPr/>
            <p:nvPr/>
          </p:nvSpPr>
          <p:spPr>
            <a:xfrm>
              <a:off x="2153416" y="1328004"/>
              <a:ext cx="1272938" cy="239468"/>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1" name="Group 42">
              <a:extLst>
                <a:ext uri="{FF2B5EF4-FFF2-40B4-BE49-F238E27FC236}">
                  <a16:creationId xmlns:a16="http://schemas.microsoft.com/office/drawing/2014/main" id="{B1DE5DCD-D8B7-A4ED-4F57-FE1E1268D54B}"/>
                </a:ext>
              </a:extLst>
            </p:cNvPr>
            <p:cNvGrpSpPr/>
            <p:nvPr/>
          </p:nvGrpSpPr>
          <p:grpSpPr>
            <a:xfrm>
              <a:off x="1835181" y="539757"/>
              <a:ext cx="1901490" cy="1189154"/>
              <a:chOff x="5207746" y="501424"/>
              <a:chExt cx="1365913" cy="756791"/>
            </a:xfrm>
          </p:grpSpPr>
          <p:sp>
            <p:nvSpPr>
              <p:cNvPr id="1635" name="Moon 1634">
                <a:extLst>
                  <a:ext uri="{FF2B5EF4-FFF2-40B4-BE49-F238E27FC236}">
                    <a16:creationId xmlns:a16="http://schemas.microsoft.com/office/drawing/2014/main" id="{064D3D26-6C3C-7E8B-26E5-73AD028C9F7A}"/>
                  </a:ext>
                </a:extLst>
              </p:cNvPr>
              <p:cNvSpPr/>
              <p:nvPr/>
            </p:nvSpPr>
            <p:spPr>
              <a:xfrm rot="4154328">
                <a:off x="5343502" y="698892"/>
                <a:ext cx="340787" cy="61229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6" name="Moon 1635">
                <a:extLst>
                  <a:ext uri="{FF2B5EF4-FFF2-40B4-BE49-F238E27FC236}">
                    <a16:creationId xmlns:a16="http://schemas.microsoft.com/office/drawing/2014/main" id="{3855D8A9-DDE8-E036-605C-0A60510CB6E9}"/>
                  </a:ext>
                </a:extLst>
              </p:cNvPr>
              <p:cNvSpPr/>
              <p:nvPr/>
            </p:nvSpPr>
            <p:spPr>
              <a:xfrm rot="8137030">
                <a:off x="5442337" y="550775"/>
                <a:ext cx="502055" cy="574852"/>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7" name="Moon 1636">
                <a:extLst>
                  <a:ext uri="{FF2B5EF4-FFF2-40B4-BE49-F238E27FC236}">
                    <a16:creationId xmlns:a16="http://schemas.microsoft.com/office/drawing/2014/main" id="{F158CD27-EF7E-BEC9-078D-5E87E67D562C}"/>
                  </a:ext>
                </a:extLst>
              </p:cNvPr>
              <p:cNvSpPr/>
              <p:nvPr/>
            </p:nvSpPr>
            <p:spPr>
              <a:xfrm rot="3582768">
                <a:off x="5680564" y="467827"/>
                <a:ext cx="554415" cy="62160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 name="Moon 1637">
                <a:extLst>
                  <a:ext uri="{FF2B5EF4-FFF2-40B4-BE49-F238E27FC236}">
                    <a16:creationId xmlns:a16="http://schemas.microsoft.com/office/drawing/2014/main" id="{586E2702-86C8-6214-5A41-AC54FCD56CE0}"/>
                  </a:ext>
                </a:extLst>
              </p:cNvPr>
              <p:cNvSpPr/>
              <p:nvPr/>
            </p:nvSpPr>
            <p:spPr>
              <a:xfrm rot="6344481">
                <a:off x="5396085" y="585004"/>
                <a:ext cx="389971" cy="582594"/>
              </a:xfrm>
              <a:prstGeom prst="moon">
                <a:avLst>
                  <a:gd name="adj" fmla="val 2855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 name="Moon 1638">
                <a:extLst>
                  <a:ext uri="{FF2B5EF4-FFF2-40B4-BE49-F238E27FC236}">
                    <a16:creationId xmlns:a16="http://schemas.microsoft.com/office/drawing/2014/main" id="{6EDD5981-4273-614F-9959-A06590310ACD}"/>
                  </a:ext>
                </a:extLst>
              </p:cNvPr>
              <p:cNvSpPr/>
              <p:nvPr/>
            </p:nvSpPr>
            <p:spPr>
              <a:xfrm rot="4464348">
                <a:off x="5906901" y="549266"/>
                <a:ext cx="323182" cy="806470"/>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0" name="Moon 1639">
                <a:extLst>
                  <a:ext uri="{FF2B5EF4-FFF2-40B4-BE49-F238E27FC236}">
                    <a16:creationId xmlns:a16="http://schemas.microsoft.com/office/drawing/2014/main" id="{AE0C26DF-E5AA-ACC0-0E86-8723461D54E7}"/>
                  </a:ext>
                </a:extLst>
              </p:cNvPr>
              <p:cNvSpPr/>
              <p:nvPr/>
            </p:nvSpPr>
            <p:spPr>
              <a:xfrm rot="7279113">
                <a:off x="6034746" y="719302"/>
                <a:ext cx="323182" cy="754644"/>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 name="Oval 1640">
                <a:extLst>
                  <a:ext uri="{FF2B5EF4-FFF2-40B4-BE49-F238E27FC236}">
                    <a16:creationId xmlns:a16="http://schemas.microsoft.com/office/drawing/2014/main" id="{F9AD971B-6F14-B620-24B9-BB0E4AD947F4}"/>
                  </a:ext>
                </a:extLst>
              </p:cNvPr>
              <p:cNvSpPr/>
              <p:nvPr/>
            </p:nvSpPr>
            <p:spPr>
              <a:xfrm>
                <a:off x="5456495" y="702298"/>
                <a:ext cx="802860" cy="328397"/>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2" name="Trapezoid 1621">
              <a:extLst>
                <a:ext uri="{FF2B5EF4-FFF2-40B4-BE49-F238E27FC236}">
                  <a16:creationId xmlns:a16="http://schemas.microsoft.com/office/drawing/2014/main" id="{E395C77A-4F1D-DBC9-4CA3-12B1A4F6DF22}"/>
                </a:ext>
              </a:extLst>
            </p:cNvPr>
            <p:cNvSpPr/>
            <p:nvPr/>
          </p:nvSpPr>
          <p:spPr>
            <a:xfrm>
              <a:off x="2590800" y="2400405"/>
              <a:ext cx="867097" cy="2583214"/>
            </a:xfrm>
            <a:prstGeom prst="trapezoid">
              <a:avLst>
                <a:gd name="adj" fmla="val 46356"/>
              </a:avLst>
            </a:prstGeom>
            <a:solidFill>
              <a:srgbClr val="AE924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3" name="Group 42">
              <a:extLst>
                <a:ext uri="{FF2B5EF4-FFF2-40B4-BE49-F238E27FC236}">
                  <a16:creationId xmlns:a16="http://schemas.microsoft.com/office/drawing/2014/main" id="{83FD9735-8C94-0C93-1691-0026C00A66E4}"/>
                </a:ext>
              </a:extLst>
            </p:cNvPr>
            <p:cNvGrpSpPr/>
            <p:nvPr/>
          </p:nvGrpSpPr>
          <p:grpSpPr>
            <a:xfrm>
              <a:off x="2209800" y="3657600"/>
              <a:ext cx="1142999" cy="533400"/>
              <a:chOff x="6172200" y="4565754"/>
              <a:chExt cx="3923675" cy="920646"/>
            </a:xfrm>
          </p:grpSpPr>
          <p:grpSp>
            <p:nvGrpSpPr>
              <p:cNvPr id="1624" name="Group 303">
                <a:extLst>
                  <a:ext uri="{FF2B5EF4-FFF2-40B4-BE49-F238E27FC236}">
                    <a16:creationId xmlns:a16="http://schemas.microsoft.com/office/drawing/2014/main" id="{306E3E76-04E7-CBA0-84FD-89650543ABCD}"/>
                  </a:ext>
                </a:extLst>
              </p:cNvPr>
              <p:cNvGrpSpPr/>
              <p:nvPr/>
            </p:nvGrpSpPr>
            <p:grpSpPr>
              <a:xfrm>
                <a:off x="6172200" y="4572000"/>
                <a:ext cx="1295400" cy="914400"/>
                <a:chOff x="6172200" y="4572000"/>
                <a:chExt cx="1295400" cy="914400"/>
              </a:xfrm>
            </p:grpSpPr>
            <p:sp>
              <p:nvSpPr>
                <p:cNvPr id="1633" name="Quad Arrow Callout 240">
                  <a:extLst>
                    <a:ext uri="{FF2B5EF4-FFF2-40B4-BE49-F238E27FC236}">
                      <a16:creationId xmlns:a16="http://schemas.microsoft.com/office/drawing/2014/main" id="{289DC42E-0B93-45C6-BC44-EEAD3BC62751}"/>
                    </a:ext>
                  </a:extLst>
                </p:cNvPr>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4" name="Diamond 1633">
                  <a:extLst>
                    <a:ext uri="{FF2B5EF4-FFF2-40B4-BE49-F238E27FC236}">
                      <a16:creationId xmlns:a16="http://schemas.microsoft.com/office/drawing/2014/main" id="{57E6D2EE-B91F-ABDF-7F27-162040F20B5D}"/>
                    </a:ext>
                  </a:extLst>
                </p:cNvPr>
                <p:cNvSpPr/>
                <p:nvPr/>
              </p:nvSpPr>
              <p:spPr>
                <a:xfrm>
                  <a:off x="6649448" y="4823181"/>
                  <a:ext cx="279402" cy="412863"/>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5" name="Group 304">
                <a:extLst>
                  <a:ext uri="{FF2B5EF4-FFF2-40B4-BE49-F238E27FC236}">
                    <a16:creationId xmlns:a16="http://schemas.microsoft.com/office/drawing/2014/main" id="{E5462708-140D-BCD5-9B65-FB981D55C72A}"/>
                  </a:ext>
                </a:extLst>
              </p:cNvPr>
              <p:cNvGrpSpPr/>
              <p:nvPr/>
            </p:nvGrpSpPr>
            <p:grpSpPr>
              <a:xfrm>
                <a:off x="7510072" y="4567003"/>
                <a:ext cx="1295400" cy="914400"/>
                <a:chOff x="6172200" y="4572000"/>
                <a:chExt cx="1295400" cy="914400"/>
              </a:xfrm>
            </p:grpSpPr>
            <p:sp>
              <p:nvSpPr>
                <p:cNvPr id="1631" name="Quad Arrow Callout 238">
                  <a:extLst>
                    <a:ext uri="{FF2B5EF4-FFF2-40B4-BE49-F238E27FC236}">
                      <a16:creationId xmlns:a16="http://schemas.microsoft.com/office/drawing/2014/main" id="{19EA1908-C9FD-CCD1-B673-1A2A5B09DD29}"/>
                    </a:ext>
                  </a:extLst>
                </p:cNvPr>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2" name="Diamond 1631">
                  <a:extLst>
                    <a:ext uri="{FF2B5EF4-FFF2-40B4-BE49-F238E27FC236}">
                      <a16:creationId xmlns:a16="http://schemas.microsoft.com/office/drawing/2014/main" id="{FDF13B6F-E7E8-6080-D063-DDF660BC036F}"/>
                    </a:ext>
                  </a:extLst>
                </p:cNvPr>
                <p:cNvSpPr/>
                <p:nvPr/>
              </p:nvSpPr>
              <p:spPr>
                <a:xfrm>
                  <a:off x="6649448" y="4823181"/>
                  <a:ext cx="279402" cy="412863"/>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6" name="Group 307">
                <a:extLst>
                  <a:ext uri="{FF2B5EF4-FFF2-40B4-BE49-F238E27FC236}">
                    <a16:creationId xmlns:a16="http://schemas.microsoft.com/office/drawing/2014/main" id="{981B47E1-D8E3-EC0F-C9CB-BAF3243242B5}"/>
                  </a:ext>
                </a:extLst>
              </p:cNvPr>
              <p:cNvGrpSpPr/>
              <p:nvPr/>
            </p:nvGrpSpPr>
            <p:grpSpPr>
              <a:xfrm>
                <a:off x="8800475" y="4565754"/>
                <a:ext cx="1295400" cy="914400"/>
                <a:chOff x="6172200" y="4572000"/>
                <a:chExt cx="1295400" cy="914400"/>
              </a:xfrm>
            </p:grpSpPr>
            <p:sp>
              <p:nvSpPr>
                <p:cNvPr id="1629" name="Quad Arrow Callout 236">
                  <a:extLst>
                    <a:ext uri="{FF2B5EF4-FFF2-40B4-BE49-F238E27FC236}">
                      <a16:creationId xmlns:a16="http://schemas.microsoft.com/office/drawing/2014/main" id="{5989992C-E28D-55AD-C949-D0B0AC7F1C2F}"/>
                    </a:ext>
                  </a:extLst>
                </p:cNvPr>
                <p:cNvSpPr/>
                <p:nvPr/>
              </p:nvSpPr>
              <p:spPr>
                <a:xfrm>
                  <a:off x="6172200" y="4572000"/>
                  <a:ext cx="1295400" cy="914400"/>
                </a:xfrm>
                <a:prstGeom prst="quadArrowCallout">
                  <a:avLst>
                    <a:gd name="adj1" fmla="val 18515"/>
                    <a:gd name="adj2" fmla="val 5400"/>
                    <a:gd name="adj3" fmla="val 18515"/>
                    <a:gd name="adj4" fmla="val 82932"/>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0" name="Diamond 1629">
                  <a:extLst>
                    <a:ext uri="{FF2B5EF4-FFF2-40B4-BE49-F238E27FC236}">
                      <a16:creationId xmlns:a16="http://schemas.microsoft.com/office/drawing/2014/main" id="{59299F34-BA4A-9CDB-D0EE-E1BD8D651568}"/>
                    </a:ext>
                  </a:extLst>
                </p:cNvPr>
                <p:cNvSpPr/>
                <p:nvPr/>
              </p:nvSpPr>
              <p:spPr>
                <a:xfrm>
                  <a:off x="6649448" y="4823181"/>
                  <a:ext cx="279402" cy="412863"/>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7" name="Oval 1626">
                <a:extLst>
                  <a:ext uri="{FF2B5EF4-FFF2-40B4-BE49-F238E27FC236}">
                    <a16:creationId xmlns:a16="http://schemas.microsoft.com/office/drawing/2014/main" id="{741857CE-326B-4B3D-45BD-9AF267B4628E}"/>
                  </a:ext>
                </a:extLst>
              </p:cNvPr>
              <p:cNvSpPr/>
              <p:nvPr/>
            </p:nvSpPr>
            <p:spPr>
              <a:xfrm>
                <a:off x="7367583" y="4914441"/>
                <a:ext cx="206418" cy="230755"/>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8" name="Oval 1627">
                <a:extLst>
                  <a:ext uri="{FF2B5EF4-FFF2-40B4-BE49-F238E27FC236}">
                    <a16:creationId xmlns:a16="http://schemas.microsoft.com/office/drawing/2014/main" id="{EC99B026-47B3-F5DD-E6B5-EB297572893D}"/>
                  </a:ext>
                </a:extLst>
              </p:cNvPr>
              <p:cNvSpPr/>
              <p:nvPr/>
            </p:nvSpPr>
            <p:spPr>
              <a:xfrm>
                <a:off x="8749176" y="4916939"/>
                <a:ext cx="206418" cy="230755"/>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48" name="Group 515">
            <a:extLst>
              <a:ext uri="{FF2B5EF4-FFF2-40B4-BE49-F238E27FC236}">
                <a16:creationId xmlns:a16="http://schemas.microsoft.com/office/drawing/2014/main" id="{9450065A-AC6C-409E-169A-49748E7C2D2B}"/>
              </a:ext>
            </a:extLst>
          </p:cNvPr>
          <p:cNvGrpSpPr/>
          <p:nvPr/>
        </p:nvGrpSpPr>
        <p:grpSpPr>
          <a:xfrm>
            <a:off x="2147120" y="4793738"/>
            <a:ext cx="793003" cy="1895728"/>
            <a:chOff x="3814899" y="304800"/>
            <a:chExt cx="2633125" cy="6294664"/>
          </a:xfrm>
        </p:grpSpPr>
        <p:grpSp>
          <p:nvGrpSpPr>
            <p:cNvPr id="1649" name="Group 115">
              <a:extLst>
                <a:ext uri="{FF2B5EF4-FFF2-40B4-BE49-F238E27FC236}">
                  <a16:creationId xmlns:a16="http://schemas.microsoft.com/office/drawing/2014/main" id="{939508F8-956F-5391-0541-1487C07A4750}"/>
                </a:ext>
              </a:extLst>
            </p:cNvPr>
            <p:cNvGrpSpPr/>
            <p:nvPr/>
          </p:nvGrpSpPr>
          <p:grpSpPr>
            <a:xfrm>
              <a:off x="3814899" y="480624"/>
              <a:ext cx="2633125" cy="6118840"/>
              <a:chOff x="4424499" y="480624"/>
              <a:chExt cx="2633125" cy="6118840"/>
            </a:xfrm>
          </p:grpSpPr>
          <p:grpSp>
            <p:nvGrpSpPr>
              <p:cNvPr id="1660" name="Group 47">
                <a:extLst>
                  <a:ext uri="{FF2B5EF4-FFF2-40B4-BE49-F238E27FC236}">
                    <a16:creationId xmlns:a16="http://schemas.microsoft.com/office/drawing/2014/main" id="{585C155B-64C6-0C26-4C52-C0CA8A659F28}"/>
                  </a:ext>
                </a:extLst>
              </p:cNvPr>
              <p:cNvGrpSpPr/>
              <p:nvPr/>
            </p:nvGrpSpPr>
            <p:grpSpPr>
              <a:xfrm rot="562843">
                <a:off x="5615811" y="5865129"/>
                <a:ext cx="656163" cy="734335"/>
                <a:chOff x="6106804" y="4039302"/>
                <a:chExt cx="666047" cy="774146"/>
              </a:xfrm>
            </p:grpSpPr>
            <p:sp>
              <p:nvSpPr>
                <p:cNvPr id="1711" name="Oval 78">
                  <a:extLst>
                    <a:ext uri="{FF2B5EF4-FFF2-40B4-BE49-F238E27FC236}">
                      <a16:creationId xmlns:a16="http://schemas.microsoft.com/office/drawing/2014/main" id="{E281FE58-E1E4-B9A0-F6E5-16B6E3CC9C73}"/>
                    </a:ext>
                  </a:extLst>
                </p:cNvPr>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2" name="Oval 1711">
                  <a:extLst>
                    <a:ext uri="{FF2B5EF4-FFF2-40B4-BE49-F238E27FC236}">
                      <a16:creationId xmlns:a16="http://schemas.microsoft.com/office/drawing/2014/main" id="{EF2D417F-316F-E626-8BCE-78780306E1E9}"/>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3" name="Oval 1712">
                  <a:extLst>
                    <a:ext uri="{FF2B5EF4-FFF2-40B4-BE49-F238E27FC236}">
                      <a16:creationId xmlns:a16="http://schemas.microsoft.com/office/drawing/2014/main" id="{3D8B7F08-134D-CC94-57CA-01E5A38B481A}"/>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1" name="Group 47">
                <a:extLst>
                  <a:ext uri="{FF2B5EF4-FFF2-40B4-BE49-F238E27FC236}">
                    <a16:creationId xmlns:a16="http://schemas.microsoft.com/office/drawing/2014/main" id="{3AC0C26E-065C-9DF9-5F51-FFA13CAE2B93}"/>
                  </a:ext>
                </a:extLst>
              </p:cNvPr>
              <p:cNvGrpSpPr/>
              <p:nvPr/>
            </p:nvGrpSpPr>
            <p:grpSpPr>
              <a:xfrm rot="2613352">
                <a:off x="5054860" y="5790578"/>
                <a:ext cx="656163" cy="734335"/>
                <a:chOff x="6106804" y="4039302"/>
                <a:chExt cx="666047" cy="774146"/>
              </a:xfrm>
            </p:grpSpPr>
            <p:sp>
              <p:nvSpPr>
                <p:cNvPr id="1708" name="Oval 75">
                  <a:extLst>
                    <a:ext uri="{FF2B5EF4-FFF2-40B4-BE49-F238E27FC236}">
                      <a16:creationId xmlns:a16="http://schemas.microsoft.com/office/drawing/2014/main" id="{53AF7230-7D39-2C13-78F1-012721F04404}"/>
                    </a:ext>
                  </a:extLst>
                </p:cNvPr>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9" name="Oval 76">
                  <a:extLst>
                    <a:ext uri="{FF2B5EF4-FFF2-40B4-BE49-F238E27FC236}">
                      <a16:creationId xmlns:a16="http://schemas.microsoft.com/office/drawing/2014/main" id="{93A94B9E-C950-4D98-20CE-EE3368D83643}"/>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0" name="Oval 77">
                  <a:extLst>
                    <a:ext uri="{FF2B5EF4-FFF2-40B4-BE49-F238E27FC236}">
                      <a16:creationId xmlns:a16="http://schemas.microsoft.com/office/drawing/2014/main" id="{2C70D375-D515-D026-1A3A-A5491471A1B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2" name="Oval 1661">
                <a:extLst>
                  <a:ext uri="{FF2B5EF4-FFF2-40B4-BE49-F238E27FC236}">
                    <a16:creationId xmlns:a16="http://schemas.microsoft.com/office/drawing/2014/main" id="{B187CBA8-CA4D-3FE4-9E09-DD15C45276F1}"/>
                  </a:ext>
                </a:extLst>
              </p:cNvPr>
              <p:cNvSpPr/>
              <p:nvPr/>
            </p:nvSpPr>
            <p:spPr>
              <a:xfrm>
                <a:off x="6556093" y="3770974"/>
                <a:ext cx="501531" cy="7441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3" name="Oval 1662">
                <a:extLst>
                  <a:ext uri="{FF2B5EF4-FFF2-40B4-BE49-F238E27FC236}">
                    <a16:creationId xmlns:a16="http://schemas.microsoft.com/office/drawing/2014/main" id="{AB18E3B0-0D12-112C-FD05-8243CB5944BA}"/>
                  </a:ext>
                </a:extLst>
              </p:cNvPr>
              <p:cNvSpPr/>
              <p:nvPr/>
            </p:nvSpPr>
            <p:spPr>
              <a:xfrm rot="1027110">
                <a:off x="4424499" y="3733056"/>
                <a:ext cx="525607" cy="7441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Trapezoid 1663">
                <a:extLst>
                  <a:ext uri="{FF2B5EF4-FFF2-40B4-BE49-F238E27FC236}">
                    <a16:creationId xmlns:a16="http://schemas.microsoft.com/office/drawing/2014/main" id="{01857F73-1732-0B2E-B2DF-32B8A7A2BB2D}"/>
                  </a:ext>
                </a:extLst>
              </p:cNvPr>
              <p:cNvSpPr/>
              <p:nvPr/>
            </p:nvSpPr>
            <p:spPr>
              <a:xfrm>
                <a:off x="4822118" y="1795678"/>
                <a:ext cx="1914880" cy="4239714"/>
              </a:xfrm>
              <a:prstGeom prst="trapezoid">
                <a:avLst>
                  <a:gd name="adj" fmla="val 20902"/>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5" name="Trapezoid 1664">
                <a:extLst>
                  <a:ext uri="{FF2B5EF4-FFF2-40B4-BE49-F238E27FC236}">
                    <a16:creationId xmlns:a16="http://schemas.microsoft.com/office/drawing/2014/main" id="{296F2DAE-71D4-F12A-6BB3-688F5A6A2F2C}"/>
                  </a:ext>
                </a:extLst>
              </p:cNvPr>
              <p:cNvSpPr/>
              <p:nvPr/>
            </p:nvSpPr>
            <p:spPr>
              <a:xfrm rot="20431102">
                <a:off x="5850405" y="2228881"/>
                <a:ext cx="1054000" cy="2045206"/>
              </a:xfrm>
              <a:prstGeom prst="trapezoid">
                <a:avLst>
                  <a:gd name="adj" fmla="val 20902"/>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6" name="Trapezoid 1665">
                <a:extLst>
                  <a:ext uri="{FF2B5EF4-FFF2-40B4-BE49-F238E27FC236}">
                    <a16:creationId xmlns:a16="http://schemas.microsoft.com/office/drawing/2014/main" id="{3AF7E17F-1466-3A45-6173-AC0E1DFE69B3}"/>
                  </a:ext>
                </a:extLst>
              </p:cNvPr>
              <p:cNvSpPr/>
              <p:nvPr/>
            </p:nvSpPr>
            <p:spPr>
              <a:xfrm rot="1195734">
                <a:off x="4592689" y="2183852"/>
                <a:ext cx="1054000" cy="2045206"/>
              </a:xfrm>
              <a:prstGeom prst="trapezoid">
                <a:avLst>
                  <a:gd name="adj" fmla="val 20902"/>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7" name="Trapezoid 1666">
                <a:extLst>
                  <a:ext uri="{FF2B5EF4-FFF2-40B4-BE49-F238E27FC236}">
                    <a16:creationId xmlns:a16="http://schemas.microsoft.com/office/drawing/2014/main" id="{C81B72A7-39D6-BB0A-369C-AE7EA343AF10}"/>
                  </a:ext>
                </a:extLst>
              </p:cNvPr>
              <p:cNvSpPr/>
              <p:nvPr/>
            </p:nvSpPr>
            <p:spPr>
              <a:xfrm>
                <a:off x="4852885" y="2045701"/>
                <a:ext cx="1801660" cy="3199337"/>
              </a:xfrm>
              <a:prstGeom prst="trapezoid">
                <a:avLst>
                  <a:gd name="adj" fmla="val 20902"/>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8" name="Trapezoid 1667">
                <a:extLst>
                  <a:ext uri="{FF2B5EF4-FFF2-40B4-BE49-F238E27FC236}">
                    <a16:creationId xmlns:a16="http://schemas.microsoft.com/office/drawing/2014/main" id="{BD0AC5FE-6A48-9ECD-BD08-CC4836081BE0}"/>
                  </a:ext>
                </a:extLst>
              </p:cNvPr>
              <p:cNvSpPr/>
              <p:nvPr/>
            </p:nvSpPr>
            <p:spPr>
              <a:xfrm rot="218695">
                <a:off x="4871960" y="2153889"/>
                <a:ext cx="813215" cy="3165968"/>
              </a:xfrm>
              <a:prstGeom prst="trapezoid">
                <a:avLst>
                  <a:gd name="adj" fmla="val 2090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9" name="Trapezoid 1668">
                <a:extLst>
                  <a:ext uri="{FF2B5EF4-FFF2-40B4-BE49-F238E27FC236}">
                    <a16:creationId xmlns:a16="http://schemas.microsoft.com/office/drawing/2014/main" id="{32318820-5E9D-B5C8-549C-180B1EE0A086}"/>
                  </a:ext>
                </a:extLst>
              </p:cNvPr>
              <p:cNvSpPr/>
              <p:nvPr/>
            </p:nvSpPr>
            <p:spPr>
              <a:xfrm rot="21332773">
                <a:off x="5851670" y="2166584"/>
                <a:ext cx="813215" cy="3155058"/>
              </a:xfrm>
              <a:prstGeom prst="trapezoid">
                <a:avLst>
                  <a:gd name="adj" fmla="val 2090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0" name="Oval 1669">
                <a:extLst>
                  <a:ext uri="{FF2B5EF4-FFF2-40B4-BE49-F238E27FC236}">
                    <a16:creationId xmlns:a16="http://schemas.microsoft.com/office/drawing/2014/main" id="{0EE708E3-C93E-E00B-2334-3777E4260736}"/>
                  </a:ext>
                </a:extLst>
              </p:cNvPr>
              <p:cNvSpPr/>
              <p:nvPr/>
            </p:nvSpPr>
            <p:spPr>
              <a:xfrm>
                <a:off x="5211002" y="1343032"/>
                <a:ext cx="1025125" cy="14088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1" name="Oval 1670">
                <a:extLst>
                  <a:ext uri="{FF2B5EF4-FFF2-40B4-BE49-F238E27FC236}">
                    <a16:creationId xmlns:a16="http://schemas.microsoft.com/office/drawing/2014/main" id="{81BC200F-1086-A35A-22A7-264875408936}"/>
                  </a:ext>
                </a:extLst>
              </p:cNvPr>
              <p:cNvSpPr/>
              <p:nvPr/>
            </p:nvSpPr>
            <p:spPr>
              <a:xfrm>
                <a:off x="4957489" y="686576"/>
                <a:ext cx="1576453" cy="173475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2" name="Cloud 1671">
                <a:extLst>
                  <a:ext uri="{FF2B5EF4-FFF2-40B4-BE49-F238E27FC236}">
                    <a16:creationId xmlns:a16="http://schemas.microsoft.com/office/drawing/2014/main" id="{EDECAB60-E54D-8ABE-C5C4-F4F588080028}"/>
                  </a:ext>
                </a:extLst>
              </p:cNvPr>
              <p:cNvSpPr/>
              <p:nvPr/>
            </p:nvSpPr>
            <p:spPr>
              <a:xfrm>
                <a:off x="5257766" y="1915358"/>
                <a:ext cx="900830" cy="1132642"/>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3" name="Oval 1672">
                <a:extLst>
                  <a:ext uri="{FF2B5EF4-FFF2-40B4-BE49-F238E27FC236}">
                    <a16:creationId xmlns:a16="http://schemas.microsoft.com/office/drawing/2014/main" id="{6DDA3BBA-E4A9-5C06-2DF1-B681A33242FA}"/>
                  </a:ext>
                </a:extLst>
              </p:cNvPr>
              <p:cNvSpPr/>
              <p:nvPr/>
            </p:nvSpPr>
            <p:spPr>
              <a:xfrm>
                <a:off x="5478052" y="2042146"/>
                <a:ext cx="345217" cy="24625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4" name="Group 87">
                <a:extLst>
                  <a:ext uri="{FF2B5EF4-FFF2-40B4-BE49-F238E27FC236}">
                    <a16:creationId xmlns:a16="http://schemas.microsoft.com/office/drawing/2014/main" id="{01E03771-1E41-D399-85CF-7E8DDC31D9B6}"/>
                  </a:ext>
                </a:extLst>
              </p:cNvPr>
              <p:cNvGrpSpPr/>
              <p:nvPr/>
            </p:nvGrpSpPr>
            <p:grpSpPr>
              <a:xfrm rot="19865083" flipH="1">
                <a:off x="6048471" y="584063"/>
                <a:ext cx="569975" cy="1560581"/>
                <a:chOff x="7848600" y="914400"/>
                <a:chExt cx="533400" cy="2438400"/>
              </a:xfrm>
              <a:solidFill>
                <a:schemeClr val="accent6">
                  <a:lumMod val="50000"/>
                </a:schemeClr>
              </a:solidFill>
            </p:grpSpPr>
            <p:sp>
              <p:nvSpPr>
                <p:cNvPr id="1705" name="Moon 1704">
                  <a:extLst>
                    <a:ext uri="{FF2B5EF4-FFF2-40B4-BE49-F238E27FC236}">
                      <a16:creationId xmlns:a16="http://schemas.microsoft.com/office/drawing/2014/main" id="{8005F2A6-BC2A-3B82-D4E7-E45C3CA93315}"/>
                    </a:ext>
                  </a:extLst>
                </p:cNvPr>
                <p:cNvSpPr/>
                <p:nvPr/>
              </p:nvSpPr>
              <p:spPr>
                <a:xfrm rot="20700267">
                  <a:off x="7848600" y="9144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6" name="Moon 1705">
                  <a:extLst>
                    <a:ext uri="{FF2B5EF4-FFF2-40B4-BE49-F238E27FC236}">
                      <a16:creationId xmlns:a16="http://schemas.microsoft.com/office/drawing/2014/main" id="{12A16A3E-FDA9-D92B-A41B-A9BB43BFB8EC}"/>
                    </a:ext>
                  </a:extLst>
                </p:cNvPr>
                <p:cNvSpPr/>
                <p:nvPr/>
              </p:nvSpPr>
              <p:spPr>
                <a:xfrm rot="19916241">
                  <a:off x="7848600" y="1066800"/>
                  <a:ext cx="457200" cy="19050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7" name="Oval 1706">
                  <a:extLst>
                    <a:ext uri="{FF2B5EF4-FFF2-40B4-BE49-F238E27FC236}">
                      <a16:creationId xmlns:a16="http://schemas.microsoft.com/office/drawing/2014/main" id="{C8A418BB-A326-DD9B-D8F7-451E8CC66146}"/>
                    </a:ext>
                  </a:extLst>
                </p:cNvPr>
                <p:cNvSpPr/>
                <p:nvPr/>
              </p:nvSpPr>
              <p:spPr>
                <a:xfrm>
                  <a:off x="7869616" y="1066799"/>
                  <a:ext cx="381061" cy="18288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5" name="Group 86">
                <a:extLst>
                  <a:ext uri="{FF2B5EF4-FFF2-40B4-BE49-F238E27FC236}">
                    <a16:creationId xmlns:a16="http://schemas.microsoft.com/office/drawing/2014/main" id="{2CA587D5-CC27-3E9C-763C-707E996298F2}"/>
                  </a:ext>
                </a:extLst>
              </p:cNvPr>
              <p:cNvGrpSpPr/>
              <p:nvPr/>
            </p:nvGrpSpPr>
            <p:grpSpPr>
              <a:xfrm rot="2107423">
                <a:off x="4808244" y="480624"/>
                <a:ext cx="651400" cy="1713554"/>
                <a:chOff x="7772400" y="914400"/>
                <a:chExt cx="609600" cy="2438400"/>
              </a:xfrm>
              <a:solidFill>
                <a:schemeClr val="accent6">
                  <a:lumMod val="50000"/>
                </a:schemeClr>
              </a:solidFill>
            </p:grpSpPr>
            <p:sp>
              <p:nvSpPr>
                <p:cNvPr id="1702" name="Moon 1701">
                  <a:extLst>
                    <a:ext uri="{FF2B5EF4-FFF2-40B4-BE49-F238E27FC236}">
                      <a16:creationId xmlns:a16="http://schemas.microsoft.com/office/drawing/2014/main" id="{B48952B2-E957-5279-4860-D4E858405C38}"/>
                    </a:ext>
                  </a:extLst>
                </p:cNvPr>
                <p:cNvSpPr/>
                <p:nvPr/>
              </p:nvSpPr>
              <p:spPr>
                <a:xfrm rot="20700267">
                  <a:off x="7848600" y="914400"/>
                  <a:ext cx="533400" cy="24384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3" name="Moon 1702">
                  <a:extLst>
                    <a:ext uri="{FF2B5EF4-FFF2-40B4-BE49-F238E27FC236}">
                      <a16:creationId xmlns:a16="http://schemas.microsoft.com/office/drawing/2014/main" id="{541D9484-42B7-5988-AAC5-89BBE4F4B342}"/>
                    </a:ext>
                  </a:extLst>
                </p:cNvPr>
                <p:cNvSpPr/>
                <p:nvPr/>
              </p:nvSpPr>
              <p:spPr>
                <a:xfrm rot="19916241">
                  <a:off x="7848600" y="1066800"/>
                  <a:ext cx="457200" cy="19050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4" name="Oval 1703">
                  <a:extLst>
                    <a:ext uri="{FF2B5EF4-FFF2-40B4-BE49-F238E27FC236}">
                      <a16:creationId xmlns:a16="http://schemas.microsoft.com/office/drawing/2014/main" id="{6FF4F36E-D38B-15BE-33C6-94492AB4A840}"/>
                    </a:ext>
                  </a:extLst>
                </p:cNvPr>
                <p:cNvSpPr/>
                <p:nvPr/>
              </p:nvSpPr>
              <p:spPr>
                <a:xfrm>
                  <a:off x="7772400" y="1066799"/>
                  <a:ext cx="512938" cy="196425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6" name="Group 89">
                <a:extLst>
                  <a:ext uri="{FF2B5EF4-FFF2-40B4-BE49-F238E27FC236}">
                    <a16:creationId xmlns:a16="http://schemas.microsoft.com/office/drawing/2014/main" id="{9BC07200-CBB0-9591-6594-AB95FF4E7450}"/>
                  </a:ext>
                </a:extLst>
              </p:cNvPr>
              <p:cNvGrpSpPr/>
              <p:nvPr/>
            </p:nvGrpSpPr>
            <p:grpSpPr>
              <a:xfrm rot="5774476">
                <a:off x="4190430" y="3810570"/>
                <a:ext cx="2133601" cy="456061"/>
                <a:chOff x="457200" y="3352800"/>
                <a:chExt cx="4648200" cy="1219200"/>
              </a:xfrm>
            </p:grpSpPr>
            <p:grpSp>
              <p:nvGrpSpPr>
                <p:cNvPr id="1690" name="Group 23">
                  <a:extLst>
                    <a:ext uri="{FF2B5EF4-FFF2-40B4-BE49-F238E27FC236}">
                      <a16:creationId xmlns:a16="http://schemas.microsoft.com/office/drawing/2014/main" id="{22B0357C-D546-8F00-7DFC-F39FA03B119A}"/>
                    </a:ext>
                  </a:extLst>
                </p:cNvPr>
                <p:cNvGrpSpPr/>
                <p:nvPr/>
              </p:nvGrpSpPr>
              <p:grpSpPr>
                <a:xfrm>
                  <a:off x="457200" y="3352800"/>
                  <a:ext cx="1447800" cy="1219200"/>
                  <a:chOff x="457200" y="3352800"/>
                  <a:chExt cx="1447800" cy="1219200"/>
                </a:xfrm>
              </p:grpSpPr>
              <p:sp>
                <p:nvSpPr>
                  <p:cNvPr id="1700" name="Quad Arrow Callout 567">
                    <a:extLst>
                      <a:ext uri="{FF2B5EF4-FFF2-40B4-BE49-F238E27FC236}">
                        <a16:creationId xmlns:a16="http://schemas.microsoft.com/office/drawing/2014/main" id="{E7AE0CCF-7055-0078-E148-8835BBDE00C6}"/>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1" name="Cross 1700">
                    <a:extLst>
                      <a:ext uri="{FF2B5EF4-FFF2-40B4-BE49-F238E27FC236}">
                        <a16:creationId xmlns:a16="http://schemas.microsoft.com/office/drawing/2014/main" id="{E21BABA6-26EE-9307-7AFA-BD6C1F335BE4}"/>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1" name="Group 24">
                  <a:extLst>
                    <a:ext uri="{FF2B5EF4-FFF2-40B4-BE49-F238E27FC236}">
                      <a16:creationId xmlns:a16="http://schemas.microsoft.com/office/drawing/2014/main" id="{D7B18FF9-E11A-CB70-3BD9-C5772BAC79AE}"/>
                    </a:ext>
                  </a:extLst>
                </p:cNvPr>
                <p:cNvGrpSpPr/>
                <p:nvPr/>
              </p:nvGrpSpPr>
              <p:grpSpPr>
                <a:xfrm>
                  <a:off x="1524000" y="3352800"/>
                  <a:ext cx="1447800" cy="1219200"/>
                  <a:chOff x="457200" y="3352800"/>
                  <a:chExt cx="1447800" cy="1219200"/>
                </a:xfrm>
              </p:grpSpPr>
              <p:sp>
                <p:nvSpPr>
                  <p:cNvPr id="1698" name="Quad Arrow Callout 565">
                    <a:extLst>
                      <a:ext uri="{FF2B5EF4-FFF2-40B4-BE49-F238E27FC236}">
                        <a16:creationId xmlns:a16="http://schemas.microsoft.com/office/drawing/2014/main" id="{EB760952-76F9-2E8F-BB14-77A13EE29E04}"/>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 name="Cross 1698">
                    <a:extLst>
                      <a:ext uri="{FF2B5EF4-FFF2-40B4-BE49-F238E27FC236}">
                        <a16:creationId xmlns:a16="http://schemas.microsoft.com/office/drawing/2014/main" id="{2AF53002-D35A-39C7-01C6-A5B9A4616CC1}"/>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2" name="Group 27">
                  <a:extLst>
                    <a:ext uri="{FF2B5EF4-FFF2-40B4-BE49-F238E27FC236}">
                      <a16:creationId xmlns:a16="http://schemas.microsoft.com/office/drawing/2014/main" id="{75998985-1E53-6685-E856-47473C84F734}"/>
                    </a:ext>
                  </a:extLst>
                </p:cNvPr>
                <p:cNvGrpSpPr/>
                <p:nvPr/>
              </p:nvGrpSpPr>
              <p:grpSpPr>
                <a:xfrm>
                  <a:off x="2590800" y="3352800"/>
                  <a:ext cx="1447800" cy="1219200"/>
                  <a:chOff x="457200" y="3352800"/>
                  <a:chExt cx="1447800" cy="1219200"/>
                </a:xfrm>
              </p:grpSpPr>
              <p:sp>
                <p:nvSpPr>
                  <p:cNvPr id="1696" name="Quad Arrow Callout 563">
                    <a:extLst>
                      <a:ext uri="{FF2B5EF4-FFF2-40B4-BE49-F238E27FC236}">
                        <a16:creationId xmlns:a16="http://schemas.microsoft.com/office/drawing/2014/main" id="{E4ABCE34-EAB4-ED9B-D082-35EA1F96E6AB}"/>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7" name="Cross 1696">
                    <a:extLst>
                      <a:ext uri="{FF2B5EF4-FFF2-40B4-BE49-F238E27FC236}">
                        <a16:creationId xmlns:a16="http://schemas.microsoft.com/office/drawing/2014/main" id="{92939FCA-B168-1159-182B-BFA99E092E6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3" name="Group 30">
                  <a:extLst>
                    <a:ext uri="{FF2B5EF4-FFF2-40B4-BE49-F238E27FC236}">
                      <a16:creationId xmlns:a16="http://schemas.microsoft.com/office/drawing/2014/main" id="{8DE2EC9F-B08B-B045-EB46-6A2D74B43D06}"/>
                    </a:ext>
                  </a:extLst>
                </p:cNvPr>
                <p:cNvGrpSpPr/>
                <p:nvPr/>
              </p:nvGrpSpPr>
              <p:grpSpPr>
                <a:xfrm>
                  <a:off x="3657600" y="3352800"/>
                  <a:ext cx="1447800" cy="1219200"/>
                  <a:chOff x="457200" y="3352800"/>
                  <a:chExt cx="1447800" cy="1219200"/>
                </a:xfrm>
              </p:grpSpPr>
              <p:sp>
                <p:nvSpPr>
                  <p:cNvPr id="1694" name="Quad Arrow Callout 561">
                    <a:extLst>
                      <a:ext uri="{FF2B5EF4-FFF2-40B4-BE49-F238E27FC236}">
                        <a16:creationId xmlns:a16="http://schemas.microsoft.com/office/drawing/2014/main" id="{484F4239-2343-5375-F67B-EDA2F9A3651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5" name="Cross 1694">
                    <a:extLst>
                      <a:ext uri="{FF2B5EF4-FFF2-40B4-BE49-F238E27FC236}">
                        <a16:creationId xmlns:a16="http://schemas.microsoft.com/office/drawing/2014/main" id="{B089AC15-9135-ED7A-6368-13948474744C}"/>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7" name="Group 102">
                <a:extLst>
                  <a:ext uri="{FF2B5EF4-FFF2-40B4-BE49-F238E27FC236}">
                    <a16:creationId xmlns:a16="http://schemas.microsoft.com/office/drawing/2014/main" id="{9D6398A0-3690-F9A1-B15D-87D0683FB20E}"/>
                  </a:ext>
                </a:extLst>
              </p:cNvPr>
              <p:cNvGrpSpPr/>
              <p:nvPr/>
            </p:nvGrpSpPr>
            <p:grpSpPr>
              <a:xfrm rot="5158791">
                <a:off x="5223503" y="3765600"/>
                <a:ext cx="2133601" cy="456061"/>
                <a:chOff x="457200" y="3352800"/>
                <a:chExt cx="4648200" cy="1219200"/>
              </a:xfrm>
            </p:grpSpPr>
            <p:grpSp>
              <p:nvGrpSpPr>
                <p:cNvPr id="1678" name="Group 23">
                  <a:extLst>
                    <a:ext uri="{FF2B5EF4-FFF2-40B4-BE49-F238E27FC236}">
                      <a16:creationId xmlns:a16="http://schemas.microsoft.com/office/drawing/2014/main" id="{4DBEE20A-0964-7D57-D30A-05E85413082F}"/>
                    </a:ext>
                  </a:extLst>
                </p:cNvPr>
                <p:cNvGrpSpPr/>
                <p:nvPr/>
              </p:nvGrpSpPr>
              <p:grpSpPr>
                <a:xfrm>
                  <a:off x="457200" y="3352800"/>
                  <a:ext cx="1447800" cy="1219200"/>
                  <a:chOff x="457200" y="3352800"/>
                  <a:chExt cx="1447800" cy="1219200"/>
                </a:xfrm>
              </p:grpSpPr>
              <p:sp>
                <p:nvSpPr>
                  <p:cNvPr id="1688" name="Quad Arrow Callout 555">
                    <a:extLst>
                      <a:ext uri="{FF2B5EF4-FFF2-40B4-BE49-F238E27FC236}">
                        <a16:creationId xmlns:a16="http://schemas.microsoft.com/office/drawing/2014/main" id="{96F4D697-8EE0-296B-47B6-5A692DA7711A}"/>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9" name="Cross 1688">
                    <a:extLst>
                      <a:ext uri="{FF2B5EF4-FFF2-40B4-BE49-F238E27FC236}">
                        <a16:creationId xmlns:a16="http://schemas.microsoft.com/office/drawing/2014/main" id="{F9DF24F9-EC26-8C49-ED19-451547F1A16B}"/>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9" name="Group 24">
                  <a:extLst>
                    <a:ext uri="{FF2B5EF4-FFF2-40B4-BE49-F238E27FC236}">
                      <a16:creationId xmlns:a16="http://schemas.microsoft.com/office/drawing/2014/main" id="{E94F8C0A-2B7D-8F85-0F20-B1F014D048AB}"/>
                    </a:ext>
                  </a:extLst>
                </p:cNvPr>
                <p:cNvGrpSpPr/>
                <p:nvPr/>
              </p:nvGrpSpPr>
              <p:grpSpPr>
                <a:xfrm>
                  <a:off x="1524000" y="3352800"/>
                  <a:ext cx="1447800" cy="1219200"/>
                  <a:chOff x="457200" y="3352800"/>
                  <a:chExt cx="1447800" cy="1219200"/>
                </a:xfrm>
              </p:grpSpPr>
              <p:sp>
                <p:nvSpPr>
                  <p:cNvPr id="1686" name="Quad Arrow Callout 553">
                    <a:extLst>
                      <a:ext uri="{FF2B5EF4-FFF2-40B4-BE49-F238E27FC236}">
                        <a16:creationId xmlns:a16="http://schemas.microsoft.com/office/drawing/2014/main" id="{541BAA8B-0B35-A81A-2A19-1DE30F2FF06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7" name="Cross 1686">
                    <a:extLst>
                      <a:ext uri="{FF2B5EF4-FFF2-40B4-BE49-F238E27FC236}">
                        <a16:creationId xmlns:a16="http://schemas.microsoft.com/office/drawing/2014/main" id="{607D885E-AD62-4E8D-E133-EDB794F522C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0" name="Group 27">
                  <a:extLst>
                    <a:ext uri="{FF2B5EF4-FFF2-40B4-BE49-F238E27FC236}">
                      <a16:creationId xmlns:a16="http://schemas.microsoft.com/office/drawing/2014/main" id="{C94E97BD-51AE-FE11-9380-1DFF4C4FDAC3}"/>
                    </a:ext>
                  </a:extLst>
                </p:cNvPr>
                <p:cNvGrpSpPr/>
                <p:nvPr/>
              </p:nvGrpSpPr>
              <p:grpSpPr>
                <a:xfrm>
                  <a:off x="2590800" y="3352800"/>
                  <a:ext cx="1447800" cy="1219200"/>
                  <a:chOff x="457200" y="3352800"/>
                  <a:chExt cx="1447800" cy="1219200"/>
                </a:xfrm>
              </p:grpSpPr>
              <p:sp>
                <p:nvSpPr>
                  <p:cNvPr id="1684" name="Quad Arrow Callout 551">
                    <a:extLst>
                      <a:ext uri="{FF2B5EF4-FFF2-40B4-BE49-F238E27FC236}">
                        <a16:creationId xmlns:a16="http://schemas.microsoft.com/office/drawing/2014/main" id="{B26EFE47-B196-249B-36D5-3A7DF2DD53B3}"/>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5" name="Cross 1684">
                    <a:extLst>
                      <a:ext uri="{FF2B5EF4-FFF2-40B4-BE49-F238E27FC236}">
                        <a16:creationId xmlns:a16="http://schemas.microsoft.com/office/drawing/2014/main" id="{5F7EE0DF-0BAA-1540-BCCF-B7E23B7CD832}"/>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1" name="Group 30">
                  <a:extLst>
                    <a:ext uri="{FF2B5EF4-FFF2-40B4-BE49-F238E27FC236}">
                      <a16:creationId xmlns:a16="http://schemas.microsoft.com/office/drawing/2014/main" id="{56A65A06-78AC-C484-6D61-4180F468221D}"/>
                    </a:ext>
                  </a:extLst>
                </p:cNvPr>
                <p:cNvGrpSpPr/>
                <p:nvPr/>
              </p:nvGrpSpPr>
              <p:grpSpPr>
                <a:xfrm>
                  <a:off x="3657600" y="3352800"/>
                  <a:ext cx="1447800" cy="1219200"/>
                  <a:chOff x="457200" y="3352800"/>
                  <a:chExt cx="1447800" cy="1219200"/>
                </a:xfrm>
              </p:grpSpPr>
              <p:sp>
                <p:nvSpPr>
                  <p:cNvPr id="1682" name="Quad Arrow Callout 549">
                    <a:extLst>
                      <a:ext uri="{FF2B5EF4-FFF2-40B4-BE49-F238E27FC236}">
                        <a16:creationId xmlns:a16="http://schemas.microsoft.com/office/drawing/2014/main" id="{772C0247-CDC2-7691-1045-D7A69D9CAD33}"/>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3" name="Cross 1682">
                    <a:extLst>
                      <a:ext uri="{FF2B5EF4-FFF2-40B4-BE49-F238E27FC236}">
                        <a16:creationId xmlns:a16="http://schemas.microsoft.com/office/drawing/2014/main" id="{6977409A-4A3E-E107-A6DB-AE91F8A1011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50" name="Group 117">
              <a:extLst>
                <a:ext uri="{FF2B5EF4-FFF2-40B4-BE49-F238E27FC236}">
                  <a16:creationId xmlns:a16="http://schemas.microsoft.com/office/drawing/2014/main" id="{A5E1A54B-9D61-74E6-2680-1B09859BEDB0}"/>
                </a:ext>
              </a:extLst>
            </p:cNvPr>
            <p:cNvGrpSpPr/>
            <p:nvPr/>
          </p:nvGrpSpPr>
          <p:grpSpPr>
            <a:xfrm flipH="1">
              <a:off x="4038600" y="304800"/>
              <a:ext cx="1905000" cy="2362200"/>
              <a:chOff x="7086307" y="108779"/>
              <a:chExt cx="1617730" cy="2051101"/>
            </a:xfrm>
            <a:solidFill>
              <a:srgbClr val="E0C13C"/>
            </a:solidFill>
          </p:grpSpPr>
          <p:sp>
            <p:nvSpPr>
              <p:cNvPr id="1651" name="Rounded Rectangle 518">
                <a:extLst>
                  <a:ext uri="{FF2B5EF4-FFF2-40B4-BE49-F238E27FC236}">
                    <a16:creationId xmlns:a16="http://schemas.microsoft.com/office/drawing/2014/main" id="{CACC3E00-58A9-F8F2-537F-4AF9336C16D6}"/>
                  </a:ext>
                </a:extLst>
              </p:cNvPr>
              <p:cNvSpPr/>
              <p:nvPr/>
            </p:nvSpPr>
            <p:spPr>
              <a:xfrm rot="4035056">
                <a:off x="7847283" y="1226925"/>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2" name="Rounded Rectangle 519">
                <a:extLst>
                  <a:ext uri="{FF2B5EF4-FFF2-40B4-BE49-F238E27FC236}">
                    <a16:creationId xmlns:a16="http://schemas.microsoft.com/office/drawing/2014/main" id="{30FCD850-1048-96FA-07F8-814C4164DB8D}"/>
                  </a:ext>
                </a:extLst>
              </p:cNvPr>
              <p:cNvSpPr/>
              <p:nvPr/>
            </p:nvSpPr>
            <p:spPr>
              <a:xfrm rot="4845266">
                <a:off x="7771081" y="1303126"/>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3" name="Group 45">
                <a:extLst>
                  <a:ext uri="{FF2B5EF4-FFF2-40B4-BE49-F238E27FC236}">
                    <a16:creationId xmlns:a16="http://schemas.microsoft.com/office/drawing/2014/main" id="{62DD1FF4-354E-6203-4F70-4F9BD013F770}"/>
                  </a:ext>
                </a:extLst>
              </p:cNvPr>
              <p:cNvGrpSpPr/>
              <p:nvPr/>
            </p:nvGrpSpPr>
            <p:grpSpPr>
              <a:xfrm rot="21037220">
                <a:off x="7086307" y="108779"/>
                <a:ext cx="1447800" cy="1376021"/>
                <a:chOff x="6723417" y="1711953"/>
                <a:chExt cx="1882250" cy="1770839"/>
              </a:xfrm>
              <a:grpFill/>
            </p:grpSpPr>
            <p:sp>
              <p:nvSpPr>
                <p:cNvPr id="1654" name="Chord 1653">
                  <a:extLst>
                    <a:ext uri="{FF2B5EF4-FFF2-40B4-BE49-F238E27FC236}">
                      <a16:creationId xmlns:a16="http://schemas.microsoft.com/office/drawing/2014/main" id="{B5056594-B5F8-0FD6-C4CB-11120E935FB3}"/>
                    </a:ext>
                  </a:extLst>
                </p:cNvPr>
                <p:cNvSpPr/>
                <p:nvPr/>
              </p:nvSpPr>
              <p:spPr>
                <a:xfrm rot="8556574">
                  <a:off x="6874226" y="1711953"/>
                  <a:ext cx="1709272" cy="1770839"/>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5" name="Chord 1654">
                  <a:extLst>
                    <a:ext uri="{FF2B5EF4-FFF2-40B4-BE49-F238E27FC236}">
                      <a16:creationId xmlns:a16="http://schemas.microsoft.com/office/drawing/2014/main" id="{A8D66C2B-5B08-BFC2-72C1-2A7FBE1432E6}"/>
                    </a:ext>
                  </a:extLst>
                </p:cNvPr>
                <p:cNvSpPr/>
                <p:nvPr/>
              </p:nvSpPr>
              <p:spPr>
                <a:xfrm rot="8556574">
                  <a:off x="7032233" y="1750901"/>
                  <a:ext cx="1504306" cy="1584832"/>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6" name="Moon 1655">
                  <a:extLst>
                    <a:ext uri="{FF2B5EF4-FFF2-40B4-BE49-F238E27FC236}">
                      <a16:creationId xmlns:a16="http://schemas.microsoft.com/office/drawing/2014/main" id="{4833E517-E8E2-2D92-2DF4-4D89805B6006}"/>
                    </a:ext>
                  </a:extLst>
                </p:cNvPr>
                <p:cNvSpPr/>
                <p:nvPr/>
              </p:nvSpPr>
              <p:spPr>
                <a:xfrm rot="5400000">
                  <a:off x="7677150" y="1543050"/>
                  <a:ext cx="647700" cy="10668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7" name="Rounded Rectangle 524">
                  <a:extLst>
                    <a:ext uri="{FF2B5EF4-FFF2-40B4-BE49-F238E27FC236}">
                      <a16:creationId xmlns:a16="http://schemas.microsoft.com/office/drawing/2014/main" id="{ED5C804D-BD14-58EC-4601-32779A27EC2B}"/>
                    </a:ext>
                  </a:extLst>
                </p:cNvPr>
                <p:cNvSpPr/>
                <p:nvPr/>
              </p:nvSpPr>
              <p:spPr>
                <a:xfrm rot="551536">
                  <a:off x="6862932" y="2145504"/>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 name="Rounded Rectangle 525">
                  <a:extLst>
                    <a:ext uri="{FF2B5EF4-FFF2-40B4-BE49-F238E27FC236}">
                      <a16:creationId xmlns:a16="http://schemas.microsoft.com/office/drawing/2014/main" id="{D1283CD8-F2D2-C024-DC6A-541300481D57}"/>
                    </a:ext>
                  </a:extLst>
                </p:cNvPr>
                <p:cNvSpPr/>
                <p:nvPr/>
              </p:nvSpPr>
              <p:spPr>
                <a:xfrm rot="551536">
                  <a:off x="6786732" y="2500103"/>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9" name="Rounded Rectangle 526">
                  <a:extLst>
                    <a:ext uri="{FF2B5EF4-FFF2-40B4-BE49-F238E27FC236}">
                      <a16:creationId xmlns:a16="http://schemas.microsoft.com/office/drawing/2014/main" id="{3CC03687-E9F8-297F-A8E8-86DC95F2B8E2}"/>
                    </a:ext>
                  </a:extLst>
                </p:cNvPr>
                <p:cNvSpPr/>
                <p:nvPr/>
              </p:nvSpPr>
              <p:spPr>
                <a:xfrm rot="744974">
                  <a:off x="6723417" y="2252661"/>
                  <a:ext cx="1856281" cy="36765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14" name="Group 1713">
            <a:extLst>
              <a:ext uri="{FF2B5EF4-FFF2-40B4-BE49-F238E27FC236}">
                <a16:creationId xmlns:a16="http://schemas.microsoft.com/office/drawing/2014/main" id="{DC07C63E-1BD9-2328-9D6C-2EF33040E8DB}"/>
              </a:ext>
            </a:extLst>
          </p:cNvPr>
          <p:cNvGrpSpPr/>
          <p:nvPr/>
        </p:nvGrpSpPr>
        <p:grpSpPr>
          <a:xfrm>
            <a:off x="3277752" y="4821648"/>
            <a:ext cx="887897" cy="1875071"/>
            <a:chOff x="1175670" y="721051"/>
            <a:chExt cx="2845470" cy="5694200"/>
          </a:xfrm>
        </p:grpSpPr>
        <p:grpSp>
          <p:nvGrpSpPr>
            <p:cNvPr id="1715" name="Group 116">
              <a:extLst>
                <a:ext uri="{FF2B5EF4-FFF2-40B4-BE49-F238E27FC236}">
                  <a16:creationId xmlns:a16="http://schemas.microsoft.com/office/drawing/2014/main" id="{862BAC63-B52D-733F-AA1A-371F0406DBCA}"/>
                </a:ext>
              </a:extLst>
            </p:cNvPr>
            <p:cNvGrpSpPr/>
            <p:nvPr/>
          </p:nvGrpSpPr>
          <p:grpSpPr>
            <a:xfrm rot="2256287">
              <a:off x="1882006" y="5760635"/>
              <a:ext cx="675871" cy="654616"/>
              <a:chOff x="5400719" y="4152900"/>
              <a:chExt cx="945976" cy="1315703"/>
            </a:xfrm>
          </p:grpSpPr>
          <p:sp>
            <p:nvSpPr>
              <p:cNvPr id="1777" name="Oval 1776">
                <a:extLst>
                  <a:ext uri="{FF2B5EF4-FFF2-40B4-BE49-F238E27FC236}">
                    <a16:creationId xmlns:a16="http://schemas.microsoft.com/office/drawing/2014/main" id="{904F83A8-DAA3-D4F9-6423-5A8B322F260F}"/>
                  </a:ext>
                </a:extLst>
              </p:cNvPr>
              <p:cNvSpPr/>
              <p:nvPr/>
            </p:nvSpPr>
            <p:spPr>
              <a:xfrm rot="3978003">
                <a:off x="5334000" y="4267200"/>
                <a:ext cx="990600" cy="762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8" name="Flowchart: Delay 1777">
                <a:extLst>
                  <a:ext uri="{FF2B5EF4-FFF2-40B4-BE49-F238E27FC236}">
                    <a16:creationId xmlns:a16="http://schemas.microsoft.com/office/drawing/2014/main" id="{DD286742-34E4-2E4B-6043-8C824AA48935}"/>
                  </a:ext>
                </a:extLst>
              </p:cNvPr>
              <p:cNvSpPr/>
              <p:nvPr/>
            </p:nvSpPr>
            <p:spPr>
              <a:xfrm rot="4018444">
                <a:off x="5663334" y="4785241"/>
                <a:ext cx="609600" cy="757123"/>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9" name="Moon 3">
                <a:extLst>
                  <a:ext uri="{FF2B5EF4-FFF2-40B4-BE49-F238E27FC236}">
                    <a16:creationId xmlns:a16="http://schemas.microsoft.com/office/drawing/2014/main" id="{0C65F09F-C2C2-51B5-56ED-F66A56248632}"/>
                  </a:ext>
                </a:extLst>
              </p:cNvPr>
              <p:cNvSpPr/>
              <p:nvPr/>
            </p:nvSpPr>
            <p:spPr>
              <a:xfrm rot="4091402">
                <a:off x="5630039" y="4173140"/>
                <a:ext cx="379927" cy="838568"/>
              </a:xfrm>
              <a:prstGeom prst="moon">
                <a:avLst>
                  <a:gd name="adj" fmla="val 6311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6" name="Oval 1715">
              <a:extLst>
                <a:ext uri="{FF2B5EF4-FFF2-40B4-BE49-F238E27FC236}">
                  <a16:creationId xmlns:a16="http://schemas.microsoft.com/office/drawing/2014/main" id="{47C63F7B-2C14-FBB0-1A78-FD43596491D5}"/>
                </a:ext>
              </a:extLst>
            </p:cNvPr>
            <p:cNvSpPr/>
            <p:nvPr/>
          </p:nvSpPr>
          <p:spPr>
            <a:xfrm rot="1303158">
              <a:off x="1416094" y="4020351"/>
              <a:ext cx="504452" cy="847286"/>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7" name="Oval 1716">
              <a:extLst>
                <a:ext uri="{FF2B5EF4-FFF2-40B4-BE49-F238E27FC236}">
                  <a16:creationId xmlns:a16="http://schemas.microsoft.com/office/drawing/2014/main" id="{533E6480-DDA2-CDA4-FFC0-3A76018AA87C}"/>
                </a:ext>
              </a:extLst>
            </p:cNvPr>
            <p:cNvSpPr/>
            <p:nvPr/>
          </p:nvSpPr>
          <p:spPr>
            <a:xfrm rot="20637707">
              <a:off x="3184216" y="4040958"/>
              <a:ext cx="484312" cy="847286"/>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8" name="Group 115">
              <a:extLst>
                <a:ext uri="{FF2B5EF4-FFF2-40B4-BE49-F238E27FC236}">
                  <a16:creationId xmlns:a16="http://schemas.microsoft.com/office/drawing/2014/main" id="{AF7A4CA4-C6B8-992D-B66D-768E6A780B2B}"/>
                </a:ext>
              </a:extLst>
            </p:cNvPr>
            <p:cNvGrpSpPr/>
            <p:nvPr/>
          </p:nvGrpSpPr>
          <p:grpSpPr>
            <a:xfrm>
              <a:off x="2605211" y="5750710"/>
              <a:ext cx="754256" cy="635356"/>
              <a:chOff x="5400719" y="4152900"/>
              <a:chExt cx="1008064" cy="1276992"/>
            </a:xfrm>
          </p:grpSpPr>
          <p:sp>
            <p:nvSpPr>
              <p:cNvPr id="1774" name="Oval 112">
                <a:extLst>
                  <a:ext uri="{FF2B5EF4-FFF2-40B4-BE49-F238E27FC236}">
                    <a16:creationId xmlns:a16="http://schemas.microsoft.com/office/drawing/2014/main" id="{878F5F6D-5969-DFE5-CC38-3A59C8D4D7A6}"/>
                  </a:ext>
                </a:extLst>
              </p:cNvPr>
              <p:cNvSpPr/>
              <p:nvPr/>
            </p:nvSpPr>
            <p:spPr>
              <a:xfrm rot="3978003">
                <a:off x="5334000" y="4267200"/>
                <a:ext cx="990600" cy="762000"/>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5" name="Flowchart: Delay 113">
                <a:extLst>
                  <a:ext uri="{FF2B5EF4-FFF2-40B4-BE49-F238E27FC236}">
                    <a16:creationId xmlns:a16="http://schemas.microsoft.com/office/drawing/2014/main" id="{B6E89E0E-624A-774A-B0A3-9F9A595AF1CD}"/>
                  </a:ext>
                </a:extLst>
              </p:cNvPr>
              <p:cNvSpPr/>
              <p:nvPr/>
            </p:nvSpPr>
            <p:spPr>
              <a:xfrm rot="4018444">
                <a:off x="5725422" y="4746531"/>
                <a:ext cx="609600" cy="757122"/>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6" name="Moon 3">
                <a:extLst>
                  <a:ext uri="{FF2B5EF4-FFF2-40B4-BE49-F238E27FC236}">
                    <a16:creationId xmlns:a16="http://schemas.microsoft.com/office/drawing/2014/main" id="{9B56295B-4DF4-732C-F217-3539802AF721}"/>
                  </a:ext>
                </a:extLst>
              </p:cNvPr>
              <p:cNvSpPr/>
              <p:nvPr/>
            </p:nvSpPr>
            <p:spPr>
              <a:xfrm rot="4091402">
                <a:off x="5630039" y="4173140"/>
                <a:ext cx="379927" cy="838568"/>
              </a:xfrm>
              <a:prstGeom prst="moon">
                <a:avLst>
                  <a:gd name="adj" fmla="val 6311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9" name="Trapezoid 1718">
              <a:extLst>
                <a:ext uri="{FF2B5EF4-FFF2-40B4-BE49-F238E27FC236}">
                  <a16:creationId xmlns:a16="http://schemas.microsoft.com/office/drawing/2014/main" id="{38AF8896-E648-BD8C-F388-51A6DCB9A325}"/>
                </a:ext>
              </a:extLst>
            </p:cNvPr>
            <p:cNvSpPr/>
            <p:nvPr/>
          </p:nvSpPr>
          <p:spPr>
            <a:xfrm>
              <a:off x="1844150" y="3301525"/>
              <a:ext cx="1522123" cy="2713962"/>
            </a:xfrm>
            <a:prstGeom prst="trapezoid">
              <a:avLst>
                <a:gd name="adj" fmla="val 12481"/>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 name="Trapezoid 1719">
              <a:extLst>
                <a:ext uri="{FF2B5EF4-FFF2-40B4-BE49-F238E27FC236}">
                  <a16:creationId xmlns:a16="http://schemas.microsoft.com/office/drawing/2014/main" id="{E503872E-2B5E-FC2F-00C9-66EBCB6CE3A7}"/>
                </a:ext>
              </a:extLst>
            </p:cNvPr>
            <p:cNvSpPr/>
            <p:nvPr/>
          </p:nvSpPr>
          <p:spPr>
            <a:xfrm rot="20482973">
              <a:off x="2804277" y="2833844"/>
              <a:ext cx="698680" cy="1713291"/>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1" name="Trapezoid 1720">
              <a:extLst>
                <a:ext uri="{FF2B5EF4-FFF2-40B4-BE49-F238E27FC236}">
                  <a16:creationId xmlns:a16="http://schemas.microsoft.com/office/drawing/2014/main" id="{FC8337DA-5587-85C7-5C9A-3F0530588FEB}"/>
                </a:ext>
              </a:extLst>
            </p:cNvPr>
            <p:cNvSpPr/>
            <p:nvPr/>
          </p:nvSpPr>
          <p:spPr>
            <a:xfrm rot="1324899">
              <a:off x="1608723" y="2834184"/>
              <a:ext cx="698680" cy="1729571"/>
            </a:xfrm>
            <a:prstGeom prst="trapezoid">
              <a:avLst>
                <a:gd name="adj" fmla="val 12481"/>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2" name="Trapezoid 1721">
              <a:extLst>
                <a:ext uri="{FF2B5EF4-FFF2-40B4-BE49-F238E27FC236}">
                  <a16:creationId xmlns:a16="http://schemas.microsoft.com/office/drawing/2014/main" id="{878368E2-A6B7-EA6F-FBD9-1785DD70E47A}"/>
                </a:ext>
              </a:extLst>
            </p:cNvPr>
            <p:cNvSpPr/>
            <p:nvPr/>
          </p:nvSpPr>
          <p:spPr>
            <a:xfrm>
              <a:off x="1837344" y="2757863"/>
              <a:ext cx="1522123" cy="2713962"/>
            </a:xfrm>
            <a:prstGeom prst="trapezoid">
              <a:avLst>
                <a:gd name="adj" fmla="val 19634"/>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3" name="Isosceles Triangle 1722">
              <a:extLst>
                <a:ext uri="{FF2B5EF4-FFF2-40B4-BE49-F238E27FC236}">
                  <a16:creationId xmlns:a16="http://schemas.microsoft.com/office/drawing/2014/main" id="{BE3D81F9-92B8-0CCF-2045-2B210C22A903}"/>
                </a:ext>
              </a:extLst>
            </p:cNvPr>
            <p:cNvSpPr/>
            <p:nvPr/>
          </p:nvSpPr>
          <p:spPr>
            <a:xfrm rot="10800000">
              <a:off x="2190087" y="2771971"/>
              <a:ext cx="899436" cy="1390078"/>
            </a:xfrm>
            <a:prstGeom prst="triangle">
              <a:avLst>
                <a:gd name="adj" fmla="val 5454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4" name="Rectangle 1723">
              <a:extLst>
                <a:ext uri="{FF2B5EF4-FFF2-40B4-BE49-F238E27FC236}">
                  <a16:creationId xmlns:a16="http://schemas.microsoft.com/office/drawing/2014/main" id="{42977489-6935-D997-11AD-D5D8B906633D}"/>
                </a:ext>
              </a:extLst>
            </p:cNvPr>
            <p:cNvSpPr/>
            <p:nvPr/>
          </p:nvSpPr>
          <p:spPr>
            <a:xfrm rot="21023553">
              <a:off x="3024648" y="2777072"/>
              <a:ext cx="166853" cy="1136017"/>
            </a:xfrm>
            <a:prstGeom prst="rect">
              <a:avLst/>
            </a:prstGeom>
            <a:solidFill>
              <a:srgbClr val="E0C1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5" name="Rectangle 1724">
              <a:extLst>
                <a:ext uri="{FF2B5EF4-FFF2-40B4-BE49-F238E27FC236}">
                  <a16:creationId xmlns:a16="http://schemas.microsoft.com/office/drawing/2014/main" id="{AE75E46A-91AF-E3A4-00F3-8C8F575F8D57}"/>
                </a:ext>
              </a:extLst>
            </p:cNvPr>
            <p:cNvSpPr/>
            <p:nvPr/>
          </p:nvSpPr>
          <p:spPr>
            <a:xfrm rot="955511">
              <a:off x="1854991" y="2773549"/>
              <a:ext cx="244808" cy="1584159"/>
            </a:xfrm>
            <a:prstGeom prst="rect">
              <a:avLst/>
            </a:prstGeom>
            <a:solidFill>
              <a:srgbClr val="E0C1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6" name="Group 111">
              <a:extLst>
                <a:ext uri="{FF2B5EF4-FFF2-40B4-BE49-F238E27FC236}">
                  <a16:creationId xmlns:a16="http://schemas.microsoft.com/office/drawing/2014/main" id="{1827A7DB-ABAB-9D75-CD56-0B89A0BBB362}"/>
                </a:ext>
              </a:extLst>
            </p:cNvPr>
            <p:cNvGrpSpPr/>
            <p:nvPr/>
          </p:nvGrpSpPr>
          <p:grpSpPr>
            <a:xfrm>
              <a:off x="1844150" y="5552127"/>
              <a:ext cx="1425553" cy="350503"/>
              <a:chOff x="5181600" y="4648200"/>
              <a:chExt cx="3810000" cy="1066800"/>
            </a:xfrm>
          </p:grpSpPr>
          <p:grpSp>
            <p:nvGrpSpPr>
              <p:cNvPr id="1762" name="Group 101">
                <a:extLst>
                  <a:ext uri="{FF2B5EF4-FFF2-40B4-BE49-F238E27FC236}">
                    <a16:creationId xmlns:a16="http://schemas.microsoft.com/office/drawing/2014/main" id="{E2CFF48A-393D-112E-2323-91BBBDBD4E50}"/>
                  </a:ext>
                </a:extLst>
              </p:cNvPr>
              <p:cNvGrpSpPr/>
              <p:nvPr/>
            </p:nvGrpSpPr>
            <p:grpSpPr>
              <a:xfrm>
                <a:off x="5181600" y="4648200"/>
                <a:ext cx="1295400" cy="1066800"/>
                <a:chOff x="5181600" y="4648200"/>
                <a:chExt cx="1295400" cy="1066800"/>
              </a:xfrm>
            </p:grpSpPr>
            <p:sp>
              <p:nvSpPr>
                <p:cNvPr id="1772" name="Lightning Bolt 99">
                  <a:extLst>
                    <a:ext uri="{FF2B5EF4-FFF2-40B4-BE49-F238E27FC236}">
                      <a16:creationId xmlns:a16="http://schemas.microsoft.com/office/drawing/2014/main" id="{FB81BC3A-7CAC-DEB9-C806-0FF808B8616A}"/>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3" name="Lightning Bolt 100">
                  <a:extLst>
                    <a:ext uri="{FF2B5EF4-FFF2-40B4-BE49-F238E27FC236}">
                      <a16:creationId xmlns:a16="http://schemas.microsoft.com/office/drawing/2014/main" id="{6A45F9E6-BDEE-B044-9663-B385674022BE}"/>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3" name="Group 102">
                <a:extLst>
                  <a:ext uri="{FF2B5EF4-FFF2-40B4-BE49-F238E27FC236}">
                    <a16:creationId xmlns:a16="http://schemas.microsoft.com/office/drawing/2014/main" id="{EF46105D-34EE-75C4-67CF-2778D47BDC63}"/>
                  </a:ext>
                </a:extLst>
              </p:cNvPr>
              <p:cNvGrpSpPr/>
              <p:nvPr/>
            </p:nvGrpSpPr>
            <p:grpSpPr>
              <a:xfrm>
                <a:off x="6019800" y="4648200"/>
                <a:ext cx="1295400" cy="1066800"/>
                <a:chOff x="5181600" y="4648200"/>
                <a:chExt cx="1295400" cy="1066800"/>
              </a:xfrm>
            </p:grpSpPr>
            <p:sp>
              <p:nvSpPr>
                <p:cNvPr id="1770" name="Lightning Bolt 103">
                  <a:extLst>
                    <a:ext uri="{FF2B5EF4-FFF2-40B4-BE49-F238E27FC236}">
                      <a16:creationId xmlns:a16="http://schemas.microsoft.com/office/drawing/2014/main" id="{D0C6F575-059C-57AC-6E38-115A6B18AB78}"/>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1" name="Lightning Bolt 104">
                  <a:extLst>
                    <a:ext uri="{FF2B5EF4-FFF2-40B4-BE49-F238E27FC236}">
                      <a16:creationId xmlns:a16="http://schemas.microsoft.com/office/drawing/2014/main" id="{02F25628-F064-D85A-7004-C2330B41BDC1}"/>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4" name="Group 105">
                <a:extLst>
                  <a:ext uri="{FF2B5EF4-FFF2-40B4-BE49-F238E27FC236}">
                    <a16:creationId xmlns:a16="http://schemas.microsoft.com/office/drawing/2014/main" id="{5FA144B0-F3C3-D96C-3EAA-661EBF0C235F}"/>
                  </a:ext>
                </a:extLst>
              </p:cNvPr>
              <p:cNvGrpSpPr/>
              <p:nvPr/>
            </p:nvGrpSpPr>
            <p:grpSpPr>
              <a:xfrm>
                <a:off x="6858000" y="4648200"/>
                <a:ext cx="1295400" cy="1066800"/>
                <a:chOff x="5181600" y="4648200"/>
                <a:chExt cx="1295400" cy="1066800"/>
              </a:xfrm>
            </p:grpSpPr>
            <p:sp>
              <p:nvSpPr>
                <p:cNvPr id="1768" name="Lightning Bolt 1767">
                  <a:extLst>
                    <a:ext uri="{FF2B5EF4-FFF2-40B4-BE49-F238E27FC236}">
                      <a16:creationId xmlns:a16="http://schemas.microsoft.com/office/drawing/2014/main" id="{C7A5D8C7-9267-5F41-A9C5-7920239B4A58}"/>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9" name="Lightning Bolt 1768">
                  <a:extLst>
                    <a:ext uri="{FF2B5EF4-FFF2-40B4-BE49-F238E27FC236}">
                      <a16:creationId xmlns:a16="http://schemas.microsoft.com/office/drawing/2014/main" id="{6016F9A6-71A2-66BF-868F-EF039B184290}"/>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5" name="Group 108">
                <a:extLst>
                  <a:ext uri="{FF2B5EF4-FFF2-40B4-BE49-F238E27FC236}">
                    <a16:creationId xmlns:a16="http://schemas.microsoft.com/office/drawing/2014/main" id="{2BD49E29-441E-3FEF-DC8D-04DC40F27B30}"/>
                  </a:ext>
                </a:extLst>
              </p:cNvPr>
              <p:cNvGrpSpPr/>
              <p:nvPr/>
            </p:nvGrpSpPr>
            <p:grpSpPr>
              <a:xfrm>
                <a:off x="7696200" y="4648200"/>
                <a:ext cx="1295400" cy="1066800"/>
                <a:chOff x="5181600" y="4648200"/>
                <a:chExt cx="1295400" cy="1066800"/>
              </a:xfrm>
            </p:grpSpPr>
            <p:sp>
              <p:nvSpPr>
                <p:cNvPr id="1766" name="Lightning Bolt 1765">
                  <a:extLst>
                    <a:ext uri="{FF2B5EF4-FFF2-40B4-BE49-F238E27FC236}">
                      <a16:creationId xmlns:a16="http://schemas.microsoft.com/office/drawing/2014/main" id="{9F564671-AD95-F15A-3422-61366BEE8A65}"/>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7" name="Lightning Bolt 1766">
                  <a:extLst>
                    <a:ext uri="{FF2B5EF4-FFF2-40B4-BE49-F238E27FC236}">
                      <a16:creationId xmlns:a16="http://schemas.microsoft.com/office/drawing/2014/main" id="{D322204F-E2FD-5425-4F38-68B1369FFA18}"/>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7" name="Group 122">
              <a:extLst>
                <a:ext uri="{FF2B5EF4-FFF2-40B4-BE49-F238E27FC236}">
                  <a16:creationId xmlns:a16="http://schemas.microsoft.com/office/drawing/2014/main" id="{6C0917A2-BF37-3B66-B825-E151A136C5AB}"/>
                </a:ext>
              </a:extLst>
            </p:cNvPr>
            <p:cNvGrpSpPr/>
            <p:nvPr/>
          </p:nvGrpSpPr>
          <p:grpSpPr>
            <a:xfrm rot="16993735">
              <a:off x="2195513" y="3557520"/>
              <a:ext cx="1363880" cy="366353"/>
              <a:chOff x="5181600" y="4648200"/>
              <a:chExt cx="3810000" cy="1066800"/>
            </a:xfrm>
          </p:grpSpPr>
          <p:grpSp>
            <p:nvGrpSpPr>
              <p:cNvPr id="1750" name="Group 102">
                <a:extLst>
                  <a:ext uri="{FF2B5EF4-FFF2-40B4-BE49-F238E27FC236}">
                    <a16:creationId xmlns:a16="http://schemas.microsoft.com/office/drawing/2014/main" id="{AB9E62FA-BB01-8075-05D9-2E423F8E6B75}"/>
                  </a:ext>
                </a:extLst>
              </p:cNvPr>
              <p:cNvGrpSpPr/>
              <p:nvPr/>
            </p:nvGrpSpPr>
            <p:grpSpPr>
              <a:xfrm>
                <a:off x="5181600" y="4648200"/>
                <a:ext cx="1295400" cy="1066800"/>
                <a:chOff x="5181600" y="4648200"/>
                <a:chExt cx="1295400" cy="1066800"/>
              </a:xfrm>
            </p:grpSpPr>
            <p:sp>
              <p:nvSpPr>
                <p:cNvPr id="1760" name="Lightning Bolt 1759">
                  <a:extLst>
                    <a:ext uri="{FF2B5EF4-FFF2-40B4-BE49-F238E27FC236}">
                      <a16:creationId xmlns:a16="http://schemas.microsoft.com/office/drawing/2014/main" id="{FBE302A7-EA16-3526-E802-941A2EDC4D03}"/>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 name="Lightning Bolt 1760">
                  <a:extLst>
                    <a:ext uri="{FF2B5EF4-FFF2-40B4-BE49-F238E27FC236}">
                      <a16:creationId xmlns:a16="http://schemas.microsoft.com/office/drawing/2014/main" id="{A317BF22-EDB7-EE34-A2FF-410A22680C41}"/>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1" name="Group 103">
                <a:extLst>
                  <a:ext uri="{FF2B5EF4-FFF2-40B4-BE49-F238E27FC236}">
                    <a16:creationId xmlns:a16="http://schemas.microsoft.com/office/drawing/2014/main" id="{93041056-92F6-49E1-86DB-978F647260C3}"/>
                  </a:ext>
                </a:extLst>
              </p:cNvPr>
              <p:cNvGrpSpPr/>
              <p:nvPr/>
            </p:nvGrpSpPr>
            <p:grpSpPr>
              <a:xfrm>
                <a:off x="6019800" y="4648200"/>
                <a:ext cx="1295400" cy="1066800"/>
                <a:chOff x="5181600" y="4648200"/>
                <a:chExt cx="1295400" cy="1066800"/>
              </a:xfrm>
            </p:grpSpPr>
            <p:sp>
              <p:nvSpPr>
                <p:cNvPr id="1758" name="Lightning Bolt 1757">
                  <a:extLst>
                    <a:ext uri="{FF2B5EF4-FFF2-40B4-BE49-F238E27FC236}">
                      <a16:creationId xmlns:a16="http://schemas.microsoft.com/office/drawing/2014/main" id="{9BE2863E-0D91-D062-6D2F-83811D91DD37}"/>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9" name="Lightning Bolt 1758">
                  <a:extLst>
                    <a:ext uri="{FF2B5EF4-FFF2-40B4-BE49-F238E27FC236}">
                      <a16:creationId xmlns:a16="http://schemas.microsoft.com/office/drawing/2014/main" id="{A273AF2F-6541-ADFA-5D5A-515FF631F1EB}"/>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2" name="Group 105">
                <a:extLst>
                  <a:ext uri="{FF2B5EF4-FFF2-40B4-BE49-F238E27FC236}">
                    <a16:creationId xmlns:a16="http://schemas.microsoft.com/office/drawing/2014/main" id="{D3C1CB1F-B3AB-D363-86A5-9F665865227E}"/>
                  </a:ext>
                </a:extLst>
              </p:cNvPr>
              <p:cNvGrpSpPr/>
              <p:nvPr/>
            </p:nvGrpSpPr>
            <p:grpSpPr>
              <a:xfrm>
                <a:off x="6858000" y="4648200"/>
                <a:ext cx="1295400" cy="1066800"/>
                <a:chOff x="5181600" y="4648200"/>
                <a:chExt cx="1295400" cy="1066800"/>
              </a:xfrm>
            </p:grpSpPr>
            <p:sp>
              <p:nvSpPr>
                <p:cNvPr id="1756" name="Lightning Bolt 1755">
                  <a:extLst>
                    <a:ext uri="{FF2B5EF4-FFF2-40B4-BE49-F238E27FC236}">
                      <a16:creationId xmlns:a16="http://schemas.microsoft.com/office/drawing/2014/main" id="{837C5D33-1AD3-AE90-6BB0-02CA4FBD7AA2}"/>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7" name="Lightning Bolt 1756">
                  <a:extLst>
                    <a:ext uri="{FF2B5EF4-FFF2-40B4-BE49-F238E27FC236}">
                      <a16:creationId xmlns:a16="http://schemas.microsoft.com/office/drawing/2014/main" id="{D2830933-8C6D-D1DA-378E-5F5751B35763}"/>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3" name="Group 108">
                <a:extLst>
                  <a:ext uri="{FF2B5EF4-FFF2-40B4-BE49-F238E27FC236}">
                    <a16:creationId xmlns:a16="http://schemas.microsoft.com/office/drawing/2014/main" id="{5BB98174-A1BB-4240-A647-9FE27C5CCB78}"/>
                  </a:ext>
                </a:extLst>
              </p:cNvPr>
              <p:cNvGrpSpPr/>
              <p:nvPr/>
            </p:nvGrpSpPr>
            <p:grpSpPr>
              <a:xfrm>
                <a:off x="7696200" y="4648200"/>
                <a:ext cx="1295400" cy="1066800"/>
                <a:chOff x="5181600" y="4648200"/>
                <a:chExt cx="1295400" cy="1066800"/>
              </a:xfrm>
            </p:grpSpPr>
            <p:sp>
              <p:nvSpPr>
                <p:cNvPr id="1754" name="Lightning Bolt 1753">
                  <a:extLst>
                    <a:ext uri="{FF2B5EF4-FFF2-40B4-BE49-F238E27FC236}">
                      <a16:creationId xmlns:a16="http://schemas.microsoft.com/office/drawing/2014/main" id="{188DE076-106B-644F-30F7-B3F9CF95978E}"/>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5" name="Lightning Bolt 1754">
                  <a:extLst>
                    <a:ext uri="{FF2B5EF4-FFF2-40B4-BE49-F238E27FC236}">
                      <a16:creationId xmlns:a16="http://schemas.microsoft.com/office/drawing/2014/main" id="{A5722E43-3E9E-9334-1E41-B31626448FE7}"/>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8" name="Group 135">
              <a:extLst>
                <a:ext uri="{FF2B5EF4-FFF2-40B4-BE49-F238E27FC236}">
                  <a16:creationId xmlns:a16="http://schemas.microsoft.com/office/drawing/2014/main" id="{FEEF7934-B5FB-517A-84FB-2680F05E523B}"/>
                </a:ext>
              </a:extLst>
            </p:cNvPr>
            <p:cNvGrpSpPr/>
            <p:nvPr/>
          </p:nvGrpSpPr>
          <p:grpSpPr>
            <a:xfrm rot="4606265" flipH="1">
              <a:off x="1642015" y="3623715"/>
              <a:ext cx="1363880" cy="366353"/>
              <a:chOff x="5181600" y="4648200"/>
              <a:chExt cx="3810000" cy="1066800"/>
            </a:xfrm>
          </p:grpSpPr>
          <p:grpSp>
            <p:nvGrpSpPr>
              <p:cNvPr id="1738" name="Group 101">
                <a:extLst>
                  <a:ext uri="{FF2B5EF4-FFF2-40B4-BE49-F238E27FC236}">
                    <a16:creationId xmlns:a16="http://schemas.microsoft.com/office/drawing/2014/main" id="{128E27C1-CEB1-5CDC-1C5A-CE3892378F1E}"/>
                  </a:ext>
                </a:extLst>
              </p:cNvPr>
              <p:cNvGrpSpPr/>
              <p:nvPr/>
            </p:nvGrpSpPr>
            <p:grpSpPr>
              <a:xfrm>
                <a:off x="5181600" y="4648200"/>
                <a:ext cx="1295400" cy="1066800"/>
                <a:chOff x="5181600" y="4648200"/>
                <a:chExt cx="1295400" cy="1066800"/>
              </a:xfrm>
            </p:grpSpPr>
            <p:sp>
              <p:nvSpPr>
                <p:cNvPr id="1748" name="Lightning Bolt 1747">
                  <a:extLst>
                    <a:ext uri="{FF2B5EF4-FFF2-40B4-BE49-F238E27FC236}">
                      <a16:creationId xmlns:a16="http://schemas.microsoft.com/office/drawing/2014/main" id="{067676A6-D4AD-A544-C08D-6FB76DE1CDB0}"/>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9" name="Lightning Bolt 1748">
                  <a:extLst>
                    <a:ext uri="{FF2B5EF4-FFF2-40B4-BE49-F238E27FC236}">
                      <a16:creationId xmlns:a16="http://schemas.microsoft.com/office/drawing/2014/main" id="{722D79D3-C39E-D880-D503-69C0DBB8250D}"/>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9" name="Group 102">
                <a:extLst>
                  <a:ext uri="{FF2B5EF4-FFF2-40B4-BE49-F238E27FC236}">
                    <a16:creationId xmlns:a16="http://schemas.microsoft.com/office/drawing/2014/main" id="{0B0C3E1D-C2F5-6FD2-D55C-1A035C3BE138}"/>
                  </a:ext>
                </a:extLst>
              </p:cNvPr>
              <p:cNvGrpSpPr/>
              <p:nvPr/>
            </p:nvGrpSpPr>
            <p:grpSpPr>
              <a:xfrm>
                <a:off x="6019800" y="4648200"/>
                <a:ext cx="1295400" cy="1066800"/>
                <a:chOff x="5181600" y="4648200"/>
                <a:chExt cx="1295400" cy="1066800"/>
              </a:xfrm>
            </p:grpSpPr>
            <p:sp>
              <p:nvSpPr>
                <p:cNvPr id="1746" name="Lightning Bolt 1745">
                  <a:extLst>
                    <a:ext uri="{FF2B5EF4-FFF2-40B4-BE49-F238E27FC236}">
                      <a16:creationId xmlns:a16="http://schemas.microsoft.com/office/drawing/2014/main" id="{22D62B8B-B0ED-598E-8599-3AAD71466EA9}"/>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7" name="Lightning Bolt 1746">
                  <a:extLst>
                    <a:ext uri="{FF2B5EF4-FFF2-40B4-BE49-F238E27FC236}">
                      <a16:creationId xmlns:a16="http://schemas.microsoft.com/office/drawing/2014/main" id="{1F04B19C-5DF6-D603-7D51-8B21919B41A2}"/>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0" name="Group 105">
                <a:extLst>
                  <a:ext uri="{FF2B5EF4-FFF2-40B4-BE49-F238E27FC236}">
                    <a16:creationId xmlns:a16="http://schemas.microsoft.com/office/drawing/2014/main" id="{AA43BBE4-E898-0800-337C-3E6117F7A5FC}"/>
                  </a:ext>
                </a:extLst>
              </p:cNvPr>
              <p:cNvGrpSpPr/>
              <p:nvPr/>
            </p:nvGrpSpPr>
            <p:grpSpPr>
              <a:xfrm>
                <a:off x="6858000" y="4648200"/>
                <a:ext cx="1295400" cy="1066800"/>
                <a:chOff x="5181600" y="4648200"/>
                <a:chExt cx="1295400" cy="1066800"/>
              </a:xfrm>
            </p:grpSpPr>
            <p:sp>
              <p:nvSpPr>
                <p:cNvPr id="1744" name="Lightning Bolt 1743">
                  <a:extLst>
                    <a:ext uri="{FF2B5EF4-FFF2-40B4-BE49-F238E27FC236}">
                      <a16:creationId xmlns:a16="http://schemas.microsoft.com/office/drawing/2014/main" id="{440FD1E2-9695-FA3C-B63D-59EBE1DE2393}"/>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5" name="Lightning Bolt 1744">
                  <a:extLst>
                    <a:ext uri="{FF2B5EF4-FFF2-40B4-BE49-F238E27FC236}">
                      <a16:creationId xmlns:a16="http://schemas.microsoft.com/office/drawing/2014/main" id="{ACDE1EB2-FD4E-D19C-8018-D96EFFFDFB8C}"/>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1" name="Group 108">
                <a:extLst>
                  <a:ext uri="{FF2B5EF4-FFF2-40B4-BE49-F238E27FC236}">
                    <a16:creationId xmlns:a16="http://schemas.microsoft.com/office/drawing/2014/main" id="{8F03E566-F57B-7004-F834-EB952DEA527F}"/>
                  </a:ext>
                </a:extLst>
              </p:cNvPr>
              <p:cNvGrpSpPr/>
              <p:nvPr/>
            </p:nvGrpSpPr>
            <p:grpSpPr>
              <a:xfrm>
                <a:off x="7696200" y="4648200"/>
                <a:ext cx="1295400" cy="1066800"/>
                <a:chOff x="5181600" y="4648200"/>
                <a:chExt cx="1295400" cy="1066800"/>
              </a:xfrm>
            </p:grpSpPr>
            <p:sp>
              <p:nvSpPr>
                <p:cNvPr id="1742" name="Lightning Bolt 1741">
                  <a:extLst>
                    <a:ext uri="{FF2B5EF4-FFF2-40B4-BE49-F238E27FC236}">
                      <a16:creationId xmlns:a16="http://schemas.microsoft.com/office/drawing/2014/main" id="{C21FFD0C-93D5-CA88-DC0C-899D3522DCCB}"/>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 name="Lightning Bolt 1742">
                  <a:extLst>
                    <a:ext uri="{FF2B5EF4-FFF2-40B4-BE49-F238E27FC236}">
                      <a16:creationId xmlns:a16="http://schemas.microsoft.com/office/drawing/2014/main" id="{F70BB528-7482-027D-88D3-E1EAF6953818}"/>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29" name="Group 1728">
              <a:extLst>
                <a:ext uri="{FF2B5EF4-FFF2-40B4-BE49-F238E27FC236}">
                  <a16:creationId xmlns:a16="http://schemas.microsoft.com/office/drawing/2014/main" id="{880F338B-A4EA-A618-0337-BFC7CF62DF96}"/>
                </a:ext>
              </a:extLst>
            </p:cNvPr>
            <p:cNvGrpSpPr/>
            <p:nvPr/>
          </p:nvGrpSpPr>
          <p:grpSpPr>
            <a:xfrm>
              <a:off x="1175670" y="721051"/>
              <a:ext cx="2845470" cy="2931880"/>
              <a:chOff x="3954097" y="576628"/>
              <a:chExt cx="2845470" cy="2931880"/>
            </a:xfrm>
          </p:grpSpPr>
          <p:sp>
            <p:nvSpPr>
              <p:cNvPr id="1730" name="Freeform: Shape 1729">
                <a:extLst>
                  <a:ext uri="{FF2B5EF4-FFF2-40B4-BE49-F238E27FC236}">
                    <a16:creationId xmlns:a16="http://schemas.microsoft.com/office/drawing/2014/main" id="{83C7ED7E-D34B-BC91-1873-892A6C1694BC}"/>
                  </a:ext>
                </a:extLst>
              </p:cNvPr>
              <p:cNvSpPr/>
              <p:nvPr/>
            </p:nvSpPr>
            <p:spPr>
              <a:xfrm rot="2518030">
                <a:off x="5290896" y="1405729"/>
                <a:ext cx="1508671" cy="1426733"/>
              </a:xfrm>
              <a:custGeom>
                <a:avLst/>
                <a:gdLst>
                  <a:gd name="connsiteX0" fmla="*/ 145784 w 1508671"/>
                  <a:gd name="connsiteY0" fmla="*/ 77597 h 1426733"/>
                  <a:gd name="connsiteX1" fmla="*/ 226378 w 1508671"/>
                  <a:gd name="connsiteY1" fmla="*/ 52079 h 1426733"/>
                  <a:gd name="connsiteX2" fmla="*/ 277454 w 1508671"/>
                  <a:gd name="connsiteY2" fmla="*/ 60941 h 1426733"/>
                  <a:gd name="connsiteX3" fmla="*/ 257622 w 1508671"/>
                  <a:gd name="connsiteY3" fmla="*/ 42756 h 1426733"/>
                  <a:gd name="connsiteX4" fmla="*/ 257622 w 1508671"/>
                  <a:gd name="connsiteY4" fmla="*/ 42753 h 1426733"/>
                  <a:gd name="connsiteX5" fmla="*/ 612684 w 1508671"/>
                  <a:gd name="connsiteY5" fmla="*/ 58865 h 1426733"/>
                  <a:gd name="connsiteX6" fmla="*/ 701995 w 1508671"/>
                  <a:gd name="connsiteY6" fmla="*/ 111490 h 1426733"/>
                  <a:gd name="connsiteX7" fmla="*/ 729191 w 1508671"/>
                  <a:gd name="connsiteY7" fmla="*/ 121406 h 1426733"/>
                  <a:gd name="connsiteX8" fmla="*/ 876665 w 1508671"/>
                  <a:gd name="connsiteY8" fmla="*/ 241692 h 1426733"/>
                  <a:gd name="connsiteX9" fmla="*/ 885993 w 1508671"/>
                  <a:gd name="connsiteY9" fmla="*/ 261874 h 1426733"/>
                  <a:gd name="connsiteX10" fmla="*/ 933595 w 1508671"/>
                  <a:gd name="connsiteY10" fmla="*/ 307936 h 1426733"/>
                  <a:gd name="connsiteX11" fmla="*/ 1034310 w 1508671"/>
                  <a:gd name="connsiteY11" fmla="*/ 427841 h 1426733"/>
                  <a:gd name="connsiteX12" fmla="*/ 1036723 w 1508671"/>
                  <a:gd name="connsiteY12" fmla="*/ 431379 h 1426733"/>
                  <a:gd name="connsiteX13" fmla="*/ 1099076 w 1508671"/>
                  <a:gd name="connsiteY13" fmla="*/ 442720 h 1426733"/>
                  <a:gd name="connsiteX14" fmla="*/ 1499084 w 1508671"/>
                  <a:gd name="connsiteY14" fmla="*/ 946610 h 1426733"/>
                  <a:gd name="connsiteX15" fmla="*/ 1453146 w 1508671"/>
                  <a:gd name="connsiteY15" fmla="*/ 908299 h 1426733"/>
                  <a:gd name="connsiteX16" fmla="*/ 1476858 w 1508671"/>
                  <a:gd name="connsiteY16" fmla="*/ 952652 h 1426733"/>
                  <a:gd name="connsiteX17" fmla="*/ 1483999 w 1508671"/>
                  <a:gd name="connsiteY17" fmla="*/ 1114176 h 1426733"/>
                  <a:gd name="connsiteX18" fmla="*/ 1344765 w 1508671"/>
                  <a:gd name="connsiteY18" fmla="*/ 983109 h 1426733"/>
                  <a:gd name="connsiteX19" fmla="*/ 1273850 w 1508671"/>
                  <a:gd name="connsiteY19" fmla="*/ 927236 h 1426733"/>
                  <a:gd name="connsiteX20" fmla="*/ 1275518 w 1508671"/>
                  <a:gd name="connsiteY20" fmla="*/ 933539 h 1426733"/>
                  <a:gd name="connsiteX21" fmla="*/ 1278064 w 1508671"/>
                  <a:gd name="connsiteY21" fmla="*/ 1140274 h 1426733"/>
                  <a:gd name="connsiteX22" fmla="*/ 1258652 w 1508671"/>
                  <a:gd name="connsiteY22" fmla="*/ 1191088 h 1426733"/>
                  <a:gd name="connsiteX23" fmla="*/ 1274324 w 1508671"/>
                  <a:gd name="connsiteY23" fmla="*/ 1259903 h 1426733"/>
                  <a:gd name="connsiteX24" fmla="*/ 1239878 w 1508671"/>
                  <a:gd name="connsiteY24" fmla="*/ 1396807 h 1426733"/>
                  <a:gd name="connsiteX25" fmla="*/ 1174055 w 1508671"/>
                  <a:gd name="connsiteY25" fmla="*/ 1295316 h 1426733"/>
                  <a:gd name="connsiteX26" fmla="*/ 1174054 w 1508671"/>
                  <a:gd name="connsiteY26" fmla="*/ 1300902 h 1426733"/>
                  <a:gd name="connsiteX27" fmla="*/ 1110057 w 1508671"/>
                  <a:gd name="connsiteY27" fmla="*/ 1426733 h 1426733"/>
                  <a:gd name="connsiteX28" fmla="*/ 956505 w 1508671"/>
                  <a:gd name="connsiteY28" fmla="*/ 1060458 h 1426733"/>
                  <a:gd name="connsiteX29" fmla="*/ 902756 w 1508671"/>
                  <a:gd name="connsiteY29" fmla="*/ 965588 h 1426733"/>
                  <a:gd name="connsiteX30" fmla="*/ 868453 w 1508671"/>
                  <a:gd name="connsiteY30" fmla="*/ 983852 h 1426733"/>
                  <a:gd name="connsiteX31" fmla="*/ 715112 w 1508671"/>
                  <a:gd name="connsiteY31" fmla="*/ 975851 h 1426733"/>
                  <a:gd name="connsiteX32" fmla="*/ 680965 w 1508671"/>
                  <a:gd name="connsiteY32" fmla="*/ 958148 h 1426733"/>
                  <a:gd name="connsiteX33" fmla="*/ 656795 w 1508671"/>
                  <a:gd name="connsiteY33" fmla="*/ 954531 h 1426733"/>
                  <a:gd name="connsiteX34" fmla="*/ 526903 w 1508671"/>
                  <a:gd name="connsiteY34" fmla="*/ 858266 h 1426733"/>
                  <a:gd name="connsiteX35" fmla="*/ 526351 w 1508671"/>
                  <a:gd name="connsiteY35" fmla="*/ 856949 h 1426733"/>
                  <a:gd name="connsiteX36" fmla="*/ 484863 w 1508671"/>
                  <a:gd name="connsiteY36" fmla="*/ 817473 h 1426733"/>
                  <a:gd name="connsiteX37" fmla="*/ 433837 w 1508671"/>
                  <a:gd name="connsiteY37" fmla="*/ 757360 h 1426733"/>
                  <a:gd name="connsiteX38" fmla="*/ 373430 w 1508671"/>
                  <a:gd name="connsiteY38" fmla="*/ 751929 h 1426733"/>
                  <a:gd name="connsiteX39" fmla="*/ 139625 w 1508671"/>
                  <a:gd name="connsiteY39" fmla="*/ 426589 h 1426733"/>
                  <a:gd name="connsiteX40" fmla="*/ 199456 w 1508671"/>
                  <a:gd name="connsiteY40" fmla="*/ 480585 h 1426733"/>
                  <a:gd name="connsiteX41" fmla="*/ 209888 w 1508671"/>
                  <a:gd name="connsiteY41" fmla="*/ 487569 h 1426733"/>
                  <a:gd name="connsiteX42" fmla="*/ 190842 w 1508671"/>
                  <a:gd name="connsiteY42" fmla="*/ 460092 h 1426733"/>
                  <a:gd name="connsiteX43" fmla="*/ 161552 w 1508671"/>
                  <a:gd name="connsiteY43" fmla="*/ 381603 h 1426733"/>
                  <a:gd name="connsiteX44" fmla="*/ 162457 w 1508671"/>
                  <a:gd name="connsiteY44" fmla="*/ 375478 h 1426733"/>
                  <a:gd name="connsiteX45" fmla="*/ 160606 w 1508671"/>
                  <a:gd name="connsiteY45" fmla="*/ 374568 h 1426733"/>
                  <a:gd name="connsiteX46" fmla="*/ 17718 w 1508671"/>
                  <a:gd name="connsiteY46" fmla="*/ 339575 h 1426733"/>
                  <a:gd name="connsiteX47" fmla="*/ 39484 w 1508671"/>
                  <a:gd name="connsiteY47" fmla="*/ 315003 h 1426733"/>
                  <a:gd name="connsiteX48" fmla="*/ 0 w 1508671"/>
                  <a:gd name="connsiteY48" fmla="*/ 295584 h 1426733"/>
                  <a:gd name="connsiteX49" fmla="*/ 131880 w 1508671"/>
                  <a:gd name="connsiteY49" fmla="*/ 245220 h 1426733"/>
                  <a:gd name="connsiteX50" fmla="*/ 187712 w 1508671"/>
                  <a:gd name="connsiteY50" fmla="*/ 251137 h 1426733"/>
                  <a:gd name="connsiteX51" fmla="*/ 207963 w 1508671"/>
                  <a:gd name="connsiteY51" fmla="*/ 247662 h 1426733"/>
                  <a:gd name="connsiteX52" fmla="*/ 309221 w 1508671"/>
                  <a:gd name="connsiteY52" fmla="*/ 248912 h 1426733"/>
                  <a:gd name="connsiteX53" fmla="*/ 323331 w 1508671"/>
                  <a:gd name="connsiteY53" fmla="*/ 251215 h 1426733"/>
                  <a:gd name="connsiteX54" fmla="*/ 334810 w 1508671"/>
                  <a:gd name="connsiteY54" fmla="*/ 236233 h 1426733"/>
                  <a:gd name="connsiteX55" fmla="*/ 257095 w 1508671"/>
                  <a:gd name="connsiteY55" fmla="*/ 165589 h 1426733"/>
                  <a:gd name="connsiteX56" fmla="*/ 145784 w 1508671"/>
                  <a:gd name="connsiteY56" fmla="*/ 77597 h 14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08671" h="1426733">
                    <a:moveTo>
                      <a:pt x="145784" y="77597"/>
                    </a:moveTo>
                    <a:cubicBezTo>
                      <a:pt x="168372" y="61452"/>
                      <a:pt x="195561" y="53160"/>
                      <a:pt x="226378" y="52079"/>
                    </a:cubicBezTo>
                    <a:lnTo>
                      <a:pt x="277454" y="60941"/>
                    </a:lnTo>
                    <a:lnTo>
                      <a:pt x="257622" y="42756"/>
                    </a:lnTo>
                    <a:lnTo>
                      <a:pt x="257622" y="42753"/>
                    </a:lnTo>
                    <a:cubicBezTo>
                      <a:pt x="342672" y="-21699"/>
                      <a:pt x="472131" y="-10823"/>
                      <a:pt x="612684" y="58865"/>
                    </a:cubicBezTo>
                    <a:lnTo>
                      <a:pt x="701995" y="111490"/>
                    </a:lnTo>
                    <a:lnTo>
                      <a:pt x="729191" y="121406"/>
                    </a:lnTo>
                    <a:cubicBezTo>
                      <a:pt x="794156" y="150884"/>
                      <a:pt x="845769" y="192629"/>
                      <a:pt x="876665" y="241692"/>
                    </a:cubicBezTo>
                    <a:lnTo>
                      <a:pt x="885993" y="261874"/>
                    </a:lnTo>
                    <a:lnTo>
                      <a:pt x="933595" y="307936"/>
                    </a:lnTo>
                    <a:cubicBezTo>
                      <a:pt x="968208" y="345088"/>
                      <a:pt x="1001954" y="385143"/>
                      <a:pt x="1034310" y="427841"/>
                    </a:cubicBezTo>
                    <a:lnTo>
                      <a:pt x="1036723" y="431379"/>
                    </a:lnTo>
                    <a:lnTo>
                      <a:pt x="1099076" y="442720"/>
                    </a:lnTo>
                    <a:cubicBezTo>
                      <a:pt x="1373932" y="514514"/>
                      <a:pt x="1553021" y="740114"/>
                      <a:pt x="1499084" y="946610"/>
                    </a:cubicBezTo>
                    <a:lnTo>
                      <a:pt x="1453146" y="908299"/>
                    </a:lnTo>
                    <a:lnTo>
                      <a:pt x="1476858" y="952652"/>
                    </a:lnTo>
                    <a:cubicBezTo>
                      <a:pt x="1503479" y="1014438"/>
                      <a:pt x="1507343" y="1069988"/>
                      <a:pt x="1483999" y="1114176"/>
                    </a:cubicBezTo>
                    <a:cubicBezTo>
                      <a:pt x="1441843" y="1070251"/>
                      <a:pt x="1395206" y="1026399"/>
                      <a:pt x="1344765" y="983109"/>
                    </a:cubicBezTo>
                    <a:lnTo>
                      <a:pt x="1273850" y="927236"/>
                    </a:lnTo>
                    <a:lnTo>
                      <a:pt x="1275518" y="933539"/>
                    </a:lnTo>
                    <a:cubicBezTo>
                      <a:pt x="1290060" y="1010618"/>
                      <a:pt x="1291195" y="1081053"/>
                      <a:pt x="1278064" y="1140274"/>
                    </a:cubicBezTo>
                    <a:lnTo>
                      <a:pt x="1258652" y="1191088"/>
                    </a:lnTo>
                    <a:lnTo>
                      <a:pt x="1274324" y="1259903"/>
                    </a:lnTo>
                    <a:cubicBezTo>
                      <a:pt x="1280133" y="1316545"/>
                      <a:pt x="1269377" y="1363594"/>
                      <a:pt x="1239878" y="1396807"/>
                    </a:cubicBezTo>
                    <a:lnTo>
                      <a:pt x="1174055" y="1295316"/>
                    </a:lnTo>
                    <a:lnTo>
                      <a:pt x="1174054" y="1300902"/>
                    </a:lnTo>
                    <a:cubicBezTo>
                      <a:pt x="1167136" y="1357419"/>
                      <a:pt x="1146197" y="1400904"/>
                      <a:pt x="1110057" y="1426733"/>
                    </a:cubicBezTo>
                    <a:cubicBezTo>
                      <a:pt x="1074003" y="1310429"/>
                      <a:pt x="1021795" y="1186362"/>
                      <a:pt x="956505" y="1060458"/>
                    </a:cubicBezTo>
                    <a:lnTo>
                      <a:pt x="902756" y="965588"/>
                    </a:lnTo>
                    <a:lnTo>
                      <a:pt x="868453" y="983852"/>
                    </a:lnTo>
                    <a:cubicBezTo>
                      <a:pt x="824674" y="999052"/>
                      <a:pt x="771601" y="995510"/>
                      <a:pt x="715112" y="975851"/>
                    </a:cubicBezTo>
                    <a:lnTo>
                      <a:pt x="680965" y="958148"/>
                    </a:lnTo>
                    <a:lnTo>
                      <a:pt x="656795" y="954531"/>
                    </a:lnTo>
                    <a:cubicBezTo>
                      <a:pt x="598392" y="936224"/>
                      <a:pt x="551605" y="901549"/>
                      <a:pt x="526903" y="858266"/>
                    </a:cubicBezTo>
                    <a:lnTo>
                      <a:pt x="526351" y="856949"/>
                    </a:lnTo>
                    <a:lnTo>
                      <a:pt x="484863" y="817473"/>
                    </a:lnTo>
                    <a:lnTo>
                      <a:pt x="433837" y="757360"/>
                    </a:lnTo>
                    <a:lnTo>
                      <a:pt x="373430" y="751929"/>
                    </a:lnTo>
                    <a:cubicBezTo>
                      <a:pt x="208614" y="708878"/>
                      <a:pt x="103936" y="563218"/>
                      <a:pt x="139625" y="426589"/>
                    </a:cubicBezTo>
                    <a:cubicBezTo>
                      <a:pt x="158181" y="446052"/>
                      <a:pt x="178210" y="464074"/>
                      <a:pt x="199456" y="480585"/>
                    </a:cubicBezTo>
                    <a:lnTo>
                      <a:pt x="209888" y="487569"/>
                    </a:lnTo>
                    <a:lnTo>
                      <a:pt x="190842" y="460092"/>
                    </a:lnTo>
                    <a:cubicBezTo>
                      <a:pt x="175077" y="432551"/>
                      <a:pt x="165056" y="406071"/>
                      <a:pt x="161552" y="381603"/>
                    </a:cubicBezTo>
                    <a:lnTo>
                      <a:pt x="162457" y="375478"/>
                    </a:lnTo>
                    <a:lnTo>
                      <a:pt x="160606" y="374568"/>
                    </a:lnTo>
                    <a:lnTo>
                      <a:pt x="17718" y="339575"/>
                    </a:lnTo>
                    <a:lnTo>
                      <a:pt x="39484" y="315003"/>
                    </a:lnTo>
                    <a:lnTo>
                      <a:pt x="0" y="295584"/>
                    </a:lnTo>
                    <a:cubicBezTo>
                      <a:pt x="29498" y="262371"/>
                      <a:pt x="74948" y="246137"/>
                      <a:pt x="131880" y="245220"/>
                    </a:cubicBezTo>
                    <a:lnTo>
                      <a:pt x="187712" y="251137"/>
                    </a:lnTo>
                    <a:lnTo>
                      <a:pt x="207963" y="247662"/>
                    </a:lnTo>
                    <a:cubicBezTo>
                      <a:pt x="239050" y="245478"/>
                      <a:pt x="272965" y="245913"/>
                      <a:pt x="309221" y="248912"/>
                    </a:cubicBezTo>
                    <a:lnTo>
                      <a:pt x="323331" y="251215"/>
                    </a:lnTo>
                    <a:lnTo>
                      <a:pt x="334810" y="236233"/>
                    </a:lnTo>
                    <a:lnTo>
                      <a:pt x="257095" y="165589"/>
                    </a:lnTo>
                    <a:cubicBezTo>
                      <a:pt x="219857" y="133925"/>
                      <a:pt x="182671" y="104509"/>
                      <a:pt x="145784" y="77597"/>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1" name="Oval 1730">
                <a:extLst>
                  <a:ext uri="{FF2B5EF4-FFF2-40B4-BE49-F238E27FC236}">
                    <a16:creationId xmlns:a16="http://schemas.microsoft.com/office/drawing/2014/main" id="{283030DD-344D-EC94-3895-3546CCE1226A}"/>
                  </a:ext>
                </a:extLst>
              </p:cNvPr>
              <p:cNvSpPr/>
              <p:nvPr/>
            </p:nvSpPr>
            <p:spPr>
              <a:xfrm>
                <a:off x="4860039" y="1206060"/>
                <a:ext cx="1292433" cy="1864049"/>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2" name="Group 1731">
                <a:extLst>
                  <a:ext uri="{FF2B5EF4-FFF2-40B4-BE49-F238E27FC236}">
                    <a16:creationId xmlns:a16="http://schemas.microsoft.com/office/drawing/2014/main" id="{0F381C6D-A628-CDE2-D0BB-2F4BF44C2E04}"/>
                  </a:ext>
                </a:extLst>
              </p:cNvPr>
              <p:cNvGrpSpPr/>
              <p:nvPr/>
            </p:nvGrpSpPr>
            <p:grpSpPr>
              <a:xfrm>
                <a:off x="3954097" y="1224737"/>
                <a:ext cx="1198311" cy="1694065"/>
                <a:chOff x="4249559" y="905454"/>
                <a:chExt cx="1198311" cy="1694065"/>
              </a:xfrm>
            </p:grpSpPr>
            <p:sp>
              <p:nvSpPr>
                <p:cNvPr id="1736" name="Freeform: Shape 1735">
                  <a:extLst>
                    <a:ext uri="{FF2B5EF4-FFF2-40B4-BE49-F238E27FC236}">
                      <a16:creationId xmlns:a16="http://schemas.microsoft.com/office/drawing/2014/main" id="{28CD965B-BC23-A104-CF55-20EE1E632B6E}"/>
                    </a:ext>
                  </a:extLst>
                </p:cNvPr>
                <p:cNvSpPr/>
                <p:nvPr/>
              </p:nvSpPr>
              <p:spPr>
                <a:xfrm rot="19931863" flipH="1">
                  <a:off x="4249559" y="1201132"/>
                  <a:ext cx="937609" cy="867131"/>
                </a:xfrm>
                <a:custGeom>
                  <a:avLst/>
                  <a:gdLst>
                    <a:gd name="connsiteX0" fmla="*/ 194123 w 937609"/>
                    <a:gd name="connsiteY0" fmla="*/ 12970 h 867131"/>
                    <a:gd name="connsiteX1" fmla="*/ 171608 w 937609"/>
                    <a:gd name="connsiteY1" fmla="*/ 128686 h 867131"/>
                    <a:gd name="connsiteX2" fmla="*/ 175422 w 937609"/>
                    <a:gd name="connsiteY2" fmla="*/ 140915 h 867131"/>
                    <a:gd name="connsiteX3" fmla="*/ 156936 w 937609"/>
                    <a:gd name="connsiteY3" fmla="*/ 183672 h 867131"/>
                    <a:gd name="connsiteX4" fmla="*/ 148232 w 937609"/>
                    <a:gd name="connsiteY4" fmla="*/ 244098 h 867131"/>
                    <a:gd name="connsiteX5" fmla="*/ 151369 w 937609"/>
                    <a:gd name="connsiteY5" fmla="*/ 295484 h 867131"/>
                    <a:gd name="connsiteX6" fmla="*/ 120729 w 937609"/>
                    <a:gd name="connsiteY6" fmla="*/ 270421 h 867131"/>
                    <a:gd name="connsiteX7" fmla="*/ 38711 w 937609"/>
                    <a:gd name="connsiteY7" fmla="*/ 189038 h 867131"/>
                    <a:gd name="connsiteX8" fmla="*/ 58197 w 937609"/>
                    <a:gd name="connsiteY8" fmla="*/ 333942 h 867131"/>
                    <a:gd name="connsiteX9" fmla="*/ 73818 w 937609"/>
                    <a:gd name="connsiteY9" fmla="*/ 356479 h 867131"/>
                    <a:gd name="connsiteX10" fmla="*/ 6979 w 937609"/>
                    <a:gd name="connsiteY10" fmla="*/ 300438 h 867131"/>
                    <a:gd name="connsiteX11" fmla="*/ 240786 w 937609"/>
                    <a:gd name="connsiteY11" fmla="*/ 625777 h 867131"/>
                    <a:gd name="connsiteX12" fmla="*/ 301191 w 937609"/>
                    <a:gd name="connsiteY12" fmla="*/ 631209 h 867131"/>
                    <a:gd name="connsiteX13" fmla="*/ 352218 w 937609"/>
                    <a:gd name="connsiteY13" fmla="*/ 691323 h 867131"/>
                    <a:gd name="connsiteX14" fmla="*/ 393321 w 937609"/>
                    <a:gd name="connsiteY14" fmla="*/ 729876 h 867131"/>
                    <a:gd name="connsiteX15" fmla="*/ 394260 w 937609"/>
                    <a:gd name="connsiteY15" fmla="*/ 732116 h 867131"/>
                    <a:gd name="connsiteX16" fmla="*/ 524152 w 937609"/>
                    <a:gd name="connsiteY16" fmla="*/ 828382 h 867131"/>
                    <a:gd name="connsiteX17" fmla="*/ 538377 w 937609"/>
                    <a:gd name="connsiteY17" fmla="*/ 830510 h 867131"/>
                    <a:gd name="connsiteX18" fmla="*/ 549856 w 937609"/>
                    <a:gd name="connsiteY18" fmla="*/ 836732 h 867131"/>
                    <a:gd name="connsiteX19" fmla="*/ 776272 w 937609"/>
                    <a:gd name="connsiteY19" fmla="*/ 836159 h 867131"/>
                    <a:gd name="connsiteX20" fmla="*/ 761758 w 937609"/>
                    <a:gd name="connsiteY20" fmla="*/ 822538 h 867131"/>
                    <a:gd name="connsiteX21" fmla="*/ 784236 w 937609"/>
                    <a:gd name="connsiteY21" fmla="*/ 827627 h 867131"/>
                    <a:gd name="connsiteX22" fmla="*/ 848735 w 937609"/>
                    <a:gd name="connsiteY22" fmla="*/ 809003 h 867131"/>
                    <a:gd name="connsiteX23" fmla="*/ 848735 w 937609"/>
                    <a:gd name="connsiteY23" fmla="*/ 809001 h 867131"/>
                    <a:gd name="connsiteX24" fmla="*/ 782049 w 937609"/>
                    <a:gd name="connsiteY24" fmla="*/ 755058 h 867131"/>
                    <a:gd name="connsiteX25" fmla="*/ 789787 w 937609"/>
                    <a:gd name="connsiteY25" fmla="*/ 720156 h 867131"/>
                    <a:gd name="connsiteX26" fmla="*/ 789343 w 937609"/>
                    <a:gd name="connsiteY26" fmla="*/ 718721 h 867131"/>
                    <a:gd name="connsiteX27" fmla="*/ 844706 w 937609"/>
                    <a:gd name="connsiteY27" fmla="*/ 708541 h 867131"/>
                    <a:gd name="connsiteX28" fmla="*/ 850197 w 937609"/>
                    <a:gd name="connsiteY28" fmla="*/ 705837 h 867131"/>
                    <a:gd name="connsiteX29" fmla="*/ 878859 w 937609"/>
                    <a:gd name="connsiteY29" fmla="*/ 705798 h 867131"/>
                    <a:gd name="connsiteX30" fmla="*/ 937609 w 937609"/>
                    <a:gd name="connsiteY30" fmla="*/ 673312 h 867131"/>
                    <a:gd name="connsiteX31" fmla="*/ 937608 w 937609"/>
                    <a:gd name="connsiteY31" fmla="*/ 673310 h 867131"/>
                    <a:gd name="connsiteX32" fmla="*/ 911262 w 937609"/>
                    <a:gd name="connsiteY32" fmla="*/ 661203 h 867131"/>
                    <a:gd name="connsiteX33" fmla="*/ 917959 w 937609"/>
                    <a:gd name="connsiteY33" fmla="*/ 653525 h 867131"/>
                    <a:gd name="connsiteX34" fmla="*/ 917957 w 937609"/>
                    <a:gd name="connsiteY34" fmla="*/ 653523 h 867131"/>
                    <a:gd name="connsiteX35" fmla="*/ 877619 w 937609"/>
                    <a:gd name="connsiteY35" fmla="*/ 645744 h 867131"/>
                    <a:gd name="connsiteX36" fmla="*/ 832620 w 937609"/>
                    <a:gd name="connsiteY36" fmla="*/ 625066 h 867131"/>
                    <a:gd name="connsiteX37" fmla="*/ 725287 w 937609"/>
                    <a:gd name="connsiteY37" fmla="*/ 562659 h 867131"/>
                    <a:gd name="connsiteX38" fmla="*/ 658503 w 937609"/>
                    <a:gd name="connsiteY38" fmla="*/ 515943 h 867131"/>
                    <a:gd name="connsiteX39" fmla="*/ 605552 w 937609"/>
                    <a:gd name="connsiteY39" fmla="*/ 468204 h 867131"/>
                    <a:gd name="connsiteX40" fmla="*/ 599580 w 937609"/>
                    <a:gd name="connsiteY40" fmla="*/ 464227 h 867131"/>
                    <a:gd name="connsiteX41" fmla="*/ 603831 w 937609"/>
                    <a:gd name="connsiteY41" fmla="*/ 456339 h 867131"/>
                    <a:gd name="connsiteX42" fmla="*/ 590726 w 937609"/>
                    <a:gd name="connsiteY42" fmla="*/ 458333 h 867131"/>
                    <a:gd name="connsiteX43" fmla="*/ 547035 w 937609"/>
                    <a:gd name="connsiteY43" fmla="*/ 429239 h 867131"/>
                    <a:gd name="connsiteX44" fmla="*/ 513724 w 937609"/>
                    <a:gd name="connsiteY44" fmla="*/ 401847 h 867131"/>
                    <a:gd name="connsiteX45" fmla="*/ 416134 w 937609"/>
                    <a:gd name="connsiteY45" fmla="*/ 308293 h 867131"/>
                    <a:gd name="connsiteX46" fmla="*/ 391735 w 937609"/>
                    <a:gd name="connsiteY46" fmla="*/ 280958 h 867131"/>
                    <a:gd name="connsiteX47" fmla="*/ 331135 w 937609"/>
                    <a:gd name="connsiteY47" fmla="*/ 165841 h 867131"/>
                    <a:gd name="connsiteX48" fmla="*/ 270514 w 937609"/>
                    <a:gd name="connsiteY48" fmla="*/ 0 h 867131"/>
                    <a:gd name="connsiteX49" fmla="*/ 235175 w 937609"/>
                    <a:gd name="connsiteY49" fmla="*/ 46426 h 867131"/>
                    <a:gd name="connsiteX50" fmla="*/ 230443 w 937609"/>
                    <a:gd name="connsiteY50" fmla="*/ 72335 h 86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37609" h="867131">
                      <a:moveTo>
                        <a:pt x="194123" y="12970"/>
                      </a:moveTo>
                      <a:cubicBezTo>
                        <a:pt x="169725" y="40440"/>
                        <a:pt x="163024" y="80720"/>
                        <a:pt x="171608" y="128686"/>
                      </a:cubicBezTo>
                      <a:lnTo>
                        <a:pt x="175422" y="140915"/>
                      </a:lnTo>
                      <a:lnTo>
                        <a:pt x="156936" y="183672"/>
                      </a:lnTo>
                      <a:cubicBezTo>
                        <a:pt x="151856" y="202293"/>
                        <a:pt x="148972" y="222553"/>
                        <a:pt x="148232" y="244098"/>
                      </a:cubicBezTo>
                      <a:lnTo>
                        <a:pt x="151369" y="295484"/>
                      </a:lnTo>
                      <a:lnTo>
                        <a:pt x="120729" y="270421"/>
                      </a:lnTo>
                      <a:cubicBezTo>
                        <a:pt x="90908" y="243656"/>
                        <a:pt x="63435" y="216428"/>
                        <a:pt x="38711" y="189038"/>
                      </a:cubicBezTo>
                      <a:cubicBezTo>
                        <a:pt x="18118" y="228021"/>
                        <a:pt x="26665" y="278859"/>
                        <a:pt x="58197" y="333942"/>
                      </a:cubicBezTo>
                      <a:lnTo>
                        <a:pt x="73818" y="356479"/>
                      </a:lnTo>
                      <a:lnTo>
                        <a:pt x="6979" y="300438"/>
                      </a:lnTo>
                      <a:cubicBezTo>
                        <a:pt x="-28708" y="437068"/>
                        <a:pt x="75970" y="582728"/>
                        <a:pt x="240786" y="625777"/>
                      </a:cubicBezTo>
                      <a:lnTo>
                        <a:pt x="301191" y="631209"/>
                      </a:lnTo>
                      <a:lnTo>
                        <a:pt x="352218" y="691323"/>
                      </a:lnTo>
                      <a:lnTo>
                        <a:pt x="393321" y="729876"/>
                      </a:lnTo>
                      <a:lnTo>
                        <a:pt x="394260" y="732116"/>
                      </a:lnTo>
                      <a:cubicBezTo>
                        <a:pt x="418962" y="775400"/>
                        <a:pt x="465749" y="810074"/>
                        <a:pt x="524152" y="828382"/>
                      </a:cubicBezTo>
                      <a:lnTo>
                        <a:pt x="538377" y="830510"/>
                      </a:lnTo>
                      <a:lnTo>
                        <a:pt x="549856" y="836732"/>
                      </a:lnTo>
                      <a:cubicBezTo>
                        <a:pt x="637594" y="875900"/>
                        <a:pt x="719998" y="878803"/>
                        <a:pt x="776272" y="836159"/>
                      </a:cubicBezTo>
                      <a:lnTo>
                        <a:pt x="761758" y="822538"/>
                      </a:lnTo>
                      <a:lnTo>
                        <a:pt x="784236" y="827627"/>
                      </a:lnTo>
                      <a:cubicBezTo>
                        <a:pt x="808952" y="827817"/>
                        <a:pt x="830801" y="821821"/>
                        <a:pt x="848735" y="809003"/>
                      </a:cubicBezTo>
                      <a:cubicBezTo>
                        <a:pt x="848735" y="809002"/>
                        <a:pt x="848736" y="809002"/>
                        <a:pt x="848735" y="809001"/>
                      </a:cubicBezTo>
                      <a:lnTo>
                        <a:pt x="782049" y="755058"/>
                      </a:lnTo>
                      <a:lnTo>
                        <a:pt x="789787" y="720156"/>
                      </a:lnTo>
                      <a:lnTo>
                        <a:pt x="789343" y="718721"/>
                      </a:lnTo>
                      <a:lnTo>
                        <a:pt x="844706" y="708541"/>
                      </a:lnTo>
                      <a:lnTo>
                        <a:pt x="850197" y="705837"/>
                      </a:lnTo>
                      <a:lnTo>
                        <a:pt x="878859" y="705798"/>
                      </a:lnTo>
                      <a:cubicBezTo>
                        <a:pt x="903000" y="700493"/>
                        <a:pt x="922971" y="689794"/>
                        <a:pt x="937609" y="673312"/>
                      </a:cubicBezTo>
                      <a:cubicBezTo>
                        <a:pt x="937609" y="673312"/>
                        <a:pt x="937609" y="673311"/>
                        <a:pt x="937608" y="673310"/>
                      </a:cubicBezTo>
                      <a:lnTo>
                        <a:pt x="911262" y="661203"/>
                      </a:lnTo>
                      <a:lnTo>
                        <a:pt x="917959" y="653525"/>
                      </a:lnTo>
                      <a:cubicBezTo>
                        <a:pt x="917958" y="653524"/>
                        <a:pt x="917958" y="653523"/>
                        <a:pt x="917957" y="653523"/>
                      </a:cubicBezTo>
                      <a:lnTo>
                        <a:pt x="877619" y="645744"/>
                      </a:lnTo>
                      <a:lnTo>
                        <a:pt x="832620" y="625066"/>
                      </a:lnTo>
                      <a:cubicBezTo>
                        <a:pt x="797092" y="606534"/>
                        <a:pt x="761174" y="585642"/>
                        <a:pt x="725287" y="562659"/>
                      </a:cubicBezTo>
                      <a:lnTo>
                        <a:pt x="658503" y="515943"/>
                      </a:lnTo>
                      <a:lnTo>
                        <a:pt x="605552" y="468204"/>
                      </a:lnTo>
                      <a:lnTo>
                        <a:pt x="599580" y="464227"/>
                      </a:lnTo>
                      <a:lnTo>
                        <a:pt x="603831" y="456339"/>
                      </a:lnTo>
                      <a:lnTo>
                        <a:pt x="590726" y="458333"/>
                      </a:lnTo>
                      <a:lnTo>
                        <a:pt x="547035" y="429239"/>
                      </a:lnTo>
                      <a:lnTo>
                        <a:pt x="513724" y="401847"/>
                      </a:lnTo>
                      <a:cubicBezTo>
                        <a:pt x="479653" y="371586"/>
                        <a:pt x="447016" y="340272"/>
                        <a:pt x="416134" y="308293"/>
                      </a:cubicBezTo>
                      <a:lnTo>
                        <a:pt x="391735" y="280958"/>
                      </a:lnTo>
                      <a:lnTo>
                        <a:pt x="331135" y="165841"/>
                      </a:lnTo>
                      <a:cubicBezTo>
                        <a:pt x="305740" y="109127"/>
                        <a:pt x="285280" y="53342"/>
                        <a:pt x="270514" y="0"/>
                      </a:cubicBezTo>
                      <a:cubicBezTo>
                        <a:pt x="254821" y="11217"/>
                        <a:pt x="243101" y="26959"/>
                        <a:pt x="235175" y="46426"/>
                      </a:cubicBezTo>
                      <a:lnTo>
                        <a:pt x="230443" y="72335"/>
                      </a:ln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7" name="Freeform: Shape 1736">
                  <a:extLst>
                    <a:ext uri="{FF2B5EF4-FFF2-40B4-BE49-F238E27FC236}">
                      <a16:creationId xmlns:a16="http://schemas.microsoft.com/office/drawing/2014/main" id="{64BED5C1-4BB9-E95F-4F6D-04CC54789F22}"/>
                    </a:ext>
                  </a:extLst>
                </p:cNvPr>
                <p:cNvSpPr/>
                <p:nvPr/>
              </p:nvSpPr>
              <p:spPr>
                <a:xfrm rot="11238455" flipH="1">
                  <a:off x="4622020" y="905454"/>
                  <a:ext cx="825850" cy="1694065"/>
                </a:xfrm>
                <a:custGeom>
                  <a:avLst/>
                  <a:gdLst>
                    <a:gd name="connsiteX0" fmla="*/ 457471 w 825849"/>
                    <a:gd name="connsiteY0" fmla="*/ 1694065 h 1694065"/>
                    <a:gd name="connsiteX1" fmla="*/ 449343 w 825849"/>
                    <a:gd name="connsiteY1" fmla="*/ 1552408 h 1694065"/>
                    <a:gd name="connsiteX2" fmla="*/ 450872 w 825849"/>
                    <a:gd name="connsiteY2" fmla="*/ 1419798 h 1694065"/>
                    <a:gd name="connsiteX3" fmla="*/ 459642 w 825849"/>
                    <a:gd name="connsiteY3" fmla="*/ 1434099 h 1694065"/>
                    <a:gd name="connsiteX4" fmla="*/ 529979 w 825849"/>
                    <a:gd name="connsiteY4" fmla="*/ 1521110 h 1694065"/>
                    <a:gd name="connsiteX5" fmla="*/ 557338 w 825849"/>
                    <a:gd name="connsiteY5" fmla="*/ 1544621 h 1694065"/>
                    <a:gd name="connsiteX6" fmla="*/ 592032 w 825849"/>
                    <a:gd name="connsiteY6" fmla="*/ 1593151 h 1694065"/>
                    <a:gd name="connsiteX7" fmla="*/ 717265 w 825849"/>
                    <a:gd name="connsiteY7" fmla="*/ 1658310 h 1694065"/>
                    <a:gd name="connsiteX8" fmla="*/ 705424 w 825849"/>
                    <a:gd name="connsiteY8" fmla="*/ 1615391 h 1694065"/>
                    <a:gd name="connsiteX9" fmla="*/ 738390 w 825849"/>
                    <a:gd name="connsiteY9" fmla="*/ 1615851 h 1694065"/>
                    <a:gd name="connsiteX10" fmla="*/ 673504 w 825849"/>
                    <a:gd name="connsiteY10" fmla="*/ 1499690 h 1694065"/>
                    <a:gd name="connsiteX11" fmla="*/ 666410 w 825849"/>
                    <a:gd name="connsiteY11" fmla="*/ 1473977 h 1694065"/>
                    <a:gd name="connsiteX12" fmla="*/ 629206 w 825849"/>
                    <a:gd name="connsiteY12" fmla="*/ 1271035 h 1694065"/>
                    <a:gd name="connsiteX13" fmla="*/ 607486 w 825849"/>
                    <a:gd name="connsiteY13" fmla="*/ 1065078 h 1694065"/>
                    <a:gd name="connsiteX14" fmla="*/ 627845 w 825849"/>
                    <a:gd name="connsiteY14" fmla="*/ 1066833 h 1694065"/>
                    <a:gd name="connsiteX15" fmla="*/ 606149 w 825849"/>
                    <a:gd name="connsiteY15" fmla="*/ 1048194 h 1694065"/>
                    <a:gd name="connsiteX16" fmla="*/ 605394 w 825849"/>
                    <a:gd name="connsiteY16" fmla="*/ 1026316 h 1694065"/>
                    <a:gd name="connsiteX17" fmla="*/ 649315 w 825849"/>
                    <a:gd name="connsiteY17" fmla="*/ 1010910 h 1694065"/>
                    <a:gd name="connsiteX18" fmla="*/ 649313 w 825849"/>
                    <a:gd name="connsiteY18" fmla="*/ 1010909 h 1694065"/>
                    <a:gd name="connsiteX19" fmla="*/ 603639 w 825849"/>
                    <a:gd name="connsiteY19" fmla="*/ 975428 h 1694065"/>
                    <a:gd name="connsiteX20" fmla="*/ 598593 w 825849"/>
                    <a:gd name="connsiteY20" fmla="*/ 829155 h 1694065"/>
                    <a:gd name="connsiteX21" fmla="*/ 606364 w 825849"/>
                    <a:gd name="connsiteY21" fmla="*/ 603867 h 1694065"/>
                    <a:gd name="connsiteX22" fmla="*/ 610830 w 825849"/>
                    <a:gd name="connsiteY22" fmla="*/ 561529 h 1694065"/>
                    <a:gd name="connsiteX23" fmla="*/ 653962 w 825849"/>
                    <a:gd name="connsiteY23" fmla="*/ 435227 h 1694065"/>
                    <a:gd name="connsiteX24" fmla="*/ 825849 w 825849"/>
                    <a:gd name="connsiteY24" fmla="*/ 77190 h 1694065"/>
                    <a:gd name="connsiteX25" fmla="*/ 689270 w 825849"/>
                    <a:gd name="connsiteY25" fmla="*/ 112901 h 1694065"/>
                    <a:gd name="connsiteX26" fmla="*/ 685094 w 825849"/>
                    <a:gd name="connsiteY26" fmla="*/ 116609 h 1694065"/>
                    <a:gd name="connsiteX27" fmla="*/ 717265 w 825849"/>
                    <a:gd name="connsiteY27" fmla="*/ 0 h 1694065"/>
                    <a:gd name="connsiteX28" fmla="*/ 592031 w 825849"/>
                    <a:gd name="connsiteY28" fmla="*/ 65159 h 1694065"/>
                    <a:gd name="connsiteX29" fmla="*/ 551159 w 825849"/>
                    <a:gd name="connsiteY29" fmla="*/ 122333 h 1694065"/>
                    <a:gd name="connsiteX30" fmla="*/ 510052 w 825849"/>
                    <a:gd name="connsiteY30" fmla="*/ 136484 h 1694065"/>
                    <a:gd name="connsiteX31" fmla="*/ 365391 w 825849"/>
                    <a:gd name="connsiteY31" fmla="*/ 258405 h 1694065"/>
                    <a:gd name="connsiteX32" fmla="*/ 343812 w 825849"/>
                    <a:gd name="connsiteY32" fmla="*/ 289728 h 1694065"/>
                    <a:gd name="connsiteX33" fmla="*/ 338302 w 825849"/>
                    <a:gd name="connsiteY33" fmla="*/ 196301 h 1694065"/>
                    <a:gd name="connsiteX34" fmla="*/ 343839 w 825849"/>
                    <a:gd name="connsiteY34" fmla="*/ 5161 h 1694065"/>
                    <a:gd name="connsiteX35" fmla="*/ 202811 w 825849"/>
                    <a:gd name="connsiteY35" fmla="*/ 185501 h 1694065"/>
                    <a:gd name="connsiteX36" fmla="*/ 190380 w 825849"/>
                    <a:gd name="connsiteY36" fmla="*/ 247026 h 1694065"/>
                    <a:gd name="connsiteX37" fmla="*/ 186836 w 825849"/>
                    <a:gd name="connsiteY37" fmla="*/ 225836 h 1694065"/>
                    <a:gd name="connsiteX38" fmla="*/ 182733 w 825849"/>
                    <a:gd name="connsiteY38" fmla="*/ 94066 h 1694065"/>
                    <a:gd name="connsiteX39" fmla="*/ 71616 w 825849"/>
                    <a:gd name="connsiteY39" fmla="*/ 727758 h 1694065"/>
                    <a:gd name="connsiteX40" fmla="*/ 125629 w 825849"/>
                    <a:gd name="connsiteY40" fmla="*/ 816585 h 1694065"/>
                    <a:gd name="connsiteX41" fmla="*/ 126324 w 825849"/>
                    <a:gd name="connsiteY41" fmla="*/ 817409 h 1694065"/>
                    <a:gd name="connsiteX42" fmla="*/ 106532 w 825849"/>
                    <a:gd name="connsiteY42" fmla="*/ 952081 h 1694065"/>
                    <a:gd name="connsiteX43" fmla="*/ 103704 w 825849"/>
                    <a:gd name="connsiteY43" fmla="*/ 1018262 h 1694065"/>
                    <a:gd name="connsiteX44" fmla="*/ 94810 w 825849"/>
                    <a:gd name="connsiteY44" fmla="*/ 1038635 h 1694065"/>
                    <a:gd name="connsiteX45" fmla="*/ 102806 w 825849"/>
                    <a:gd name="connsiteY45" fmla="*/ 1228774 h 1694065"/>
                    <a:gd name="connsiteX46" fmla="*/ 113451 w 825849"/>
                    <a:gd name="connsiteY46" fmla="*/ 1255684 h 1694065"/>
                    <a:gd name="connsiteX47" fmla="*/ 133413 w 825849"/>
                    <a:gd name="connsiteY47" fmla="*/ 1357417 h 1694065"/>
                    <a:gd name="connsiteX48" fmla="*/ 357151 w 825849"/>
                    <a:gd name="connsiteY48" fmla="*/ 1633587 h 1694065"/>
                    <a:gd name="connsiteX49" fmla="*/ 357150 w 825849"/>
                    <a:gd name="connsiteY49" fmla="*/ 1633585 h 1694065"/>
                    <a:gd name="connsiteX50" fmla="*/ 357487 w 825849"/>
                    <a:gd name="connsiteY50" fmla="*/ 1612328 h 1694065"/>
                    <a:gd name="connsiteX51" fmla="*/ 397991 w 825849"/>
                    <a:gd name="connsiteY51" fmla="*/ 1663238 h 1694065"/>
                    <a:gd name="connsiteX52" fmla="*/ 457471 w 825849"/>
                    <a:gd name="connsiteY52" fmla="*/ 1694065 h 169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25849" h="1694065">
                      <a:moveTo>
                        <a:pt x="457471" y="1694065"/>
                      </a:moveTo>
                      <a:cubicBezTo>
                        <a:pt x="453097" y="1648614"/>
                        <a:pt x="450397" y="1601278"/>
                        <a:pt x="449343" y="1552408"/>
                      </a:cubicBezTo>
                      <a:lnTo>
                        <a:pt x="450872" y="1419798"/>
                      </a:lnTo>
                      <a:lnTo>
                        <a:pt x="459642" y="1434099"/>
                      </a:lnTo>
                      <a:cubicBezTo>
                        <a:pt x="482704" y="1467070"/>
                        <a:pt x="506264" y="1496237"/>
                        <a:pt x="529979" y="1521110"/>
                      </a:cubicBezTo>
                      <a:lnTo>
                        <a:pt x="557338" y="1544621"/>
                      </a:lnTo>
                      <a:lnTo>
                        <a:pt x="592032" y="1593151"/>
                      </a:lnTo>
                      <a:cubicBezTo>
                        <a:pt x="630523" y="1635108"/>
                        <a:pt x="672843" y="1658310"/>
                        <a:pt x="717265" y="1658310"/>
                      </a:cubicBezTo>
                      <a:lnTo>
                        <a:pt x="705424" y="1615391"/>
                      </a:lnTo>
                      <a:lnTo>
                        <a:pt x="738390" y="1615851"/>
                      </a:lnTo>
                      <a:lnTo>
                        <a:pt x="673504" y="1499690"/>
                      </a:lnTo>
                      <a:lnTo>
                        <a:pt x="666410" y="1473977"/>
                      </a:lnTo>
                      <a:cubicBezTo>
                        <a:pt x="651694" y="1409155"/>
                        <a:pt x="639253" y="1341233"/>
                        <a:pt x="629206" y="1271035"/>
                      </a:cubicBezTo>
                      <a:lnTo>
                        <a:pt x="607486" y="1065078"/>
                      </a:lnTo>
                      <a:lnTo>
                        <a:pt x="627845" y="1066833"/>
                      </a:lnTo>
                      <a:lnTo>
                        <a:pt x="606149" y="1048194"/>
                      </a:lnTo>
                      <a:lnTo>
                        <a:pt x="605394" y="1026316"/>
                      </a:lnTo>
                      <a:lnTo>
                        <a:pt x="649315" y="1010910"/>
                      </a:lnTo>
                      <a:lnTo>
                        <a:pt x="649313" y="1010909"/>
                      </a:lnTo>
                      <a:lnTo>
                        <a:pt x="603639" y="975428"/>
                      </a:lnTo>
                      <a:lnTo>
                        <a:pt x="598593" y="829155"/>
                      </a:lnTo>
                      <a:cubicBezTo>
                        <a:pt x="598593" y="753160"/>
                        <a:pt x="601223" y="677789"/>
                        <a:pt x="606364" y="603867"/>
                      </a:cubicBezTo>
                      <a:lnTo>
                        <a:pt x="610830" y="561529"/>
                      </a:lnTo>
                      <a:lnTo>
                        <a:pt x="653962" y="435227"/>
                      </a:lnTo>
                      <a:cubicBezTo>
                        <a:pt x="704741" y="302803"/>
                        <a:pt x="762834" y="181380"/>
                        <a:pt x="825849" y="77190"/>
                      </a:cubicBezTo>
                      <a:cubicBezTo>
                        <a:pt x="782537" y="67322"/>
                        <a:pt x="736122" y="80543"/>
                        <a:pt x="689270" y="112901"/>
                      </a:cubicBezTo>
                      <a:lnTo>
                        <a:pt x="685094" y="116609"/>
                      </a:lnTo>
                      <a:lnTo>
                        <a:pt x="717265" y="0"/>
                      </a:lnTo>
                      <a:cubicBezTo>
                        <a:pt x="672843" y="0"/>
                        <a:pt x="630523" y="23202"/>
                        <a:pt x="592031" y="65159"/>
                      </a:cubicBezTo>
                      <a:lnTo>
                        <a:pt x="551159" y="122333"/>
                      </a:lnTo>
                      <a:lnTo>
                        <a:pt x="510052" y="136484"/>
                      </a:lnTo>
                      <a:cubicBezTo>
                        <a:pt x="460249" y="162012"/>
                        <a:pt x="411248" y="203663"/>
                        <a:pt x="365391" y="258405"/>
                      </a:cubicBezTo>
                      <a:lnTo>
                        <a:pt x="343812" y="289728"/>
                      </a:lnTo>
                      <a:lnTo>
                        <a:pt x="338302" y="196301"/>
                      </a:lnTo>
                      <a:cubicBezTo>
                        <a:pt x="337172" y="129840"/>
                        <a:pt x="338991" y="65850"/>
                        <a:pt x="343839" y="5161"/>
                      </a:cubicBezTo>
                      <a:cubicBezTo>
                        <a:pt x="279118" y="21015"/>
                        <a:pt x="231414" y="86447"/>
                        <a:pt x="202811" y="185501"/>
                      </a:cubicBezTo>
                      <a:lnTo>
                        <a:pt x="190380" y="247026"/>
                      </a:lnTo>
                      <a:lnTo>
                        <a:pt x="186836" y="225836"/>
                      </a:lnTo>
                      <a:cubicBezTo>
                        <a:pt x="182418" y="181810"/>
                        <a:pt x="180983" y="137755"/>
                        <a:pt x="182733" y="94066"/>
                      </a:cubicBezTo>
                      <a:cubicBezTo>
                        <a:pt x="-7479" y="190865"/>
                        <a:pt x="-57227" y="474578"/>
                        <a:pt x="71616" y="727758"/>
                      </a:cubicBezTo>
                      <a:cubicBezTo>
                        <a:pt x="87722" y="759406"/>
                        <a:pt x="105855" y="789077"/>
                        <a:pt x="125629" y="816585"/>
                      </a:cubicBezTo>
                      <a:lnTo>
                        <a:pt x="126324" y="817409"/>
                      </a:lnTo>
                      <a:lnTo>
                        <a:pt x="106532" y="952081"/>
                      </a:lnTo>
                      <a:lnTo>
                        <a:pt x="103704" y="1018262"/>
                      </a:lnTo>
                      <a:lnTo>
                        <a:pt x="94810" y="1038635"/>
                      </a:lnTo>
                      <a:cubicBezTo>
                        <a:pt x="78645" y="1094316"/>
                        <a:pt x="81707" y="1160626"/>
                        <a:pt x="102806" y="1228774"/>
                      </a:cubicBezTo>
                      <a:lnTo>
                        <a:pt x="113451" y="1255684"/>
                      </a:lnTo>
                      <a:lnTo>
                        <a:pt x="133413" y="1357417"/>
                      </a:lnTo>
                      <a:cubicBezTo>
                        <a:pt x="174645" y="1508782"/>
                        <a:pt x="252484" y="1612797"/>
                        <a:pt x="357151" y="1633587"/>
                      </a:cubicBezTo>
                      <a:lnTo>
                        <a:pt x="357150" y="1633585"/>
                      </a:lnTo>
                      <a:lnTo>
                        <a:pt x="357487" y="1612328"/>
                      </a:lnTo>
                      <a:lnTo>
                        <a:pt x="397991" y="1663238"/>
                      </a:lnTo>
                      <a:cubicBezTo>
                        <a:pt x="415959" y="1678660"/>
                        <a:pt x="435814" y="1689132"/>
                        <a:pt x="457471" y="1694065"/>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33" name="Freeform: Shape 1732">
                <a:extLst>
                  <a:ext uri="{FF2B5EF4-FFF2-40B4-BE49-F238E27FC236}">
                    <a16:creationId xmlns:a16="http://schemas.microsoft.com/office/drawing/2014/main" id="{DD8EC81A-B269-5F81-FC09-BCBFB880E9CC}"/>
                  </a:ext>
                </a:extLst>
              </p:cNvPr>
              <p:cNvSpPr/>
              <p:nvPr/>
            </p:nvSpPr>
            <p:spPr>
              <a:xfrm rot="19103369">
                <a:off x="4868256" y="2410343"/>
                <a:ext cx="1177534" cy="1098165"/>
              </a:xfrm>
              <a:custGeom>
                <a:avLst/>
                <a:gdLst>
                  <a:gd name="connsiteX0" fmla="*/ 1035389 w 1128401"/>
                  <a:gd name="connsiteY0" fmla="*/ 29585 h 1110157"/>
                  <a:gd name="connsiteX1" fmla="*/ 1082173 w 1128401"/>
                  <a:gd name="connsiteY1" fmla="*/ 684410 h 1110157"/>
                  <a:gd name="connsiteX2" fmla="*/ 1046229 w 1128401"/>
                  <a:gd name="connsiteY2" fmla="*/ 579788 h 1110157"/>
                  <a:gd name="connsiteX3" fmla="*/ 1009020 w 1128401"/>
                  <a:gd name="connsiteY3" fmla="*/ 515699 h 1110157"/>
                  <a:gd name="connsiteX4" fmla="*/ 998444 w 1128401"/>
                  <a:gd name="connsiteY4" fmla="*/ 537896 h 1110157"/>
                  <a:gd name="connsiteX5" fmla="*/ 999660 w 1128401"/>
                  <a:gd name="connsiteY5" fmla="*/ 549960 h 1110157"/>
                  <a:gd name="connsiteX6" fmla="*/ 925920 w 1128401"/>
                  <a:gd name="connsiteY6" fmla="*/ 845114 h 1110157"/>
                  <a:gd name="connsiteX7" fmla="*/ 880090 w 1128401"/>
                  <a:gd name="connsiteY7" fmla="*/ 724471 h 1110157"/>
                  <a:gd name="connsiteX8" fmla="*/ 876388 w 1128401"/>
                  <a:gd name="connsiteY8" fmla="*/ 718556 h 1110157"/>
                  <a:gd name="connsiteX9" fmla="*/ 812367 w 1128401"/>
                  <a:gd name="connsiteY9" fmla="*/ 783440 h 1110157"/>
                  <a:gd name="connsiteX10" fmla="*/ 797273 w 1128401"/>
                  <a:gd name="connsiteY10" fmla="*/ 796050 h 1110157"/>
                  <a:gd name="connsiteX11" fmla="*/ 794248 w 1128401"/>
                  <a:gd name="connsiteY11" fmla="*/ 803995 h 1110157"/>
                  <a:gd name="connsiteX12" fmla="*/ 779717 w 1128401"/>
                  <a:gd name="connsiteY12" fmla="*/ 829565 h 1110157"/>
                  <a:gd name="connsiteX13" fmla="*/ 778105 w 1128401"/>
                  <a:gd name="connsiteY13" fmla="*/ 841023 h 1110157"/>
                  <a:gd name="connsiteX14" fmla="*/ 636259 w 1128401"/>
                  <a:gd name="connsiteY14" fmla="*/ 1110157 h 1110157"/>
                  <a:gd name="connsiteX15" fmla="*/ 624164 w 1128401"/>
                  <a:gd name="connsiteY15" fmla="*/ 1012183 h 1110157"/>
                  <a:gd name="connsiteX16" fmla="*/ 596160 w 1128401"/>
                  <a:gd name="connsiteY16" fmla="*/ 1034894 h 1110157"/>
                  <a:gd name="connsiteX17" fmla="*/ 607638 w 1128401"/>
                  <a:gd name="connsiteY17" fmla="*/ 943286 h 1110157"/>
                  <a:gd name="connsiteX18" fmla="*/ 582375 w 1128401"/>
                  <a:gd name="connsiteY18" fmla="*/ 866801 h 1110157"/>
                  <a:gd name="connsiteX19" fmla="*/ 540430 w 1128401"/>
                  <a:gd name="connsiteY19" fmla="*/ 789837 h 1110157"/>
                  <a:gd name="connsiteX20" fmla="*/ 525241 w 1128401"/>
                  <a:gd name="connsiteY20" fmla="*/ 770157 h 1110157"/>
                  <a:gd name="connsiteX21" fmla="*/ 529737 w 1128401"/>
                  <a:gd name="connsiteY21" fmla="*/ 829883 h 1110157"/>
                  <a:gd name="connsiteX22" fmla="*/ 564018 w 1128401"/>
                  <a:gd name="connsiteY22" fmla="*/ 968638 h 1110157"/>
                  <a:gd name="connsiteX23" fmla="*/ 448609 w 1128401"/>
                  <a:gd name="connsiteY23" fmla="*/ 787198 h 1110157"/>
                  <a:gd name="connsiteX24" fmla="*/ 444340 w 1128401"/>
                  <a:gd name="connsiteY24" fmla="*/ 737051 h 1110157"/>
                  <a:gd name="connsiteX25" fmla="*/ 443048 w 1128401"/>
                  <a:gd name="connsiteY25" fmla="*/ 736280 h 1110157"/>
                  <a:gd name="connsiteX26" fmla="*/ 415057 w 1128401"/>
                  <a:gd name="connsiteY26" fmla="*/ 770609 h 1110157"/>
                  <a:gd name="connsiteX27" fmla="*/ 311311 w 1128401"/>
                  <a:gd name="connsiteY27" fmla="*/ 817629 h 1110157"/>
                  <a:gd name="connsiteX28" fmla="*/ 231113 w 1128401"/>
                  <a:gd name="connsiteY28" fmla="*/ 605335 h 1110157"/>
                  <a:gd name="connsiteX29" fmla="*/ 233162 w 1128401"/>
                  <a:gd name="connsiteY29" fmla="*/ 567193 h 1110157"/>
                  <a:gd name="connsiteX30" fmla="*/ 189923 w 1128401"/>
                  <a:gd name="connsiteY30" fmla="*/ 554894 h 1110157"/>
                  <a:gd name="connsiteX31" fmla="*/ 0 w 1128401"/>
                  <a:gd name="connsiteY31" fmla="*/ 545053 h 1110157"/>
                  <a:gd name="connsiteX32" fmla="*/ 161578 w 1128401"/>
                  <a:gd name="connsiteY32" fmla="*/ 413484 h 1110157"/>
                  <a:gd name="connsiteX33" fmla="*/ 209222 w 1128401"/>
                  <a:gd name="connsiteY33" fmla="*/ 391490 h 1110157"/>
                  <a:gd name="connsiteX34" fmla="*/ 222437 w 1128401"/>
                  <a:gd name="connsiteY34" fmla="*/ 370734 h 1110157"/>
                  <a:gd name="connsiteX35" fmla="*/ 101333 w 1128401"/>
                  <a:gd name="connsiteY35" fmla="*/ 342570 h 1110157"/>
                  <a:gd name="connsiteX36" fmla="*/ 288099 w 1128401"/>
                  <a:gd name="connsiteY36" fmla="*/ 250182 h 1110157"/>
                  <a:gd name="connsiteX37" fmla="*/ 330409 w 1128401"/>
                  <a:gd name="connsiteY37" fmla="*/ 241231 h 1110157"/>
                  <a:gd name="connsiteX38" fmla="*/ 257077 w 1128401"/>
                  <a:gd name="connsiteY38" fmla="*/ 210705 h 1110157"/>
                  <a:gd name="connsiteX39" fmla="*/ 782544 w 1128401"/>
                  <a:gd name="connsiteY39" fmla="*/ 32792 h 1110157"/>
                  <a:gd name="connsiteX40" fmla="*/ 848418 w 1128401"/>
                  <a:gd name="connsiteY40" fmla="*/ 46776 h 1110157"/>
                  <a:gd name="connsiteX41" fmla="*/ 875167 w 1128401"/>
                  <a:gd name="connsiteY41" fmla="*/ 25953 h 1110157"/>
                  <a:gd name="connsiteX42" fmla="*/ 987179 w 1128401"/>
                  <a:gd name="connsiteY42" fmla="*/ 3665 h 1110157"/>
                  <a:gd name="connsiteX43" fmla="*/ 1035389 w 1128401"/>
                  <a:gd name="connsiteY43" fmla="*/ 29585 h 111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8401" h="1110157">
                    <a:moveTo>
                      <a:pt x="1035389" y="29585"/>
                    </a:moveTo>
                    <a:cubicBezTo>
                      <a:pt x="1136809" y="117240"/>
                      <a:pt x="1159681" y="387678"/>
                      <a:pt x="1082173" y="684410"/>
                    </a:cubicBezTo>
                    <a:cubicBezTo>
                      <a:pt x="1072105" y="645502"/>
                      <a:pt x="1060051" y="610607"/>
                      <a:pt x="1046229" y="579788"/>
                    </a:cubicBezTo>
                    <a:lnTo>
                      <a:pt x="1009020" y="515699"/>
                    </a:lnTo>
                    <a:lnTo>
                      <a:pt x="998444" y="537896"/>
                    </a:lnTo>
                    <a:lnTo>
                      <a:pt x="999660" y="549960"/>
                    </a:lnTo>
                    <a:cubicBezTo>
                      <a:pt x="1000835" y="645953"/>
                      <a:pt x="977035" y="748356"/>
                      <a:pt x="925920" y="845114"/>
                    </a:cubicBezTo>
                    <a:cubicBezTo>
                      <a:pt x="914006" y="802084"/>
                      <a:pt x="898598" y="761800"/>
                      <a:pt x="880090" y="724471"/>
                    </a:cubicBezTo>
                    <a:lnTo>
                      <a:pt x="876388" y="718556"/>
                    </a:lnTo>
                    <a:lnTo>
                      <a:pt x="812367" y="783440"/>
                    </a:lnTo>
                    <a:lnTo>
                      <a:pt x="797273" y="796050"/>
                    </a:lnTo>
                    <a:lnTo>
                      <a:pt x="794248" y="803995"/>
                    </a:lnTo>
                    <a:lnTo>
                      <a:pt x="779717" y="829565"/>
                    </a:lnTo>
                    <a:lnTo>
                      <a:pt x="778105" y="841023"/>
                    </a:lnTo>
                    <a:cubicBezTo>
                      <a:pt x="756406" y="934540"/>
                      <a:pt x="708927" y="1028338"/>
                      <a:pt x="636259" y="1110157"/>
                    </a:cubicBezTo>
                    <a:lnTo>
                      <a:pt x="624164" y="1012183"/>
                    </a:lnTo>
                    <a:lnTo>
                      <a:pt x="596160" y="1034894"/>
                    </a:lnTo>
                    <a:lnTo>
                      <a:pt x="607638" y="943286"/>
                    </a:lnTo>
                    <a:lnTo>
                      <a:pt x="582375" y="866801"/>
                    </a:lnTo>
                    <a:cubicBezTo>
                      <a:pt x="570243" y="839734"/>
                      <a:pt x="556214" y="814037"/>
                      <a:pt x="540430" y="789837"/>
                    </a:cubicBezTo>
                    <a:lnTo>
                      <a:pt x="525241" y="770157"/>
                    </a:lnTo>
                    <a:lnTo>
                      <a:pt x="529737" y="829883"/>
                    </a:lnTo>
                    <a:cubicBezTo>
                      <a:pt x="537560" y="880185"/>
                      <a:pt x="549110" y="927225"/>
                      <a:pt x="564018" y="968638"/>
                    </a:cubicBezTo>
                    <a:cubicBezTo>
                      <a:pt x="512137" y="968638"/>
                      <a:pt x="467623" y="893823"/>
                      <a:pt x="448609" y="787198"/>
                    </a:cubicBezTo>
                    <a:lnTo>
                      <a:pt x="444340" y="737051"/>
                    </a:lnTo>
                    <a:lnTo>
                      <a:pt x="443048" y="736280"/>
                    </a:lnTo>
                    <a:lnTo>
                      <a:pt x="415057" y="770609"/>
                    </a:lnTo>
                    <a:cubicBezTo>
                      <a:pt x="379172" y="808031"/>
                      <a:pt x="343027" y="825915"/>
                      <a:pt x="311311" y="817629"/>
                    </a:cubicBezTo>
                    <a:cubicBezTo>
                      <a:pt x="258450" y="803822"/>
                      <a:pt x="230404" y="720594"/>
                      <a:pt x="231113" y="605335"/>
                    </a:cubicBezTo>
                    <a:lnTo>
                      <a:pt x="233162" y="567193"/>
                    </a:lnTo>
                    <a:lnTo>
                      <a:pt x="189923" y="554894"/>
                    </a:lnTo>
                    <a:cubicBezTo>
                      <a:pt x="130399" y="542755"/>
                      <a:pt x="66712" y="539137"/>
                      <a:pt x="0" y="545053"/>
                    </a:cubicBezTo>
                    <a:cubicBezTo>
                      <a:pt x="48447" y="490507"/>
                      <a:pt x="103501" y="446450"/>
                      <a:pt x="161578" y="413484"/>
                    </a:cubicBezTo>
                    <a:lnTo>
                      <a:pt x="209222" y="391490"/>
                    </a:lnTo>
                    <a:lnTo>
                      <a:pt x="222437" y="370734"/>
                    </a:lnTo>
                    <a:lnTo>
                      <a:pt x="101333" y="342570"/>
                    </a:lnTo>
                    <a:cubicBezTo>
                      <a:pt x="160685" y="300149"/>
                      <a:pt x="224150" y="269422"/>
                      <a:pt x="288099" y="250182"/>
                    </a:cubicBezTo>
                    <a:lnTo>
                      <a:pt x="330409" y="241231"/>
                    </a:lnTo>
                    <a:lnTo>
                      <a:pt x="257077" y="210705"/>
                    </a:lnTo>
                    <a:cubicBezTo>
                      <a:pt x="431670" y="78396"/>
                      <a:pt x="627668" y="17251"/>
                      <a:pt x="782544" y="32792"/>
                    </a:cubicBezTo>
                    <a:lnTo>
                      <a:pt x="848418" y="46776"/>
                    </a:lnTo>
                    <a:lnTo>
                      <a:pt x="875167" y="25953"/>
                    </a:lnTo>
                    <a:cubicBezTo>
                      <a:pt x="913837" y="2862"/>
                      <a:pt x="951917" y="-5545"/>
                      <a:pt x="987179" y="3665"/>
                    </a:cubicBezTo>
                    <a:cubicBezTo>
                      <a:pt x="1004810" y="8270"/>
                      <a:pt x="1020900" y="17062"/>
                      <a:pt x="1035389" y="29585"/>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4" name="Freeform: Shape 1733">
                <a:extLst>
                  <a:ext uri="{FF2B5EF4-FFF2-40B4-BE49-F238E27FC236}">
                    <a16:creationId xmlns:a16="http://schemas.microsoft.com/office/drawing/2014/main" id="{6E5B352A-7288-2FFC-EA9C-626D8A291C2B}"/>
                  </a:ext>
                </a:extLst>
              </p:cNvPr>
              <p:cNvSpPr/>
              <p:nvPr/>
            </p:nvSpPr>
            <p:spPr>
              <a:xfrm>
                <a:off x="4477970" y="576628"/>
                <a:ext cx="1750824" cy="1073652"/>
              </a:xfrm>
              <a:custGeom>
                <a:avLst/>
                <a:gdLst>
                  <a:gd name="connsiteX0" fmla="*/ 988427 w 1750824"/>
                  <a:gd name="connsiteY0" fmla="*/ 195 h 1073652"/>
                  <a:gd name="connsiteX1" fmla="*/ 1117444 w 1750824"/>
                  <a:gd name="connsiteY1" fmla="*/ 10533 h 1073652"/>
                  <a:gd name="connsiteX2" fmla="*/ 1350711 w 1750824"/>
                  <a:gd name="connsiteY2" fmla="*/ 107380 h 1073652"/>
                  <a:gd name="connsiteX3" fmla="*/ 1365227 w 1750824"/>
                  <a:gd name="connsiteY3" fmla="*/ 119747 h 1073652"/>
                  <a:gd name="connsiteX4" fmla="*/ 1395737 w 1750824"/>
                  <a:gd name="connsiteY4" fmla="*/ 119793 h 1073652"/>
                  <a:gd name="connsiteX5" fmla="*/ 1750824 w 1750824"/>
                  <a:gd name="connsiteY5" fmla="*/ 428777 h 1073652"/>
                  <a:gd name="connsiteX6" fmla="*/ 1587902 w 1750824"/>
                  <a:gd name="connsiteY6" fmla="*/ 408980 h 1073652"/>
                  <a:gd name="connsiteX7" fmla="*/ 1581443 w 1750824"/>
                  <a:gd name="connsiteY7" fmla="*/ 409301 h 1073652"/>
                  <a:gd name="connsiteX8" fmla="*/ 1612255 w 1750824"/>
                  <a:gd name="connsiteY8" fmla="*/ 516918 h 1073652"/>
                  <a:gd name="connsiteX9" fmla="*/ 1623406 w 1750824"/>
                  <a:gd name="connsiteY9" fmla="*/ 646216 h 1073652"/>
                  <a:gd name="connsiteX10" fmla="*/ 1619974 w 1750824"/>
                  <a:gd name="connsiteY10" fmla="*/ 677911 h 1073652"/>
                  <a:gd name="connsiteX11" fmla="*/ 1665002 w 1750824"/>
                  <a:gd name="connsiteY11" fmla="*/ 745599 h 1073652"/>
                  <a:gd name="connsiteX12" fmla="*/ 1706056 w 1750824"/>
                  <a:gd name="connsiteY12" fmla="*/ 953783 h 1073652"/>
                  <a:gd name="connsiteX13" fmla="*/ 1631050 w 1750824"/>
                  <a:gd name="connsiteY13" fmla="*/ 916945 h 1073652"/>
                  <a:gd name="connsiteX14" fmla="*/ 1632843 w 1750824"/>
                  <a:gd name="connsiteY14" fmla="*/ 929679 h 1073652"/>
                  <a:gd name="connsiteX15" fmla="*/ 1621488 w 1750824"/>
                  <a:gd name="connsiteY15" fmla="*/ 1041780 h 1073652"/>
                  <a:gd name="connsiteX16" fmla="*/ 1493404 w 1750824"/>
                  <a:gd name="connsiteY16" fmla="*/ 922648 h 1073652"/>
                  <a:gd name="connsiteX17" fmla="*/ 1350805 w 1750824"/>
                  <a:gd name="connsiteY17" fmla="*/ 826846 h 1073652"/>
                  <a:gd name="connsiteX18" fmla="*/ 1347326 w 1750824"/>
                  <a:gd name="connsiteY18" fmla="*/ 826396 h 1073652"/>
                  <a:gd name="connsiteX19" fmla="*/ 1269719 w 1750824"/>
                  <a:gd name="connsiteY19" fmla="*/ 900836 h 1073652"/>
                  <a:gd name="connsiteX20" fmla="*/ 1267179 w 1750824"/>
                  <a:gd name="connsiteY20" fmla="*/ 902232 h 1073652"/>
                  <a:gd name="connsiteX21" fmla="*/ 1282067 w 1750824"/>
                  <a:gd name="connsiteY21" fmla="*/ 909337 h 1073652"/>
                  <a:gd name="connsiteX22" fmla="*/ 1339782 w 1750824"/>
                  <a:gd name="connsiteY22" fmla="*/ 925620 h 1073652"/>
                  <a:gd name="connsiteX23" fmla="*/ 1150595 w 1750824"/>
                  <a:gd name="connsiteY23" fmla="*/ 962856 h 1073652"/>
                  <a:gd name="connsiteX24" fmla="*/ 1131729 w 1750824"/>
                  <a:gd name="connsiteY24" fmla="*/ 955131 h 1073652"/>
                  <a:gd name="connsiteX25" fmla="*/ 1099967 w 1750824"/>
                  <a:gd name="connsiteY25" fmla="*/ 961269 h 1073652"/>
                  <a:gd name="connsiteX26" fmla="*/ 1035086 w 1750824"/>
                  <a:gd name="connsiteY26" fmla="*/ 964059 h 1073652"/>
                  <a:gd name="connsiteX27" fmla="*/ 1016886 w 1750824"/>
                  <a:gd name="connsiteY27" fmla="*/ 961983 h 1073652"/>
                  <a:gd name="connsiteX28" fmla="*/ 1006712 w 1750824"/>
                  <a:gd name="connsiteY28" fmla="*/ 973282 h 1073652"/>
                  <a:gd name="connsiteX29" fmla="*/ 964114 w 1750824"/>
                  <a:gd name="connsiteY29" fmla="*/ 1002106 h 1073652"/>
                  <a:gd name="connsiteX30" fmla="*/ 813637 w 1750824"/>
                  <a:gd name="connsiteY30" fmla="*/ 1018605 h 1073652"/>
                  <a:gd name="connsiteX31" fmla="*/ 757863 w 1750824"/>
                  <a:gd name="connsiteY31" fmla="*/ 996755 h 1073652"/>
                  <a:gd name="connsiteX32" fmla="*/ 701928 w 1750824"/>
                  <a:gd name="connsiteY32" fmla="*/ 1007517 h 1073652"/>
                  <a:gd name="connsiteX33" fmla="*/ 599044 w 1750824"/>
                  <a:gd name="connsiteY33" fmla="*/ 1017788 h 1073652"/>
                  <a:gd name="connsiteX34" fmla="*/ 481293 w 1750824"/>
                  <a:gd name="connsiteY34" fmla="*/ 1018331 h 1073652"/>
                  <a:gd name="connsiteX35" fmla="*/ 416224 w 1750824"/>
                  <a:gd name="connsiteY35" fmla="*/ 1011837 h 1073652"/>
                  <a:gd name="connsiteX36" fmla="*/ 317178 w 1750824"/>
                  <a:gd name="connsiteY36" fmla="*/ 1073652 h 1073652"/>
                  <a:gd name="connsiteX37" fmla="*/ 317178 w 1750824"/>
                  <a:gd name="connsiteY37" fmla="*/ 1073651 h 1073652"/>
                  <a:gd name="connsiteX38" fmla="*/ 331349 w 1750824"/>
                  <a:gd name="connsiteY38" fmla="*/ 998834 h 1073652"/>
                  <a:gd name="connsiteX39" fmla="*/ 270521 w 1750824"/>
                  <a:gd name="connsiteY39" fmla="*/ 985808 h 1073652"/>
                  <a:gd name="connsiteX40" fmla="*/ 228 w 1750824"/>
                  <a:gd name="connsiteY40" fmla="*/ 757322 h 1073652"/>
                  <a:gd name="connsiteX41" fmla="*/ 122987 w 1750824"/>
                  <a:gd name="connsiteY41" fmla="*/ 563807 h 1073652"/>
                  <a:gd name="connsiteX42" fmla="*/ 193971 w 1750824"/>
                  <a:gd name="connsiteY42" fmla="*/ 528158 h 1073652"/>
                  <a:gd name="connsiteX43" fmla="*/ 138623 w 1750824"/>
                  <a:gd name="connsiteY43" fmla="*/ 504181 h 1073652"/>
                  <a:gd name="connsiteX44" fmla="*/ 47616 w 1750824"/>
                  <a:gd name="connsiteY44" fmla="*/ 482928 h 1073652"/>
                  <a:gd name="connsiteX45" fmla="*/ 47615 w 1750824"/>
                  <a:gd name="connsiteY45" fmla="*/ 482927 h 1073652"/>
                  <a:gd name="connsiteX46" fmla="*/ 321443 w 1750824"/>
                  <a:gd name="connsiteY46" fmla="*/ 402884 h 1073652"/>
                  <a:gd name="connsiteX47" fmla="*/ 393032 w 1750824"/>
                  <a:gd name="connsiteY47" fmla="*/ 425074 h 1073652"/>
                  <a:gd name="connsiteX48" fmla="*/ 440274 w 1750824"/>
                  <a:gd name="connsiteY48" fmla="*/ 328696 h 1073652"/>
                  <a:gd name="connsiteX49" fmla="*/ 988427 w 1750824"/>
                  <a:gd name="connsiteY49" fmla="*/ 195 h 10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50824" h="1073652">
                    <a:moveTo>
                      <a:pt x="988427" y="195"/>
                    </a:moveTo>
                    <a:cubicBezTo>
                      <a:pt x="1031014" y="-876"/>
                      <a:pt x="1074189" y="2450"/>
                      <a:pt x="1117444" y="10533"/>
                    </a:cubicBezTo>
                    <a:cubicBezTo>
                      <a:pt x="1203952" y="26699"/>
                      <a:pt x="1282587" y="60356"/>
                      <a:pt x="1350711" y="107380"/>
                    </a:cubicBezTo>
                    <a:lnTo>
                      <a:pt x="1365227" y="119747"/>
                    </a:lnTo>
                    <a:lnTo>
                      <a:pt x="1395737" y="119793"/>
                    </a:lnTo>
                    <a:cubicBezTo>
                      <a:pt x="1590092" y="138556"/>
                      <a:pt x="1729418" y="248259"/>
                      <a:pt x="1750824" y="428777"/>
                    </a:cubicBezTo>
                    <a:cubicBezTo>
                      <a:pt x="1699126" y="417363"/>
                      <a:pt x="1644582" y="410792"/>
                      <a:pt x="1587902" y="408980"/>
                    </a:cubicBezTo>
                    <a:lnTo>
                      <a:pt x="1581443" y="409301"/>
                    </a:lnTo>
                    <a:lnTo>
                      <a:pt x="1612255" y="516918"/>
                    </a:lnTo>
                    <a:cubicBezTo>
                      <a:pt x="1620026" y="558909"/>
                      <a:pt x="1623854" y="602183"/>
                      <a:pt x="1623406" y="646216"/>
                    </a:cubicBezTo>
                    <a:lnTo>
                      <a:pt x="1619974" y="677911"/>
                    </a:lnTo>
                    <a:lnTo>
                      <a:pt x="1665002" y="745599"/>
                    </a:lnTo>
                    <a:cubicBezTo>
                      <a:pt x="1695987" y="808002"/>
                      <a:pt x="1710852" y="878266"/>
                      <a:pt x="1706056" y="953783"/>
                    </a:cubicBezTo>
                    <a:lnTo>
                      <a:pt x="1631050" y="916945"/>
                    </a:lnTo>
                    <a:lnTo>
                      <a:pt x="1632843" y="929679"/>
                    </a:lnTo>
                    <a:cubicBezTo>
                      <a:pt x="1633661" y="966911"/>
                      <a:pt x="1629997" y="1004432"/>
                      <a:pt x="1621488" y="1041780"/>
                    </a:cubicBezTo>
                    <a:cubicBezTo>
                      <a:pt x="1582558" y="999042"/>
                      <a:pt x="1539658" y="959215"/>
                      <a:pt x="1493404" y="922648"/>
                    </a:cubicBezTo>
                    <a:lnTo>
                      <a:pt x="1350805" y="826846"/>
                    </a:lnTo>
                    <a:lnTo>
                      <a:pt x="1347326" y="826396"/>
                    </a:lnTo>
                    <a:lnTo>
                      <a:pt x="1269719" y="900836"/>
                    </a:lnTo>
                    <a:lnTo>
                      <a:pt x="1267179" y="902232"/>
                    </a:lnTo>
                    <a:lnTo>
                      <a:pt x="1282067" y="909337"/>
                    </a:lnTo>
                    <a:cubicBezTo>
                      <a:pt x="1300676" y="916375"/>
                      <a:pt x="1319966" y="921862"/>
                      <a:pt x="1339782" y="925620"/>
                    </a:cubicBezTo>
                    <a:cubicBezTo>
                      <a:pt x="1288061" y="971556"/>
                      <a:pt x="1216701" y="983054"/>
                      <a:pt x="1150595" y="962856"/>
                    </a:cubicBezTo>
                    <a:lnTo>
                      <a:pt x="1131729" y="955131"/>
                    </a:lnTo>
                    <a:lnTo>
                      <a:pt x="1099967" y="961269"/>
                    </a:lnTo>
                    <a:cubicBezTo>
                      <a:pt x="1078835" y="963748"/>
                      <a:pt x="1057143" y="964714"/>
                      <a:pt x="1035086" y="964059"/>
                    </a:cubicBezTo>
                    <a:lnTo>
                      <a:pt x="1016886" y="961983"/>
                    </a:lnTo>
                    <a:lnTo>
                      <a:pt x="1006712" y="973282"/>
                    </a:lnTo>
                    <a:cubicBezTo>
                      <a:pt x="993913" y="984481"/>
                      <a:pt x="979696" y="994177"/>
                      <a:pt x="964114" y="1002106"/>
                    </a:cubicBezTo>
                    <a:cubicBezTo>
                      <a:pt x="917370" y="1025895"/>
                      <a:pt x="864992" y="1030402"/>
                      <a:pt x="813637" y="1018605"/>
                    </a:cubicBezTo>
                    <a:lnTo>
                      <a:pt x="757863" y="996755"/>
                    </a:lnTo>
                    <a:lnTo>
                      <a:pt x="701928" y="1007517"/>
                    </a:lnTo>
                    <a:cubicBezTo>
                      <a:pt x="668619" y="1012371"/>
                      <a:pt x="634239" y="1015843"/>
                      <a:pt x="599044" y="1017788"/>
                    </a:cubicBezTo>
                    <a:cubicBezTo>
                      <a:pt x="558821" y="1020011"/>
                      <a:pt x="519437" y="1020134"/>
                      <a:pt x="481293" y="1018331"/>
                    </a:cubicBezTo>
                    <a:lnTo>
                      <a:pt x="416224" y="1011837"/>
                    </a:lnTo>
                    <a:lnTo>
                      <a:pt x="317178" y="1073652"/>
                    </a:lnTo>
                    <a:lnTo>
                      <a:pt x="317178" y="1073651"/>
                    </a:lnTo>
                    <a:lnTo>
                      <a:pt x="331349" y="998834"/>
                    </a:lnTo>
                    <a:lnTo>
                      <a:pt x="270521" y="985808"/>
                    </a:lnTo>
                    <a:cubicBezTo>
                      <a:pt x="112631" y="941779"/>
                      <a:pt x="5811" y="858343"/>
                      <a:pt x="228" y="757322"/>
                    </a:cubicBezTo>
                    <a:cubicBezTo>
                      <a:pt x="-3679" y="686607"/>
                      <a:pt x="42666" y="618990"/>
                      <a:pt x="122987" y="563807"/>
                    </a:cubicBezTo>
                    <a:lnTo>
                      <a:pt x="193971" y="528158"/>
                    </a:lnTo>
                    <a:lnTo>
                      <a:pt x="138623" y="504181"/>
                    </a:lnTo>
                    <a:cubicBezTo>
                      <a:pt x="109418" y="494502"/>
                      <a:pt x="79004" y="487330"/>
                      <a:pt x="47616" y="482928"/>
                    </a:cubicBezTo>
                    <a:lnTo>
                      <a:pt x="47615" y="482927"/>
                    </a:lnTo>
                    <a:cubicBezTo>
                      <a:pt x="125242" y="413981"/>
                      <a:pt x="226137" y="387885"/>
                      <a:pt x="321443" y="402884"/>
                    </a:cubicBezTo>
                    <a:lnTo>
                      <a:pt x="393032" y="425074"/>
                    </a:lnTo>
                    <a:lnTo>
                      <a:pt x="440274" y="328696"/>
                    </a:lnTo>
                    <a:cubicBezTo>
                      <a:pt x="557510" y="132620"/>
                      <a:pt x="764849" y="5812"/>
                      <a:pt x="988427" y="195"/>
                    </a:cubicBezTo>
                    <a:close/>
                  </a:path>
                </a:pathLst>
              </a:custGeom>
              <a:solidFill>
                <a:srgbClr val="6633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5" name="Oval 1734">
                <a:extLst>
                  <a:ext uri="{FF2B5EF4-FFF2-40B4-BE49-F238E27FC236}">
                    <a16:creationId xmlns:a16="http://schemas.microsoft.com/office/drawing/2014/main" id="{12F92905-F00C-0625-C4C0-FCAB78D5CC4B}"/>
                  </a:ext>
                </a:extLst>
              </p:cNvPr>
              <p:cNvSpPr/>
              <p:nvPr/>
            </p:nvSpPr>
            <p:spPr>
              <a:xfrm>
                <a:off x="5279450" y="2449261"/>
                <a:ext cx="377792" cy="213791"/>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80" name="Group 122">
            <a:extLst>
              <a:ext uri="{FF2B5EF4-FFF2-40B4-BE49-F238E27FC236}">
                <a16:creationId xmlns:a16="http://schemas.microsoft.com/office/drawing/2014/main" id="{FB8F787B-24A9-72C2-07FC-0988DBF9EBCE}"/>
              </a:ext>
            </a:extLst>
          </p:cNvPr>
          <p:cNvGrpSpPr/>
          <p:nvPr/>
        </p:nvGrpSpPr>
        <p:grpSpPr>
          <a:xfrm>
            <a:off x="4696685" y="4881770"/>
            <a:ext cx="813044" cy="1792356"/>
            <a:chOff x="3777394" y="762000"/>
            <a:chExt cx="2403984" cy="5001991"/>
          </a:xfrm>
        </p:grpSpPr>
        <p:sp>
          <p:nvSpPr>
            <p:cNvPr id="1781" name="Oval 1780">
              <a:extLst>
                <a:ext uri="{FF2B5EF4-FFF2-40B4-BE49-F238E27FC236}">
                  <a16:creationId xmlns:a16="http://schemas.microsoft.com/office/drawing/2014/main" id="{02B5D357-7B9F-218C-497A-CAF4378C2411}"/>
                </a:ext>
              </a:extLst>
            </p:cNvPr>
            <p:cNvSpPr/>
            <p:nvPr/>
          </p:nvSpPr>
          <p:spPr>
            <a:xfrm rot="20950279">
              <a:off x="4918741" y="5246935"/>
              <a:ext cx="744528" cy="51705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2" name="Oval 1781">
              <a:extLst>
                <a:ext uri="{FF2B5EF4-FFF2-40B4-BE49-F238E27FC236}">
                  <a16:creationId xmlns:a16="http://schemas.microsoft.com/office/drawing/2014/main" id="{FCB9C6FB-D47C-8D21-39AC-9DA340366B52}"/>
                </a:ext>
              </a:extLst>
            </p:cNvPr>
            <p:cNvSpPr/>
            <p:nvPr/>
          </p:nvSpPr>
          <p:spPr>
            <a:xfrm rot="20950279">
              <a:off x="4232942" y="5170735"/>
              <a:ext cx="744528" cy="51705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3" name="Oval 1782">
              <a:extLst>
                <a:ext uri="{FF2B5EF4-FFF2-40B4-BE49-F238E27FC236}">
                  <a16:creationId xmlns:a16="http://schemas.microsoft.com/office/drawing/2014/main" id="{8CF836FE-5771-DD2B-4C91-5DE75628A2A6}"/>
                </a:ext>
              </a:extLst>
            </p:cNvPr>
            <p:cNvSpPr/>
            <p:nvPr/>
          </p:nvSpPr>
          <p:spPr>
            <a:xfrm rot="18790381">
              <a:off x="3610898" y="4082548"/>
              <a:ext cx="702719" cy="3697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4" name="Oval 1783">
              <a:extLst>
                <a:ext uri="{FF2B5EF4-FFF2-40B4-BE49-F238E27FC236}">
                  <a16:creationId xmlns:a16="http://schemas.microsoft.com/office/drawing/2014/main" id="{C33B2011-62A8-BAB0-708F-2224B873D077}"/>
                </a:ext>
              </a:extLst>
            </p:cNvPr>
            <p:cNvSpPr/>
            <p:nvPr/>
          </p:nvSpPr>
          <p:spPr>
            <a:xfrm rot="3051873" flipH="1">
              <a:off x="5635823" y="4075513"/>
              <a:ext cx="702719" cy="3697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5" name="Trapezoid 1784">
              <a:extLst>
                <a:ext uri="{FF2B5EF4-FFF2-40B4-BE49-F238E27FC236}">
                  <a16:creationId xmlns:a16="http://schemas.microsoft.com/office/drawing/2014/main" id="{8CF27589-7B4B-57D6-34A1-F3F6B8F1EAAB}"/>
                </a:ext>
              </a:extLst>
            </p:cNvPr>
            <p:cNvSpPr/>
            <p:nvPr/>
          </p:nvSpPr>
          <p:spPr>
            <a:xfrm rot="1217087" flipH="1">
              <a:off x="3947441" y="2631268"/>
              <a:ext cx="725928" cy="1719824"/>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6" name="Trapezoid 1785">
              <a:extLst>
                <a:ext uri="{FF2B5EF4-FFF2-40B4-BE49-F238E27FC236}">
                  <a16:creationId xmlns:a16="http://schemas.microsoft.com/office/drawing/2014/main" id="{FD35073B-35D2-D412-FAE9-F9BEA79A5ECD}"/>
                </a:ext>
              </a:extLst>
            </p:cNvPr>
            <p:cNvSpPr/>
            <p:nvPr/>
          </p:nvSpPr>
          <p:spPr>
            <a:xfrm rot="20382913">
              <a:off x="5381833" y="2622457"/>
              <a:ext cx="666873" cy="1659668"/>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7" name="Trapezoid 1786">
              <a:extLst>
                <a:ext uri="{FF2B5EF4-FFF2-40B4-BE49-F238E27FC236}">
                  <a16:creationId xmlns:a16="http://schemas.microsoft.com/office/drawing/2014/main" id="{17558A84-46EE-1612-3B2A-F6618FD3F981}"/>
                </a:ext>
              </a:extLst>
            </p:cNvPr>
            <p:cNvSpPr/>
            <p:nvPr/>
          </p:nvSpPr>
          <p:spPr>
            <a:xfrm>
              <a:off x="4228813" y="2553336"/>
              <a:ext cx="1613307" cy="2867184"/>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8" name="Oval 1787">
              <a:extLst>
                <a:ext uri="{FF2B5EF4-FFF2-40B4-BE49-F238E27FC236}">
                  <a16:creationId xmlns:a16="http://schemas.microsoft.com/office/drawing/2014/main" id="{CD709EB5-ED79-042C-B17C-00B82E8C2D35}"/>
                </a:ext>
              </a:extLst>
            </p:cNvPr>
            <p:cNvSpPr/>
            <p:nvPr/>
          </p:nvSpPr>
          <p:spPr>
            <a:xfrm>
              <a:off x="4706911" y="2482122"/>
              <a:ext cx="614597" cy="74601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9" name="Oval 1788">
              <a:extLst>
                <a:ext uri="{FF2B5EF4-FFF2-40B4-BE49-F238E27FC236}">
                  <a16:creationId xmlns:a16="http://schemas.microsoft.com/office/drawing/2014/main" id="{CE430F92-A13D-FADA-C6E4-85B9A7721A82}"/>
                </a:ext>
              </a:extLst>
            </p:cNvPr>
            <p:cNvSpPr/>
            <p:nvPr/>
          </p:nvSpPr>
          <p:spPr>
            <a:xfrm>
              <a:off x="4347148" y="870422"/>
              <a:ext cx="1289154" cy="21036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0" name="Chord 1789">
              <a:extLst>
                <a:ext uri="{FF2B5EF4-FFF2-40B4-BE49-F238E27FC236}">
                  <a16:creationId xmlns:a16="http://schemas.microsoft.com/office/drawing/2014/main" id="{94BD5892-7F66-A171-E73D-1BBFAB2BE195}"/>
                </a:ext>
              </a:extLst>
            </p:cNvPr>
            <p:cNvSpPr/>
            <p:nvPr/>
          </p:nvSpPr>
          <p:spPr>
            <a:xfrm rot="7621963">
              <a:off x="4261793" y="723681"/>
              <a:ext cx="1495574" cy="1572211"/>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1" name="Cloud 1790">
              <a:extLst>
                <a:ext uri="{FF2B5EF4-FFF2-40B4-BE49-F238E27FC236}">
                  <a16:creationId xmlns:a16="http://schemas.microsoft.com/office/drawing/2014/main" id="{CE093029-0177-CBAF-5F02-A86B137C26D5}"/>
                </a:ext>
              </a:extLst>
            </p:cNvPr>
            <p:cNvSpPr/>
            <p:nvPr/>
          </p:nvSpPr>
          <p:spPr>
            <a:xfrm rot="671737">
              <a:off x="3929591" y="1211285"/>
              <a:ext cx="723310" cy="227215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2" name="Cloud 1791">
              <a:extLst>
                <a:ext uri="{FF2B5EF4-FFF2-40B4-BE49-F238E27FC236}">
                  <a16:creationId xmlns:a16="http://schemas.microsoft.com/office/drawing/2014/main" id="{48B09DCC-4F31-E126-60E1-F92789FC8A5A}"/>
                </a:ext>
              </a:extLst>
            </p:cNvPr>
            <p:cNvSpPr/>
            <p:nvPr/>
          </p:nvSpPr>
          <p:spPr>
            <a:xfrm rot="20928263" flipH="1">
              <a:off x="5367162" y="1341910"/>
              <a:ext cx="814216" cy="2014545"/>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3" name="Rectangle 1792">
              <a:extLst>
                <a:ext uri="{FF2B5EF4-FFF2-40B4-BE49-F238E27FC236}">
                  <a16:creationId xmlns:a16="http://schemas.microsoft.com/office/drawing/2014/main" id="{F782F130-5211-A681-1FEA-4741A9F4F854}"/>
                </a:ext>
              </a:extLst>
            </p:cNvPr>
            <p:cNvSpPr/>
            <p:nvPr/>
          </p:nvSpPr>
          <p:spPr>
            <a:xfrm>
              <a:off x="4166898" y="1283935"/>
              <a:ext cx="1734891" cy="358436"/>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4" name="Trapezoid 1793">
              <a:extLst>
                <a:ext uri="{FF2B5EF4-FFF2-40B4-BE49-F238E27FC236}">
                  <a16:creationId xmlns:a16="http://schemas.microsoft.com/office/drawing/2014/main" id="{657102F6-71DC-22D5-6B8B-4D16BC86B662}"/>
                </a:ext>
              </a:extLst>
            </p:cNvPr>
            <p:cNvSpPr/>
            <p:nvPr/>
          </p:nvSpPr>
          <p:spPr>
            <a:xfrm rot="20382913">
              <a:off x="4564314" y="2740725"/>
              <a:ext cx="666873" cy="2679779"/>
            </a:xfrm>
            <a:prstGeom prst="trapezoid">
              <a:avLst>
                <a:gd name="adj" fmla="val 38430"/>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5" name="Trapezoid 1794">
              <a:extLst>
                <a:ext uri="{FF2B5EF4-FFF2-40B4-BE49-F238E27FC236}">
                  <a16:creationId xmlns:a16="http://schemas.microsoft.com/office/drawing/2014/main" id="{EE9A5834-E4F2-C1ED-D908-FB51140F96D4}"/>
                </a:ext>
              </a:extLst>
            </p:cNvPr>
            <p:cNvSpPr/>
            <p:nvPr/>
          </p:nvSpPr>
          <p:spPr>
            <a:xfrm>
              <a:off x="4363256" y="4096004"/>
              <a:ext cx="1344421" cy="34281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96" name="Group 77">
              <a:extLst>
                <a:ext uri="{FF2B5EF4-FFF2-40B4-BE49-F238E27FC236}">
                  <a16:creationId xmlns:a16="http://schemas.microsoft.com/office/drawing/2014/main" id="{08DACF32-429E-7A4B-AEA5-ADCC1EEAC592}"/>
                </a:ext>
              </a:extLst>
            </p:cNvPr>
            <p:cNvGrpSpPr/>
            <p:nvPr/>
          </p:nvGrpSpPr>
          <p:grpSpPr>
            <a:xfrm>
              <a:off x="4240968" y="2763188"/>
              <a:ext cx="510914" cy="579620"/>
              <a:chOff x="6955436" y="1150495"/>
              <a:chExt cx="870679" cy="880673"/>
            </a:xfrm>
          </p:grpSpPr>
          <p:sp>
            <p:nvSpPr>
              <p:cNvPr id="1841" name="Oval 1840">
                <a:extLst>
                  <a:ext uri="{FF2B5EF4-FFF2-40B4-BE49-F238E27FC236}">
                    <a16:creationId xmlns:a16="http://schemas.microsoft.com/office/drawing/2014/main" id="{5AF2537E-9905-EF7A-0972-9523C38AED78}"/>
                  </a:ext>
                </a:extLst>
              </p:cNvPr>
              <p:cNvSpPr/>
              <p:nvPr/>
            </p:nvSpPr>
            <p:spPr>
              <a:xfrm>
                <a:off x="6955436" y="1184224"/>
                <a:ext cx="765748" cy="846944"/>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2" name="Oval 1841">
                <a:extLst>
                  <a:ext uri="{FF2B5EF4-FFF2-40B4-BE49-F238E27FC236}">
                    <a16:creationId xmlns:a16="http://schemas.microsoft.com/office/drawing/2014/main" id="{20E7B1CF-E287-2AD7-2608-FFF2062EDE2D}"/>
                  </a:ext>
                </a:extLst>
              </p:cNvPr>
              <p:cNvSpPr/>
              <p:nvPr/>
            </p:nvSpPr>
            <p:spPr>
              <a:xfrm>
                <a:off x="7010400" y="1371600"/>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3" name="Oval 1842">
                <a:extLst>
                  <a:ext uri="{FF2B5EF4-FFF2-40B4-BE49-F238E27FC236}">
                    <a16:creationId xmlns:a16="http://schemas.microsoft.com/office/drawing/2014/main" id="{3292C377-E12B-2EAA-57D4-F0C9E81749DB}"/>
                  </a:ext>
                </a:extLst>
              </p:cNvPr>
              <p:cNvSpPr/>
              <p:nvPr/>
            </p:nvSpPr>
            <p:spPr>
              <a:xfrm>
                <a:off x="7190282" y="1150495"/>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4" name="Oval 1843">
                <a:extLst>
                  <a:ext uri="{FF2B5EF4-FFF2-40B4-BE49-F238E27FC236}">
                    <a16:creationId xmlns:a16="http://schemas.microsoft.com/office/drawing/2014/main" id="{6BF6CD27-68FE-F3E7-909F-139FFEB02435}"/>
                  </a:ext>
                </a:extLst>
              </p:cNvPr>
              <p:cNvSpPr/>
              <p:nvPr/>
            </p:nvSpPr>
            <p:spPr>
              <a:xfrm>
                <a:off x="7267731" y="1389088"/>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797" name="Group 78">
              <a:extLst>
                <a:ext uri="{FF2B5EF4-FFF2-40B4-BE49-F238E27FC236}">
                  <a16:creationId xmlns:a16="http://schemas.microsoft.com/office/drawing/2014/main" id="{CDF479B4-7877-7BC4-CDFD-CB4C70539AEC}"/>
                </a:ext>
              </a:extLst>
            </p:cNvPr>
            <p:cNvGrpSpPr/>
            <p:nvPr/>
          </p:nvGrpSpPr>
          <p:grpSpPr>
            <a:xfrm>
              <a:off x="4372131" y="4044846"/>
              <a:ext cx="1324131" cy="381000"/>
              <a:chOff x="4953000" y="3276600"/>
              <a:chExt cx="6172200" cy="990600"/>
            </a:xfrm>
          </p:grpSpPr>
          <p:grpSp>
            <p:nvGrpSpPr>
              <p:cNvPr id="1821" name="Group 284">
                <a:extLst>
                  <a:ext uri="{FF2B5EF4-FFF2-40B4-BE49-F238E27FC236}">
                    <a16:creationId xmlns:a16="http://schemas.microsoft.com/office/drawing/2014/main" id="{8F9738CB-8201-D272-55D5-DC47630411FD}"/>
                  </a:ext>
                </a:extLst>
              </p:cNvPr>
              <p:cNvGrpSpPr/>
              <p:nvPr/>
            </p:nvGrpSpPr>
            <p:grpSpPr>
              <a:xfrm>
                <a:off x="4953000" y="3276600"/>
                <a:ext cx="1600200" cy="990600"/>
                <a:chOff x="4953000" y="3276600"/>
                <a:chExt cx="1600200" cy="990600"/>
              </a:xfrm>
            </p:grpSpPr>
            <p:sp>
              <p:nvSpPr>
                <p:cNvPr id="1837" name="Octagon 1836">
                  <a:extLst>
                    <a:ext uri="{FF2B5EF4-FFF2-40B4-BE49-F238E27FC236}">
                      <a16:creationId xmlns:a16="http://schemas.microsoft.com/office/drawing/2014/main" id="{52E0896D-817F-368D-329F-CBA517BAA69C}"/>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8" name="Diamond 1837">
                  <a:extLst>
                    <a:ext uri="{FF2B5EF4-FFF2-40B4-BE49-F238E27FC236}">
                      <a16:creationId xmlns:a16="http://schemas.microsoft.com/office/drawing/2014/main" id="{8858E684-D3A3-E297-623C-F6BAD0B85682}"/>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9" name="Diamond 1838">
                  <a:extLst>
                    <a:ext uri="{FF2B5EF4-FFF2-40B4-BE49-F238E27FC236}">
                      <a16:creationId xmlns:a16="http://schemas.microsoft.com/office/drawing/2014/main" id="{E4CCF8FD-B192-E2CD-0EAB-4CAACE390E9F}"/>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0" name="Diamond 1839">
                  <a:extLst>
                    <a:ext uri="{FF2B5EF4-FFF2-40B4-BE49-F238E27FC236}">
                      <a16:creationId xmlns:a16="http://schemas.microsoft.com/office/drawing/2014/main" id="{3A4E6ADC-B010-5AAC-964F-DA01C2BEE3CA}"/>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22" name="Group 285">
                <a:extLst>
                  <a:ext uri="{FF2B5EF4-FFF2-40B4-BE49-F238E27FC236}">
                    <a16:creationId xmlns:a16="http://schemas.microsoft.com/office/drawing/2014/main" id="{2C07DDCF-5A2E-500C-46BE-3AC2AA3B7F84}"/>
                  </a:ext>
                </a:extLst>
              </p:cNvPr>
              <p:cNvGrpSpPr/>
              <p:nvPr/>
            </p:nvGrpSpPr>
            <p:grpSpPr>
              <a:xfrm>
                <a:off x="6477000" y="3276600"/>
                <a:ext cx="1600200" cy="990600"/>
                <a:chOff x="4953000" y="3276600"/>
                <a:chExt cx="1600200" cy="990600"/>
              </a:xfrm>
            </p:grpSpPr>
            <p:sp>
              <p:nvSpPr>
                <p:cNvPr id="1833" name="Octagon 1832">
                  <a:extLst>
                    <a:ext uri="{FF2B5EF4-FFF2-40B4-BE49-F238E27FC236}">
                      <a16:creationId xmlns:a16="http://schemas.microsoft.com/office/drawing/2014/main" id="{94811C7E-26D1-AA79-1366-A31D57BCD012}"/>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4" name="Diamond 1833">
                  <a:extLst>
                    <a:ext uri="{FF2B5EF4-FFF2-40B4-BE49-F238E27FC236}">
                      <a16:creationId xmlns:a16="http://schemas.microsoft.com/office/drawing/2014/main" id="{2174B08D-7543-AF37-8714-8AEBD5BB1BD6}"/>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5" name="Diamond 1834">
                  <a:extLst>
                    <a:ext uri="{FF2B5EF4-FFF2-40B4-BE49-F238E27FC236}">
                      <a16:creationId xmlns:a16="http://schemas.microsoft.com/office/drawing/2014/main" id="{C3A5D1ED-9610-23E6-F8F8-20F7C0886088}"/>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6" name="Diamond 1835">
                  <a:extLst>
                    <a:ext uri="{FF2B5EF4-FFF2-40B4-BE49-F238E27FC236}">
                      <a16:creationId xmlns:a16="http://schemas.microsoft.com/office/drawing/2014/main" id="{7E7FD6FD-EEF0-2252-B27B-8E951608D227}"/>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23" name="Group 290">
                <a:extLst>
                  <a:ext uri="{FF2B5EF4-FFF2-40B4-BE49-F238E27FC236}">
                    <a16:creationId xmlns:a16="http://schemas.microsoft.com/office/drawing/2014/main" id="{C1F47E6D-EBA9-61CC-6392-6D99E58EAAB8}"/>
                  </a:ext>
                </a:extLst>
              </p:cNvPr>
              <p:cNvGrpSpPr/>
              <p:nvPr/>
            </p:nvGrpSpPr>
            <p:grpSpPr>
              <a:xfrm>
                <a:off x="8001000" y="3276600"/>
                <a:ext cx="1600200" cy="990600"/>
                <a:chOff x="4953000" y="3276600"/>
                <a:chExt cx="1600200" cy="990600"/>
              </a:xfrm>
            </p:grpSpPr>
            <p:sp>
              <p:nvSpPr>
                <p:cNvPr id="1829" name="Octagon 1828">
                  <a:extLst>
                    <a:ext uri="{FF2B5EF4-FFF2-40B4-BE49-F238E27FC236}">
                      <a16:creationId xmlns:a16="http://schemas.microsoft.com/office/drawing/2014/main" id="{02494B1A-BA93-CEAE-86AA-E1C80EAA1463}"/>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0" name="Diamond 1829">
                  <a:extLst>
                    <a:ext uri="{FF2B5EF4-FFF2-40B4-BE49-F238E27FC236}">
                      <a16:creationId xmlns:a16="http://schemas.microsoft.com/office/drawing/2014/main" id="{00980FB3-D74E-ECE2-9407-0C5278586E8E}"/>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1" name="Diamond 1830">
                  <a:extLst>
                    <a:ext uri="{FF2B5EF4-FFF2-40B4-BE49-F238E27FC236}">
                      <a16:creationId xmlns:a16="http://schemas.microsoft.com/office/drawing/2014/main" id="{0CE730B2-8C46-27AA-952D-FFEC3EFE87D1}"/>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2" name="Diamond 1831">
                  <a:extLst>
                    <a:ext uri="{FF2B5EF4-FFF2-40B4-BE49-F238E27FC236}">
                      <a16:creationId xmlns:a16="http://schemas.microsoft.com/office/drawing/2014/main" id="{56B85299-BE79-8A59-2868-D7D042E44EEC}"/>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24" name="Group 295">
                <a:extLst>
                  <a:ext uri="{FF2B5EF4-FFF2-40B4-BE49-F238E27FC236}">
                    <a16:creationId xmlns:a16="http://schemas.microsoft.com/office/drawing/2014/main" id="{738D32E8-13B6-0375-F559-B3F6820054DD}"/>
                  </a:ext>
                </a:extLst>
              </p:cNvPr>
              <p:cNvGrpSpPr/>
              <p:nvPr/>
            </p:nvGrpSpPr>
            <p:grpSpPr>
              <a:xfrm>
                <a:off x="9525000" y="3276600"/>
                <a:ext cx="1600200" cy="990600"/>
                <a:chOff x="4953000" y="3276600"/>
                <a:chExt cx="1600200" cy="990600"/>
              </a:xfrm>
            </p:grpSpPr>
            <p:sp>
              <p:nvSpPr>
                <p:cNvPr id="1825" name="Octagon 1824">
                  <a:extLst>
                    <a:ext uri="{FF2B5EF4-FFF2-40B4-BE49-F238E27FC236}">
                      <a16:creationId xmlns:a16="http://schemas.microsoft.com/office/drawing/2014/main" id="{BE42AB7F-4997-5F1C-A18B-D5B833937B9C}"/>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6" name="Diamond 1825">
                  <a:extLst>
                    <a:ext uri="{FF2B5EF4-FFF2-40B4-BE49-F238E27FC236}">
                      <a16:creationId xmlns:a16="http://schemas.microsoft.com/office/drawing/2014/main" id="{5B009E12-B347-05EC-CB3F-3E1B568615B1}"/>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7" name="Diamond 1826">
                  <a:extLst>
                    <a:ext uri="{FF2B5EF4-FFF2-40B4-BE49-F238E27FC236}">
                      <a16:creationId xmlns:a16="http://schemas.microsoft.com/office/drawing/2014/main" id="{CD22DDB3-0D13-BBF8-D271-A479508706B8}"/>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8" name="Diamond 1827">
                  <a:extLst>
                    <a:ext uri="{FF2B5EF4-FFF2-40B4-BE49-F238E27FC236}">
                      <a16:creationId xmlns:a16="http://schemas.microsoft.com/office/drawing/2014/main" id="{877EA217-537F-C6EF-9AB4-220B8F691122}"/>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1798" name="Group 99">
              <a:extLst>
                <a:ext uri="{FF2B5EF4-FFF2-40B4-BE49-F238E27FC236}">
                  <a16:creationId xmlns:a16="http://schemas.microsoft.com/office/drawing/2014/main" id="{CA7B3E81-C128-5729-E1C8-7B81D63316CE}"/>
                </a:ext>
              </a:extLst>
            </p:cNvPr>
            <p:cNvGrpSpPr/>
            <p:nvPr/>
          </p:nvGrpSpPr>
          <p:grpSpPr>
            <a:xfrm>
              <a:off x="4194747" y="1244184"/>
              <a:ext cx="1696387" cy="381000"/>
              <a:chOff x="4953000" y="3276600"/>
              <a:chExt cx="6172200" cy="990600"/>
            </a:xfrm>
          </p:grpSpPr>
          <p:grpSp>
            <p:nvGrpSpPr>
              <p:cNvPr id="1801" name="Group 284">
                <a:extLst>
                  <a:ext uri="{FF2B5EF4-FFF2-40B4-BE49-F238E27FC236}">
                    <a16:creationId xmlns:a16="http://schemas.microsoft.com/office/drawing/2014/main" id="{1F0BE575-7A98-6CA7-6F68-DB5A1DCBDBFF}"/>
                  </a:ext>
                </a:extLst>
              </p:cNvPr>
              <p:cNvGrpSpPr/>
              <p:nvPr/>
            </p:nvGrpSpPr>
            <p:grpSpPr>
              <a:xfrm>
                <a:off x="4953000" y="3276600"/>
                <a:ext cx="1600200" cy="990600"/>
                <a:chOff x="4953000" y="3276600"/>
                <a:chExt cx="1600200" cy="990600"/>
              </a:xfrm>
            </p:grpSpPr>
            <p:sp>
              <p:nvSpPr>
                <p:cNvPr id="1817" name="Octagon 1816">
                  <a:extLst>
                    <a:ext uri="{FF2B5EF4-FFF2-40B4-BE49-F238E27FC236}">
                      <a16:creationId xmlns:a16="http://schemas.microsoft.com/office/drawing/2014/main" id="{0650D8EC-7AA3-033D-302C-CDB9DF8751F6}"/>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8" name="Diamond 1817">
                  <a:extLst>
                    <a:ext uri="{FF2B5EF4-FFF2-40B4-BE49-F238E27FC236}">
                      <a16:creationId xmlns:a16="http://schemas.microsoft.com/office/drawing/2014/main" id="{C0F45ED3-0A99-6F7E-DCFF-75E0338778CC}"/>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9" name="Diamond 1818">
                  <a:extLst>
                    <a:ext uri="{FF2B5EF4-FFF2-40B4-BE49-F238E27FC236}">
                      <a16:creationId xmlns:a16="http://schemas.microsoft.com/office/drawing/2014/main" id="{7B828DEE-ACC3-6614-D44B-E5ABC661E91B}"/>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0" name="Diamond 1819">
                  <a:extLst>
                    <a:ext uri="{FF2B5EF4-FFF2-40B4-BE49-F238E27FC236}">
                      <a16:creationId xmlns:a16="http://schemas.microsoft.com/office/drawing/2014/main" id="{35402CCE-D9FA-94E1-7BD5-0B4B17CA0200}"/>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02" name="Group 285">
                <a:extLst>
                  <a:ext uri="{FF2B5EF4-FFF2-40B4-BE49-F238E27FC236}">
                    <a16:creationId xmlns:a16="http://schemas.microsoft.com/office/drawing/2014/main" id="{E8A40F6D-CF07-1D27-18CF-AE32ECC16CDA}"/>
                  </a:ext>
                </a:extLst>
              </p:cNvPr>
              <p:cNvGrpSpPr/>
              <p:nvPr/>
            </p:nvGrpSpPr>
            <p:grpSpPr>
              <a:xfrm>
                <a:off x="6477000" y="3276600"/>
                <a:ext cx="1600200" cy="990600"/>
                <a:chOff x="4953000" y="3276600"/>
                <a:chExt cx="1600200" cy="990600"/>
              </a:xfrm>
            </p:grpSpPr>
            <p:sp>
              <p:nvSpPr>
                <p:cNvPr id="1813" name="Octagon 1812">
                  <a:extLst>
                    <a:ext uri="{FF2B5EF4-FFF2-40B4-BE49-F238E27FC236}">
                      <a16:creationId xmlns:a16="http://schemas.microsoft.com/office/drawing/2014/main" id="{D0D2DE36-365D-217F-C860-31A6016BC460}"/>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4" name="Diamond 1813">
                  <a:extLst>
                    <a:ext uri="{FF2B5EF4-FFF2-40B4-BE49-F238E27FC236}">
                      <a16:creationId xmlns:a16="http://schemas.microsoft.com/office/drawing/2014/main" id="{9B2F0230-A57F-2081-B04C-C090069586E7}"/>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5" name="Diamond 1814">
                  <a:extLst>
                    <a:ext uri="{FF2B5EF4-FFF2-40B4-BE49-F238E27FC236}">
                      <a16:creationId xmlns:a16="http://schemas.microsoft.com/office/drawing/2014/main" id="{1AF3EF63-2F35-1148-DC05-C97463C071E2}"/>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6" name="Diamond 1815">
                  <a:extLst>
                    <a:ext uri="{FF2B5EF4-FFF2-40B4-BE49-F238E27FC236}">
                      <a16:creationId xmlns:a16="http://schemas.microsoft.com/office/drawing/2014/main" id="{607D6247-7DBF-E72F-0EEF-3B7AEDBC22EA}"/>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03" name="Group 290">
                <a:extLst>
                  <a:ext uri="{FF2B5EF4-FFF2-40B4-BE49-F238E27FC236}">
                    <a16:creationId xmlns:a16="http://schemas.microsoft.com/office/drawing/2014/main" id="{3CC97849-CC27-3D2C-77B1-BDB7E2350DC6}"/>
                  </a:ext>
                </a:extLst>
              </p:cNvPr>
              <p:cNvGrpSpPr/>
              <p:nvPr/>
            </p:nvGrpSpPr>
            <p:grpSpPr>
              <a:xfrm>
                <a:off x="8001000" y="3276600"/>
                <a:ext cx="1600200" cy="990600"/>
                <a:chOff x="4953000" y="3276600"/>
                <a:chExt cx="1600200" cy="990600"/>
              </a:xfrm>
            </p:grpSpPr>
            <p:sp>
              <p:nvSpPr>
                <p:cNvPr id="1809" name="Octagon 1808">
                  <a:extLst>
                    <a:ext uri="{FF2B5EF4-FFF2-40B4-BE49-F238E27FC236}">
                      <a16:creationId xmlns:a16="http://schemas.microsoft.com/office/drawing/2014/main" id="{A44741CF-9492-DFE6-8EBC-FDD4D85D97FE}"/>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0" name="Diamond 1809">
                  <a:extLst>
                    <a:ext uri="{FF2B5EF4-FFF2-40B4-BE49-F238E27FC236}">
                      <a16:creationId xmlns:a16="http://schemas.microsoft.com/office/drawing/2014/main" id="{CF61F7D5-0EB4-A52B-3542-845322911345}"/>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1" name="Diamond 1810">
                  <a:extLst>
                    <a:ext uri="{FF2B5EF4-FFF2-40B4-BE49-F238E27FC236}">
                      <a16:creationId xmlns:a16="http://schemas.microsoft.com/office/drawing/2014/main" id="{697A31B1-C352-23D0-A486-A2FB877A6DB3}"/>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2" name="Diamond 1811">
                  <a:extLst>
                    <a:ext uri="{FF2B5EF4-FFF2-40B4-BE49-F238E27FC236}">
                      <a16:creationId xmlns:a16="http://schemas.microsoft.com/office/drawing/2014/main" id="{D56944DC-3BF2-206F-CDBC-D293739E8BBD}"/>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04" name="Group 295">
                <a:extLst>
                  <a:ext uri="{FF2B5EF4-FFF2-40B4-BE49-F238E27FC236}">
                    <a16:creationId xmlns:a16="http://schemas.microsoft.com/office/drawing/2014/main" id="{20D83CDB-4431-19DF-1382-BB6606F61F33}"/>
                  </a:ext>
                </a:extLst>
              </p:cNvPr>
              <p:cNvGrpSpPr/>
              <p:nvPr/>
            </p:nvGrpSpPr>
            <p:grpSpPr>
              <a:xfrm>
                <a:off x="9525000" y="3276600"/>
                <a:ext cx="1600200" cy="990600"/>
                <a:chOff x="4953000" y="3276600"/>
                <a:chExt cx="1600200" cy="990600"/>
              </a:xfrm>
            </p:grpSpPr>
            <p:sp>
              <p:nvSpPr>
                <p:cNvPr id="1805" name="Octagon 1804">
                  <a:extLst>
                    <a:ext uri="{FF2B5EF4-FFF2-40B4-BE49-F238E27FC236}">
                      <a16:creationId xmlns:a16="http://schemas.microsoft.com/office/drawing/2014/main" id="{2D54472A-0BDB-C1E3-7982-D2E066586D7D}"/>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6" name="Diamond 1805">
                  <a:extLst>
                    <a:ext uri="{FF2B5EF4-FFF2-40B4-BE49-F238E27FC236}">
                      <a16:creationId xmlns:a16="http://schemas.microsoft.com/office/drawing/2014/main" id="{54C1E2CC-8B73-B122-4051-53B41C6FCDDA}"/>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7" name="Diamond 1806">
                  <a:extLst>
                    <a:ext uri="{FF2B5EF4-FFF2-40B4-BE49-F238E27FC236}">
                      <a16:creationId xmlns:a16="http://schemas.microsoft.com/office/drawing/2014/main" id="{F8E9D760-2FA6-3FFB-FAB7-73C2719FEFC8}"/>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8" name="Diamond 1807">
                  <a:extLst>
                    <a:ext uri="{FF2B5EF4-FFF2-40B4-BE49-F238E27FC236}">
                      <a16:creationId xmlns:a16="http://schemas.microsoft.com/office/drawing/2014/main" id="{B820C0C6-EE3F-A0BE-672A-AB2568A81863}"/>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799" name="Cloud 1798">
              <a:extLst>
                <a:ext uri="{FF2B5EF4-FFF2-40B4-BE49-F238E27FC236}">
                  <a16:creationId xmlns:a16="http://schemas.microsoft.com/office/drawing/2014/main" id="{90AB1DBF-D3D1-00B1-24EC-D4543C408C57}"/>
                </a:ext>
              </a:extLst>
            </p:cNvPr>
            <p:cNvSpPr/>
            <p:nvPr/>
          </p:nvSpPr>
          <p:spPr>
            <a:xfrm rot="20928263" flipH="1">
              <a:off x="4568121" y="2522802"/>
              <a:ext cx="951566" cy="838236"/>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0" name="Oval 1799">
              <a:extLst>
                <a:ext uri="{FF2B5EF4-FFF2-40B4-BE49-F238E27FC236}">
                  <a16:creationId xmlns:a16="http://schemas.microsoft.com/office/drawing/2014/main" id="{C76B416E-E895-D021-197F-FD6678EA585E}"/>
                </a:ext>
              </a:extLst>
            </p:cNvPr>
            <p:cNvSpPr/>
            <p:nvPr/>
          </p:nvSpPr>
          <p:spPr>
            <a:xfrm>
              <a:off x="4839582" y="2646246"/>
              <a:ext cx="346233" cy="1935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1512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992"/>
                                        </p:tgtEl>
                                        <p:attrNameLst>
                                          <p:attrName>style.visibility</p:attrName>
                                        </p:attrNameLst>
                                      </p:cBhvr>
                                      <p:to>
                                        <p:strVal val="visible"/>
                                      </p:to>
                                    </p:set>
                                    <p:animEffect transition="in" filter="wipe(down)">
                                      <p:cBhvr>
                                        <p:cTn id="25" dur="580">
                                          <p:stCondLst>
                                            <p:cond delay="0"/>
                                          </p:stCondLst>
                                        </p:cTn>
                                        <p:tgtEl>
                                          <p:spTgt spid="992"/>
                                        </p:tgtEl>
                                      </p:cBhvr>
                                    </p:animEffect>
                                    <p:anim calcmode="lin" valueType="num">
                                      <p:cBhvr>
                                        <p:cTn id="26" dur="1822" tmFilter="0,0; 0.14,0.36; 0.43,0.73; 0.71,0.91; 1.0,1.0">
                                          <p:stCondLst>
                                            <p:cond delay="0"/>
                                          </p:stCondLst>
                                        </p:cTn>
                                        <p:tgtEl>
                                          <p:spTgt spid="99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9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9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9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92"/>
                                        </p:tgtEl>
                                        <p:attrNameLst>
                                          <p:attrName>ppt_y</p:attrName>
                                        </p:attrNameLst>
                                      </p:cBhvr>
                                      <p:tavLst>
                                        <p:tav tm="0" fmla="#ppt_y-sin(pi*$)/81">
                                          <p:val>
                                            <p:fltVal val="0"/>
                                          </p:val>
                                        </p:tav>
                                        <p:tav tm="100000">
                                          <p:val>
                                            <p:fltVal val="1"/>
                                          </p:val>
                                        </p:tav>
                                      </p:tavLst>
                                    </p:anim>
                                    <p:animScale>
                                      <p:cBhvr>
                                        <p:cTn id="31" dur="26">
                                          <p:stCondLst>
                                            <p:cond delay="650"/>
                                          </p:stCondLst>
                                        </p:cTn>
                                        <p:tgtEl>
                                          <p:spTgt spid="992"/>
                                        </p:tgtEl>
                                      </p:cBhvr>
                                      <p:to x="100000" y="60000"/>
                                    </p:animScale>
                                    <p:animScale>
                                      <p:cBhvr>
                                        <p:cTn id="32" dur="166" decel="50000">
                                          <p:stCondLst>
                                            <p:cond delay="676"/>
                                          </p:stCondLst>
                                        </p:cTn>
                                        <p:tgtEl>
                                          <p:spTgt spid="992"/>
                                        </p:tgtEl>
                                      </p:cBhvr>
                                      <p:to x="100000" y="100000"/>
                                    </p:animScale>
                                    <p:animScale>
                                      <p:cBhvr>
                                        <p:cTn id="33" dur="26">
                                          <p:stCondLst>
                                            <p:cond delay="1312"/>
                                          </p:stCondLst>
                                        </p:cTn>
                                        <p:tgtEl>
                                          <p:spTgt spid="992"/>
                                        </p:tgtEl>
                                      </p:cBhvr>
                                      <p:to x="100000" y="80000"/>
                                    </p:animScale>
                                    <p:animScale>
                                      <p:cBhvr>
                                        <p:cTn id="34" dur="166" decel="50000">
                                          <p:stCondLst>
                                            <p:cond delay="1338"/>
                                          </p:stCondLst>
                                        </p:cTn>
                                        <p:tgtEl>
                                          <p:spTgt spid="992"/>
                                        </p:tgtEl>
                                      </p:cBhvr>
                                      <p:to x="100000" y="100000"/>
                                    </p:animScale>
                                    <p:animScale>
                                      <p:cBhvr>
                                        <p:cTn id="35" dur="26">
                                          <p:stCondLst>
                                            <p:cond delay="1642"/>
                                          </p:stCondLst>
                                        </p:cTn>
                                        <p:tgtEl>
                                          <p:spTgt spid="992"/>
                                        </p:tgtEl>
                                      </p:cBhvr>
                                      <p:to x="100000" y="90000"/>
                                    </p:animScale>
                                    <p:animScale>
                                      <p:cBhvr>
                                        <p:cTn id="36" dur="166" decel="50000">
                                          <p:stCondLst>
                                            <p:cond delay="1668"/>
                                          </p:stCondLst>
                                        </p:cTn>
                                        <p:tgtEl>
                                          <p:spTgt spid="992"/>
                                        </p:tgtEl>
                                      </p:cBhvr>
                                      <p:to x="100000" y="100000"/>
                                    </p:animScale>
                                    <p:animScale>
                                      <p:cBhvr>
                                        <p:cTn id="37" dur="26">
                                          <p:stCondLst>
                                            <p:cond delay="1808"/>
                                          </p:stCondLst>
                                        </p:cTn>
                                        <p:tgtEl>
                                          <p:spTgt spid="992"/>
                                        </p:tgtEl>
                                      </p:cBhvr>
                                      <p:to x="100000" y="95000"/>
                                    </p:animScale>
                                    <p:animScale>
                                      <p:cBhvr>
                                        <p:cTn id="38" dur="166" decel="50000">
                                          <p:stCondLst>
                                            <p:cond delay="1834"/>
                                          </p:stCondLst>
                                        </p:cTn>
                                        <p:tgtEl>
                                          <p:spTgt spid="99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649"/>
                                        </p:tgtEl>
                                        <p:attrNameLst>
                                          <p:attrName>style.visibility</p:attrName>
                                        </p:attrNameLst>
                                      </p:cBhvr>
                                      <p:to>
                                        <p:strVal val="visible"/>
                                      </p:to>
                                    </p:set>
                                    <p:animEffect transition="in" filter="wipe(down)">
                                      <p:cBhvr>
                                        <p:cTn id="41" dur="580">
                                          <p:stCondLst>
                                            <p:cond delay="0"/>
                                          </p:stCondLst>
                                        </p:cTn>
                                        <p:tgtEl>
                                          <p:spTgt spid="649"/>
                                        </p:tgtEl>
                                      </p:cBhvr>
                                    </p:animEffect>
                                    <p:anim calcmode="lin" valueType="num">
                                      <p:cBhvr>
                                        <p:cTn id="42" dur="1822" tmFilter="0,0; 0.14,0.36; 0.43,0.73; 0.71,0.91; 1.0,1.0">
                                          <p:stCondLst>
                                            <p:cond delay="0"/>
                                          </p:stCondLst>
                                        </p:cTn>
                                        <p:tgtEl>
                                          <p:spTgt spid="64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4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4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4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49"/>
                                        </p:tgtEl>
                                        <p:attrNameLst>
                                          <p:attrName>ppt_y</p:attrName>
                                        </p:attrNameLst>
                                      </p:cBhvr>
                                      <p:tavLst>
                                        <p:tav tm="0" fmla="#ppt_y-sin(pi*$)/81">
                                          <p:val>
                                            <p:fltVal val="0"/>
                                          </p:val>
                                        </p:tav>
                                        <p:tav tm="100000">
                                          <p:val>
                                            <p:fltVal val="1"/>
                                          </p:val>
                                        </p:tav>
                                      </p:tavLst>
                                    </p:anim>
                                    <p:animScale>
                                      <p:cBhvr>
                                        <p:cTn id="47" dur="26">
                                          <p:stCondLst>
                                            <p:cond delay="650"/>
                                          </p:stCondLst>
                                        </p:cTn>
                                        <p:tgtEl>
                                          <p:spTgt spid="649"/>
                                        </p:tgtEl>
                                      </p:cBhvr>
                                      <p:to x="100000" y="60000"/>
                                    </p:animScale>
                                    <p:animScale>
                                      <p:cBhvr>
                                        <p:cTn id="48" dur="166" decel="50000">
                                          <p:stCondLst>
                                            <p:cond delay="676"/>
                                          </p:stCondLst>
                                        </p:cTn>
                                        <p:tgtEl>
                                          <p:spTgt spid="649"/>
                                        </p:tgtEl>
                                      </p:cBhvr>
                                      <p:to x="100000" y="100000"/>
                                    </p:animScale>
                                    <p:animScale>
                                      <p:cBhvr>
                                        <p:cTn id="49" dur="26">
                                          <p:stCondLst>
                                            <p:cond delay="1312"/>
                                          </p:stCondLst>
                                        </p:cTn>
                                        <p:tgtEl>
                                          <p:spTgt spid="649"/>
                                        </p:tgtEl>
                                      </p:cBhvr>
                                      <p:to x="100000" y="80000"/>
                                    </p:animScale>
                                    <p:animScale>
                                      <p:cBhvr>
                                        <p:cTn id="50" dur="166" decel="50000">
                                          <p:stCondLst>
                                            <p:cond delay="1338"/>
                                          </p:stCondLst>
                                        </p:cTn>
                                        <p:tgtEl>
                                          <p:spTgt spid="649"/>
                                        </p:tgtEl>
                                      </p:cBhvr>
                                      <p:to x="100000" y="100000"/>
                                    </p:animScale>
                                    <p:animScale>
                                      <p:cBhvr>
                                        <p:cTn id="51" dur="26">
                                          <p:stCondLst>
                                            <p:cond delay="1642"/>
                                          </p:stCondLst>
                                        </p:cTn>
                                        <p:tgtEl>
                                          <p:spTgt spid="649"/>
                                        </p:tgtEl>
                                      </p:cBhvr>
                                      <p:to x="100000" y="90000"/>
                                    </p:animScale>
                                    <p:animScale>
                                      <p:cBhvr>
                                        <p:cTn id="52" dur="166" decel="50000">
                                          <p:stCondLst>
                                            <p:cond delay="1668"/>
                                          </p:stCondLst>
                                        </p:cTn>
                                        <p:tgtEl>
                                          <p:spTgt spid="649"/>
                                        </p:tgtEl>
                                      </p:cBhvr>
                                      <p:to x="100000" y="100000"/>
                                    </p:animScale>
                                    <p:animScale>
                                      <p:cBhvr>
                                        <p:cTn id="53" dur="26">
                                          <p:stCondLst>
                                            <p:cond delay="1808"/>
                                          </p:stCondLst>
                                        </p:cTn>
                                        <p:tgtEl>
                                          <p:spTgt spid="649"/>
                                        </p:tgtEl>
                                      </p:cBhvr>
                                      <p:to x="100000" y="95000"/>
                                    </p:animScale>
                                    <p:animScale>
                                      <p:cBhvr>
                                        <p:cTn id="54" dur="166" decel="50000">
                                          <p:stCondLst>
                                            <p:cond delay="1834"/>
                                          </p:stCondLst>
                                        </p:cTn>
                                        <p:tgtEl>
                                          <p:spTgt spid="649"/>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875"/>
                                        </p:tgtEl>
                                        <p:attrNameLst>
                                          <p:attrName>style.visibility</p:attrName>
                                        </p:attrNameLst>
                                      </p:cBhvr>
                                      <p:to>
                                        <p:strVal val="visible"/>
                                      </p:to>
                                    </p:set>
                                    <p:animEffect transition="in" filter="wipe(down)">
                                      <p:cBhvr>
                                        <p:cTn id="57" dur="580">
                                          <p:stCondLst>
                                            <p:cond delay="0"/>
                                          </p:stCondLst>
                                        </p:cTn>
                                        <p:tgtEl>
                                          <p:spTgt spid="875"/>
                                        </p:tgtEl>
                                      </p:cBhvr>
                                    </p:animEffect>
                                    <p:anim calcmode="lin" valueType="num">
                                      <p:cBhvr>
                                        <p:cTn id="58" dur="1822" tmFilter="0,0; 0.14,0.36; 0.43,0.73; 0.71,0.91; 1.0,1.0">
                                          <p:stCondLst>
                                            <p:cond delay="0"/>
                                          </p:stCondLst>
                                        </p:cTn>
                                        <p:tgtEl>
                                          <p:spTgt spid="87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7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7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7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75"/>
                                        </p:tgtEl>
                                        <p:attrNameLst>
                                          <p:attrName>ppt_y</p:attrName>
                                        </p:attrNameLst>
                                      </p:cBhvr>
                                      <p:tavLst>
                                        <p:tav tm="0" fmla="#ppt_y-sin(pi*$)/81">
                                          <p:val>
                                            <p:fltVal val="0"/>
                                          </p:val>
                                        </p:tav>
                                        <p:tav tm="100000">
                                          <p:val>
                                            <p:fltVal val="1"/>
                                          </p:val>
                                        </p:tav>
                                      </p:tavLst>
                                    </p:anim>
                                    <p:animScale>
                                      <p:cBhvr>
                                        <p:cTn id="63" dur="26">
                                          <p:stCondLst>
                                            <p:cond delay="650"/>
                                          </p:stCondLst>
                                        </p:cTn>
                                        <p:tgtEl>
                                          <p:spTgt spid="875"/>
                                        </p:tgtEl>
                                      </p:cBhvr>
                                      <p:to x="100000" y="60000"/>
                                    </p:animScale>
                                    <p:animScale>
                                      <p:cBhvr>
                                        <p:cTn id="64" dur="166" decel="50000">
                                          <p:stCondLst>
                                            <p:cond delay="676"/>
                                          </p:stCondLst>
                                        </p:cTn>
                                        <p:tgtEl>
                                          <p:spTgt spid="875"/>
                                        </p:tgtEl>
                                      </p:cBhvr>
                                      <p:to x="100000" y="100000"/>
                                    </p:animScale>
                                    <p:animScale>
                                      <p:cBhvr>
                                        <p:cTn id="65" dur="26">
                                          <p:stCondLst>
                                            <p:cond delay="1312"/>
                                          </p:stCondLst>
                                        </p:cTn>
                                        <p:tgtEl>
                                          <p:spTgt spid="875"/>
                                        </p:tgtEl>
                                      </p:cBhvr>
                                      <p:to x="100000" y="80000"/>
                                    </p:animScale>
                                    <p:animScale>
                                      <p:cBhvr>
                                        <p:cTn id="66" dur="166" decel="50000">
                                          <p:stCondLst>
                                            <p:cond delay="1338"/>
                                          </p:stCondLst>
                                        </p:cTn>
                                        <p:tgtEl>
                                          <p:spTgt spid="875"/>
                                        </p:tgtEl>
                                      </p:cBhvr>
                                      <p:to x="100000" y="100000"/>
                                    </p:animScale>
                                    <p:animScale>
                                      <p:cBhvr>
                                        <p:cTn id="67" dur="26">
                                          <p:stCondLst>
                                            <p:cond delay="1642"/>
                                          </p:stCondLst>
                                        </p:cTn>
                                        <p:tgtEl>
                                          <p:spTgt spid="875"/>
                                        </p:tgtEl>
                                      </p:cBhvr>
                                      <p:to x="100000" y="90000"/>
                                    </p:animScale>
                                    <p:animScale>
                                      <p:cBhvr>
                                        <p:cTn id="68" dur="166" decel="50000">
                                          <p:stCondLst>
                                            <p:cond delay="1668"/>
                                          </p:stCondLst>
                                        </p:cTn>
                                        <p:tgtEl>
                                          <p:spTgt spid="875"/>
                                        </p:tgtEl>
                                      </p:cBhvr>
                                      <p:to x="100000" y="100000"/>
                                    </p:animScale>
                                    <p:animScale>
                                      <p:cBhvr>
                                        <p:cTn id="69" dur="26">
                                          <p:stCondLst>
                                            <p:cond delay="1808"/>
                                          </p:stCondLst>
                                        </p:cTn>
                                        <p:tgtEl>
                                          <p:spTgt spid="875"/>
                                        </p:tgtEl>
                                      </p:cBhvr>
                                      <p:to x="100000" y="95000"/>
                                    </p:animScale>
                                    <p:animScale>
                                      <p:cBhvr>
                                        <p:cTn id="70" dur="166" decel="50000">
                                          <p:stCondLst>
                                            <p:cond delay="1834"/>
                                          </p:stCondLst>
                                        </p:cTn>
                                        <p:tgtEl>
                                          <p:spTgt spid="87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par>
                                <p:cTn id="75" presetID="26" presetClass="entr" presetSubtype="0" fill="hold" nodeType="withEffect">
                                  <p:stCondLst>
                                    <p:cond delay="0"/>
                                  </p:stCondLst>
                                  <p:childTnLst>
                                    <p:set>
                                      <p:cBhvr>
                                        <p:cTn id="76" dur="1" fill="hold">
                                          <p:stCondLst>
                                            <p:cond delay="0"/>
                                          </p:stCondLst>
                                        </p:cTn>
                                        <p:tgtEl>
                                          <p:spTgt spid="1608"/>
                                        </p:tgtEl>
                                        <p:attrNameLst>
                                          <p:attrName>style.visibility</p:attrName>
                                        </p:attrNameLst>
                                      </p:cBhvr>
                                      <p:to>
                                        <p:strVal val="visible"/>
                                      </p:to>
                                    </p:set>
                                    <p:animEffect transition="in" filter="wipe(down)">
                                      <p:cBhvr>
                                        <p:cTn id="77" dur="580">
                                          <p:stCondLst>
                                            <p:cond delay="0"/>
                                          </p:stCondLst>
                                        </p:cTn>
                                        <p:tgtEl>
                                          <p:spTgt spid="1608"/>
                                        </p:tgtEl>
                                      </p:cBhvr>
                                    </p:animEffect>
                                    <p:anim calcmode="lin" valueType="num">
                                      <p:cBhvr>
                                        <p:cTn id="78" dur="1822" tmFilter="0,0; 0.14,0.36; 0.43,0.73; 0.71,0.91; 1.0,1.0">
                                          <p:stCondLst>
                                            <p:cond delay="0"/>
                                          </p:stCondLst>
                                        </p:cTn>
                                        <p:tgtEl>
                                          <p:spTgt spid="160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60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60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60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608"/>
                                        </p:tgtEl>
                                        <p:attrNameLst>
                                          <p:attrName>ppt_y</p:attrName>
                                        </p:attrNameLst>
                                      </p:cBhvr>
                                      <p:tavLst>
                                        <p:tav tm="0" fmla="#ppt_y-sin(pi*$)/81">
                                          <p:val>
                                            <p:fltVal val="0"/>
                                          </p:val>
                                        </p:tav>
                                        <p:tav tm="100000">
                                          <p:val>
                                            <p:fltVal val="1"/>
                                          </p:val>
                                        </p:tav>
                                      </p:tavLst>
                                    </p:anim>
                                    <p:animScale>
                                      <p:cBhvr>
                                        <p:cTn id="83" dur="26">
                                          <p:stCondLst>
                                            <p:cond delay="650"/>
                                          </p:stCondLst>
                                        </p:cTn>
                                        <p:tgtEl>
                                          <p:spTgt spid="1608"/>
                                        </p:tgtEl>
                                      </p:cBhvr>
                                      <p:to x="100000" y="60000"/>
                                    </p:animScale>
                                    <p:animScale>
                                      <p:cBhvr>
                                        <p:cTn id="84" dur="166" decel="50000">
                                          <p:stCondLst>
                                            <p:cond delay="676"/>
                                          </p:stCondLst>
                                        </p:cTn>
                                        <p:tgtEl>
                                          <p:spTgt spid="1608"/>
                                        </p:tgtEl>
                                      </p:cBhvr>
                                      <p:to x="100000" y="100000"/>
                                    </p:animScale>
                                    <p:animScale>
                                      <p:cBhvr>
                                        <p:cTn id="85" dur="26">
                                          <p:stCondLst>
                                            <p:cond delay="1312"/>
                                          </p:stCondLst>
                                        </p:cTn>
                                        <p:tgtEl>
                                          <p:spTgt spid="1608"/>
                                        </p:tgtEl>
                                      </p:cBhvr>
                                      <p:to x="100000" y="80000"/>
                                    </p:animScale>
                                    <p:animScale>
                                      <p:cBhvr>
                                        <p:cTn id="86" dur="166" decel="50000">
                                          <p:stCondLst>
                                            <p:cond delay="1338"/>
                                          </p:stCondLst>
                                        </p:cTn>
                                        <p:tgtEl>
                                          <p:spTgt spid="1608"/>
                                        </p:tgtEl>
                                      </p:cBhvr>
                                      <p:to x="100000" y="100000"/>
                                    </p:animScale>
                                    <p:animScale>
                                      <p:cBhvr>
                                        <p:cTn id="87" dur="26">
                                          <p:stCondLst>
                                            <p:cond delay="1642"/>
                                          </p:stCondLst>
                                        </p:cTn>
                                        <p:tgtEl>
                                          <p:spTgt spid="1608"/>
                                        </p:tgtEl>
                                      </p:cBhvr>
                                      <p:to x="100000" y="90000"/>
                                    </p:animScale>
                                    <p:animScale>
                                      <p:cBhvr>
                                        <p:cTn id="88" dur="166" decel="50000">
                                          <p:stCondLst>
                                            <p:cond delay="1668"/>
                                          </p:stCondLst>
                                        </p:cTn>
                                        <p:tgtEl>
                                          <p:spTgt spid="1608"/>
                                        </p:tgtEl>
                                      </p:cBhvr>
                                      <p:to x="100000" y="100000"/>
                                    </p:animScale>
                                    <p:animScale>
                                      <p:cBhvr>
                                        <p:cTn id="89" dur="26">
                                          <p:stCondLst>
                                            <p:cond delay="1808"/>
                                          </p:stCondLst>
                                        </p:cTn>
                                        <p:tgtEl>
                                          <p:spTgt spid="1608"/>
                                        </p:tgtEl>
                                      </p:cBhvr>
                                      <p:to x="100000" y="95000"/>
                                    </p:animScale>
                                    <p:animScale>
                                      <p:cBhvr>
                                        <p:cTn id="90" dur="166" decel="50000">
                                          <p:stCondLst>
                                            <p:cond delay="1834"/>
                                          </p:stCondLst>
                                        </p:cTn>
                                        <p:tgtEl>
                                          <p:spTgt spid="1608"/>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1526"/>
                                        </p:tgtEl>
                                        <p:attrNameLst>
                                          <p:attrName>style.visibility</p:attrName>
                                        </p:attrNameLst>
                                      </p:cBhvr>
                                      <p:to>
                                        <p:strVal val="visible"/>
                                      </p:to>
                                    </p:set>
                                    <p:animEffect transition="in" filter="wipe(down)">
                                      <p:cBhvr>
                                        <p:cTn id="93" dur="580">
                                          <p:stCondLst>
                                            <p:cond delay="0"/>
                                          </p:stCondLst>
                                        </p:cTn>
                                        <p:tgtEl>
                                          <p:spTgt spid="1526"/>
                                        </p:tgtEl>
                                      </p:cBhvr>
                                    </p:animEffect>
                                    <p:anim calcmode="lin" valueType="num">
                                      <p:cBhvr>
                                        <p:cTn id="94" dur="1822" tmFilter="0,0; 0.14,0.36; 0.43,0.73; 0.71,0.91; 1.0,1.0">
                                          <p:stCondLst>
                                            <p:cond delay="0"/>
                                          </p:stCondLst>
                                        </p:cTn>
                                        <p:tgtEl>
                                          <p:spTgt spid="152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52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52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52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526"/>
                                        </p:tgtEl>
                                        <p:attrNameLst>
                                          <p:attrName>ppt_y</p:attrName>
                                        </p:attrNameLst>
                                      </p:cBhvr>
                                      <p:tavLst>
                                        <p:tav tm="0" fmla="#ppt_y-sin(pi*$)/81">
                                          <p:val>
                                            <p:fltVal val="0"/>
                                          </p:val>
                                        </p:tav>
                                        <p:tav tm="100000">
                                          <p:val>
                                            <p:fltVal val="1"/>
                                          </p:val>
                                        </p:tav>
                                      </p:tavLst>
                                    </p:anim>
                                    <p:animScale>
                                      <p:cBhvr>
                                        <p:cTn id="99" dur="26">
                                          <p:stCondLst>
                                            <p:cond delay="650"/>
                                          </p:stCondLst>
                                        </p:cTn>
                                        <p:tgtEl>
                                          <p:spTgt spid="1526"/>
                                        </p:tgtEl>
                                      </p:cBhvr>
                                      <p:to x="100000" y="60000"/>
                                    </p:animScale>
                                    <p:animScale>
                                      <p:cBhvr>
                                        <p:cTn id="100" dur="166" decel="50000">
                                          <p:stCondLst>
                                            <p:cond delay="676"/>
                                          </p:stCondLst>
                                        </p:cTn>
                                        <p:tgtEl>
                                          <p:spTgt spid="1526"/>
                                        </p:tgtEl>
                                      </p:cBhvr>
                                      <p:to x="100000" y="100000"/>
                                    </p:animScale>
                                    <p:animScale>
                                      <p:cBhvr>
                                        <p:cTn id="101" dur="26">
                                          <p:stCondLst>
                                            <p:cond delay="1312"/>
                                          </p:stCondLst>
                                        </p:cTn>
                                        <p:tgtEl>
                                          <p:spTgt spid="1526"/>
                                        </p:tgtEl>
                                      </p:cBhvr>
                                      <p:to x="100000" y="80000"/>
                                    </p:animScale>
                                    <p:animScale>
                                      <p:cBhvr>
                                        <p:cTn id="102" dur="166" decel="50000">
                                          <p:stCondLst>
                                            <p:cond delay="1338"/>
                                          </p:stCondLst>
                                        </p:cTn>
                                        <p:tgtEl>
                                          <p:spTgt spid="1526"/>
                                        </p:tgtEl>
                                      </p:cBhvr>
                                      <p:to x="100000" y="100000"/>
                                    </p:animScale>
                                    <p:animScale>
                                      <p:cBhvr>
                                        <p:cTn id="103" dur="26">
                                          <p:stCondLst>
                                            <p:cond delay="1642"/>
                                          </p:stCondLst>
                                        </p:cTn>
                                        <p:tgtEl>
                                          <p:spTgt spid="1526"/>
                                        </p:tgtEl>
                                      </p:cBhvr>
                                      <p:to x="100000" y="90000"/>
                                    </p:animScale>
                                    <p:animScale>
                                      <p:cBhvr>
                                        <p:cTn id="104" dur="166" decel="50000">
                                          <p:stCondLst>
                                            <p:cond delay="1668"/>
                                          </p:stCondLst>
                                        </p:cTn>
                                        <p:tgtEl>
                                          <p:spTgt spid="1526"/>
                                        </p:tgtEl>
                                      </p:cBhvr>
                                      <p:to x="100000" y="100000"/>
                                    </p:animScale>
                                    <p:animScale>
                                      <p:cBhvr>
                                        <p:cTn id="105" dur="26">
                                          <p:stCondLst>
                                            <p:cond delay="1808"/>
                                          </p:stCondLst>
                                        </p:cTn>
                                        <p:tgtEl>
                                          <p:spTgt spid="1526"/>
                                        </p:tgtEl>
                                      </p:cBhvr>
                                      <p:to x="100000" y="95000"/>
                                    </p:animScale>
                                    <p:animScale>
                                      <p:cBhvr>
                                        <p:cTn id="106" dur="166" decel="50000">
                                          <p:stCondLst>
                                            <p:cond delay="1834"/>
                                          </p:stCondLst>
                                        </p:cTn>
                                        <p:tgtEl>
                                          <p:spTgt spid="1526"/>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1577"/>
                                        </p:tgtEl>
                                        <p:attrNameLst>
                                          <p:attrName>style.visibility</p:attrName>
                                        </p:attrNameLst>
                                      </p:cBhvr>
                                      <p:to>
                                        <p:strVal val="visible"/>
                                      </p:to>
                                    </p:set>
                                    <p:animEffect transition="in" filter="wipe(down)">
                                      <p:cBhvr>
                                        <p:cTn id="109" dur="580">
                                          <p:stCondLst>
                                            <p:cond delay="0"/>
                                          </p:stCondLst>
                                        </p:cTn>
                                        <p:tgtEl>
                                          <p:spTgt spid="1577"/>
                                        </p:tgtEl>
                                      </p:cBhvr>
                                    </p:animEffect>
                                    <p:anim calcmode="lin" valueType="num">
                                      <p:cBhvr>
                                        <p:cTn id="110" dur="1822" tmFilter="0,0; 0.14,0.36; 0.43,0.73; 0.71,0.91; 1.0,1.0">
                                          <p:stCondLst>
                                            <p:cond delay="0"/>
                                          </p:stCondLst>
                                        </p:cTn>
                                        <p:tgtEl>
                                          <p:spTgt spid="157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57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57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57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577"/>
                                        </p:tgtEl>
                                        <p:attrNameLst>
                                          <p:attrName>ppt_y</p:attrName>
                                        </p:attrNameLst>
                                      </p:cBhvr>
                                      <p:tavLst>
                                        <p:tav tm="0" fmla="#ppt_y-sin(pi*$)/81">
                                          <p:val>
                                            <p:fltVal val="0"/>
                                          </p:val>
                                        </p:tav>
                                        <p:tav tm="100000">
                                          <p:val>
                                            <p:fltVal val="1"/>
                                          </p:val>
                                        </p:tav>
                                      </p:tavLst>
                                    </p:anim>
                                    <p:animScale>
                                      <p:cBhvr>
                                        <p:cTn id="115" dur="26">
                                          <p:stCondLst>
                                            <p:cond delay="650"/>
                                          </p:stCondLst>
                                        </p:cTn>
                                        <p:tgtEl>
                                          <p:spTgt spid="1577"/>
                                        </p:tgtEl>
                                      </p:cBhvr>
                                      <p:to x="100000" y="60000"/>
                                    </p:animScale>
                                    <p:animScale>
                                      <p:cBhvr>
                                        <p:cTn id="116" dur="166" decel="50000">
                                          <p:stCondLst>
                                            <p:cond delay="676"/>
                                          </p:stCondLst>
                                        </p:cTn>
                                        <p:tgtEl>
                                          <p:spTgt spid="1577"/>
                                        </p:tgtEl>
                                      </p:cBhvr>
                                      <p:to x="100000" y="100000"/>
                                    </p:animScale>
                                    <p:animScale>
                                      <p:cBhvr>
                                        <p:cTn id="117" dur="26">
                                          <p:stCondLst>
                                            <p:cond delay="1312"/>
                                          </p:stCondLst>
                                        </p:cTn>
                                        <p:tgtEl>
                                          <p:spTgt spid="1577"/>
                                        </p:tgtEl>
                                      </p:cBhvr>
                                      <p:to x="100000" y="80000"/>
                                    </p:animScale>
                                    <p:animScale>
                                      <p:cBhvr>
                                        <p:cTn id="118" dur="166" decel="50000">
                                          <p:stCondLst>
                                            <p:cond delay="1338"/>
                                          </p:stCondLst>
                                        </p:cTn>
                                        <p:tgtEl>
                                          <p:spTgt spid="1577"/>
                                        </p:tgtEl>
                                      </p:cBhvr>
                                      <p:to x="100000" y="100000"/>
                                    </p:animScale>
                                    <p:animScale>
                                      <p:cBhvr>
                                        <p:cTn id="119" dur="26">
                                          <p:stCondLst>
                                            <p:cond delay="1642"/>
                                          </p:stCondLst>
                                        </p:cTn>
                                        <p:tgtEl>
                                          <p:spTgt spid="1577"/>
                                        </p:tgtEl>
                                      </p:cBhvr>
                                      <p:to x="100000" y="90000"/>
                                    </p:animScale>
                                    <p:animScale>
                                      <p:cBhvr>
                                        <p:cTn id="120" dur="166" decel="50000">
                                          <p:stCondLst>
                                            <p:cond delay="1668"/>
                                          </p:stCondLst>
                                        </p:cTn>
                                        <p:tgtEl>
                                          <p:spTgt spid="1577"/>
                                        </p:tgtEl>
                                      </p:cBhvr>
                                      <p:to x="100000" y="100000"/>
                                    </p:animScale>
                                    <p:animScale>
                                      <p:cBhvr>
                                        <p:cTn id="121" dur="26">
                                          <p:stCondLst>
                                            <p:cond delay="1808"/>
                                          </p:stCondLst>
                                        </p:cTn>
                                        <p:tgtEl>
                                          <p:spTgt spid="1577"/>
                                        </p:tgtEl>
                                      </p:cBhvr>
                                      <p:to x="100000" y="95000"/>
                                    </p:animScale>
                                    <p:animScale>
                                      <p:cBhvr>
                                        <p:cTn id="122" dur="166" decel="50000">
                                          <p:stCondLst>
                                            <p:cond delay="1834"/>
                                          </p:stCondLst>
                                        </p:cTn>
                                        <p:tgtEl>
                                          <p:spTgt spid="1577"/>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1503"/>
                                        </p:tgtEl>
                                        <p:attrNameLst>
                                          <p:attrName>style.visibility</p:attrName>
                                        </p:attrNameLst>
                                      </p:cBhvr>
                                      <p:to>
                                        <p:strVal val="visible"/>
                                      </p:to>
                                    </p:set>
                                    <p:animEffect transition="in" filter="wipe(down)">
                                      <p:cBhvr>
                                        <p:cTn id="125" dur="580">
                                          <p:stCondLst>
                                            <p:cond delay="0"/>
                                          </p:stCondLst>
                                        </p:cTn>
                                        <p:tgtEl>
                                          <p:spTgt spid="1503"/>
                                        </p:tgtEl>
                                      </p:cBhvr>
                                    </p:animEffect>
                                    <p:anim calcmode="lin" valueType="num">
                                      <p:cBhvr>
                                        <p:cTn id="126" dur="1822" tmFilter="0,0; 0.14,0.36; 0.43,0.73; 0.71,0.91; 1.0,1.0">
                                          <p:stCondLst>
                                            <p:cond delay="0"/>
                                          </p:stCondLst>
                                        </p:cTn>
                                        <p:tgtEl>
                                          <p:spTgt spid="1503"/>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1503"/>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1503"/>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1503"/>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1503"/>
                                        </p:tgtEl>
                                        <p:attrNameLst>
                                          <p:attrName>ppt_y</p:attrName>
                                        </p:attrNameLst>
                                      </p:cBhvr>
                                      <p:tavLst>
                                        <p:tav tm="0" fmla="#ppt_y-sin(pi*$)/81">
                                          <p:val>
                                            <p:fltVal val="0"/>
                                          </p:val>
                                        </p:tav>
                                        <p:tav tm="100000">
                                          <p:val>
                                            <p:fltVal val="1"/>
                                          </p:val>
                                        </p:tav>
                                      </p:tavLst>
                                    </p:anim>
                                    <p:animScale>
                                      <p:cBhvr>
                                        <p:cTn id="131" dur="26">
                                          <p:stCondLst>
                                            <p:cond delay="650"/>
                                          </p:stCondLst>
                                        </p:cTn>
                                        <p:tgtEl>
                                          <p:spTgt spid="1503"/>
                                        </p:tgtEl>
                                      </p:cBhvr>
                                      <p:to x="100000" y="60000"/>
                                    </p:animScale>
                                    <p:animScale>
                                      <p:cBhvr>
                                        <p:cTn id="132" dur="166" decel="50000">
                                          <p:stCondLst>
                                            <p:cond delay="676"/>
                                          </p:stCondLst>
                                        </p:cTn>
                                        <p:tgtEl>
                                          <p:spTgt spid="1503"/>
                                        </p:tgtEl>
                                      </p:cBhvr>
                                      <p:to x="100000" y="100000"/>
                                    </p:animScale>
                                    <p:animScale>
                                      <p:cBhvr>
                                        <p:cTn id="133" dur="26">
                                          <p:stCondLst>
                                            <p:cond delay="1312"/>
                                          </p:stCondLst>
                                        </p:cTn>
                                        <p:tgtEl>
                                          <p:spTgt spid="1503"/>
                                        </p:tgtEl>
                                      </p:cBhvr>
                                      <p:to x="100000" y="80000"/>
                                    </p:animScale>
                                    <p:animScale>
                                      <p:cBhvr>
                                        <p:cTn id="134" dur="166" decel="50000">
                                          <p:stCondLst>
                                            <p:cond delay="1338"/>
                                          </p:stCondLst>
                                        </p:cTn>
                                        <p:tgtEl>
                                          <p:spTgt spid="1503"/>
                                        </p:tgtEl>
                                      </p:cBhvr>
                                      <p:to x="100000" y="100000"/>
                                    </p:animScale>
                                    <p:animScale>
                                      <p:cBhvr>
                                        <p:cTn id="135" dur="26">
                                          <p:stCondLst>
                                            <p:cond delay="1642"/>
                                          </p:stCondLst>
                                        </p:cTn>
                                        <p:tgtEl>
                                          <p:spTgt spid="1503"/>
                                        </p:tgtEl>
                                      </p:cBhvr>
                                      <p:to x="100000" y="90000"/>
                                    </p:animScale>
                                    <p:animScale>
                                      <p:cBhvr>
                                        <p:cTn id="136" dur="166" decel="50000">
                                          <p:stCondLst>
                                            <p:cond delay="1668"/>
                                          </p:stCondLst>
                                        </p:cTn>
                                        <p:tgtEl>
                                          <p:spTgt spid="1503"/>
                                        </p:tgtEl>
                                      </p:cBhvr>
                                      <p:to x="100000" y="100000"/>
                                    </p:animScale>
                                    <p:animScale>
                                      <p:cBhvr>
                                        <p:cTn id="137" dur="26">
                                          <p:stCondLst>
                                            <p:cond delay="1808"/>
                                          </p:stCondLst>
                                        </p:cTn>
                                        <p:tgtEl>
                                          <p:spTgt spid="1503"/>
                                        </p:tgtEl>
                                      </p:cBhvr>
                                      <p:to x="100000" y="95000"/>
                                    </p:animScale>
                                    <p:animScale>
                                      <p:cBhvr>
                                        <p:cTn id="138" dur="166" decel="50000">
                                          <p:stCondLst>
                                            <p:cond delay="1834"/>
                                          </p:stCondLst>
                                        </p:cTn>
                                        <p:tgtEl>
                                          <p:spTgt spid="1503"/>
                                        </p:tgtEl>
                                      </p:cBhvr>
                                      <p:to x="100000" y="100000"/>
                                    </p:animScale>
                                  </p:childTnLst>
                                </p:cTn>
                              </p:par>
                              <p:par>
                                <p:cTn id="139" presetID="26" presetClass="entr" presetSubtype="0" fill="hold" nodeType="withEffect">
                                  <p:stCondLst>
                                    <p:cond delay="0"/>
                                  </p:stCondLst>
                                  <p:childTnLst>
                                    <p:set>
                                      <p:cBhvr>
                                        <p:cTn id="140" dur="1" fill="hold">
                                          <p:stCondLst>
                                            <p:cond delay="0"/>
                                          </p:stCondLst>
                                        </p:cTn>
                                        <p:tgtEl>
                                          <p:spTgt spid="1440"/>
                                        </p:tgtEl>
                                        <p:attrNameLst>
                                          <p:attrName>style.visibility</p:attrName>
                                        </p:attrNameLst>
                                      </p:cBhvr>
                                      <p:to>
                                        <p:strVal val="visible"/>
                                      </p:to>
                                    </p:set>
                                    <p:animEffect transition="in" filter="wipe(down)">
                                      <p:cBhvr>
                                        <p:cTn id="141" dur="580">
                                          <p:stCondLst>
                                            <p:cond delay="0"/>
                                          </p:stCondLst>
                                        </p:cTn>
                                        <p:tgtEl>
                                          <p:spTgt spid="1440"/>
                                        </p:tgtEl>
                                      </p:cBhvr>
                                    </p:animEffect>
                                    <p:anim calcmode="lin" valueType="num">
                                      <p:cBhvr>
                                        <p:cTn id="142" dur="1822" tmFilter="0,0; 0.14,0.36; 0.43,0.73; 0.71,0.91; 1.0,1.0">
                                          <p:stCondLst>
                                            <p:cond delay="0"/>
                                          </p:stCondLst>
                                        </p:cTn>
                                        <p:tgtEl>
                                          <p:spTgt spid="1440"/>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1440"/>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1440"/>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1440"/>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1440"/>
                                        </p:tgtEl>
                                        <p:attrNameLst>
                                          <p:attrName>ppt_y</p:attrName>
                                        </p:attrNameLst>
                                      </p:cBhvr>
                                      <p:tavLst>
                                        <p:tav tm="0" fmla="#ppt_y-sin(pi*$)/81">
                                          <p:val>
                                            <p:fltVal val="0"/>
                                          </p:val>
                                        </p:tav>
                                        <p:tav tm="100000">
                                          <p:val>
                                            <p:fltVal val="1"/>
                                          </p:val>
                                        </p:tav>
                                      </p:tavLst>
                                    </p:anim>
                                    <p:animScale>
                                      <p:cBhvr>
                                        <p:cTn id="147" dur="26">
                                          <p:stCondLst>
                                            <p:cond delay="650"/>
                                          </p:stCondLst>
                                        </p:cTn>
                                        <p:tgtEl>
                                          <p:spTgt spid="1440"/>
                                        </p:tgtEl>
                                      </p:cBhvr>
                                      <p:to x="100000" y="60000"/>
                                    </p:animScale>
                                    <p:animScale>
                                      <p:cBhvr>
                                        <p:cTn id="148" dur="166" decel="50000">
                                          <p:stCondLst>
                                            <p:cond delay="676"/>
                                          </p:stCondLst>
                                        </p:cTn>
                                        <p:tgtEl>
                                          <p:spTgt spid="1440"/>
                                        </p:tgtEl>
                                      </p:cBhvr>
                                      <p:to x="100000" y="100000"/>
                                    </p:animScale>
                                    <p:animScale>
                                      <p:cBhvr>
                                        <p:cTn id="149" dur="26">
                                          <p:stCondLst>
                                            <p:cond delay="1312"/>
                                          </p:stCondLst>
                                        </p:cTn>
                                        <p:tgtEl>
                                          <p:spTgt spid="1440"/>
                                        </p:tgtEl>
                                      </p:cBhvr>
                                      <p:to x="100000" y="80000"/>
                                    </p:animScale>
                                    <p:animScale>
                                      <p:cBhvr>
                                        <p:cTn id="150" dur="166" decel="50000">
                                          <p:stCondLst>
                                            <p:cond delay="1338"/>
                                          </p:stCondLst>
                                        </p:cTn>
                                        <p:tgtEl>
                                          <p:spTgt spid="1440"/>
                                        </p:tgtEl>
                                      </p:cBhvr>
                                      <p:to x="100000" y="100000"/>
                                    </p:animScale>
                                    <p:animScale>
                                      <p:cBhvr>
                                        <p:cTn id="151" dur="26">
                                          <p:stCondLst>
                                            <p:cond delay="1642"/>
                                          </p:stCondLst>
                                        </p:cTn>
                                        <p:tgtEl>
                                          <p:spTgt spid="1440"/>
                                        </p:tgtEl>
                                      </p:cBhvr>
                                      <p:to x="100000" y="90000"/>
                                    </p:animScale>
                                    <p:animScale>
                                      <p:cBhvr>
                                        <p:cTn id="152" dur="166" decel="50000">
                                          <p:stCondLst>
                                            <p:cond delay="1668"/>
                                          </p:stCondLst>
                                        </p:cTn>
                                        <p:tgtEl>
                                          <p:spTgt spid="1440"/>
                                        </p:tgtEl>
                                      </p:cBhvr>
                                      <p:to x="100000" y="100000"/>
                                    </p:animScale>
                                    <p:animScale>
                                      <p:cBhvr>
                                        <p:cTn id="153" dur="26">
                                          <p:stCondLst>
                                            <p:cond delay="1808"/>
                                          </p:stCondLst>
                                        </p:cTn>
                                        <p:tgtEl>
                                          <p:spTgt spid="1440"/>
                                        </p:tgtEl>
                                      </p:cBhvr>
                                      <p:to x="100000" y="95000"/>
                                    </p:animScale>
                                    <p:animScale>
                                      <p:cBhvr>
                                        <p:cTn id="154" dur="166" decel="50000">
                                          <p:stCondLst>
                                            <p:cond delay="1834"/>
                                          </p:stCondLst>
                                        </p:cTn>
                                        <p:tgtEl>
                                          <p:spTgt spid="1440"/>
                                        </p:tgtEl>
                                      </p:cBhvr>
                                      <p:to x="100000" y="100000"/>
                                    </p:animScale>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271">
                                            <p:txEl>
                                              <p:pRg st="0" end="0"/>
                                            </p:txEl>
                                          </p:spTgt>
                                        </p:tgtEl>
                                        <p:attrNameLst>
                                          <p:attrName>style.visibility</p:attrName>
                                        </p:attrNameLst>
                                      </p:cBhvr>
                                      <p:to>
                                        <p:strVal val="visible"/>
                                      </p:to>
                                    </p:set>
                                  </p:childTnLst>
                                </p:cTn>
                              </p:par>
                              <p:par>
                                <p:cTn id="159" presetID="26" presetClass="entr" presetSubtype="0" fill="hold" nodeType="withEffect">
                                  <p:stCondLst>
                                    <p:cond delay="0"/>
                                  </p:stCondLst>
                                  <p:childTnLst>
                                    <p:set>
                                      <p:cBhvr>
                                        <p:cTn id="160" dur="1" fill="hold">
                                          <p:stCondLst>
                                            <p:cond delay="0"/>
                                          </p:stCondLst>
                                        </p:cTn>
                                        <p:tgtEl>
                                          <p:spTgt spid="1648"/>
                                        </p:tgtEl>
                                        <p:attrNameLst>
                                          <p:attrName>style.visibility</p:attrName>
                                        </p:attrNameLst>
                                      </p:cBhvr>
                                      <p:to>
                                        <p:strVal val="visible"/>
                                      </p:to>
                                    </p:set>
                                    <p:animEffect transition="in" filter="wipe(down)">
                                      <p:cBhvr>
                                        <p:cTn id="161" dur="580">
                                          <p:stCondLst>
                                            <p:cond delay="0"/>
                                          </p:stCondLst>
                                        </p:cTn>
                                        <p:tgtEl>
                                          <p:spTgt spid="1648"/>
                                        </p:tgtEl>
                                      </p:cBhvr>
                                    </p:animEffect>
                                    <p:anim calcmode="lin" valueType="num">
                                      <p:cBhvr>
                                        <p:cTn id="162" dur="1822" tmFilter="0,0; 0.14,0.36; 0.43,0.73; 0.71,0.91; 1.0,1.0">
                                          <p:stCondLst>
                                            <p:cond delay="0"/>
                                          </p:stCondLst>
                                        </p:cTn>
                                        <p:tgtEl>
                                          <p:spTgt spid="1648"/>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1648"/>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1648"/>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1648"/>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1648"/>
                                        </p:tgtEl>
                                        <p:attrNameLst>
                                          <p:attrName>ppt_y</p:attrName>
                                        </p:attrNameLst>
                                      </p:cBhvr>
                                      <p:tavLst>
                                        <p:tav tm="0" fmla="#ppt_y-sin(pi*$)/81">
                                          <p:val>
                                            <p:fltVal val="0"/>
                                          </p:val>
                                        </p:tav>
                                        <p:tav tm="100000">
                                          <p:val>
                                            <p:fltVal val="1"/>
                                          </p:val>
                                        </p:tav>
                                      </p:tavLst>
                                    </p:anim>
                                    <p:animScale>
                                      <p:cBhvr>
                                        <p:cTn id="167" dur="26">
                                          <p:stCondLst>
                                            <p:cond delay="650"/>
                                          </p:stCondLst>
                                        </p:cTn>
                                        <p:tgtEl>
                                          <p:spTgt spid="1648"/>
                                        </p:tgtEl>
                                      </p:cBhvr>
                                      <p:to x="100000" y="60000"/>
                                    </p:animScale>
                                    <p:animScale>
                                      <p:cBhvr>
                                        <p:cTn id="168" dur="166" decel="50000">
                                          <p:stCondLst>
                                            <p:cond delay="676"/>
                                          </p:stCondLst>
                                        </p:cTn>
                                        <p:tgtEl>
                                          <p:spTgt spid="1648"/>
                                        </p:tgtEl>
                                      </p:cBhvr>
                                      <p:to x="100000" y="100000"/>
                                    </p:animScale>
                                    <p:animScale>
                                      <p:cBhvr>
                                        <p:cTn id="169" dur="26">
                                          <p:stCondLst>
                                            <p:cond delay="1312"/>
                                          </p:stCondLst>
                                        </p:cTn>
                                        <p:tgtEl>
                                          <p:spTgt spid="1648"/>
                                        </p:tgtEl>
                                      </p:cBhvr>
                                      <p:to x="100000" y="80000"/>
                                    </p:animScale>
                                    <p:animScale>
                                      <p:cBhvr>
                                        <p:cTn id="170" dur="166" decel="50000">
                                          <p:stCondLst>
                                            <p:cond delay="1338"/>
                                          </p:stCondLst>
                                        </p:cTn>
                                        <p:tgtEl>
                                          <p:spTgt spid="1648"/>
                                        </p:tgtEl>
                                      </p:cBhvr>
                                      <p:to x="100000" y="100000"/>
                                    </p:animScale>
                                    <p:animScale>
                                      <p:cBhvr>
                                        <p:cTn id="171" dur="26">
                                          <p:stCondLst>
                                            <p:cond delay="1642"/>
                                          </p:stCondLst>
                                        </p:cTn>
                                        <p:tgtEl>
                                          <p:spTgt spid="1648"/>
                                        </p:tgtEl>
                                      </p:cBhvr>
                                      <p:to x="100000" y="90000"/>
                                    </p:animScale>
                                    <p:animScale>
                                      <p:cBhvr>
                                        <p:cTn id="172" dur="166" decel="50000">
                                          <p:stCondLst>
                                            <p:cond delay="1668"/>
                                          </p:stCondLst>
                                        </p:cTn>
                                        <p:tgtEl>
                                          <p:spTgt spid="1648"/>
                                        </p:tgtEl>
                                      </p:cBhvr>
                                      <p:to x="100000" y="100000"/>
                                    </p:animScale>
                                    <p:animScale>
                                      <p:cBhvr>
                                        <p:cTn id="173" dur="26">
                                          <p:stCondLst>
                                            <p:cond delay="1808"/>
                                          </p:stCondLst>
                                        </p:cTn>
                                        <p:tgtEl>
                                          <p:spTgt spid="1648"/>
                                        </p:tgtEl>
                                      </p:cBhvr>
                                      <p:to x="100000" y="95000"/>
                                    </p:animScale>
                                    <p:animScale>
                                      <p:cBhvr>
                                        <p:cTn id="174" dur="166" decel="50000">
                                          <p:stCondLst>
                                            <p:cond delay="1834"/>
                                          </p:stCondLst>
                                        </p:cTn>
                                        <p:tgtEl>
                                          <p:spTgt spid="1648"/>
                                        </p:tgtEl>
                                      </p:cBhvr>
                                      <p:to x="100000" y="100000"/>
                                    </p:animScale>
                                  </p:childTnLst>
                                </p:cTn>
                              </p:par>
                              <p:par>
                                <p:cTn id="175" presetID="26" presetClass="entr" presetSubtype="0" fill="hold" nodeType="withEffect">
                                  <p:stCondLst>
                                    <p:cond delay="0"/>
                                  </p:stCondLst>
                                  <p:childTnLst>
                                    <p:set>
                                      <p:cBhvr>
                                        <p:cTn id="176" dur="1" fill="hold">
                                          <p:stCondLst>
                                            <p:cond delay="0"/>
                                          </p:stCondLst>
                                        </p:cTn>
                                        <p:tgtEl>
                                          <p:spTgt spid="1714"/>
                                        </p:tgtEl>
                                        <p:attrNameLst>
                                          <p:attrName>style.visibility</p:attrName>
                                        </p:attrNameLst>
                                      </p:cBhvr>
                                      <p:to>
                                        <p:strVal val="visible"/>
                                      </p:to>
                                    </p:set>
                                    <p:animEffect transition="in" filter="wipe(down)">
                                      <p:cBhvr>
                                        <p:cTn id="177" dur="580">
                                          <p:stCondLst>
                                            <p:cond delay="0"/>
                                          </p:stCondLst>
                                        </p:cTn>
                                        <p:tgtEl>
                                          <p:spTgt spid="1714"/>
                                        </p:tgtEl>
                                      </p:cBhvr>
                                    </p:animEffect>
                                    <p:anim calcmode="lin" valueType="num">
                                      <p:cBhvr>
                                        <p:cTn id="178" dur="1822" tmFilter="0,0; 0.14,0.36; 0.43,0.73; 0.71,0.91; 1.0,1.0">
                                          <p:stCondLst>
                                            <p:cond delay="0"/>
                                          </p:stCondLst>
                                        </p:cTn>
                                        <p:tgtEl>
                                          <p:spTgt spid="1714"/>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714"/>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714"/>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714"/>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714"/>
                                        </p:tgtEl>
                                        <p:attrNameLst>
                                          <p:attrName>ppt_y</p:attrName>
                                        </p:attrNameLst>
                                      </p:cBhvr>
                                      <p:tavLst>
                                        <p:tav tm="0" fmla="#ppt_y-sin(pi*$)/81">
                                          <p:val>
                                            <p:fltVal val="0"/>
                                          </p:val>
                                        </p:tav>
                                        <p:tav tm="100000">
                                          <p:val>
                                            <p:fltVal val="1"/>
                                          </p:val>
                                        </p:tav>
                                      </p:tavLst>
                                    </p:anim>
                                    <p:animScale>
                                      <p:cBhvr>
                                        <p:cTn id="183" dur="26">
                                          <p:stCondLst>
                                            <p:cond delay="650"/>
                                          </p:stCondLst>
                                        </p:cTn>
                                        <p:tgtEl>
                                          <p:spTgt spid="1714"/>
                                        </p:tgtEl>
                                      </p:cBhvr>
                                      <p:to x="100000" y="60000"/>
                                    </p:animScale>
                                    <p:animScale>
                                      <p:cBhvr>
                                        <p:cTn id="184" dur="166" decel="50000">
                                          <p:stCondLst>
                                            <p:cond delay="676"/>
                                          </p:stCondLst>
                                        </p:cTn>
                                        <p:tgtEl>
                                          <p:spTgt spid="1714"/>
                                        </p:tgtEl>
                                      </p:cBhvr>
                                      <p:to x="100000" y="100000"/>
                                    </p:animScale>
                                    <p:animScale>
                                      <p:cBhvr>
                                        <p:cTn id="185" dur="26">
                                          <p:stCondLst>
                                            <p:cond delay="1312"/>
                                          </p:stCondLst>
                                        </p:cTn>
                                        <p:tgtEl>
                                          <p:spTgt spid="1714"/>
                                        </p:tgtEl>
                                      </p:cBhvr>
                                      <p:to x="100000" y="80000"/>
                                    </p:animScale>
                                    <p:animScale>
                                      <p:cBhvr>
                                        <p:cTn id="186" dur="166" decel="50000">
                                          <p:stCondLst>
                                            <p:cond delay="1338"/>
                                          </p:stCondLst>
                                        </p:cTn>
                                        <p:tgtEl>
                                          <p:spTgt spid="1714"/>
                                        </p:tgtEl>
                                      </p:cBhvr>
                                      <p:to x="100000" y="100000"/>
                                    </p:animScale>
                                    <p:animScale>
                                      <p:cBhvr>
                                        <p:cTn id="187" dur="26">
                                          <p:stCondLst>
                                            <p:cond delay="1642"/>
                                          </p:stCondLst>
                                        </p:cTn>
                                        <p:tgtEl>
                                          <p:spTgt spid="1714"/>
                                        </p:tgtEl>
                                      </p:cBhvr>
                                      <p:to x="100000" y="90000"/>
                                    </p:animScale>
                                    <p:animScale>
                                      <p:cBhvr>
                                        <p:cTn id="188" dur="166" decel="50000">
                                          <p:stCondLst>
                                            <p:cond delay="1668"/>
                                          </p:stCondLst>
                                        </p:cTn>
                                        <p:tgtEl>
                                          <p:spTgt spid="1714"/>
                                        </p:tgtEl>
                                      </p:cBhvr>
                                      <p:to x="100000" y="100000"/>
                                    </p:animScale>
                                    <p:animScale>
                                      <p:cBhvr>
                                        <p:cTn id="189" dur="26">
                                          <p:stCondLst>
                                            <p:cond delay="1808"/>
                                          </p:stCondLst>
                                        </p:cTn>
                                        <p:tgtEl>
                                          <p:spTgt spid="1714"/>
                                        </p:tgtEl>
                                      </p:cBhvr>
                                      <p:to x="100000" y="95000"/>
                                    </p:animScale>
                                    <p:animScale>
                                      <p:cBhvr>
                                        <p:cTn id="190" dur="166" decel="50000">
                                          <p:stCondLst>
                                            <p:cond delay="1834"/>
                                          </p:stCondLst>
                                        </p:cTn>
                                        <p:tgtEl>
                                          <p:spTgt spid="1714"/>
                                        </p:tgtEl>
                                      </p:cBhvr>
                                      <p:to x="100000" y="100000"/>
                                    </p:animScale>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1271">
                                            <p:txEl>
                                              <p:pRg st="2" end="2"/>
                                            </p:txEl>
                                          </p:spTgt>
                                        </p:tgtEl>
                                        <p:attrNameLst>
                                          <p:attrName>style.visibility</p:attrName>
                                        </p:attrNameLst>
                                      </p:cBhvr>
                                      <p:to>
                                        <p:strVal val="visible"/>
                                      </p:to>
                                    </p:set>
                                  </p:childTnLst>
                                </p:cTn>
                              </p:par>
                              <p:par>
                                <p:cTn id="195" presetID="26" presetClass="entr" presetSubtype="0" fill="hold" nodeType="withEffect">
                                  <p:stCondLst>
                                    <p:cond delay="0"/>
                                  </p:stCondLst>
                                  <p:childTnLst>
                                    <p:set>
                                      <p:cBhvr>
                                        <p:cTn id="196" dur="1" fill="hold">
                                          <p:stCondLst>
                                            <p:cond delay="0"/>
                                          </p:stCondLst>
                                        </p:cTn>
                                        <p:tgtEl>
                                          <p:spTgt spid="1780"/>
                                        </p:tgtEl>
                                        <p:attrNameLst>
                                          <p:attrName>style.visibility</p:attrName>
                                        </p:attrNameLst>
                                      </p:cBhvr>
                                      <p:to>
                                        <p:strVal val="visible"/>
                                      </p:to>
                                    </p:set>
                                    <p:animEffect transition="in" filter="wipe(down)">
                                      <p:cBhvr>
                                        <p:cTn id="197" dur="580">
                                          <p:stCondLst>
                                            <p:cond delay="0"/>
                                          </p:stCondLst>
                                        </p:cTn>
                                        <p:tgtEl>
                                          <p:spTgt spid="1780"/>
                                        </p:tgtEl>
                                      </p:cBhvr>
                                    </p:animEffect>
                                    <p:anim calcmode="lin" valueType="num">
                                      <p:cBhvr>
                                        <p:cTn id="198" dur="1822" tmFilter="0,0; 0.14,0.36; 0.43,0.73; 0.71,0.91; 1.0,1.0">
                                          <p:stCondLst>
                                            <p:cond delay="0"/>
                                          </p:stCondLst>
                                        </p:cTn>
                                        <p:tgtEl>
                                          <p:spTgt spid="1780"/>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1780"/>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1780"/>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1780"/>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1780"/>
                                        </p:tgtEl>
                                        <p:attrNameLst>
                                          <p:attrName>ppt_y</p:attrName>
                                        </p:attrNameLst>
                                      </p:cBhvr>
                                      <p:tavLst>
                                        <p:tav tm="0" fmla="#ppt_y-sin(pi*$)/81">
                                          <p:val>
                                            <p:fltVal val="0"/>
                                          </p:val>
                                        </p:tav>
                                        <p:tav tm="100000">
                                          <p:val>
                                            <p:fltVal val="1"/>
                                          </p:val>
                                        </p:tav>
                                      </p:tavLst>
                                    </p:anim>
                                    <p:animScale>
                                      <p:cBhvr>
                                        <p:cTn id="203" dur="26">
                                          <p:stCondLst>
                                            <p:cond delay="650"/>
                                          </p:stCondLst>
                                        </p:cTn>
                                        <p:tgtEl>
                                          <p:spTgt spid="1780"/>
                                        </p:tgtEl>
                                      </p:cBhvr>
                                      <p:to x="100000" y="60000"/>
                                    </p:animScale>
                                    <p:animScale>
                                      <p:cBhvr>
                                        <p:cTn id="204" dur="166" decel="50000">
                                          <p:stCondLst>
                                            <p:cond delay="676"/>
                                          </p:stCondLst>
                                        </p:cTn>
                                        <p:tgtEl>
                                          <p:spTgt spid="1780"/>
                                        </p:tgtEl>
                                      </p:cBhvr>
                                      <p:to x="100000" y="100000"/>
                                    </p:animScale>
                                    <p:animScale>
                                      <p:cBhvr>
                                        <p:cTn id="205" dur="26">
                                          <p:stCondLst>
                                            <p:cond delay="1312"/>
                                          </p:stCondLst>
                                        </p:cTn>
                                        <p:tgtEl>
                                          <p:spTgt spid="1780"/>
                                        </p:tgtEl>
                                      </p:cBhvr>
                                      <p:to x="100000" y="80000"/>
                                    </p:animScale>
                                    <p:animScale>
                                      <p:cBhvr>
                                        <p:cTn id="206" dur="166" decel="50000">
                                          <p:stCondLst>
                                            <p:cond delay="1338"/>
                                          </p:stCondLst>
                                        </p:cTn>
                                        <p:tgtEl>
                                          <p:spTgt spid="1780"/>
                                        </p:tgtEl>
                                      </p:cBhvr>
                                      <p:to x="100000" y="100000"/>
                                    </p:animScale>
                                    <p:animScale>
                                      <p:cBhvr>
                                        <p:cTn id="207" dur="26">
                                          <p:stCondLst>
                                            <p:cond delay="1642"/>
                                          </p:stCondLst>
                                        </p:cTn>
                                        <p:tgtEl>
                                          <p:spTgt spid="1780"/>
                                        </p:tgtEl>
                                      </p:cBhvr>
                                      <p:to x="100000" y="90000"/>
                                    </p:animScale>
                                    <p:animScale>
                                      <p:cBhvr>
                                        <p:cTn id="208" dur="166" decel="50000">
                                          <p:stCondLst>
                                            <p:cond delay="1668"/>
                                          </p:stCondLst>
                                        </p:cTn>
                                        <p:tgtEl>
                                          <p:spTgt spid="1780"/>
                                        </p:tgtEl>
                                      </p:cBhvr>
                                      <p:to x="100000" y="100000"/>
                                    </p:animScale>
                                    <p:animScale>
                                      <p:cBhvr>
                                        <p:cTn id="209" dur="26">
                                          <p:stCondLst>
                                            <p:cond delay="1808"/>
                                          </p:stCondLst>
                                        </p:cTn>
                                        <p:tgtEl>
                                          <p:spTgt spid="1780"/>
                                        </p:tgtEl>
                                      </p:cBhvr>
                                      <p:to x="100000" y="95000"/>
                                    </p:animScale>
                                    <p:animScale>
                                      <p:cBhvr>
                                        <p:cTn id="210" dur="166" decel="50000">
                                          <p:stCondLst>
                                            <p:cond delay="1834"/>
                                          </p:stCondLst>
                                        </p:cTn>
                                        <p:tgtEl>
                                          <p:spTgt spid="17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628" y="130629"/>
            <a:ext cx="11887199" cy="707886"/>
          </a:xfrm>
          <a:prstGeom prst="rect">
            <a:avLst/>
          </a:prstGeom>
          <a:noFill/>
        </p:spPr>
        <p:txBody>
          <a:bodyPr wrap="square" rtlCol="0">
            <a:spAutoFit/>
          </a:bodyPr>
          <a:lstStyle/>
          <a:p>
            <a:pPr algn="ctr"/>
            <a:r>
              <a:rPr lang="en-US" sz="4000" dirty="0">
                <a:solidFill>
                  <a:schemeClr val="bg1"/>
                </a:solidFill>
                <a:latin typeface="Lucida Calligraphy" panose="03010101010101010101" pitchFamily="66" charset="0"/>
              </a:rPr>
              <a:t>The Kingdom of Heaven is at Hand</a:t>
            </a:r>
          </a:p>
        </p:txBody>
      </p:sp>
      <p:sp>
        <p:nvSpPr>
          <p:cNvPr id="5" name="Rectangle 4"/>
          <p:cNvSpPr/>
          <p:nvPr/>
        </p:nvSpPr>
        <p:spPr>
          <a:xfrm>
            <a:off x="76198" y="6487406"/>
            <a:ext cx="7587343" cy="307777"/>
          </a:xfrm>
          <a:prstGeom prst="rect">
            <a:avLst/>
          </a:prstGeom>
        </p:spPr>
        <p:txBody>
          <a:bodyPr wrap="square">
            <a:spAutoFit/>
          </a:bodyPr>
          <a:lstStyle/>
          <a:p>
            <a:r>
              <a:rPr lang="en-US" sz="1400" dirty="0">
                <a:solidFill>
                  <a:schemeClr val="bg1"/>
                </a:solidFill>
              </a:rPr>
              <a:t>Matthew 10:6-13</a:t>
            </a:r>
          </a:p>
        </p:txBody>
      </p:sp>
      <p:sp>
        <p:nvSpPr>
          <p:cNvPr id="36" name="Freeform 35"/>
          <p:cNvSpPr/>
          <p:nvPr/>
        </p:nvSpPr>
        <p:spPr>
          <a:xfrm rot="5400000">
            <a:off x="5953681" y="-3458573"/>
            <a:ext cx="367614" cy="10381120"/>
          </a:xfrm>
          <a:custGeom>
            <a:avLst/>
            <a:gdLst>
              <a:gd name="connsiteX0" fmla="*/ 78146 w 286647"/>
              <a:gd name="connsiteY0" fmla="*/ 0 h 2111927"/>
              <a:gd name="connsiteX1" fmla="*/ 78146 w 286647"/>
              <a:gd name="connsiteY1" fmla="*/ 0 h 2111927"/>
              <a:gd name="connsiteX2" fmla="*/ 156524 w 286647"/>
              <a:gd name="connsiteY2" fmla="*/ 8708 h 2111927"/>
              <a:gd name="connsiteX3" fmla="*/ 217484 w 286647"/>
              <a:gd name="connsiteY3" fmla="*/ 34834 h 2111927"/>
              <a:gd name="connsiteX4" fmla="*/ 261026 w 286647"/>
              <a:gd name="connsiteY4" fmla="*/ 52251 h 2111927"/>
              <a:gd name="connsiteX5" fmla="*/ 269735 w 286647"/>
              <a:gd name="connsiteY5" fmla="*/ 200297 h 2111927"/>
              <a:gd name="connsiteX6" fmla="*/ 269735 w 286647"/>
              <a:gd name="connsiteY6" fmla="*/ 444137 h 2111927"/>
              <a:gd name="connsiteX7" fmla="*/ 252318 w 286647"/>
              <a:gd name="connsiteY7" fmla="*/ 418011 h 2111927"/>
              <a:gd name="connsiteX8" fmla="*/ 243609 w 286647"/>
              <a:gd name="connsiteY8" fmla="*/ 478971 h 2111927"/>
              <a:gd name="connsiteX9" fmla="*/ 261026 w 286647"/>
              <a:gd name="connsiteY9" fmla="*/ 627017 h 2111927"/>
              <a:gd name="connsiteX10" fmla="*/ 269735 w 286647"/>
              <a:gd name="connsiteY10" fmla="*/ 653143 h 2111927"/>
              <a:gd name="connsiteX11" fmla="*/ 269735 w 286647"/>
              <a:gd name="connsiteY11" fmla="*/ 1227908 h 2111927"/>
              <a:gd name="connsiteX12" fmla="*/ 261026 w 286647"/>
              <a:gd name="connsiteY12" fmla="*/ 1262743 h 2111927"/>
              <a:gd name="connsiteX13" fmla="*/ 234901 w 286647"/>
              <a:gd name="connsiteY13" fmla="*/ 1323703 h 2111927"/>
              <a:gd name="connsiteX14" fmla="*/ 226192 w 286647"/>
              <a:gd name="connsiteY14" fmla="*/ 1767840 h 2111927"/>
              <a:gd name="connsiteX15" fmla="*/ 208775 w 286647"/>
              <a:gd name="connsiteY15" fmla="*/ 2107474 h 2111927"/>
              <a:gd name="connsiteX16" fmla="*/ 8478 w 286647"/>
              <a:gd name="connsiteY16" fmla="*/ 2098765 h 2111927"/>
              <a:gd name="connsiteX17" fmla="*/ 17186 w 286647"/>
              <a:gd name="connsiteY17" fmla="*/ 2029097 h 2111927"/>
              <a:gd name="connsiteX18" fmla="*/ 25895 w 286647"/>
              <a:gd name="connsiteY18" fmla="*/ 2002971 h 2111927"/>
              <a:gd name="connsiteX19" fmla="*/ 43312 w 286647"/>
              <a:gd name="connsiteY19" fmla="*/ 1924594 h 2111927"/>
              <a:gd name="connsiteX20" fmla="*/ 60729 w 286647"/>
              <a:gd name="connsiteY20" fmla="*/ 1767840 h 2111927"/>
              <a:gd name="connsiteX21" fmla="*/ 69438 w 286647"/>
              <a:gd name="connsiteY21" fmla="*/ 1733005 h 2111927"/>
              <a:gd name="connsiteX22" fmla="*/ 60729 w 286647"/>
              <a:gd name="connsiteY22" fmla="*/ 1384663 h 2111927"/>
              <a:gd name="connsiteX23" fmla="*/ 52021 w 286647"/>
              <a:gd name="connsiteY23" fmla="*/ 1358537 h 2111927"/>
              <a:gd name="connsiteX24" fmla="*/ 43312 w 286647"/>
              <a:gd name="connsiteY24" fmla="*/ 1314994 h 2111927"/>
              <a:gd name="connsiteX25" fmla="*/ 25895 w 286647"/>
              <a:gd name="connsiteY25" fmla="*/ 1245325 h 2111927"/>
              <a:gd name="connsiteX26" fmla="*/ 34604 w 286647"/>
              <a:gd name="connsiteY26" fmla="*/ 923108 h 2111927"/>
              <a:gd name="connsiteX27" fmla="*/ 43312 w 286647"/>
              <a:gd name="connsiteY27" fmla="*/ 896983 h 2111927"/>
              <a:gd name="connsiteX28" fmla="*/ 52021 w 286647"/>
              <a:gd name="connsiteY28" fmla="*/ 853440 h 2111927"/>
              <a:gd name="connsiteX29" fmla="*/ 60729 w 286647"/>
              <a:gd name="connsiteY29" fmla="*/ 827314 h 2111927"/>
              <a:gd name="connsiteX30" fmla="*/ 78146 w 286647"/>
              <a:gd name="connsiteY30" fmla="*/ 740228 h 2111927"/>
              <a:gd name="connsiteX31" fmla="*/ 95564 w 286647"/>
              <a:gd name="connsiteY31" fmla="*/ 687977 h 2111927"/>
              <a:gd name="connsiteX32" fmla="*/ 104272 w 286647"/>
              <a:gd name="connsiteY32" fmla="*/ 644434 h 2111927"/>
              <a:gd name="connsiteX33" fmla="*/ 112981 w 286647"/>
              <a:gd name="connsiteY33" fmla="*/ 609600 h 2111927"/>
              <a:gd name="connsiteX34" fmla="*/ 121689 w 286647"/>
              <a:gd name="connsiteY34" fmla="*/ 548640 h 2111927"/>
              <a:gd name="connsiteX35" fmla="*/ 78146 w 286647"/>
              <a:gd name="connsiteY35" fmla="*/ 0 h 211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6647" h="2111927">
                <a:moveTo>
                  <a:pt x="78146" y="0"/>
                </a:moveTo>
                <a:lnTo>
                  <a:pt x="78146" y="0"/>
                </a:lnTo>
                <a:cubicBezTo>
                  <a:pt x="104272" y="2903"/>
                  <a:pt x="130595" y="4387"/>
                  <a:pt x="156524" y="8708"/>
                </a:cubicBezTo>
                <a:cubicBezTo>
                  <a:pt x="177983" y="12284"/>
                  <a:pt x="198456" y="26377"/>
                  <a:pt x="217484" y="34834"/>
                </a:cubicBezTo>
                <a:cubicBezTo>
                  <a:pt x="231769" y="41183"/>
                  <a:pt x="246512" y="46445"/>
                  <a:pt x="261026" y="52251"/>
                </a:cubicBezTo>
                <a:cubicBezTo>
                  <a:pt x="263929" y="101600"/>
                  <a:pt x="267266" y="150925"/>
                  <a:pt x="269735" y="200297"/>
                </a:cubicBezTo>
                <a:cubicBezTo>
                  <a:pt x="280209" y="409771"/>
                  <a:pt x="291302" y="336306"/>
                  <a:pt x="269735" y="444137"/>
                </a:cubicBezTo>
                <a:cubicBezTo>
                  <a:pt x="263929" y="435428"/>
                  <a:pt x="262784" y="418011"/>
                  <a:pt x="252318" y="418011"/>
                </a:cubicBezTo>
                <a:cubicBezTo>
                  <a:pt x="219241" y="418011"/>
                  <a:pt x="242678" y="475247"/>
                  <a:pt x="243609" y="478971"/>
                </a:cubicBezTo>
                <a:cubicBezTo>
                  <a:pt x="247062" y="513503"/>
                  <a:pt x="253327" y="588524"/>
                  <a:pt x="261026" y="627017"/>
                </a:cubicBezTo>
                <a:cubicBezTo>
                  <a:pt x="262826" y="636019"/>
                  <a:pt x="266832" y="644434"/>
                  <a:pt x="269735" y="653143"/>
                </a:cubicBezTo>
                <a:cubicBezTo>
                  <a:pt x="298455" y="882887"/>
                  <a:pt x="285156" y="749877"/>
                  <a:pt x="269735" y="1227908"/>
                </a:cubicBezTo>
                <a:cubicBezTo>
                  <a:pt x="269349" y="1239871"/>
                  <a:pt x="264314" y="1251234"/>
                  <a:pt x="261026" y="1262743"/>
                </a:cubicBezTo>
                <a:cubicBezTo>
                  <a:pt x="252483" y="1292643"/>
                  <a:pt x="250383" y="1292737"/>
                  <a:pt x="234901" y="1323703"/>
                </a:cubicBezTo>
                <a:cubicBezTo>
                  <a:pt x="231998" y="1471749"/>
                  <a:pt x="230304" y="1619823"/>
                  <a:pt x="226192" y="1767840"/>
                </a:cubicBezTo>
                <a:cubicBezTo>
                  <a:pt x="224325" y="1835070"/>
                  <a:pt x="212869" y="2033778"/>
                  <a:pt x="208775" y="2107474"/>
                </a:cubicBezTo>
                <a:cubicBezTo>
                  <a:pt x="142009" y="2104571"/>
                  <a:pt x="70331" y="2124068"/>
                  <a:pt x="8478" y="2098765"/>
                </a:cubicBezTo>
                <a:cubicBezTo>
                  <a:pt x="-13183" y="2089904"/>
                  <a:pt x="12999" y="2052123"/>
                  <a:pt x="17186" y="2029097"/>
                </a:cubicBezTo>
                <a:cubicBezTo>
                  <a:pt x="18828" y="2020065"/>
                  <a:pt x="23904" y="2011932"/>
                  <a:pt x="25895" y="2002971"/>
                </a:cubicBezTo>
                <a:cubicBezTo>
                  <a:pt x="46334" y="1911001"/>
                  <a:pt x="23707" y="1983413"/>
                  <a:pt x="43312" y="1924594"/>
                </a:cubicBezTo>
                <a:cubicBezTo>
                  <a:pt x="48236" y="1870432"/>
                  <a:pt x="51100" y="1820802"/>
                  <a:pt x="60729" y="1767840"/>
                </a:cubicBezTo>
                <a:cubicBezTo>
                  <a:pt x="62870" y="1756064"/>
                  <a:pt x="66535" y="1744617"/>
                  <a:pt x="69438" y="1733005"/>
                </a:cubicBezTo>
                <a:cubicBezTo>
                  <a:pt x="80314" y="1548094"/>
                  <a:pt x="84824" y="1593488"/>
                  <a:pt x="60729" y="1384663"/>
                </a:cubicBezTo>
                <a:cubicBezTo>
                  <a:pt x="59677" y="1375544"/>
                  <a:pt x="54247" y="1367443"/>
                  <a:pt x="52021" y="1358537"/>
                </a:cubicBezTo>
                <a:cubicBezTo>
                  <a:pt x="48431" y="1344177"/>
                  <a:pt x="46640" y="1329417"/>
                  <a:pt x="43312" y="1314994"/>
                </a:cubicBezTo>
                <a:cubicBezTo>
                  <a:pt x="37929" y="1291669"/>
                  <a:pt x="31701" y="1268548"/>
                  <a:pt x="25895" y="1245325"/>
                </a:cubicBezTo>
                <a:cubicBezTo>
                  <a:pt x="28798" y="1137919"/>
                  <a:pt x="29238" y="1030419"/>
                  <a:pt x="34604" y="923108"/>
                </a:cubicBezTo>
                <a:cubicBezTo>
                  <a:pt x="35062" y="913940"/>
                  <a:pt x="41086" y="905888"/>
                  <a:pt x="43312" y="896983"/>
                </a:cubicBezTo>
                <a:cubicBezTo>
                  <a:pt x="46902" y="882623"/>
                  <a:pt x="48431" y="867800"/>
                  <a:pt x="52021" y="853440"/>
                </a:cubicBezTo>
                <a:cubicBezTo>
                  <a:pt x="54247" y="844534"/>
                  <a:pt x="58665" y="836259"/>
                  <a:pt x="60729" y="827314"/>
                </a:cubicBezTo>
                <a:cubicBezTo>
                  <a:pt x="67385" y="798469"/>
                  <a:pt x="68784" y="768312"/>
                  <a:pt x="78146" y="740228"/>
                </a:cubicBezTo>
                <a:cubicBezTo>
                  <a:pt x="83952" y="722811"/>
                  <a:pt x="91964" y="705980"/>
                  <a:pt x="95564" y="687977"/>
                </a:cubicBezTo>
                <a:cubicBezTo>
                  <a:pt x="98467" y="673463"/>
                  <a:pt x="101061" y="658883"/>
                  <a:pt x="104272" y="644434"/>
                </a:cubicBezTo>
                <a:cubicBezTo>
                  <a:pt x="106868" y="632750"/>
                  <a:pt x="110840" y="621376"/>
                  <a:pt x="112981" y="609600"/>
                </a:cubicBezTo>
                <a:cubicBezTo>
                  <a:pt x="116653" y="589405"/>
                  <a:pt x="118786" y="568960"/>
                  <a:pt x="121689" y="548640"/>
                </a:cubicBezTo>
                <a:cubicBezTo>
                  <a:pt x="118739" y="368663"/>
                  <a:pt x="85403" y="91440"/>
                  <a:pt x="78146" y="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p:cNvGrpSpPr/>
          <p:nvPr/>
        </p:nvGrpSpPr>
        <p:grpSpPr>
          <a:xfrm>
            <a:off x="352481" y="1491343"/>
            <a:ext cx="2753896" cy="3611765"/>
            <a:chOff x="352481" y="1491343"/>
            <a:chExt cx="2753896" cy="3611765"/>
          </a:xfrm>
        </p:grpSpPr>
        <p:grpSp>
          <p:nvGrpSpPr>
            <p:cNvPr id="1025" name="Group 1024"/>
            <p:cNvGrpSpPr/>
            <p:nvPr/>
          </p:nvGrpSpPr>
          <p:grpSpPr>
            <a:xfrm>
              <a:off x="1469571" y="1491343"/>
              <a:ext cx="642258" cy="2101174"/>
              <a:chOff x="1469571" y="1491343"/>
              <a:chExt cx="642258" cy="2101174"/>
            </a:xfrm>
          </p:grpSpPr>
          <p:sp>
            <p:nvSpPr>
              <p:cNvPr id="62" name="Freeform 61"/>
              <p:cNvSpPr/>
              <p:nvPr/>
            </p:nvSpPr>
            <p:spPr>
              <a:xfrm>
                <a:off x="1653236" y="1829031"/>
                <a:ext cx="156013" cy="1763486"/>
              </a:xfrm>
              <a:custGeom>
                <a:avLst/>
                <a:gdLst>
                  <a:gd name="connsiteX0" fmla="*/ 46543 w 156013"/>
                  <a:gd name="connsiteY0" fmla="*/ 0 h 1763486"/>
                  <a:gd name="connsiteX1" fmla="*/ 57428 w 156013"/>
                  <a:gd name="connsiteY1" fmla="*/ 163286 h 1763486"/>
                  <a:gd name="connsiteX2" fmla="*/ 68314 w 156013"/>
                  <a:gd name="connsiteY2" fmla="*/ 881743 h 1763486"/>
                  <a:gd name="connsiteX3" fmla="*/ 111857 w 156013"/>
                  <a:gd name="connsiteY3" fmla="*/ 925286 h 1763486"/>
                  <a:gd name="connsiteX4" fmla="*/ 144514 w 156013"/>
                  <a:gd name="connsiteY4" fmla="*/ 936171 h 1763486"/>
                  <a:gd name="connsiteX5" fmla="*/ 144514 w 156013"/>
                  <a:gd name="connsiteY5" fmla="*/ 870857 h 1763486"/>
                  <a:gd name="connsiteX6" fmla="*/ 111857 w 156013"/>
                  <a:gd name="connsiteY6" fmla="*/ 859971 h 1763486"/>
                  <a:gd name="connsiteX7" fmla="*/ 24771 w 156013"/>
                  <a:gd name="connsiteY7" fmla="*/ 870857 h 1763486"/>
                  <a:gd name="connsiteX8" fmla="*/ 3000 w 156013"/>
                  <a:gd name="connsiteY8" fmla="*/ 936171 h 1763486"/>
                  <a:gd name="connsiteX9" fmla="*/ 13886 w 156013"/>
                  <a:gd name="connsiteY9" fmla="*/ 1077686 h 1763486"/>
                  <a:gd name="connsiteX10" fmla="*/ 46543 w 156013"/>
                  <a:gd name="connsiteY10" fmla="*/ 1099457 h 1763486"/>
                  <a:gd name="connsiteX11" fmla="*/ 57428 w 156013"/>
                  <a:gd name="connsiteY11" fmla="*/ 1132114 h 1763486"/>
                  <a:gd name="connsiteX12" fmla="*/ 79200 w 156013"/>
                  <a:gd name="connsiteY12" fmla="*/ 1164771 h 1763486"/>
                  <a:gd name="connsiteX13" fmla="*/ 90086 w 156013"/>
                  <a:gd name="connsiteY13" fmla="*/ 1426029 h 1763486"/>
                  <a:gd name="connsiteX14" fmla="*/ 79200 w 156013"/>
                  <a:gd name="connsiteY14" fmla="*/ 1469571 h 1763486"/>
                  <a:gd name="connsiteX15" fmla="*/ 68314 w 156013"/>
                  <a:gd name="connsiteY15" fmla="*/ 1502229 h 1763486"/>
                  <a:gd name="connsiteX16" fmla="*/ 24771 w 156013"/>
                  <a:gd name="connsiteY16" fmla="*/ 1556657 h 1763486"/>
                  <a:gd name="connsiteX17" fmla="*/ 3000 w 156013"/>
                  <a:gd name="connsiteY17"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013" h="1763486">
                    <a:moveTo>
                      <a:pt x="46543" y="0"/>
                    </a:moveTo>
                    <a:cubicBezTo>
                      <a:pt x="50171" y="54429"/>
                      <a:pt x="56082" y="108753"/>
                      <a:pt x="57428" y="163286"/>
                    </a:cubicBezTo>
                    <a:cubicBezTo>
                      <a:pt x="63340" y="402726"/>
                      <a:pt x="51249" y="642839"/>
                      <a:pt x="68314" y="881743"/>
                    </a:cubicBezTo>
                    <a:cubicBezTo>
                      <a:pt x="69776" y="902217"/>
                      <a:pt x="92384" y="918795"/>
                      <a:pt x="111857" y="925286"/>
                    </a:cubicBezTo>
                    <a:lnTo>
                      <a:pt x="144514" y="936171"/>
                    </a:lnTo>
                    <a:cubicBezTo>
                      <a:pt x="151772" y="914399"/>
                      <a:pt x="166286" y="892629"/>
                      <a:pt x="144514" y="870857"/>
                    </a:cubicBezTo>
                    <a:cubicBezTo>
                      <a:pt x="136400" y="862743"/>
                      <a:pt x="122743" y="863600"/>
                      <a:pt x="111857" y="859971"/>
                    </a:cubicBezTo>
                    <a:cubicBezTo>
                      <a:pt x="82828" y="863600"/>
                      <a:pt x="48737" y="854081"/>
                      <a:pt x="24771" y="870857"/>
                    </a:cubicBezTo>
                    <a:cubicBezTo>
                      <a:pt x="5970" y="884017"/>
                      <a:pt x="3000" y="936171"/>
                      <a:pt x="3000" y="936171"/>
                    </a:cubicBezTo>
                    <a:cubicBezTo>
                      <a:pt x="6629" y="983343"/>
                      <a:pt x="1696" y="1031972"/>
                      <a:pt x="13886" y="1077686"/>
                    </a:cubicBezTo>
                    <a:cubicBezTo>
                      <a:pt x="17257" y="1090327"/>
                      <a:pt x="38370" y="1089241"/>
                      <a:pt x="46543" y="1099457"/>
                    </a:cubicBezTo>
                    <a:cubicBezTo>
                      <a:pt x="53711" y="1108417"/>
                      <a:pt x="52296" y="1121851"/>
                      <a:pt x="57428" y="1132114"/>
                    </a:cubicBezTo>
                    <a:cubicBezTo>
                      <a:pt x="63279" y="1143816"/>
                      <a:pt x="71943" y="1153885"/>
                      <a:pt x="79200" y="1164771"/>
                    </a:cubicBezTo>
                    <a:cubicBezTo>
                      <a:pt x="119524" y="1285745"/>
                      <a:pt x="108324" y="1225412"/>
                      <a:pt x="90086" y="1426029"/>
                    </a:cubicBezTo>
                    <a:cubicBezTo>
                      <a:pt x="88732" y="1440928"/>
                      <a:pt x="83310" y="1455186"/>
                      <a:pt x="79200" y="1469571"/>
                    </a:cubicBezTo>
                    <a:cubicBezTo>
                      <a:pt x="76048" y="1480604"/>
                      <a:pt x="73446" y="1491966"/>
                      <a:pt x="68314" y="1502229"/>
                    </a:cubicBezTo>
                    <a:cubicBezTo>
                      <a:pt x="54581" y="1529695"/>
                      <a:pt x="45022" y="1536406"/>
                      <a:pt x="24771" y="1556657"/>
                    </a:cubicBezTo>
                    <a:cubicBezTo>
                      <a:pt x="-11917" y="1666722"/>
                      <a:pt x="3000" y="1599022"/>
                      <a:pt x="3000" y="176348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1469571" y="1491343"/>
                <a:ext cx="642258" cy="381745"/>
              </a:xfrm>
              <a:custGeom>
                <a:avLst/>
                <a:gdLst>
                  <a:gd name="connsiteX0" fmla="*/ 195943 w 642258"/>
                  <a:gd name="connsiteY0" fmla="*/ 348343 h 381745"/>
                  <a:gd name="connsiteX1" fmla="*/ 217715 w 642258"/>
                  <a:gd name="connsiteY1" fmla="*/ 174171 h 381745"/>
                  <a:gd name="connsiteX2" fmla="*/ 293915 w 642258"/>
                  <a:gd name="connsiteY2" fmla="*/ 185057 h 381745"/>
                  <a:gd name="connsiteX3" fmla="*/ 315686 w 642258"/>
                  <a:gd name="connsiteY3" fmla="*/ 250371 h 381745"/>
                  <a:gd name="connsiteX4" fmla="*/ 304800 w 642258"/>
                  <a:gd name="connsiteY4" fmla="*/ 359228 h 381745"/>
                  <a:gd name="connsiteX5" fmla="*/ 228600 w 642258"/>
                  <a:gd name="connsiteY5" fmla="*/ 315686 h 381745"/>
                  <a:gd name="connsiteX6" fmla="*/ 217715 w 642258"/>
                  <a:gd name="connsiteY6" fmla="*/ 152400 h 381745"/>
                  <a:gd name="connsiteX7" fmla="*/ 195943 w 642258"/>
                  <a:gd name="connsiteY7" fmla="*/ 87086 h 381745"/>
                  <a:gd name="connsiteX8" fmla="*/ 174172 w 642258"/>
                  <a:gd name="connsiteY8" fmla="*/ 65314 h 381745"/>
                  <a:gd name="connsiteX9" fmla="*/ 97972 w 642258"/>
                  <a:gd name="connsiteY9" fmla="*/ 10886 h 381745"/>
                  <a:gd name="connsiteX10" fmla="*/ 65315 w 642258"/>
                  <a:gd name="connsiteY10" fmla="*/ 0 h 381745"/>
                  <a:gd name="connsiteX11" fmla="*/ 10886 w 642258"/>
                  <a:gd name="connsiteY11" fmla="*/ 32657 h 381745"/>
                  <a:gd name="connsiteX12" fmla="*/ 0 w 642258"/>
                  <a:gd name="connsiteY12" fmla="*/ 65314 h 381745"/>
                  <a:gd name="connsiteX13" fmla="*/ 10886 w 642258"/>
                  <a:gd name="connsiteY13" fmla="*/ 163286 h 381745"/>
                  <a:gd name="connsiteX14" fmla="*/ 65315 w 642258"/>
                  <a:gd name="connsiteY14" fmla="*/ 206828 h 381745"/>
                  <a:gd name="connsiteX15" fmla="*/ 337458 w 642258"/>
                  <a:gd name="connsiteY15" fmla="*/ 239486 h 381745"/>
                  <a:gd name="connsiteX16" fmla="*/ 609600 w 642258"/>
                  <a:gd name="connsiteY16" fmla="*/ 239486 h 381745"/>
                  <a:gd name="connsiteX17" fmla="*/ 642258 w 642258"/>
                  <a:gd name="connsiteY17" fmla="*/ 174171 h 381745"/>
                  <a:gd name="connsiteX18" fmla="*/ 631372 w 642258"/>
                  <a:gd name="connsiteY18" fmla="*/ 141514 h 381745"/>
                  <a:gd name="connsiteX19" fmla="*/ 587829 w 642258"/>
                  <a:gd name="connsiteY19" fmla="*/ 130628 h 381745"/>
                  <a:gd name="connsiteX20" fmla="*/ 555172 w 642258"/>
                  <a:gd name="connsiteY20" fmla="*/ 119743 h 381745"/>
                  <a:gd name="connsiteX21" fmla="*/ 446315 w 642258"/>
                  <a:gd name="connsiteY21" fmla="*/ 130628 h 381745"/>
                  <a:gd name="connsiteX22" fmla="*/ 413658 w 642258"/>
                  <a:gd name="connsiteY22" fmla="*/ 152400 h 381745"/>
                  <a:gd name="connsiteX23" fmla="*/ 370115 w 642258"/>
                  <a:gd name="connsiteY23" fmla="*/ 195943 h 381745"/>
                  <a:gd name="connsiteX24" fmla="*/ 326572 w 642258"/>
                  <a:gd name="connsiteY24" fmla="*/ 228600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258" h="381745">
                    <a:moveTo>
                      <a:pt x="195943" y="348343"/>
                    </a:moveTo>
                    <a:cubicBezTo>
                      <a:pt x="203200" y="290286"/>
                      <a:pt x="187612" y="224342"/>
                      <a:pt x="217715" y="174171"/>
                    </a:cubicBezTo>
                    <a:cubicBezTo>
                      <a:pt x="230916" y="152170"/>
                      <a:pt x="273662" y="169305"/>
                      <a:pt x="293915" y="185057"/>
                    </a:cubicBezTo>
                    <a:cubicBezTo>
                      <a:pt x="312030" y="199146"/>
                      <a:pt x="315686" y="250371"/>
                      <a:pt x="315686" y="250371"/>
                    </a:cubicBezTo>
                    <a:cubicBezTo>
                      <a:pt x="312057" y="286657"/>
                      <a:pt x="327188" y="330443"/>
                      <a:pt x="304800" y="359228"/>
                    </a:cubicBezTo>
                    <a:cubicBezTo>
                      <a:pt x="254138" y="424365"/>
                      <a:pt x="232964" y="328779"/>
                      <a:pt x="228600" y="315686"/>
                    </a:cubicBezTo>
                    <a:cubicBezTo>
                      <a:pt x="224972" y="261257"/>
                      <a:pt x="225429" y="206401"/>
                      <a:pt x="217715" y="152400"/>
                    </a:cubicBezTo>
                    <a:cubicBezTo>
                      <a:pt x="214470" y="129682"/>
                      <a:pt x="212170" y="103314"/>
                      <a:pt x="195943" y="87086"/>
                    </a:cubicBezTo>
                    <a:lnTo>
                      <a:pt x="174172" y="65314"/>
                    </a:lnTo>
                    <a:cubicBezTo>
                      <a:pt x="156029" y="10886"/>
                      <a:pt x="174172" y="36286"/>
                      <a:pt x="97972" y="10886"/>
                    </a:cubicBezTo>
                    <a:lnTo>
                      <a:pt x="65315" y="0"/>
                    </a:lnTo>
                    <a:cubicBezTo>
                      <a:pt x="39629" y="8562"/>
                      <a:pt x="25828" y="7754"/>
                      <a:pt x="10886" y="32657"/>
                    </a:cubicBezTo>
                    <a:cubicBezTo>
                      <a:pt x="4982" y="42496"/>
                      <a:pt x="3629" y="54428"/>
                      <a:pt x="0" y="65314"/>
                    </a:cubicBezTo>
                    <a:cubicBezTo>
                      <a:pt x="3629" y="97971"/>
                      <a:pt x="2240" y="131586"/>
                      <a:pt x="10886" y="163286"/>
                    </a:cubicBezTo>
                    <a:cubicBezTo>
                      <a:pt x="14006" y="174725"/>
                      <a:pt x="59688" y="204327"/>
                      <a:pt x="65315" y="206828"/>
                    </a:cubicBezTo>
                    <a:cubicBezTo>
                      <a:pt x="159032" y="248480"/>
                      <a:pt x="219299" y="233267"/>
                      <a:pt x="337458" y="239486"/>
                    </a:cubicBezTo>
                    <a:cubicBezTo>
                      <a:pt x="439993" y="252302"/>
                      <a:pt x="492218" y="264198"/>
                      <a:pt x="609600" y="239486"/>
                    </a:cubicBezTo>
                    <a:cubicBezTo>
                      <a:pt x="624730" y="236301"/>
                      <a:pt x="638642" y="185018"/>
                      <a:pt x="642258" y="174171"/>
                    </a:cubicBezTo>
                    <a:cubicBezTo>
                      <a:pt x="638629" y="163285"/>
                      <a:pt x="640332" y="148682"/>
                      <a:pt x="631372" y="141514"/>
                    </a:cubicBezTo>
                    <a:cubicBezTo>
                      <a:pt x="619689" y="132168"/>
                      <a:pt x="602214" y="134738"/>
                      <a:pt x="587829" y="130628"/>
                    </a:cubicBezTo>
                    <a:cubicBezTo>
                      <a:pt x="576796" y="127476"/>
                      <a:pt x="566058" y="123371"/>
                      <a:pt x="555172" y="119743"/>
                    </a:cubicBezTo>
                    <a:cubicBezTo>
                      <a:pt x="518886" y="123371"/>
                      <a:pt x="481848" y="122428"/>
                      <a:pt x="446315" y="130628"/>
                    </a:cubicBezTo>
                    <a:cubicBezTo>
                      <a:pt x="433567" y="133570"/>
                      <a:pt x="423591" y="143886"/>
                      <a:pt x="413658" y="152400"/>
                    </a:cubicBezTo>
                    <a:cubicBezTo>
                      <a:pt x="398073" y="165758"/>
                      <a:pt x="387194" y="184557"/>
                      <a:pt x="370115" y="195943"/>
                    </a:cubicBezTo>
                    <a:cubicBezTo>
                      <a:pt x="333188" y="220561"/>
                      <a:pt x="346709" y="208463"/>
                      <a:pt x="326572" y="2286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52481" y="3346199"/>
              <a:ext cx="2753896" cy="1756909"/>
              <a:chOff x="290926" y="3076348"/>
              <a:chExt cx="2753896" cy="1756909"/>
            </a:xfrm>
          </p:grpSpPr>
          <p:sp>
            <p:nvSpPr>
              <p:cNvPr id="3" name="Cloud 2"/>
              <p:cNvSpPr/>
              <p:nvPr/>
            </p:nvSpPr>
            <p:spPr>
              <a:xfrm>
                <a:off x="290926" y="3485730"/>
                <a:ext cx="2753896" cy="13475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9688" y="3837634"/>
                <a:ext cx="2395134" cy="707886"/>
              </a:xfrm>
              <a:prstGeom prst="rect">
                <a:avLst/>
              </a:prstGeom>
            </p:spPr>
            <p:txBody>
              <a:bodyPr wrap="square">
                <a:spAutoFit/>
              </a:bodyPr>
              <a:lstStyle/>
              <a:p>
                <a:r>
                  <a:rPr lang="en-US" sz="2000" dirty="0"/>
                  <a:t>Go to the lost sheep of Israel (the Jews)</a:t>
                </a:r>
              </a:p>
            </p:txBody>
          </p:sp>
          <p:grpSp>
            <p:nvGrpSpPr>
              <p:cNvPr id="11" name="Group 10"/>
              <p:cNvGrpSpPr/>
              <p:nvPr/>
            </p:nvGrpSpPr>
            <p:grpSpPr>
              <a:xfrm>
                <a:off x="503869" y="3076348"/>
                <a:ext cx="1084961" cy="812962"/>
                <a:chOff x="3468098" y="4356424"/>
                <a:chExt cx="2312313" cy="1732618"/>
              </a:xfrm>
            </p:grpSpPr>
            <p:sp>
              <p:nvSpPr>
                <p:cNvPr id="12" name="Trapezoid 11"/>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468098" y="4356424"/>
                  <a:ext cx="1159080" cy="1168437"/>
                  <a:chOff x="4284932" y="881260"/>
                  <a:chExt cx="1159080" cy="1168437"/>
                </a:xfrm>
              </p:grpSpPr>
              <p:grpSp>
                <p:nvGrpSpPr>
                  <p:cNvPr id="19" name="Group 18"/>
                  <p:cNvGrpSpPr/>
                  <p:nvPr/>
                </p:nvGrpSpPr>
                <p:grpSpPr>
                  <a:xfrm rot="2406796" flipH="1">
                    <a:off x="5182014" y="1035478"/>
                    <a:ext cx="261998" cy="327183"/>
                    <a:chOff x="3672310" y="4939414"/>
                    <a:chExt cx="327111" cy="340655"/>
                  </a:xfrm>
                </p:grpSpPr>
                <p:sp>
                  <p:nvSpPr>
                    <p:cNvPr id="32" name="Flowchart: Delay 31"/>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lay 32"/>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rot="19193204">
                    <a:off x="4284932" y="1009735"/>
                    <a:ext cx="261998" cy="327183"/>
                    <a:chOff x="3672310" y="4939414"/>
                    <a:chExt cx="327111" cy="340655"/>
                  </a:xfrm>
                </p:grpSpPr>
                <p:sp>
                  <p:nvSpPr>
                    <p:cNvPr id="30" name="Flowchart: Delay 29"/>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ardrop 20"/>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e 22"/>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23"/>
                  <p:cNvGrpSpPr/>
                  <p:nvPr/>
                </p:nvGrpSpPr>
                <p:grpSpPr>
                  <a:xfrm>
                    <a:off x="4508619" y="1370505"/>
                    <a:ext cx="230546" cy="286299"/>
                    <a:chOff x="3952826" y="5337540"/>
                    <a:chExt cx="135603" cy="151910"/>
                  </a:xfrm>
                </p:grpSpPr>
                <p:sp>
                  <p:nvSpPr>
                    <p:cNvPr id="28" name="Oval 27"/>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005922" y="1359834"/>
                    <a:ext cx="230546" cy="286299"/>
                    <a:chOff x="4133631" y="5337540"/>
                    <a:chExt cx="135603" cy="151910"/>
                  </a:xfrm>
                </p:grpSpPr>
                <p:sp>
                  <p:nvSpPr>
                    <p:cNvPr id="26" name="Oval 25"/>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 name="Group 38"/>
              <p:cNvGrpSpPr/>
              <p:nvPr/>
            </p:nvGrpSpPr>
            <p:grpSpPr>
              <a:xfrm flipH="1">
                <a:off x="1571135" y="3076348"/>
                <a:ext cx="1084961" cy="812962"/>
                <a:chOff x="3468098" y="4356424"/>
                <a:chExt cx="2312313" cy="1732618"/>
              </a:xfrm>
            </p:grpSpPr>
            <p:sp>
              <p:nvSpPr>
                <p:cNvPr id="40" name="Trapezoid 39"/>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3468098" y="4356424"/>
                  <a:ext cx="1159080" cy="1168437"/>
                  <a:chOff x="4284932" y="881260"/>
                  <a:chExt cx="1159080" cy="1168437"/>
                </a:xfrm>
              </p:grpSpPr>
              <p:grpSp>
                <p:nvGrpSpPr>
                  <p:cNvPr id="47" name="Group 46"/>
                  <p:cNvGrpSpPr/>
                  <p:nvPr/>
                </p:nvGrpSpPr>
                <p:grpSpPr>
                  <a:xfrm rot="2406796" flipH="1">
                    <a:off x="5182014" y="1035478"/>
                    <a:ext cx="261998" cy="327183"/>
                    <a:chOff x="3672310" y="4939414"/>
                    <a:chExt cx="327111" cy="340655"/>
                  </a:xfrm>
                </p:grpSpPr>
                <p:sp>
                  <p:nvSpPr>
                    <p:cNvPr id="60" name="Flowchart: Delay 59"/>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Delay 60"/>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rot="19193204">
                    <a:off x="4284932" y="1009735"/>
                    <a:ext cx="261998" cy="327183"/>
                    <a:chOff x="3672310" y="4939414"/>
                    <a:chExt cx="327111" cy="340655"/>
                  </a:xfrm>
                </p:grpSpPr>
                <p:sp>
                  <p:nvSpPr>
                    <p:cNvPr id="58" name="Flowchart: Delay 57"/>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lay 58"/>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ardrop 48"/>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e 50"/>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2" name="Group 51"/>
                  <p:cNvGrpSpPr/>
                  <p:nvPr/>
                </p:nvGrpSpPr>
                <p:grpSpPr>
                  <a:xfrm>
                    <a:off x="4508619" y="1370505"/>
                    <a:ext cx="230546" cy="286299"/>
                    <a:chOff x="3952826" y="5337540"/>
                    <a:chExt cx="135603" cy="151910"/>
                  </a:xfrm>
                </p:grpSpPr>
                <p:sp>
                  <p:nvSpPr>
                    <p:cNvPr id="56" name="Oval 55"/>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5005922" y="1359834"/>
                    <a:ext cx="230546" cy="286299"/>
                    <a:chOff x="4133631" y="5337540"/>
                    <a:chExt cx="135603" cy="151910"/>
                  </a:xfrm>
                </p:grpSpPr>
                <p:sp>
                  <p:nvSpPr>
                    <p:cNvPr id="54" name="Oval 53"/>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032" name="Group 1031"/>
          <p:cNvGrpSpPr/>
          <p:nvPr/>
        </p:nvGrpSpPr>
        <p:grpSpPr>
          <a:xfrm>
            <a:off x="3081844" y="1505795"/>
            <a:ext cx="2836262" cy="2661129"/>
            <a:chOff x="3081844" y="1505795"/>
            <a:chExt cx="2836262" cy="2661129"/>
          </a:xfrm>
        </p:grpSpPr>
        <p:grpSp>
          <p:nvGrpSpPr>
            <p:cNvPr id="116" name="Group 115"/>
            <p:cNvGrpSpPr/>
            <p:nvPr/>
          </p:nvGrpSpPr>
          <p:grpSpPr>
            <a:xfrm>
              <a:off x="4179743" y="1505795"/>
              <a:ext cx="642258" cy="2101174"/>
              <a:chOff x="1469571" y="1491343"/>
              <a:chExt cx="642258" cy="2101174"/>
            </a:xfrm>
          </p:grpSpPr>
          <p:sp>
            <p:nvSpPr>
              <p:cNvPr id="117" name="Freeform 116"/>
              <p:cNvSpPr/>
              <p:nvPr/>
            </p:nvSpPr>
            <p:spPr>
              <a:xfrm>
                <a:off x="1653236" y="1829031"/>
                <a:ext cx="156013" cy="1763486"/>
              </a:xfrm>
              <a:custGeom>
                <a:avLst/>
                <a:gdLst>
                  <a:gd name="connsiteX0" fmla="*/ 46543 w 156013"/>
                  <a:gd name="connsiteY0" fmla="*/ 0 h 1763486"/>
                  <a:gd name="connsiteX1" fmla="*/ 57428 w 156013"/>
                  <a:gd name="connsiteY1" fmla="*/ 163286 h 1763486"/>
                  <a:gd name="connsiteX2" fmla="*/ 68314 w 156013"/>
                  <a:gd name="connsiteY2" fmla="*/ 881743 h 1763486"/>
                  <a:gd name="connsiteX3" fmla="*/ 111857 w 156013"/>
                  <a:gd name="connsiteY3" fmla="*/ 925286 h 1763486"/>
                  <a:gd name="connsiteX4" fmla="*/ 144514 w 156013"/>
                  <a:gd name="connsiteY4" fmla="*/ 936171 h 1763486"/>
                  <a:gd name="connsiteX5" fmla="*/ 144514 w 156013"/>
                  <a:gd name="connsiteY5" fmla="*/ 870857 h 1763486"/>
                  <a:gd name="connsiteX6" fmla="*/ 111857 w 156013"/>
                  <a:gd name="connsiteY6" fmla="*/ 859971 h 1763486"/>
                  <a:gd name="connsiteX7" fmla="*/ 24771 w 156013"/>
                  <a:gd name="connsiteY7" fmla="*/ 870857 h 1763486"/>
                  <a:gd name="connsiteX8" fmla="*/ 3000 w 156013"/>
                  <a:gd name="connsiteY8" fmla="*/ 936171 h 1763486"/>
                  <a:gd name="connsiteX9" fmla="*/ 13886 w 156013"/>
                  <a:gd name="connsiteY9" fmla="*/ 1077686 h 1763486"/>
                  <a:gd name="connsiteX10" fmla="*/ 46543 w 156013"/>
                  <a:gd name="connsiteY10" fmla="*/ 1099457 h 1763486"/>
                  <a:gd name="connsiteX11" fmla="*/ 57428 w 156013"/>
                  <a:gd name="connsiteY11" fmla="*/ 1132114 h 1763486"/>
                  <a:gd name="connsiteX12" fmla="*/ 79200 w 156013"/>
                  <a:gd name="connsiteY12" fmla="*/ 1164771 h 1763486"/>
                  <a:gd name="connsiteX13" fmla="*/ 90086 w 156013"/>
                  <a:gd name="connsiteY13" fmla="*/ 1426029 h 1763486"/>
                  <a:gd name="connsiteX14" fmla="*/ 79200 w 156013"/>
                  <a:gd name="connsiteY14" fmla="*/ 1469571 h 1763486"/>
                  <a:gd name="connsiteX15" fmla="*/ 68314 w 156013"/>
                  <a:gd name="connsiteY15" fmla="*/ 1502229 h 1763486"/>
                  <a:gd name="connsiteX16" fmla="*/ 24771 w 156013"/>
                  <a:gd name="connsiteY16" fmla="*/ 1556657 h 1763486"/>
                  <a:gd name="connsiteX17" fmla="*/ 3000 w 156013"/>
                  <a:gd name="connsiteY17"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013" h="1763486">
                    <a:moveTo>
                      <a:pt x="46543" y="0"/>
                    </a:moveTo>
                    <a:cubicBezTo>
                      <a:pt x="50171" y="54429"/>
                      <a:pt x="56082" y="108753"/>
                      <a:pt x="57428" y="163286"/>
                    </a:cubicBezTo>
                    <a:cubicBezTo>
                      <a:pt x="63340" y="402726"/>
                      <a:pt x="51249" y="642839"/>
                      <a:pt x="68314" y="881743"/>
                    </a:cubicBezTo>
                    <a:cubicBezTo>
                      <a:pt x="69776" y="902217"/>
                      <a:pt x="92384" y="918795"/>
                      <a:pt x="111857" y="925286"/>
                    </a:cubicBezTo>
                    <a:lnTo>
                      <a:pt x="144514" y="936171"/>
                    </a:lnTo>
                    <a:cubicBezTo>
                      <a:pt x="151772" y="914399"/>
                      <a:pt x="166286" y="892629"/>
                      <a:pt x="144514" y="870857"/>
                    </a:cubicBezTo>
                    <a:cubicBezTo>
                      <a:pt x="136400" y="862743"/>
                      <a:pt x="122743" y="863600"/>
                      <a:pt x="111857" y="859971"/>
                    </a:cubicBezTo>
                    <a:cubicBezTo>
                      <a:pt x="82828" y="863600"/>
                      <a:pt x="48737" y="854081"/>
                      <a:pt x="24771" y="870857"/>
                    </a:cubicBezTo>
                    <a:cubicBezTo>
                      <a:pt x="5970" y="884017"/>
                      <a:pt x="3000" y="936171"/>
                      <a:pt x="3000" y="936171"/>
                    </a:cubicBezTo>
                    <a:cubicBezTo>
                      <a:pt x="6629" y="983343"/>
                      <a:pt x="1696" y="1031972"/>
                      <a:pt x="13886" y="1077686"/>
                    </a:cubicBezTo>
                    <a:cubicBezTo>
                      <a:pt x="17257" y="1090327"/>
                      <a:pt x="38370" y="1089241"/>
                      <a:pt x="46543" y="1099457"/>
                    </a:cubicBezTo>
                    <a:cubicBezTo>
                      <a:pt x="53711" y="1108417"/>
                      <a:pt x="52296" y="1121851"/>
                      <a:pt x="57428" y="1132114"/>
                    </a:cubicBezTo>
                    <a:cubicBezTo>
                      <a:pt x="63279" y="1143816"/>
                      <a:pt x="71943" y="1153885"/>
                      <a:pt x="79200" y="1164771"/>
                    </a:cubicBezTo>
                    <a:cubicBezTo>
                      <a:pt x="119524" y="1285745"/>
                      <a:pt x="108324" y="1225412"/>
                      <a:pt x="90086" y="1426029"/>
                    </a:cubicBezTo>
                    <a:cubicBezTo>
                      <a:pt x="88732" y="1440928"/>
                      <a:pt x="83310" y="1455186"/>
                      <a:pt x="79200" y="1469571"/>
                    </a:cubicBezTo>
                    <a:cubicBezTo>
                      <a:pt x="76048" y="1480604"/>
                      <a:pt x="73446" y="1491966"/>
                      <a:pt x="68314" y="1502229"/>
                    </a:cubicBezTo>
                    <a:cubicBezTo>
                      <a:pt x="54581" y="1529695"/>
                      <a:pt x="45022" y="1536406"/>
                      <a:pt x="24771" y="1556657"/>
                    </a:cubicBezTo>
                    <a:cubicBezTo>
                      <a:pt x="-11917" y="1666722"/>
                      <a:pt x="3000" y="1599022"/>
                      <a:pt x="3000" y="176348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1469571" y="1491343"/>
                <a:ext cx="642258" cy="381745"/>
              </a:xfrm>
              <a:custGeom>
                <a:avLst/>
                <a:gdLst>
                  <a:gd name="connsiteX0" fmla="*/ 195943 w 642258"/>
                  <a:gd name="connsiteY0" fmla="*/ 348343 h 381745"/>
                  <a:gd name="connsiteX1" fmla="*/ 217715 w 642258"/>
                  <a:gd name="connsiteY1" fmla="*/ 174171 h 381745"/>
                  <a:gd name="connsiteX2" fmla="*/ 293915 w 642258"/>
                  <a:gd name="connsiteY2" fmla="*/ 185057 h 381745"/>
                  <a:gd name="connsiteX3" fmla="*/ 315686 w 642258"/>
                  <a:gd name="connsiteY3" fmla="*/ 250371 h 381745"/>
                  <a:gd name="connsiteX4" fmla="*/ 304800 w 642258"/>
                  <a:gd name="connsiteY4" fmla="*/ 359228 h 381745"/>
                  <a:gd name="connsiteX5" fmla="*/ 228600 w 642258"/>
                  <a:gd name="connsiteY5" fmla="*/ 315686 h 381745"/>
                  <a:gd name="connsiteX6" fmla="*/ 217715 w 642258"/>
                  <a:gd name="connsiteY6" fmla="*/ 152400 h 381745"/>
                  <a:gd name="connsiteX7" fmla="*/ 195943 w 642258"/>
                  <a:gd name="connsiteY7" fmla="*/ 87086 h 381745"/>
                  <a:gd name="connsiteX8" fmla="*/ 174172 w 642258"/>
                  <a:gd name="connsiteY8" fmla="*/ 65314 h 381745"/>
                  <a:gd name="connsiteX9" fmla="*/ 97972 w 642258"/>
                  <a:gd name="connsiteY9" fmla="*/ 10886 h 381745"/>
                  <a:gd name="connsiteX10" fmla="*/ 65315 w 642258"/>
                  <a:gd name="connsiteY10" fmla="*/ 0 h 381745"/>
                  <a:gd name="connsiteX11" fmla="*/ 10886 w 642258"/>
                  <a:gd name="connsiteY11" fmla="*/ 32657 h 381745"/>
                  <a:gd name="connsiteX12" fmla="*/ 0 w 642258"/>
                  <a:gd name="connsiteY12" fmla="*/ 65314 h 381745"/>
                  <a:gd name="connsiteX13" fmla="*/ 10886 w 642258"/>
                  <a:gd name="connsiteY13" fmla="*/ 163286 h 381745"/>
                  <a:gd name="connsiteX14" fmla="*/ 65315 w 642258"/>
                  <a:gd name="connsiteY14" fmla="*/ 206828 h 381745"/>
                  <a:gd name="connsiteX15" fmla="*/ 337458 w 642258"/>
                  <a:gd name="connsiteY15" fmla="*/ 239486 h 381745"/>
                  <a:gd name="connsiteX16" fmla="*/ 609600 w 642258"/>
                  <a:gd name="connsiteY16" fmla="*/ 239486 h 381745"/>
                  <a:gd name="connsiteX17" fmla="*/ 642258 w 642258"/>
                  <a:gd name="connsiteY17" fmla="*/ 174171 h 381745"/>
                  <a:gd name="connsiteX18" fmla="*/ 631372 w 642258"/>
                  <a:gd name="connsiteY18" fmla="*/ 141514 h 381745"/>
                  <a:gd name="connsiteX19" fmla="*/ 587829 w 642258"/>
                  <a:gd name="connsiteY19" fmla="*/ 130628 h 381745"/>
                  <a:gd name="connsiteX20" fmla="*/ 555172 w 642258"/>
                  <a:gd name="connsiteY20" fmla="*/ 119743 h 381745"/>
                  <a:gd name="connsiteX21" fmla="*/ 446315 w 642258"/>
                  <a:gd name="connsiteY21" fmla="*/ 130628 h 381745"/>
                  <a:gd name="connsiteX22" fmla="*/ 413658 w 642258"/>
                  <a:gd name="connsiteY22" fmla="*/ 152400 h 381745"/>
                  <a:gd name="connsiteX23" fmla="*/ 370115 w 642258"/>
                  <a:gd name="connsiteY23" fmla="*/ 195943 h 381745"/>
                  <a:gd name="connsiteX24" fmla="*/ 326572 w 642258"/>
                  <a:gd name="connsiteY24" fmla="*/ 228600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258" h="381745">
                    <a:moveTo>
                      <a:pt x="195943" y="348343"/>
                    </a:moveTo>
                    <a:cubicBezTo>
                      <a:pt x="203200" y="290286"/>
                      <a:pt x="187612" y="224342"/>
                      <a:pt x="217715" y="174171"/>
                    </a:cubicBezTo>
                    <a:cubicBezTo>
                      <a:pt x="230916" y="152170"/>
                      <a:pt x="273662" y="169305"/>
                      <a:pt x="293915" y="185057"/>
                    </a:cubicBezTo>
                    <a:cubicBezTo>
                      <a:pt x="312030" y="199146"/>
                      <a:pt x="315686" y="250371"/>
                      <a:pt x="315686" y="250371"/>
                    </a:cubicBezTo>
                    <a:cubicBezTo>
                      <a:pt x="312057" y="286657"/>
                      <a:pt x="327188" y="330443"/>
                      <a:pt x="304800" y="359228"/>
                    </a:cubicBezTo>
                    <a:cubicBezTo>
                      <a:pt x="254138" y="424365"/>
                      <a:pt x="232964" y="328779"/>
                      <a:pt x="228600" y="315686"/>
                    </a:cubicBezTo>
                    <a:cubicBezTo>
                      <a:pt x="224972" y="261257"/>
                      <a:pt x="225429" y="206401"/>
                      <a:pt x="217715" y="152400"/>
                    </a:cubicBezTo>
                    <a:cubicBezTo>
                      <a:pt x="214470" y="129682"/>
                      <a:pt x="212170" y="103314"/>
                      <a:pt x="195943" y="87086"/>
                    </a:cubicBezTo>
                    <a:lnTo>
                      <a:pt x="174172" y="65314"/>
                    </a:lnTo>
                    <a:cubicBezTo>
                      <a:pt x="156029" y="10886"/>
                      <a:pt x="174172" y="36286"/>
                      <a:pt x="97972" y="10886"/>
                    </a:cubicBezTo>
                    <a:lnTo>
                      <a:pt x="65315" y="0"/>
                    </a:lnTo>
                    <a:cubicBezTo>
                      <a:pt x="39629" y="8562"/>
                      <a:pt x="25828" y="7754"/>
                      <a:pt x="10886" y="32657"/>
                    </a:cubicBezTo>
                    <a:cubicBezTo>
                      <a:pt x="4982" y="42496"/>
                      <a:pt x="3629" y="54428"/>
                      <a:pt x="0" y="65314"/>
                    </a:cubicBezTo>
                    <a:cubicBezTo>
                      <a:pt x="3629" y="97971"/>
                      <a:pt x="2240" y="131586"/>
                      <a:pt x="10886" y="163286"/>
                    </a:cubicBezTo>
                    <a:cubicBezTo>
                      <a:pt x="14006" y="174725"/>
                      <a:pt x="59688" y="204327"/>
                      <a:pt x="65315" y="206828"/>
                    </a:cubicBezTo>
                    <a:cubicBezTo>
                      <a:pt x="159032" y="248480"/>
                      <a:pt x="219299" y="233267"/>
                      <a:pt x="337458" y="239486"/>
                    </a:cubicBezTo>
                    <a:cubicBezTo>
                      <a:pt x="439993" y="252302"/>
                      <a:pt x="492218" y="264198"/>
                      <a:pt x="609600" y="239486"/>
                    </a:cubicBezTo>
                    <a:cubicBezTo>
                      <a:pt x="624730" y="236301"/>
                      <a:pt x="638642" y="185018"/>
                      <a:pt x="642258" y="174171"/>
                    </a:cubicBezTo>
                    <a:cubicBezTo>
                      <a:pt x="638629" y="163285"/>
                      <a:pt x="640332" y="148682"/>
                      <a:pt x="631372" y="141514"/>
                    </a:cubicBezTo>
                    <a:cubicBezTo>
                      <a:pt x="619689" y="132168"/>
                      <a:pt x="602214" y="134738"/>
                      <a:pt x="587829" y="130628"/>
                    </a:cubicBezTo>
                    <a:cubicBezTo>
                      <a:pt x="576796" y="127476"/>
                      <a:pt x="566058" y="123371"/>
                      <a:pt x="555172" y="119743"/>
                    </a:cubicBezTo>
                    <a:cubicBezTo>
                      <a:pt x="518886" y="123371"/>
                      <a:pt x="481848" y="122428"/>
                      <a:pt x="446315" y="130628"/>
                    </a:cubicBezTo>
                    <a:cubicBezTo>
                      <a:pt x="433567" y="133570"/>
                      <a:pt x="423591" y="143886"/>
                      <a:pt x="413658" y="152400"/>
                    </a:cubicBezTo>
                    <a:cubicBezTo>
                      <a:pt x="398073" y="165758"/>
                      <a:pt x="387194" y="184557"/>
                      <a:pt x="370115" y="195943"/>
                    </a:cubicBezTo>
                    <a:cubicBezTo>
                      <a:pt x="333188" y="220561"/>
                      <a:pt x="346709" y="208463"/>
                      <a:pt x="326572" y="2286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p:cNvGrpSpPr/>
            <p:nvPr/>
          </p:nvGrpSpPr>
          <p:grpSpPr>
            <a:xfrm>
              <a:off x="3081844" y="2745710"/>
              <a:ext cx="2836262" cy="1421214"/>
              <a:chOff x="3081844" y="2745710"/>
              <a:chExt cx="2836262" cy="1421214"/>
            </a:xfrm>
          </p:grpSpPr>
          <p:sp>
            <p:nvSpPr>
              <p:cNvPr id="68" name="Cloud 67"/>
              <p:cNvSpPr/>
              <p:nvPr/>
            </p:nvSpPr>
            <p:spPr>
              <a:xfrm rot="10954094">
                <a:off x="3150563" y="2819397"/>
                <a:ext cx="2753896" cy="13475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081844" y="3127255"/>
                <a:ext cx="2836262" cy="1015663"/>
              </a:xfrm>
              <a:prstGeom prst="rect">
                <a:avLst/>
              </a:prstGeom>
            </p:spPr>
            <p:txBody>
              <a:bodyPr wrap="square">
                <a:spAutoFit/>
              </a:bodyPr>
              <a:lstStyle/>
              <a:p>
                <a:pPr algn="ctr"/>
                <a:r>
                  <a:rPr lang="en-US" sz="2000" dirty="0"/>
                  <a:t>Heal the sick, raise the dead, and cast out </a:t>
                </a:r>
              </a:p>
              <a:p>
                <a:pPr algn="ctr"/>
                <a:r>
                  <a:rPr lang="en-US" sz="2000" dirty="0"/>
                  <a:t>devils</a:t>
                </a:r>
              </a:p>
            </p:txBody>
          </p:sp>
          <p:grpSp>
            <p:nvGrpSpPr>
              <p:cNvPr id="2" name="Group 1"/>
              <p:cNvGrpSpPr/>
              <p:nvPr/>
            </p:nvGrpSpPr>
            <p:grpSpPr>
              <a:xfrm rot="2850026">
                <a:off x="4182170" y="2341639"/>
                <a:ext cx="442534" cy="1250675"/>
                <a:chOff x="2872285" y="4647413"/>
                <a:chExt cx="442534" cy="1250675"/>
              </a:xfrm>
            </p:grpSpPr>
            <p:sp>
              <p:nvSpPr>
                <p:cNvPr id="9" name="Rounded Rectangle 8"/>
                <p:cNvSpPr/>
                <p:nvPr/>
              </p:nvSpPr>
              <p:spPr>
                <a:xfrm rot="18759592">
                  <a:off x="2468214" y="5051484"/>
                  <a:ext cx="1250675" cy="442534"/>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8759592">
                  <a:off x="2859844" y="5064192"/>
                  <a:ext cx="470199" cy="41967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1" name="Group 1030"/>
          <p:cNvGrpSpPr/>
          <p:nvPr/>
        </p:nvGrpSpPr>
        <p:grpSpPr>
          <a:xfrm>
            <a:off x="5029390" y="1496487"/>
            <a:ext cx="2836262" cy="3970707"/>
            <a:chOff x="5029390" y="1496487"/>
            <a:chExt cx="2836262" cy="3970707"/>
          </a:xfrm>
        </p:grpSpPr>
        <p:grpSp>
          <p:nvGrpSpPr>
            <p:cNvPr id="139" name="Group 138"/>
            <p:cNvGrpSpPr/>
            <p:nvPr/>
          </p:nvGrpSpPr>
          <p:grpSpPr>
            <a:xfrm>
              <a:off x="6277757" y="1496487"/>
              <a:ext cx="642258" cy="2767315"/>
              <a:chOff x="1469571" y="1491343"/>
              <a:chExt cx="642258" cy="2101174"/>
            </a:xfrm>
          </p:grpSpPr>
          <p:sp>
            <p:nvSpPr>
              <p:cNvPr id="140" name="Freeform 139"/>
              <p:cNvSpPr/>
              <p:nvPr/>
            </p:nvSpPr>
            <p:spPr>
              <a:xfrm>
                <a:off x="1653236" y="1829031"/>
                <a:ext cx="156013" cy="1763486"/>
              </a:xfrm>
              <a:custGeom>
                <a:avLst/>
                <a:gdLst>
                  <a:gd name="connsiteX0" fmla="*/ 46543 w 156013"/>
                  <a:gd name="connsiteY0" fmla="*/ 0 h 1763486"/>
                  <a:gd name="connsiteX1" fmla="*/ 57428 w 156013"/>
                  <a:gd name="connsiteY1" fmla="*/ 163286 h 1763486"/>
                  <a:gd name="connsiteX2" fmla="*/ 68314 w 156013"/>
                  <a:gd name="connsiteY2" fmla="*/ 881743 h 1763486"/>
                  <a:gd name="connsiteX3" fmla="*/ 111857 w 156013"/>
                  <a:gd name="connsiteY3" fmla="*/ 925286 h 1763486"/>
                  <a:gd name="connsiteX4" fmla="*/ 144514 w 156013"/>
                  <a:gd name="connsiteY4" fmla="*/ 936171 h 1763486"/>
                  <a:gd name="connsiteX5" fmla="*/ 144514 w 156013"/>
                  <a:gd name="connsiteY5" fmla="*/ 870857 h 1763486"/>
                  <a:gd name="connsiteX6" fmla="*/ 111857 w 156013"/>
                  <a:gd name="connsiteY6" fmla="*/ 859971 h 1763486"/>
                  <a:gd name="connsiteX7" fmla="*/ 24771 w 156013"/>
                  <a:gd name="connsiteY7" fmla="*/ 870857 h 1763486"/>
                  <a:gd name="connsiteX8" fmla="*/ 3000 w 156013"/>
                  <a:gd name="connsiteY8" fmla="*/ 936171 h 1763486"/>
                  <a:gd name="connsiteX9" fmla="*/ 13886 w 156013"/>
                  <a:gd name="connsiteY9" fmla="*/ 1077686 h 1763486"/>
                  <a:gd name="connsiteX10" fmla="*/ 46543 w 156013"/>
                  <a:gd name="connsiteY10" fmla="*/ 1099457 h 1763486"/>
                  <a:gd name="connsiteX11" fmla="*/ 57428 w 156013"/>
                  <a:gd name="connsiteY11" fmla="*/ 1132114 h 1763486"/>
                  <a:gd name="connsiteX12" fmla="*/ 79200 w 156013"/>
                  <a:gd name="connsiteY12" fmla="*/ 1164771 h 1763486"/>
                  <a:gd name="connsiteX13" fmla="*/ 90086 w 156013"/>
                  <a:gd name="connsiteY13" fmla="*/ 1426029 h 1763486"/>
                  <a:gd name="connsiteX14" fmla="*/ 79200 w 156013"/>
                  <a:gd name="connsiteY14" fmla="*/ 1469571 h 1763486"/>
                  <a:gd name="connsiteX15" fmla="*/ 68314 w 156013"/>
                  <a:gd name="connsiteY15" fmla="*/ 1502229 h 1763486"/>
                  <a:gd name="connsiteX16" fmla="*/ 24771 w 156013"/>
                  <a:gd name="connsiteY16" fmla="*/ 1556657 h 1763486"/>
                  <a:gd name="connsiteX17" fmla="*/ 3000 w 156013"/>
                  <a:gd name="connsiteY17"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013" h="1763486">
                    <a:moveTo>
                      <a:pt x="46543" y="0"/>
                    </a:moveTo>
                    <a:cubicBezTo>
                      <a:pt x="50171" y="54429"/>
                      <a:pt x="56082" y="108753"/>
                      <a:pt x="57428" y="163286"/>
                    </a:cubicBezTo>
                    <a:cubicBezTo>
                      <a:pt x="63340" y="402726"/>
                      <a:pt x="51249" y="642839"/>
                      <a:pt x="68314" y="881743"/>
                    </a:cubicBezTo>
                    <a:cubicBezTo>
                      <a:pt x="69776" y="902217"/>
                      <a:pt x="92384" y="918795"/>
                      <a:pt x="111857" y="925286"/>
                    </a:cubicBezTo>
                    <a:lnTo>
                      <a:pt x="144514" y="936171"/>
                    </a:lnTo>
                    <a:cubicBezTo>
                      <a:pt x="151772" y="914399"/>
                      <a:pt x="166286" y="892629"/>
                      <a:pt x="144514" y="870857"/>
                    </a:cubicBezTo>
                    <a:cubicBezTo>
                      <a:pt x="136400" y="862743"/>
                      <a:pt x="122743" y="863600"/>
                      <a:pt x="111857" y="859971"/>
                    </a:cubicBezTo>
                    <a:cubicBezTo>
                      <a:pt x="82828" y="863600"/>
                      <a:pt x="48737" y="854081"/>
                      <a:pt x="24771" y="870857"/>
                    </a:cubicBezTo>
                    <a:cubicBezTo>
                      <a:pt x="5970" y="884017"/>
                      <a:pt x="3000" y="936171"/>
                      <a:pt x="3000" y="936171"/>
                    </a:cubicBezTo>
                    <a:cubicBezTo>
                      <a:pt x="6629" y="983343"/>
                      <a:pt x="1696" y="1031972"/>
                      <a:pt x="13886" y="1077686"/>
                    </a:cubicBezTo>
                    <a:cubicBezTo>
                      <a:pt x="17257" y="1090327"/>
                      <a:pt x="38370" y="1089241"/>
                      <a:pt x="46543" y="1099457"/>
                    </a:cubicBezTo>
                    <a:cubicBezTo>
                      <a:pt x="53711" y="1108417"/>
                      <a:pt x="52296" y="1121851"/>
                      <a:pt x="57428" y="1132114"/>
                    </a:cubicBezTo>
                    <a:cubicBezTo>
                      <a:pt x="63279" y="1143816"/>
                      <a:pt x="71943" y="1153885"/>
                      <a:pt x="79200" y="1164771"/>
                    </a:cubicBezTo>
                    <a:cubicBezTo>
                      <a:pt x="119524" y="1285745"/>
                      <a:pt x="108324" y="1225412"/>
                      <a:pt x="90086" y="1426029"/>
                    </a:cubicBezTo>
                    <a:cubicBezTo>
                      <a:pt x="88732" y="1440928"/>
                      <a:pt x="83310" y="1455186"/>
                      <a:pt x="79200" y="1469571"/>
                    </a:cubicBezTo>
                    <a:cubicBezTo>
                      <a:pt x="76048" y="1480604"/>
                      <a:pt x="73446" y="1491966"/>
                      <a:pt x="68314" y="1502229"/>
                    </a:cubicBezTo>
                    <a:cubicBezTo>
                      <a:pt x="54581" y="1529695"/>
                      <a:pt x="45022" y="1536406"/>
                      <a:pt x="24771" y="1556657"/>
                    </a:cubicBezTo>
                    <a:cubicBezTo>
                      <a:pt x="-11917" y="1666722"/>
                      <a:pt x="3000" y="1599022"/>
                      <a:pt x="3000" y="1763486"/>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1469571" y="1491343"/>
                <a:ext cx="642258" cy="381745"/>
              </a:xfrm>
              <a:custGeom>
                <a:avLst/>
                <a:gdLst>
                  <a:gd name="connsiteX0" fmla="*/ 195943 w 642258"/>
                  <a:gd name="connsiteY0" fmla="*/ 348343 h 381745"/>
                  <a:gd name="connsiteX1" fmla="*/ 217715 w 642258"/>
                  <a:gd name="connsiteY1" fmla="*/ 174171 h 381745"/>
                  <a:gd name="connsiteX2" fmla="*/ 293915 w 642258"/>
                  <a:gd name="connsiteY2" fmla="*/ 185057 h 381745"/>
                  <a:gd name="connsiteX3" fmla="*/ 315686 w 642258"/>
                  <a:gd name="connsiteY3" fmla="*/ 250371 h 381745"/>
                  <a:gd name="connsiteX4" fmla="*/ 304800 w 642258"/>
                  <a:gd name="connsiteY4" fmla="*/ 359228 h 381745"/>
                  <a:gd name="connsiteX5" fmla="*/ 228600 w 642258"/>
                  <a:gd name="connsiteY5" fmla="*/ 315686 h 381745"/>
                  <a:gd name="connsiteX6" fmla="*/ 217715 w 642258"/>
                  <a:gd name="connsiteY6" fmla="*/ 152400 h 381745"/>
                  <a:gd name="connsiteX7" fmla="*/ 195943 w 642258"/>
                  <a:gd name="connsiteY7" fmla="*/ 87086 h 381745"/>
                  <a:gd name="connsiteX8" fmla="*/ 174172 w 642258"/>
                  <a:gd name="connsiteY8" fmla="*/ 65314 h 381745"/>
                  <a:gd name="connsiteX9" fmla="*/ 97972 w 642258"/>
                  <a:gd name="connsiteY9" fmla="*/ 10886 h 381745"/>
                  <a:gd name="connsiteX10" fmla="*/ 65315 w 642258"/>
                  <a:gd name="connsiteY10" fmla="*/ 0 h 381745"/>
                  <a:gd name="connsiteX11" fmla="*/ 10886 w 642258"/>
                  <a:gd name="connsiteY11" fmla="*/ 32657 h 381745"/>
                  <a:gd name="connsiteX12" fmla="*/ 0 w 642258"/>
                  <a:gd name="connsiteY12" fmla="*/ 65314 h 381745"/>
                  <a:gd name="connsiteX13" fmla="*/ 10886 w 642258"/>
                  <a:gd name="connsiteY13" fmla="*/ 163286 h 381745"/>
                  <a:gd name="connsiteX14" fmla="*/ 65315 w 642258"/>
                  <a:gd name="connsiteY14" fmla="*/ 206828 h 381745"/>
                  <a:gd name="connsiteX15" fmla="*/ 337458 w 642258"/>
                  <a:gd name="connsiteY15" fmla="*/ 239486 h 381745"/>
                  <a:gd name="connsiteX16" fmla="*/ 609600 w 642258"/>
                  <a:gd name="connsiteY16" fmla="*/ 239486 h 381745"/>
                  <a:gd name="connsiteX17" fmla="*/ 642258 w 642258"/>
                  <a:gd name="connsiteY17" fmla="*/ 174171 h 381745"/>
                  <a:gd name="connsiteX18" fmla="*/ 631372 w 642258"/>
                  <a:gd name="connsiteY18" fmla="*/ 141514 h 381745"/>
                  <a:gd name="connsiteX19" fmla="*/ 587829 w 642258"/>
                  <a:gd name="connsiteY19" fmla="*/ 130628 h 381745"/>
                  <a:gd name="connsiteX20" fmla="*/ 555172 w 642258"/>
                  <a:gd name="connsiteY20" fmla="*/ 119743 h 381745"/>
                  <a:gd name="connsiteX21" fmla="*/ 446315 w 642258"/>
                  <a:gd name="connsiteY21" fmla="*/ 130628 h 381745"/>
                  <a:gd name="connsiteX22" fmla="*/ 413658 w 642258"/>
                  <a:gd name="connsiteY22" fmla="*/ 152400 h 381745"/>
                  <a:gd name="connsiteX23" fmla="*/ 370115 w 642258"/>
                  <a:gd name="connsiteY23" fmla="*/ 195943 h 381745"/>
                  <a:gd name="connsiteX24" fmla="*/ 326572 w 642258"/>
                  <a:gd name="connsiteY24" fmla="*/ 228600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258" h="381745">
                    <a:moveTo>
                      <a:pt x="195943" y="348343"/>
                    </a:moveTo>
                    <a:cubicBezTo>
                      <a:pt x="203200" y="290286"/>
                      <a:pt x="187612" y="224342"/>
                      <a:pt x="217715" y="174171"/>
                    </a:cubicBezTo>
                    <a:cubicBezTo>
                      <a:pt x="230916" y="152170"/>
                      <a:pt x="273662" y="169305"/>
                      <a:pt x="293915" y="185057"/>
                    </a:cubicBezTo>
                    <a:cubicBezTo>
                      <a:pt x="312030" y="199146"/>
                      <a:pt x="315686" y="250371"/>
                      <a:pt x="315686" y="250371"/>
                    </a:cubicBezTo>
                    <a:cubicBezTo>
                      <a:pt x="312057" y="286657"/>
                      <a:pt x="327188" y="330443"/>
                      <a:pt x="304800" y="359228"/>
                    </a:cubicBezTo>
                    <a:cubicBezTo>
                      <a:pt x="254138" y="424365"/>
                      <a:pt x="232964" y="328779"/>
                      <a:pt x="228600" y="315686"/>
                    </a:cubicBezTo>
                    <a:cubicBezTo>
                      <a:pt x="224972" y="261257"/>
                      <a:pt x="225429" y="206401"/>
                      <a:pt x="217715" y="152400"/>
                    </a:cubicBezTo>
                    <a:cubicBezTo>
                      <a:pt x="214470" y="129682"/>
                      <a:pt x="212170" y="103314"/>
                      <a:pt x="195943" y="87086"/>
                    </a:cubicBezTo>
                    <a:lnTo>
                      <a:pt x="174172" y="65314"/>
                    </a:lnTo>
                    <a:cubicBezTo>
                      <a:pt x="156029" y="10886"/>
                      <a:pt x="174172" y="36286"/>
                      <a:pt x="97972" y="10886"/>
                    </a:cubicBezTo>
                    <a:lnTo>
                      <a:pt x="65315" y="0"/>
                    </a:lnTo>
                    <a:cubicBezTo>
                      <a:pt x="39629" y="8562"/>
                      <a:pt x="25828" y="7754"/>
                      <a:pt x="10886" y="32657"/>
                    </a:cubicBezTo>
                    <a:cubicBezTo>
                      <a:pt x="4982" y="42496"/>
                      <a:pt x="3629" y="54428"/>
                      <a:pt x="0" y="65314"/>
                    </a:cubicBezTo>
                    <a:cubicBezTo>
                      <a:pt x="3629" y="97971"/>
                      <a:pt x="2240" y="131586"/>
                      <a:pt x="10886" y="163286"/>
                    </a:cubicBezTo>
                    <a:cubicBezTo>
                      <a:pt x="14006" y="174725"/>
                      <a:pt x="59688" y="204327"/>
                      <a:pt x="65315" y="206828"/>
                    </a:cubicBezTo>
                    <a:cubicBezTo>
                      <a:pt x="159032" y="248480"/>
                      <a:pt x="219299" y="233267"/>
                      <a:pt x="337458" y="239486"/>
                    </a:cubicBezTo>
                    <a:cubicBezTo>
                      <a:pt x="439993" y="252302"/>
                      <a:pt x="492218" y="264198"/>
                      <a:pt x="609600" y="239486"/>
                    </a:cubicBezTo>
                    <a:cubicBezTo>
                      <a:pt x="624730" y="236301"/>
                      <a:pt x="638642" y="185018"/>
                      <a:pt x="642258" y="174171"/>
                    </a:cubicBezTo>
                    <a:cubicBezTo>
                      <a:pt x="638629" y="163285"/>
                      <a:pt x="640332" y="148682"/>
                      <a:pt x="631372" y="141514"/>
                    </a:cubicBezTo>
                    <a:cubicBezTo>
                      <a:pt x="619689" y="132168"/>
                      <a:pt x="602214" y="134738"/>
                      <a:pt x="587829" y="130628"/>
                    </a:cubicBezTo>
                    <a:cubicBezTo>
                      <a:pt x="576796" y="127476"/>
                      <a:pt x="566058" y="123371"/>
                      <a:pt x="555172" y="119743"/>
                    </a:cubicBezTo>
                    <a:cubicBezTo>
                      <a:pt x="518886" y="123371"/>
                      <a:pt x="481848" y="122428"/>
                      <a:pt x="446315" y="130628"/>
                    </a:cubicBezTo>
                    <a:cubicBezTo>
                      <a:pt x="433567" y="133570"/>
                      <a:pt x="423591" y="143886"/>
                      <a:pt x="413658" y="152400"/>
                    </a:cubicBezTo>
                    <a:cubicBezTo>
                      <a:pt x="398073" y="165758"/>
                      <a:pt x="387194" y="184557"/>
                      <a:pt x="370115" y="195943"/>
                    </a:cubicBezTo>
                    <a:cubicBezTo>
                      <a:pt x="333188" y="220561"/>
                      <a:pt x="346709" y="208463"/>
                      <a:pt x="326572" y="22860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8" name="Group 1027"/>
            <p:cNvGrpSpPr/>
            <p:nvPr/>
          </p:nvGrpSpPr>
          <p:grpSpPr>
            <a:xfrm>
              <a:off x="5029390" y="3610144"/>
              <a:ext cx="2836262" cy="1857050"/>
              <a:chOff x="6023057" y="2274553"/>
              <a:chExt cx="2836262" cy="1857050"/>
            </a:xfrm>
          </p:grpSpPr>
          <p:grpSp>
            <p:nvGrpSpPr>
              <p:cNvPr id="120" name="Group 119"/>
              <p:cNvGrpSpPr/>
              <p:nvPr/>
            </p:nvGrpSpPr>
            <p:grpSpPr>
              <a:xfrm>
                <a:off x="6023057" y="2784076"/>
                <a:ext cx="2836262" cy="1347527"/>
                <a:chOff x="3121755" y="2819397"/>
                <a:chExt cx="2836262" cy="1347527"/>
              </a:xfrm>
            </p:grpSpPr>
            <p:sp>
              <p:nvSpPr>
                <p:cNvPr id="121" name="Cloud 120"/>
                <p:cNvSpPr/>
                <p:nvPr/>
              </p:nvSpPr>
              <p:spPr>
                <a:xfrm rot="10954094">
                  <a:off x="3150563" y="2819397"/>
                  <a:ext cx="2753896" cy="13475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3121755" y="3367372"/>
                  <a:ext cx="2836262" cy="707886"/>
                </a:xfrm>
                <a:prstGeom prst="rect">
                  <a:avLst/>
                </a:prstGeom>
              </p:spPr>
              <p:txBody>
                <a:bodyPr wrap="square">
                  <a:spAutoFit/>
                </a:bodyPr>
                <a:lstStyle/>
                <a:p>
                  <a:pPr algn="ctr"/>
                  <a:r>
                    <a:rPr lang="en-US" sz="2000" dirty="0"/>
                    <a:t>Don’t take money, </a:t>
                  </a:r>
                </a:p>
                <a:p>
                  <a:pPr algn="ctr"/>
                  <a:r>
                    <a:rPr lang="en-US" sz="2000" dirty="0"/>
                    <a:t>nor script</a:t>
                  </a:r>
                </a:p>
              </p:txBody>
            </p:sp>
          </p:grpSp>
          <p:sp>
            <p:nvSpPr>
              <p:cNvPr id="128" name="Oval 127"/>
              <p:cNvSpPr/>
              <p:nvPr/>
            </p:nvSpPr>
            <p:spPr>
              <a:xfrm>
                <a:off x="6610955" y="2813522"/>
                <a:ext cx="426624" cy="411041"/>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6899958" y="3019043"/>
                <a:ext cx="299712" cy="28876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6660312" y="3071563"/>
                <a:ext cx="299712" cy="28876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7408149" y="2274553"/>
                <a:ext cx="517705" cy="1085775"/>
                <a:chOff x="6670484" y="957668"/>
                <a:chExt cx="568516" cy="1192340"/>
              </a:xfrm>
            </p:grpSpPr>
            <p:sp>
              <p:nvSpPr>
                <p:cNvPr id="133" name="Donut 132"/>
                <p:cNvSpPr/>
                <p:nvPr/>
              </p:nvSpPr>
              <p:spPr>
                <a:xfrm>
                  <a:off x="6690970" y="957668"/>
                  <a:ext cx="529264" cy="766593"/>
                </a:xfrm>
                <a:prstGeom prst="donut">
                  <a:avLst>
                    <a:gd name="adj" fmla="val 17218"/>
                  </a:avLst>
                </a:prstGeom>
                <a:solidFill>
                  <a:srgbClr val="D465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Flowchart: Delay 133"/>
                <p:cNvSpPr/>
                <p:nvPr/>
              </p:nvSpPr>
              <p:spPr>
                <a:xfrm rot="5400000">
                  <a:off x="6553200" y="1468184"/>
                  <a:ext cx="815898" cy="547749"/>
                </a:xfrm>
                <a:prstGeom prst="flowChartDelay">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6670484" y="1335858"/>
                  <a:ext cx="568516" cy="184966"/>
                </a:xfrm>
                <a:prstGeom prst="roundRect">
                  <a:avLst/>
                </a:prstGeom>
                <a:solidFill>
                  <a:srgbClr val="D4650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6737026" y="1334109"/>
                  <a:ext cx="121054" cy="186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6889806" y="1334107"/>
                  <a:ext cx="121054" cy="186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7042587" y="1334108"/>
                  <a:ext cx="121054" cy="186715"/>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30" name="Group 1029"/>
          <p:cNvGrpSpPr/>
          <p:nvPr/>
        </p:nvGrpSpPr>
        <p:grpSpPr>
          <a:xfrm>
            <a:off x="7663541" y="1373357"/>
            <a:ext cx="2844273" cy="2584596"/>
            <a:chOff x="7663541" y="1373357"/>
            <a:chExt cx="2844273" cy="2584596"/>
          </a:xfrm>
        </p:grpSpPr>
        <p:grpSp>
          <p:nvGrpSpPr>
            <p:cNvPr id="143" name="Group 142"/>
            <p:cNvGrpSpPr/>
            <p:nvPr/>
          </p:nvGrpSpPr>
          <p:grpSpPr>
            <a:xfrm>
              <a:off x="8869195" y="1373357"/>
              <a:ext cx="642258" cy="2270976"/>
              <a:chOff x="1469571" y="1491343"/>
              <a:chExt cx="642258" cy="2101174"/>
            </a:xfrm>
          </p:grpSpPr>
          <p:sp>
            <p:nvSpPr>
              <p:cNvPr id="144" name="Freeform 143"/>
              <p:cNvSpPr/>
              <p:nvPr/>
            </p:nvSpPr>
            <p:spPr>
              <a:xfrm>
                <a:off x="1653236" y="1829031"/>
                <a:ext cx="156013" cy="1763486"/>
              </a:xfrm>
              <a:custGeom>
                <a:avLst/>
                <a:gdLst>
                  <a:gd name="connsiteX0" fmla="*/ 46543 w 156013"/>
                  <a:gd name="connsiteY0" fmla="*/ 0 h 1763486"/>
                  <a:gd name="connsiteX1" fmla="*/ 57428 w 156013"/>
                  <a:gd name="connsiteY1" fmla="*/ 163286 h 1763486"/>
                  <a:gd name="connsiteX2" fmla="*/ 68314 w 156013"/>
                  <a:gd name="connsiteY2" fmla="*/ 881743 h 1763486"/>
                  <a:gd name="connsiteX3" fmla="*/ 111857 w 156013"/>
                  <a:gd name="connsiteY3" fmla="*/ 925286 h 1763486"/>
                  <a:gd name="connsiteX4" fmla="*/ 144514 w 156013"/>
                  <a:gd name="connsiteY4" fmla="*/ 936171 h 1763486"/>
                  <a:gd name="connsiteX5" fmla="*/ 144514 w 156013"/>
                  <a:gd name="connsiteY5" fmla="*/ 870857 h 1763486"/>
                  <a:gd name="connsiteX6" fmla="*/ 111857 w 156013"/>
                  <a:gd name="connsiteY6" fmla="*/ 859971 h 1763486"/>
                  <a:gd name="connsiteX7" fmla="*/ 24771 w 156013"/>
                  <a:gd name="connsiteY7" fmla="*/ 870857 h 1763486"/>
                  <a:gd name="connsiteX8" fmla="*/ 3000 w 156013"/>
                  <a:gd name="connsiteY8" fmla="*/ 936171 h 1763486"/>
                  <a:gd name="connsiteX9" fmla="*/ 13886 w 156013"/>
                  <a:gd name="connsiteY9" fmla="*/ 1077686 h 1763486"/>
                  <a:gd name="connsiteX10" fmla="*/ 46543 w 156013"/>
                  <a:gd name="connsiteY10" fmla="*/ 1099457 h 1763486"/>
                  <a:gd name="connsiteX11" fmla="*/ 57428 w 156013"/>
                  <a:gd name="connsiteY11" fmla="*/ 1132114 h 1763486"/>
                  <a:gd name="connsiteX12" fmla="*/ 79200 w 156013"/>
                  <a:gd name="connsiteY12" fmla="*/ 1164771 h 1763486"/>
                  <a:gd name="connsiteX13" fmla="*/ 90086 w 156013"/>
                  <a:gd name="connsiteY13" fmla="*/ 1426029 h 1763486"/>
                  <a:gd name="connsiteX14" fmla="*/ 79200 w 156013"/>
                  <a:gd name="connsiteY14" fmla="*/ 1469571 h 1763486"/>
                  <a:gd name="connsiteX15" fmla="*/ 68314 w 156013"/>
                  <a:gd name="connsiteY15" fmla="*/ 1502229 h 1763486"/>
                  <a:gd name="connsiteX16" fmla="*/ 24771 w 156013"/>
                  <a:gd name="connsiteY16" fmla="*/ 1556657 h 1763486"/>
                  <a:gd name="connsiteX17" fmla="*/ 3000 w 156013"/>
                  <a:gd name="connsiteY17"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013" h="1763486">
                    <a:moveTo>
                      <a:pt x="46543" y="0"/>
                    </a:moveTo>
                    <a:cubicBezTo>
                      <a:pt x="50171" y="54429"/>
                      <a:pt x="56082" y="108753"/>
                      <a:pt x="57428" y="163286"/>
                    </a:cubicBezTo>
                    <a:cubicBezTo>
                      <a:pt x="63340" y="402726"/>
                      <a:pt x="51249" y="642839"/>
                      <a:pt x="68314" y="881743"/>
                    </a:cubicBezTo>
                    <a:cubicBezTo>
                      <a:pt x="69776" y="902217"/>
                      <a:pt x="92384" y="918795"/>
                      <a:pt x="111857" y="925286"/>
                    </a:cubicBezTo>
                    <a:lnTo>
                      <a:pt x="144514" y="936171"/>
                    </a:lnTo>
                    <a:cubicBezTo>
                      <a:pt x="151772" y="914399"/>
                      <a:pt x="166286" y="892629"/>
                      <a:pt x="144514" y="870857"/>
                    </a:cubicBezTo>
                    <a:cubicBezTo>
                      <a:pt x="136400" y="862743"/>
                      <a:pt x="122743" y="863600"/>
                      <a:pt x="111857" y="859971"/>
                    </a:cubicBezTo>
                    <a:cubicBezTo>
                      <a:pt x="82828" y="863600"/>
                      <a:pt x="48737" y="854081"/>
                      <a:pt x="24771" y="870857"/>
                    </a:cubicBezTo>
                    <a:cubicBezTo>
                      <a:pt x="5970" y="884017"/>
                      <a:pt x="3000" y="936171"/>
                      <a:pt x="3000" y="936171"/>
                    </a:cubicBezTo>
                    <a:cubicBezTo>
                      <a:pt x="6629" y="983343"/>
                      <a:pt x="1696" y="1031972"/>
                      <a:pt x="13886" y="1077686"/>
                    </a:cubicBezTo>
                    <a:cubicBezTo>
                      <a:pt x="17257" y="1090327"/>
                      <a:pt x="38370" y="1089241"/>
                      <a:pt x="46543" y="1099457"/>
                    </a:cubicBezTo>
                    <a:cubicBezTo>
                      <a:pt x="53711" y="1108417"/>
                      <a:pt x="52296" y="1121851"/>
                      <a:pt x="57428" y="1132114"/>
                    </a:cubicBezTo>
                    <a:cubicBezTo>
                      <a:pt x="63279" y="1143816"/>
                      <a:pt x="71943" y="1153885"/>
                      <a:pt x="79200" y="1164771"/>
                    </a:cubicBezTo>
                    <a:cubicBezTo>
                      <a:pt x="119524" y="1285745"/>
                      <a:pt x="108324" y="1225412"/>
                      <a:pt x="90086" y="1426029"/>
                    </a:cubicBezTo>
                    <a:cubicBezTo>
                      <a:pt x="88732" y="1440928"/>
                      <a:pt x="83310" y="1455186"/>
                      <a:pt x="79200" y="1469571"/>
                    </a:cubicBezTo>
                    <a:cubicBezTo>
                      <a:pt x="76048" y="1480604"/>
                      <a:pt x="73446" y="1491966"/>
                      <a:pt x="68314" y="1502229"/>
                    </a:cubicBezTo>
                    <a:cubicBezTo>
                      <a:pt x="54581" y="1529695"/>
                      <a:pt x="45022" y="1536406"/>
                      <a:pt x="24771" y="1556657"/>
                    </a:cubicBezTo>
                    <a:cubicBezTo>
                      <a:pt x="-11917" y="1666722"/>
                      <a:pt x="3000" y="1599022"/>
                      <a:pt x="3000" y="1763486"/>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a:off x="1469571" y="1491343"/>
                <a:ext cx="642258" cy="381745"/>
              </a:xfrm>
              <a:custGeom>
                <a:avLst/>
                <a:gdLst>
                  <a:gd name="connsiteX0" fmla="*/ 195943 w 642258"/>
                  <a:gd name="connsiteY0" fmla="*/ 348343 h 381745"/>
                  <a:gd name="connsiteX1" fmla="*/ 217715 w 642258"/>
                  <a:gd name="connsiteY1" fmla="*/ 174171 h 381745"/>
                  <a:gd name="connsiteX2" fmla="*/ 293915 w 642258"/>
                  <a:gd name="connsiteY2" fmla="*/ 185057 h 381745"/>
                  <a:gd name="connsiteX3" fmla="*/ 315686 w 642258"/>
                  <a:gd name="connsiteY3" fmla="*/ 250371 h 381745"/>
                  <a:gd name="connsiteX4" fmla="*/ 304800 w 642258"/>
                  <a:gd name="connsiteY4" fmla="*/ 359228 h 381745"/>
                  <a:gd name="connsiteX5" fmla="*/ 228600 w 642258"/>
                  <a:gd name="connsiteY5" fmla="*/ 315686 h 381745"/>
                  <a:gd name="connsiteX6" fmla="*/ 217715 w 642258"/>
                  <a:gd name="connsiteY6" fmla="*/ 152400 h 381745"/>
                  <a:gd name="connsiteX7" fmla="*/ 195943 w 642258"/>
                  <a:gd name="connsiteY7" fmla="*/ 87086 h 381745"/>
                  <a:gd name="connsiteX8" fmla="*/ 174172 w 642258"/>
                  <a:gd name="connsiteY8" fmla="*/ 65314 h 381745"/>
                  <a:gd name="connsiteX9" fmla="*/ 97972 w 642258"/>
                  <a:gd name="connsiteY9" fmla="*/ 10886 h 381745"/>
                  <a:gd name="connsiteX10" fmla="*/ 65315 w 642258"/>
                  <a:gd name="connsiteY10" fmla="*/ 0 h 381745"/>
                  <a:gd name="connsiteX11" fmla="*/ 10886 w 642258"/>
                  <a:gd name="connsiteY11" fmla="*/ 32657 h 381745"/>
                  <a:gd name="connsiteX12" fmla="*/ 0 w 642258"/>
                  <a:gd name="connsiteY12" fmla="*/ 65314 h 381745"/>
                  <a:gd name="connsiteX13" fmla="*/ 10886 w 642258"/>
                  <a:gd name="connsiteY13" fmla="*/ 163286 h 381745"/>
                  <a:gd name="connsiteX14" fmla="*/ 65315 w 642258"/>
                  <a:gd name="connsiteY14" fmla="*/ 206828 h 381745"/>
                  <a:gd name="connsiteX15" fmla="*/ 337458 w 642258"/>
                  <a:gd name="connsiteY15" fmla="*/ 239486 h 381745"/>
                  <a:gd name="connsiteX16" fmla="*/ 609600 w 642258"/>
                  <a:gd name="connsiteY16" fmla="*/ 239486 h 381745"/>
                  <a:gd name="connsiteX17" fmla="*/ 642258 w 642258"/>
                  <a:gd name="connsiteY17" fmla="*/ 174171 h 381745"/>
                  <a:gd name="connsiteX18" fmla="*/ 631372 w 642258"/>
                  <a:gd name="connsiteY18" fmla="*/ 141514 h 381745"/>
                  <a:gd name="connsiteX19" fmla="*/ 587829 w 642258"/>
                  <a:gd name="connsiteY19" fmla="*/ 130628 h 381745"/>
                  <a:gd name="connsiteX20" fmla="*/ 555172 w 642258"/>
                  <a:gd name="connsiteY20" fmla="*/ 119743 h 381745"/>
                  <a:gd name="connsiteX21" fmla="*/ 446315 w 642258"/>
                  <a:gd name="connsiteY21" fmla="*/ 130628 h 381745"/>
                  <a:gd name="connsiteX22" fmla="*/ 413658 w 642258"/>
                  <a:gd name="connsiteY22" fmla="*/ 152400 h 381745"/>
                  <a:gd name="connsiteX23" fmla="*/ 370115 w 642258"/>
                  <a:gd name="connsiteY23" fmla="*/ 195943 h 381745"/>
                  <a:gd name="connsiteX24" fmla="*/ 326572 w 642258"/>
                  <a:gd name="connsiteY24" fmla="*/ 228600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258" h="381745">
                    <a:moveTo>
                      <a:pt x="195943" y="348343"/>
                    </a:moveTo>
                    <a:cubicBezTo>
                      <a:pt x="203200" y="290286"/>
                      <a:pt x="187612" y="224342"/>
                      <a:pt x="217715" y="174171"/>
                    </a:cubicBezTo>
                    <a:cubicBezTo>
                      <a:pt x="230916" y="152170"/>
                      <a:pt x="273662" y="169305"/>
                      <a:pt x="293915" y="185057"/>
                    </a:cubicBezTo>
                    <a:cubicBezTo>
                      <a:pt x="312030" y="199146"/>
                      <a:pt x="315686" y="250371"/>
                      <a:pt x="315686" y="250371"/>
                    </a:cubicBezTo>
                    <a:cubicBezTo>
                      <a:pt x="312057" y="286657"/>
                      <a:pt x="327188" y="330443"/>
                      <a:pt x="304800" y="359228"/>
                    </a:cubicBezTo>
                    <a:cubicBezTo>
                      <a:pt x="254138" y="424365"/>
                      <a:pt x="232964" y="328779"/>
                      <a:pt x="228600" y="315686"/>
                    </a:cubicBezTo>
                    <a:cubicBezTo>
                      <a:pt x="224972" y="261257"/>
                      <a:pt x="225429" y="206401"/>
                      <a:pt x="217715" y="152400"/>
                    </a:cubicBezTo>
                    <a:cubicBezTo>
                      <a:pt x="214470" y="129682"/>
                      <a:pt x="212170" y="103314"/>
                      <a:pt x="195943" y="87086"/>
                    </a:cubicBezTo>
                    <a:lnTo>
                      <a:pt x="174172" y="65314"/>
                    </a:lnTo>
                    <a:cubicBezTo>
                      <a:pt x="156029" y="10886"/>
                      <a:pt x="174172" y="36286"/>
                      <a:pt x="97972" y="10886"/>
                    </a:cubicBezTo>
                    <a:lnTo>
                      <a:pt x="65315" y="0"/>
                    </a:lnTo>
                    <a:cubicBezTo>
                      <a:pt x="39629" y="8562"/>
                      <a:pt x="25828" y="7754"/>
                      <a:pt x="10886" y="32657"/>
                    </a:cubicBezTo>
                    <a:cubicBezTo>
                      <a:pt x="4982" y="42496"/>
                      <a:pt x="3629" y="54428"/>
                      <a:pt x="0" y="65314"/>
                    </a:cubicBezTo>
                    <a:cubicBezTo>
                      <a:pt x="3629" y="97971"/>
                      <a:pt x="2240" y="131586"/>
                      <a:pt x="10886" y="163286"/>
                    </a:cubicBezTo>
                    <a:cubicBezTo>
                      <a:pt x="14006" y="174725"/>
                      <a:pt x="59688" y="204327"/>
                      <a:pt x="65315" y="206828"/>
                    </a:cubicBezTo>
                    <a:cubicBezTo>
                      <a:pt x="159032" y="248480"/>
                      <a:pt x="219299" y="233267"/>
                      <a:pt x="337458" y="239486"/>
                    </a:cubicBezTo>
                    <a:cubicBezTo>
                      <a:pt x="439993" y="252302"/>
                      <a:pt x="492218" y="264198"/>
                      <a:pt x="609600" y="239486"/>
                    </a:cubicBezTo>
                    <a:cubicBezTo>
                      <a:pt x="624730" y="236301"/>
                      <a:pt x="638642" y="185018"/>
                      <a:pt x="642258" y="174171"/>
                    </a:cubicBezTo>
                    <a:cubicBezTo>
                      <a:pt x="638629" y="163285"/>
                      <a:pt x="640332" y="148682"/>
                      <a:pt x="631372" y="141514"/>
                    </a:cubicBezTo>
                    <a:cubicBezTo>
                      <a:pt x="619689" y="132168"/>
                      <a:pt x="602214" y="134738"/>
                      <a:pt x="587829" y="130628"/>
                    </a:cubicBezTo>
                    <a:cubicBezTo>
                      <a:pt x="576796" y="127476"/>
                      <a:pt x="566058" y="123371"/>
                      <a:pt x="555172" y="119743"/>
                    </a:cubicBezTo>
                    <a:cubicBezTo>
                      <a:pt x="518886" y="123371"/>
                      <a:pt x="481848" y="122428"/>
                      <a:pt x="446315" y="130628"/>
                    </a:cubicBezTo>
                    <a:cubicBezTo>
                      <a:pt x="433567" y="133570"/>
                      <a:pt x="423591" y="143886"/>
                      <a:pt x="413658" y="152400"/>
                    </a:cubicBezTo>
                    <a:cubicBezTo>
                      <a:pt x="398073" y="165758"/>
                      <a:pt x="387194" y="184557"/>
                      <a:pt x="370115" y="195943"/>
                    </a:cubicBezTo>
                    <a:cubicBezTo>
                      <a:pt x="333188" y="220561"/>
                      <a:pt x="346709" y="208463"/>
                      <a:pt x="326572" y="2286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Cloud 148"/>
            <p:cNvSpPr/>
            <p:nvPr/>
          </p:nvSpPr>
          <p:spPr>
            <a:xfrm rot="10954094">
              <a:off x="7753918" y="2610426"/>
              <a:ext cx="2753896" cy="13475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7663541" y="3170250"/>
              <a:ext cx="2836262" cy="707886"/>
            </a:xfrm>
            <a:prstGeom prst="rect">
              <a:avLst/>
            </a:prstGeom>
          </p:spPr>
          <p:txBody>
            <a:bodyPr wrap="square">
              <a:spAutoFit/>
            </a:bodyPr>
            <a:lstStyle/>
            <a:p>
              <a:pPr algn="ctr"/>
              <a:r>
                <a:rPr lang="en-US" sz="2000" dirty="0"/>
                <a:t>Work for your meals </a:t>
              </a:r>
            </a:p>
            <a:p>
              <a:pPr algn="ctr"/>
              <a:r>
                <a:rPr lang="en-US" sz="2000" dirty="0"/>
                <a:t>and clothes</a:t>
              </a:r>
            </a:p>
          </p:txBody>
        </p:sp>
        <p:grpSp>
          <p:nvGrpSpPr>
            <p:cNvPr id="151" name="Group 150"/>
            <p:cNvGrpSpPr/>
            <p:nvPr/>
          </p:nvGrpSpPr>
          <p:grpSpPr>
            <a:xfrm>
              <a:off x="8211508" y="2595673"/>
              <a:ext cx="1592808" cy="1032215"/>
              <a:chOff x="6711428" y="1429991"/>
              <a:chExt cx="2220321" cy="1438873"/>
            </a:xfrm>
          </p:grpSpPr>
          <p:sp>
            <p:nvSpPr>
              <p:cNvPr id="152" name="Oval 151"/>
              <p:cNvSpPr/>
              <p:nvPr/>
            </p:nvSpPr>
            <p:spPr>
              <a:xfrm>
                <a:off x="6711428" y="1907162"/>
                <a:ext cx="2204779" cy="348123"/>
              </a:xfrm>
              <a:prstGeom prst="ellipse">
                <a:avLst/>
              </a:prstGeom>
              <a:solidFill>
                <a:schemeClr val="bg1">
                  <a:lumMod val="8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p:cNvGrpSpPr/>
              <p:nvPr/>
            </p:nvGrpSpPr>
            <p:grpSpPr>
              <a:xfrm rot="1928940">
                <a:off x="8090342" y="1429991"/>
                <a:ext cx="841407" cy="857189"/>
                <a:chOff x="4419600" y="316004"/>
                <a:chExt cx="2362200" cy="2046196"/>
              </a:xfrm>
            </p:grpSpPr>
            <p:sp>
              <p:nvSpPr>
                <p:cNvPr id="157" name="Wave 156"/>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Wave 157"/>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495800" y="1143000"/>
                  <a:ext cx="685800" cy="685800"/>
                </a:xfrm>
                <a:prstGeom prst="ellipse">
                  <a:avLst/>
                </a:prstGeom>
                <a:solidFill>
                  <a:srgbClr val="CEBAE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419600" y="16764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5029200" y="1371600"/>
                  <a:ext cx="685800" cy="685800"/>
                </a:xfrm>
                <a:prstGeom prst="ellipse">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4648200" y="609600"/>
                  <a:ext cx="685800" cy="685800"/>
                </a:xfrm>
                <a:prstGeom prst="ellipse">
                  <a:avLst/>
                </a:prstGeom>
                <a:solidFill>
                  <a:srgbClr val="CEBAE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5029200" y="914400"/>
                  <a:ext cx="685800" cy="685800"/>
                </a:xfrm>
                <a:prstGeom prst="ellipse">
                  <a:avLst/>
                </a:prstGeom>
                <a:solidFill>
                  <a:srgbClr val="CEBAE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5562600" y="990600"/>
                  <a:ext cx="685800" cy="685800"/>
                </a:xfrm>
                <a:prstGeom prst="ellipse">
                  <a:avLst/>
                </a:prstGeom>
                <a:solidFill>
                  <a:srgbClr val="CEBAE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029200" y="457200"/>
                  <a:ext cx="685800" cy="685800"/>
                </a:xfrm>
                <a:prstGeom prst="ellipse">
                  <a:avLst/>
                </a:prstGeom>
                <a:solidFill>
                  <a:srgbClr val="CEBAE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5486400" y="457200"/>
                  <a:ext cx="685800" cy="685800"/>
                </a:xfrm>
                <a:prstGeom prst="ellipse">
                  <a:avLst/>
                </a:prstGeom>
                <a:solidFill>
                  <a:srgbClr val="CEBAE4"/>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7017822" y="1473133"/>
                <a:ext cx="1600200" cy="1395731"/>
                <a:chOff x="2956343" y="2502780"/>
                <a:chExt cx="1600200" cy="1395731"/>
              </a:xfrm>
            </p:grpSpPr>
            <p:sp>
              <p:nvSpPr>
                <p:cNvPr id="155" name="Rounded Rectangle 154"/>
                <p:cNvSpPr/>
                <p:nvPr/>
              </p:nvSpPr>
              <p:spPr>
                <a:xfrm>
                  <a:off x="2962070" y="2502780"/>
                  <a:ext cx="1176728" cy="712033"/>
                </a:xfrm>
                <a:prstGeom prst="roundRect">
                  <a:avLst>
                    <a:gd name="adj" fmla="val 21844"/>
                  </a:avLst>
                </a:prstGeom>
                <a:solidFill>
                  <a:srgbClr val="ECD262"/>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ie 155"/>
                <p:cNvSpPr/>
                <p:nvPr/>
              </p:nvSpPr>
              <p:spPr>
                <a:xfrm rot="18154971">
                  <a:off x="3108743" y="2450711"/>
                  <a:ext cx="1295400" cy="1600200"/>
                </a:xfrm>
                <a:prstGeom prst="pie">
                  <a:avLst>
                    <a:gd name="adj1" fmla="val 0"/>
                    <a:gd name="adj2" fmla="val 3225935"/>
                  </a:avLst>
                </a:prstGeom>
                <a:solidFill>
                  <a:srgbClr val="FFFF99"/>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4" name="Group 33"/>
          <p:cNvGrpSpPr/>
          <p:nvPr/>
        </p:nvGrpSpPr>
        <p:grpSpPr>
          <a:xfrm>
            <a:off x="7567635" y="5345535"/>
            <a:ext cx="2870848" cy="1347527"/>
            <a:chOff x="7567635" y="5345535"/>
            <a:chExt cx="2870848" cy="1347527"/>
          </a:xfrm>
        </p:grpSpPr>
        <p:sp>
          <p:nvSpPr>
            <p:cNvPr id="213" name="Cloud 212"/>
            <p:cNvSpPr/>
            <p:nvPr/>
          </p:nvSpPr>
          <p:spPr>
            <a:xfrm rot="290877">
              <a:off x="7567635" y="5345535"/>
              <a:ext cx="2753896" cy="13475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7602221" y="5712806"/>
              <a:ext cx="2836262" cy="400110"/>
            </a:xfrm>
            <a:prstGeom prst="rect">
              <a:avLst/>
            </a:prstGeom>
          </p:spPr>
          <p:txBody>
            <a:bodyPr wrap="square">
              <a:spAutoFit/>
            </a:bodyPr>
            <a:lstStyle/>
            <a:p>
              <a:pPr algn="ctr"/>
              <a:r>
                <a:rPr lang="en-US" sz="2000" dirty="0"/>
                <a:t>And Bless them…</a:t>
              </a:r>
            </a:p>
          </p:txBody>
        </p:sp>
      </p:grpSp>
      <p:grpSp>
        <p:nvGrpSpPr>
          <p:cNvPr id="7" name="Group 6"/>
          <p:cNvGrpSpPr/>
          <p:nvPr/>
        </p:nvGrpSpPr>
        <p:grpSpPr>
          <a:xfrm>
            <a:off x="9052860" y="1341568"/>
            <a:ext cx="2860710" cy="4021515"/>
            <a:chOff x="9052860" y="1341568"/>
            <a:chExt cx="2860710" cy="4021515"/>
          </a:xfrm>
        </p:grpSpPr>
        <p:grpSp>
          <p:nvGrpSpPr>
            <p:cNvPr id="1029" name="Group 1028"/>
            <p:cNvGrpSpPr/>
            <p:nvPr/>
          </p:nvGrpSpPr>
          <p:grpSpPr>
            <a:xfrm>
              <a:off x="9052860" y="1341568"/>
              <a:ext cx="2860710" cy="4021515"/>
              <a:chOff x="9052860" y="1341568"/>
              <a:chExt cx="2860710" cy="4021515"/>
            </a:xfrm>
          </p:grpSpPr>
          <p:grpSp>
            <p:nvGrpSpPr>
              <p:cNvPr id="146" name="Group 145"/>
              <p:cNvGrpSpPr/>
              <p:nvPr/>
            </p:nvGrpSpPr>
            <p:grpSpPr>
              <a:xfrm>
                <a:off x="10731882" y="1341568"/>
                <a:ext cx="642258" cy="2767315"/>
                <a:chOff x="1469571" y="1491343"/>
                <a:chExt cx="642258" cy="2101174"/>
              </a:xfrm>
            </p:grpSpPr>
            <p:sp>
              <p:nvSpPr>
                <p:cNvPr id="147" name="Freeform 146"/>
                <p:cNvSpPr/>
                <p:nvPr/>
              </p:nvSpPr>
              <p:spPr>
                <a:xfrm>
                  <a:off x="1653236" y="1829031"/>
                  <a:ext cx="156013" cy="1763486"/>
                </a:xfrm>
                <a:custGeom>
                  <a:avLst/>
                  <a:gdLst>
                    <a:gd name="connsiteX0" fmla="*/ 46543 w 156013"/>
                    <a:gd name="connsiteY0" fmla="*/ 0 h 1763486"/>
                    <a:gd name="connsiteX1" fmla="*/ 57428 w 156013"/>
                    <a:gd name="connsiteY1" fmla="*/ 163286 h 1763486"/>
                    <a:gd name="connsiteX2" fmla="*/ 68314 w 156013"/>
                    <a:gd name="connsiteY2" fmla="*/ 881743 h 1763486"/>
                    <a:gd name="connsiteX3" fmla="*/ 111857 w 156013"/>
                    <a:gd name="connsiteY3" fmla="*/ 925286 h 1763486"/>
                    <a:gd name="connsiteX4" fmla="*/ 144514 w 156013"/>
                    <a:gd name="connsiteY4" fmla="*/ 936171 h 1763486"/>
                    <a:gd name="connsiteX5" fmla="*/ 144514 w 156013"/>
                    <a:gd name="connsiteY5" fmla="*/ 870857 h 1763486"/>
                    <a:gd name="connsiteX6" fmla="*/ 111857 w 156013"/>
                    <a:gd name="connsiteY6" fmla="*/ 859971 h 1763486"/>
                    <a:gd name="connsiteX7" fmla="*/ 24771 w 156013"/>
                    <a:gd name="connsiteY7" fmla="*/ 870857 h 1763486"/>
                    <a:gd name="connsiteX8" fmla="*/ 3000 w 156013"/>
                    <a:gd name="connsiteY8" fmla="*/ 936171 h 1763486"/>
                    <a:gd name="connsiteX9" fmla="*/ 13886 w 156013"/>
                    <a:gd name="connsiteY9" fmla="*/ 1077686 h 1763486"/>
                    <a:gd name="connsiteX10" fmla="*/ 46543 w 156013"/>
                    <a:gd name="connsiteY10" fmla="*/ 1099457 h 1763486"/>
                    <a:gd name="connsiteX11" fmla="*/ 57428 w 156013"/>
                    <a:gd name="connsiteY11" fmla="*/ 1132114 h 1763486"/>
                    <a:gd name="connsiteX12" fmla="*/ 79200 w 156013"/>
                    <a:gd name="connsiteY12" fmla="*/ 1164771 h 1763486"/>
                    <a:gd name="connsiteX13" fmla="*/ 90086 w 156013"/>
                    <a:gd name="connsiteY13" fmla="*/ 1426029 h 1763486"/>
                    <a:gd name="connsiteX14" fmla="*/ 79200 w 156013"/>
                    <a:gd name="connsiteY14" fmla="*/ 1469571 h 1763486"/>
                    <a:gd name="connsiteX15" fmla="*/ 68314 w 156013"/>
                    <a:gd name="connsiteY15" fmla="*/ 1502229 h 1763486"/>
                    <a:gd name="connsiteX16" fmla="*/ 24771 w 156013"/>
                    <a:gd name="connsiteY16" fmla="*/ 1556657 h 1763486"/>
                    <a:gd name="connsiteX17" fmla="*/ 3000 w 156013"/>
                    <a:gd name="connsiteY17"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013" h="1763486">
                      <a:moveTo>
                        <a:pt x="46543" y="0"/>
                      </a:moveTo>
                      <a:cubicBezTo>
                        <a:pt x="50171" y="54429"/>
                        <a:pt x="56082" y="108753"/>
                        <a:pt x="57428" y="163286"/>
                      </a:cubicBezTo>
                      <a:cubicBezTo>
                        <a:pt x="63340" y="402726"/>
                        <a:pt x="51249" y="642839"/>
                        <a:pt x="68314" y="881743"/>
                      </a:cubicBezTo>
                      <a:cubicBezTo>
                        <a:pt x="69776" y="902217"/>
                        <a:pt x="92384" y="918795"/>
                        <a:pt x="111857" y="925286"/>
                      </a:cubicBezTo>
                      <a:lnTo>
                        <a:pt x="144514" y="936171"/>
                      </a:lnTo>
                      <a:cubicBezTo>
                        <a:pt x="151772" y="914399"/>
                        <a:pt x="166286" y="892629"/>
                        <a:pt x="144514" y="870857"/>
                      </a:cubicBezTo>
                      <a:cubicBezTo>
                        <a:pt x="136400" y="862743"/>
                        <a:pt x="122743" y="863600"/>
                        <a:pt x="111857" y="859971"/>
                      </a:cubicBezTo>
                      <a:cubicBezTo>
                        <a:pt x="82828" y="863600"/>
                        <a:pt x="48737" y="854081"/>
                        <a:pt x="24771" y="870857"/>
                      </a:cubicBezTo>
                      <a:cubicBezTo>
                        <a:pt x="5970" y="884017"/>
                        <a:pt x="3000" y="936171"/>
                        <a:pt x="3000" y="936171"/>
                      </a:cubicBezTo>
                      <a:cubicBezTo>
                        <a:pt x="6629" y="983343"/>
                        <a:pt x="1696" y="1031972"/>
                        <a:pt x="13886" y="1077686"/>
                      </a:cubicBezTo>
                      <a:cubicBezTo>
                        <a:pt x="17257" y="1090327"/>
                        <a:pt x="38370" y="1089241"/>
                        <a:pt x="46543" y="1099457"/>
                      </a:cubicBezTo>
                      <a:cubicBezTo>
                        <a:pt x="53711" y="1108417"/>
                        <a:pt x="52296" y="1121851"/>
                        <a:pt x="57428" y="1132114"/>
                      </a:cubicBezTo>
                      <a:cubicBezTo>
                        <a:pt x="63279" y="1143816"/>
                        <a:pt x="71943" y="1153885"/>
                        <a:pt x="79200" y="1164771"/>
                      </a:cubicBezTo>
                      <a:cubicBezTo>
                        <a:pt x="119524" y="1285745"/>
                        <a:pt x="108324" y="1225412"/>
                        <a:pt x="90086" y="1426029"/>
                      </a:cubicBezTo>
                      <a:cubicBezTo>
                        <a:pt x="88732" y="1440928"/>
                        <a:pt x="83310" y="1455186"/>
                        <a:pt x="79200" y="1469571"/>
                      </a:cubicBezTo>
                      <a:cubicBezTo>
                        <a:pt x="76048" y="1480604"/>
                        <a:pt x="73446" y="1491966"/>
                        <a:pt x="68314" y="1502229"/>
                      </a:cubicBezTo>
                      <a:cubicBezTo>
                        <a:pt x="54581" y="1529695"/>
                        <a:pt x="45022" y="1536406"/>
                        <a:pt x="24771" y="1556657"/>
                      </a:cubicBezTo>
                      <a:cubicBezTo>
                        <a:pt x="-11917" y="1666722"/>
                        <a:pt x="3000" y="1599022"/>
                        <a:pt x="3000" y="1763486"/>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1469571" y="1491343"/>
                  <a:ext cx="642258" cy="381745"/>
                </a:xfrm>
                <a:custGeom>
                  <a:avLst/>
                  <a:gdLst>
                    <a:gd name="connsiteX0" fmla="*/ 195943 w 642258"/>
                    <a:gd name="connsiteY0" fmla="*/ 348343 h 381745"/>
                    <a:gd name="connsiteX1" fmla="*/ 217715 w 642258"/>
                    <a:gd name="connsiteY1" fmla="*/ 174171 h 381745"/>
                    <a:gd name="connsiteX2" fmla="*/ 293915 w 642258"/>
                    <a:gd name="connsiteY2" fmla="*/ 185057 h 381745"/>
                    <a:gd name="connsiteX3" fmla="*/ 315686 w 642258"/>
                    <a:gd name="connsiteY3" fmla="*/ 250371 h 381745"/>
                    <a:gd name="connsiteX4" fmla="*/ 304800 w 642258"/>
                    <a:gd name="connsiteY4" fmla="*/ 359228 h 381745"/>
                    <a:gd name="connsiteX5" fmla="*/ 228600 w 642258"/>
                    <a:gd name="connsiteY5" fmla="*/ 315686 h 381745"/>
                    <a:gd name="connsiteX6" fmla="*/ 217715 w 642258"/>
                    <a:gd name="connsiteY6" fmla="*/ 152400 h 381745"/>
                    <a:gd name="connsiteX7" fmla="*/ 195943 w 642258"/>
                    <a:gd name="connsiteY7" fmla="*/ 87086 h 381745"/>
                    <a:gd name="connsiteX8" fmla="*/ 174172 w 642258"/>
                    <a:gd name="connsiteY8" fmla="*/ 65314 h 381745"/>
                    <a:gd name="connsiteX9" fmla="*/ 97972 w 642258"/>
                    <a:gd name="connsiteY9" fmla="*/ 10886 h 381745"/>
                    <a:gd name="connsiteX10" fmla="*/ 65315 w 642258"/>
                    <a:gd name="connsiteY10" fmla="*/ 0 h 381745"/>
                    <a:gd name="connsiteX11" fmla="*/ 10886 w 642258"/>
                    <a:gd name="connsiteY11" fmla="*/ 32657 h 381745"/>
                    <a:gd name="connsiteX12" fmla="*/ 0 w 642258"/>
                    <a:gd name="connsiteY12" fmla="*/ 65314 h 381745"/>
                    <a:gd name="connsiteX13" fmla="*/ 10886 w 642258"/>
                    <a:gd name="connsiteY13" fmla="*/ 163286 h 381745"/>
                    <a:gd name="connsiteX14" fmla="*/ 65315 w 642258"/>
                    <a:gd name="connsiteY14" fmla="*/ 206828 h 381745"/>
                    <a:gd name="connsiteX15" fmla="*/ 337458 w 642258"/>
                    <a:gd name="connsiteY15" fmla="*/ 239486 h 381745"/>
                    <a:gd name="connsiteX16" fmla="*/ 609600 w 642258"/>
                    <a:gd name="connsiteY16" fmla="*/ 239486 h 381745"/>
                    <a:gd name="connsiteX17" fmla="*/ 642258 w 642258"/>
                    <a:gd name="connsiteY17" fmla="*/ 174171 h 381745"/>
                    <a:gd name="connsiteX18" fmla="*/ 631372 w 642258"/>
                    <a:gd name="connsiteY18" fmla="*/ 141514 h 381745"/>
                    <a:gd name="connsiteX19" fmla="*/ 587829 w 642258"/>
                    <a:gd name="connsiteY19" fmla="*/ 130628 h 381745"/>
                    <a:gd name="connsiteX20" fmla="*/ 555172 w 642258"/>
                    <a:gd name="connsiteY20" fmla="*/ 119743 h 381745"/>
                    <a:gd name="connsiteX21" fmla="*/ 446315 w 642258"/>
                    <a:gd name="connsiteY21" fmla="*/ 130628 h 381745"/>
                    <a:gd name="connsiteX22" fmla="*/ 413658 w 642258"/>
                    <a:gd name="connsiteY22" fmla="*/ 152400 h 381745"/>
                    <a:gd name="connsiteX23" fmla="*/ 370115 w 642258"/>
                    <a:gd name="connsiteY23" fmla="*/ 195943 h 381745"/>
                    <a:gd name="connsiteX24" fmla="*/ 326572 w 642258"/>
                    <a:gd name="connsiteY24" fmla="*/ 228600 h 3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258" h="381745">
                      <a:moveTo>
                        <a:pt x="195943" y="348343"/>
                      </a:moveTo>
                      <a:cubicBezTo>
                        <a:pt x="203200" y="290286"/>
                        <a:pt x="187612" y="224342"/>
                        <a:pt x="217715" y="174171"/>
                      </a:cubicBezTo>
                      <a:cubicBezTo>
                        <a:pt x="230916" y="152170"/>
                        <a:pt x="273662" y="169305"/>
                        <a:pt x="293915" y="185057"/>
                      </a:cubicBezTo>
                      <a:cubicBezTo>
                        <a:pt x="312030" y="199146"/>
                        <a:pt x="315686" y="250371"/>
                        <a:pt x="315686" y="250371"/>
                      </a:cubicBezTo>
                      <a:cubicBezTo>
                        <a:pt x="312057" y="286657"/>
                        <a:pt x="327188" y="330443"/>
                        <a:pt x="304800" y="359228"/>
                      </a:cubicBezTo>
                      <a:cubicBezTo>
                        <a:pt x="254138" y="424365"/>
                        <a:pt x="232964" y="328779"/>
                        <a:pt x="228600" y="315686"/>
                      </a:cubicBezTo>
                      <a:cubicBezTo>
                        <a:pt x="224972" y="261257"/>
                        <a:pt x="225429" y="206401"/>
                        <a:pt x="217715" y="152400"/>
                      </a:cubicBezTo>
                      <a:cubicBezTo>
                        <a:pt x="214470" y="129682"/>
                        <a:pt x="212170" y="103314"/>
                        <a:pt x="195943" y="87086"/>
                      </a:cubicBezTo>
                      <a:lnTo>
                        <a:pt x="174172" y="65314"/>
                      </a:lnTo>
                      <a:cubicBezTo>
                        <a:pt x="156029" y="10886"/>
                        <a:pt x="174172" y="36286"/>
                        <a:pt x="97972" y="10886"/>
                      </a:cubicBezTo>
                      <a:lnTo>
                        <a:pt x="65315" y="0"/>
                      </a:lnTo>
                      <a:cubicBezTo>
                        <a:pt x="39629" y="8562"/>
                        <a:pt x="25828" y="7754"/>
                        <a:pt x="10886" y="32657"/>
                      </a:cubicBezTo>
                      <a:cubicBezTo>
                        <a:pt x="4982" y="42496"/>
                        <a:pt x="3629" y="54428"/>
                        <a:pt x="0" y="65314"/>
                      </a:cubicBezTo>
                      <a:cubicBezTo>
                        <a:pt x="3629" y="97971"/>
                        <a:pt x="2240" y="131586"/>
                        <a:pt x="10886" y="163286"/>
                      </a:cubicBezTo>
                      <a:cubicBezTo>
                        <a:pt x="14006" y="174725"/>
                        <a:pt x="59688" y="204327"/>
                        <a:pt x="65315" y="206828"/>
                      </a:cubicBezTo>
                      <a:cubicBezTo>
                        <a:pt x="159032" y="248480"/>
                        <a:pt x="219299" y="233267"/>
                        <a:pt x="337458" y="239486"/>
                      </a:cubicBezTo>
                      <a:cubicBezTo>
                        <a:pt x="439993" y="252302"/>
                        <a:pt x="492218" y="264198"/>
                        <a:pt x="609600" y="239486"/>
                      </a:cubicBezTo>
                      <a:cubicBezTo>
                        <a:pt x="624730" y="236301"/>
                        <a:pt x="638642" y="185018"/>
                        <a:pt x="642258" y="174171"/>
                      </a:cubicBezTo>
                      <a:cubicBezTo>
                        <a:pt x="638629" y="163285"/>
                        <a:pt x="640332" y="148682"/>
                        <a:pt x="631372" y="141514"/>
                      </a:cubicBezTo>
                      <a:cubicBezTo>
                        <a:pt x="619689" y="132168"/>
                        <a:pt x="602214" y="134738"/>
                        <a:pt x="587829" y="130628"/>
                      </a:cubicBezTo>
                      <a:cubicBezTo>
                        <a:pt x="576796" y="127476"/>
                        <a:pt x="566058" y="123371"/>
                        <a:pt x="555172" y="119743"/>
                      </a:cubicBezTo>
                      <a:cubicBezTo>
                        <a:pt x="518886" y="123371"/>
                        <a:pt x="481848" y="122428"/>
                        <a:pt x="446315" y="130628"/>
                      </a:cubicBezTo>
                      <a:cubicBezTo>
                        <a:pt x="433567" y="133570"/>
                        <a:pt x="423591" y="143886"/>
                        <a:pt x="413658" y="152400"/>
                      </a:cubicBezTo>
                      <a:cubicBezTo>
                        <a:pt x="398073" y="165758"/>
                        <a:pt x="387194" y="184557"/>
                        <a:pt x="370115" y="195943"/>
                      </a:cubicBezTo>
                      <a:cubicBezTo>
                        <a:pt x="333188" y="220561"/>
                        <a:pt x="346709" y="208463"/>
                        <a:pt x="326572" y="22860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Cloud 166"/>
              <p:cNvSpPr/>
              <p:nvPr/>
            </p:nvSpPr>
            <p:spPr>
              <a:xfrm rot="10954094">
                <a:off x="9159674" y="4015556"/>
                <a:ext cx="2753896" cy="134752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9052860" y="4515563"/>
                <a:ext cx="2836262" cy="707886"/>
              </a:xfrm>
              <a:prstGeom prst="rect">
                <a:avLst/>
              </a:prstGeom>
            </p:spPr>
            <p:txBody>
              <a:bodyPr wrap="square">
                <a:spAutoFit/>
              </a:bodyPr>
              <a:lstStyle/>
              <a:p>
                <a:pPr algn="ctr"/>
                <a:r>
                  <a:rPr lang="en-US" sz="2000" dirty="0"/>
                  <a:t>Lodge with those who are worthy (trust)</a:t>
                </a:r>
              </a:p>
            </p:txBody>
          </p:sp>
          <p:grpSp>
            <p:nvGrpSpPr>
              <p:cNvPr id="193" name="Group 159"/>
              <p:cNvGrpSpPr/>
              <p:nvPr/>
            </p:nvGrpSpPr>
            <p:grpSpPr>
              <a:xfrm>
                <a:off x="10372269" y="3384132"/>
                <a:ext cx="625445" cy="1287482"/>
                <a:chOff x="685800" y="609600"/>
                <a:chExt cx="2404519" cy="4949716"/>
              </a:xfrm>
            </p:grpSpPr>
            <p:sp>
              <p:nvSpPr>
                <p:cNvPr id="194" name="Cloud 193"/>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1528597" y="1768824"/>
                  <a:ext cx="695013"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loud 203"/>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hevron 204"/>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Chevron 205"/>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Rounded Rectangle 206"/>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61"/>
            <p:cNvGrpSpPr/>
            <p:nvPr/>
          </p:nvGrpSpPr>
          <p:grpSpPr>
            <a:xfrm>
              <a:off x="10932076" y="3127255"/>
              <a:ext cx="613833" cy="1487092"/>
              <a:chOff x="4796444" y="836392"/>
              <a:chExt cx="1380536" cy="3344532"/>
            </a:xfrm>
          </p:grpSpPr>
          <p:sp>
            <p:nvSpPr>
              <p:cNvPr id="181" name="Oval 180"/>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p:cNvSpPr/>
              <p:nvPr/>
            </p:nvSpPr>
            <p:spPr>
              <a:xfrm rot="20169292">
                <a:off x="5532668" y="1851040"/>
                <a:ext cx="535898" cy="1040568"/>
              </a:xfrm>
              <a:prstGeom prst="trapezoid">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p:cNvSpPr/>
              <p:nvPr/>
            </p:nvSpPr>
            <p:spPr>
              <a:xfrm rot="1790291">
                <a:off x="4947748" y="1816946"/>
                <a:ext cx="535898" cy="1040568"/>
              </a:xfrm>
              <a:prstGeom prst="trapezoid">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p:cNvSpPr/>
              <p:nvPr/>
            </p:nvSpPr>
            <p:spPr>
              <a:xfrm>
                <a:off x="5105400" y="1984946"/>
                <a:ext cx="799476" cy="1901253"/>
              </a:xfrm>
              <a:prstGeom prst="trapezoid">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 Diagonal Corner Rectangle 189"/>
              <p:cNvSpPr/>
              <p:nvPr/>
            </p:nvSpPr>
            <p:spPr>
              <a:xfrm rot="1236535">
                <a:off x="5067163" y="836392"/>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 Diagonal Corner Rectangle 190"/>
              <p:cNvSpPr/>
              <p:nvPr/>
            </p:nvSpPr>
            <p:spPr>
              <a:xfrm rot="5076663">
                <a:off x="5462955" y="903719"/>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5257800" y="914400"/>
                <a:ext cx="381000" cy="381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838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anim calcmode="lin" valueType="num">
                                      <p:cBhvr>
                                        <p:cTn id="8" dur="1000" fill="hold"/>
                                        <p:tgtEl>
                                          <p:spTgt spid="1033"/>
                                        </p:tgtEl>
                                        <p:attrNameLst>
                                          <p:attrName>ppt_x</p:attrName>
                                        </p:attrNameLst>
                                      </p:cBhvr>
                                      <p:tavLst>
                                        <p:tav tm="0">
                                          <p:val>
                                            <p:strVal val="#ppt_x"/>
                                          </p:val>
                                        </p:tav>
                                        <p:tav tm="100000">
                                          <p:val>
                                            <p:strVal val="#ppt_x"/>
                                          </p:val>
                                        </p:tav>
                                      </p:tavLst>
                                    </p:anim>
                                    <p:anim calcmode="lin" valueType="num">
                                      <p:cBhvr>
                                        <p:cTn id="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1000"/>
                                        <p:tgtEl>
                                          <p:spTgt spid="1032"/>
                                        </p:tgtEl>
                                      </p:cBhvr>
                                    </p:animEffect>
                                    <p:anim calcmode="lin" valueType="num">
                                      <p:cBhvr>
                                        <p:cTn id="15" dur="1000" fill="hold"/>
                                        <p:tgtEl>
                                          <p:spTgt spid="1032"/>
                                        </p:tgtEl>
                                        <p:attrNameLst>
                                          <p:attrName>ppt_x</p:attrName>
                                        </p:attrNameLst>
                                      </p:cBhvr>
                                      <p:tavLst>
                                        <p:tav tm="0">
                                          <p:val>
                                            <p:strVal val="#ppt_x"/>
                                          </p:val>
                                        </p:tav>
                                        <p:tav tm="100000">
                                          <p:val>
                                            <p:strVal val="#ppt_x"/>
                                          </p:val>
                                        </p:tav>
                                      </p:tavLst>
                                    </p:anim>
                                    <p:anim calcmode="lin" valueType="num">
                                      <p:cBhvr>
                                        <p:cTn id="1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fade">
                                      <p:cBhvr>
                                        <p:cTn id="21" dur="1000"/>
                                        <p:tgtEl>
                                          <p:spTgt spid="1031"/>
                                        </p:tgtEl>
                                      </p:cBhvr>
                                    </p:animEffect>
                                    <p:anim calcmode="lin" valueType="num">
                                      <p:cBhvr>
                                        <p:cTn id="22" dur="1000" fill="hold"/>
                                        <p:tgtEl>
                                          <p:spTgt spid="1031"/>
                                        </p:tgtEl>
                                        <p:attrNameLst>
                                          <p:attrName>ppt_x</p:attrName>
                                        </p:attrNameLst>
                                      </p:cBhvr>
                                      <p:tavLst>
                                        <p:tav tm="0">
                                          <p:val>
                                            <p:strVal val="#ppt_x"/>
                                          </p:val>
                                        </p:tav>
                                        <p:tav tm="100000">
                                          <p:val>
                                            <p:strVal val="#ppt_x"/>
                                          </p:val>
                                        </p:tav>
                                      </p:tavLst>
                                    </p:anim>
                                    <p:anim calcmode="lin" valueType="num">
                                      <p:cBhvr>
                                        <p:cTn id="23"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1000"/>
                                        <p:tgtEl>
                                          <p:spTgt spid="1030"/>
                                        </p:tgtEl>
                                      </p:cBhvr>
                                    </p:animEffect>
                                    <p:anim calcmode="lin" valueType="num">
                                      <p:cBhvr>
                                        <p:cTn id="29" dur="1000" fill="hold"/>
                                        <p:tgtEl>
                                          <p:spTgt spid="1030"/>
                                        </p:tgtEl>
                                        <p:attrNameLst>
                                          <p:attrName>ppt_x</p:attrName>
                                        </p:attrNameLst>
                                      </p:cBhvr>
                                      <p:tavLst>
                                        <p:tav tm="0">
                                          <p:val>
                                            <p:strVal val="#ppt_x"/>
                                          </p:val>
                                        </p:tav>
                                        <p:tav tm="100000">
                                          <p:val>
                                            <p:strVal val="#ppt_x"/>
                                          </p:val>
                                        </p:tav>
                                      </p:tavLst>
                                    </p:anim>
                                    <p:anim calcmode="lin" valueType="num">
                                      <p:cBhvr>
                                        <p:cTn id="30"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1500" fill="hold"/>
                                        <p:tgtEl>
                                          <p:spTgt spid="34"/>
                                        </p:tgtEl>
                                        <p:attrNameLst>
                                          <p:attrName>ppt_x</p:attrName>
                                        </p:attrNameLst>
                                      </p:cBhvr>
                                      <p:tavLst>
                                        <p:tav tm="0">
                                          <p:val>
                                            <p:strVal val="1+#ppt_w/2"/>
                                          </p:val>
                                        </p:tav>
                                        <p:tav tm="100000">
                                          <p:val>
                                            <p:strVal val="#ppt_x"/>
                                          </p:val>
                                        </p:tav>
                                      </p:tavLst>
                                    </p:anim>
                                    <p:anim calcmode="lin" valueType="num">
                                      <p:cBhvr additive="base">
                                        <p:cTn id="43" dur="1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2" descr="http://en.elds.org/thomasmonson-com/files/2009/08/black-mormons-missionari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76198" y="6487406"/>
            <a:ext cx="7587343" cy="307777"/>
          </a:xfrm>
          <a:prstGeom prst="rect">
            <a:avLst/>
          </a:prstGeom>
        </p:spPr>
        <p:txBody>
          <a:bodyPr wrap="square">
            <a:spAutoFit/>
          </a:bodyPr>
          <a:lstStyle/>
          <a:p>
            <a:r>
              <a:rPr lang="en-US" sz="1400" dirty="0">
                <a:solidFill>
                  <a:schemeClr val="bg1"/>
                </a:solidFill>
              </a:rPr>
              <a:t>Matthew 10:14</a:t>
            </a:r>
          </a:p>
        </p:txBody>
      </p:sp>
      <p:sp>
        <p:nvSpPr>
          <p:cNvPr id="28" name="TextBox 27"/>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Shake off the Dust</a:t>
            </a:r>
          </a:p>
        </p:txBody>
      </p:sp>
      <p:sp>
        <p:nvSpPr>
          <p:cNvPr id="2" name="Rectangle 1"/>
          <p:cNvSpPr/>
          <p:nvPr/>
        </p:nvSpPr>
        <p:spPr>
          <a:xfrm>
            <a:off x="307975" y="1236561"/>
            <a:ext cx="6096000" cy="4401205"/>
          </a:xfrm>
          <a:prstGeom prst="rect">
            <a:avLst/>
          </a:prstGeom>
        </p:spPr>
        <p:txBody>
          <a:bodyPr>
            <a:spAutoFit/>
          </a:bodyPr>
          <a:lstStyle/>
          <a:p>
            <a:r>
              <a:rPr lang="en-US" sz="2000" dirty="0">
                <a:solidFill>
                  <a:schemeClr val="bg1"/>
                </a:solidFill>
              </a:rPr>
              <a:t>"If the people refused to hear their message, the apostles were to leave that home or city and shake off the dust of their feet. This dusting of feet would be 'against them as a testimony.' (D&amp;C 24:15.) </a:t>
            </a:r>
          </a:p>
          <a:p>
            <a:endParaRPr lang="en-US" sz="2000" dirty="0">
              <a:solidFill>
                <a:schemeClr val="bg1"/>
              </a:solidFill>
            </a:endParaRPr>
          </a:p>
          <a:p>
            <a:r>
              <a:rPr lang="en-US" sz="2000" dirty="0">
                <a:solidFill>
                  <a:schemeClr val="bg1"/>
                </a:solidFill>
              </a:rPr>
              <a:t>The servants of the Lord would have power 'to seal both on earth and in heaven, the unbelieving and rebellious; yea, verily to seal them up unto the day when the wrath of God shall be poured out upon the wicked without measure.' (D&amp;C 1:8-9.) </a:t>
            </a:r>
          </a:p>
          <a:p>
            <a:endParaRPr lang="en-US" sz="2000" dirty="0">
              <a:solidFill>
                <a:schemeClr val="bg1"/>
              </a:solidFill>
            </a:endParaRPr>
          </a:p>
          <a:p>
            <a:r>
              <a:rPr lang="en-US" sz="2000" dirty="0">
                <a:solidFill>
                  <a:schemeClr val="bg1"/>
                </a:solidFill>
              </a:rPr>
              <a:t>They would know 'that in the day of judgment [they] shall be judges of that house, and condemn them.' (D&amp;C 75:21}.</a:t>
            </a:r>
          </a:p>
        </p:txBody>
      </p:sp>
      <p:sp>
        <p:nvSpPr>
          <p:cNvPr id="3" name="Rectangle 2"/>
          <p:cNvSpPr/>
          <p:nvPr/>
        </p:nvSpPr>
        <p:spPr>
          <a:xfrm>
            <a:off x="5942013" y="5641217"/>
            <a:ext cx="6096000" cy="646331"/>
          </a:xfrm>
          <a:prstGeom prst="rect">
            <a:avLst/>
          </a:prstGeom>
        </p:spPr>
        <p:txBody>
          <a:bodyPr>
            <a:spAutoFit/>
          </a:bodyPr>
          <a:lstStyle/>
          <a:p>
            <a:r>
              <a:rPr lang="en-US" dirty="0">
                <a:solidFill>
                  <a:schemeClr val="bg1"/>
                </a:solidFill>
              </a:rPr>
              <a:t>'It is as though those who reject the message are not worthy to receive even the dust that cleaves to an apostolic sandal.'" (1)</a:t>
            </a:r>
          </a:p>
        </p:txBody>
      </p:sp>
      <p:pic>
        <p:nvPicPr>
          <p:cNvPr id="12290" name="Picture 2" descr="http://img.ksl.com/slc/853/85338/85338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428" y="1674445"/>
            <a:ext cx="4428029" cy="2959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1346" y="5380945"/>
            <a:ext cx="976680" cy="1363282"/>
          </a:xfrm>
          <a:prstGeom prst="rect">
            <a:avLst/>
          </a:prstGeom>
        </p:spPr>
      </p:pic>
    </p:spTree>
    <p:extLst>
      <p:ext uri="{BB962C8B-B14F-4D97-AF65-F5344CB8AC3E}">
        <p14:creationId xmlns:p14="http://schemas.microsoft.com/office/powerpoint/2010/main" val="14941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2" descr="http://en.elds.org/thomasmonson-com/files/2009/08/black-mormons-missionari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76198" y="6487406"/>
            <a:ext cx="7587343" cy="307777"/>
          </a:xfrm>
          <a:prstGeom prst="rect">
            <a:avLst/>
          </a:prstGeom>
        </p:spPr>
        <p:txBody>
          <a:bodyPr wrap="square">
            <a:spAutoFit/>
          </a:bodyPr>
          <a:lstStyle/>
          <a:p>
            <a:r>
              <a:rPr lang="en-US" sz="1400" dirty="0">
                <a:solidFill>
                  <a:schemeClr val="bg1"/>
                </a:solidFill>
              </a:rPr>
              <a:t>Matthew 10:17-23</a:t>
            </a:r>
          </a:p>
        </p:txBody>
      </p:sp>
      <p:sp>
        <p:nvSpPr>
          <p:cNvPr id="28" name="TextBox 27"/>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Synagogue of Satan</a:t>
            </a:r>
          </a:p>
        </p:txBody>
      </p:sp>
      <p:sp>
        <p:nvSpPr>
          <p:cNvPr id="2" name="Rectangle 1"/>
          <p:cNvSpPr/>
          <p:nvPr/>
        </p:nvSpPr>
        <p:spPr>
          <a:xfrm>
            <a:off x="459997" y="3189463"/>
            <a:ext cx="5610224" cy="1200329"/>
          </a:xfrm>
          <a:prstGeom prst="rect">
            <a:avLst/>
          </a:prstGeom>
        </p:spPr>
        <p:txBody>
          <a:bodyPr wrap="square">
            <a:spAutoFit/>
          </a:bodyPr>
          <a:lstStyle/>
          <a:p>
            <a:r>
              <a:rPr lang="en-US" dirty="0">
                <a:solidFill>
                  <a:schemeClr val="bg1"/>
                </a:solidFill>
              </a:rPr>
              <a:t>…In those sacred spots where sermons had attested to the saving power of the Promised Messiah, cries of anguish would now be heard from the lips of true believers as the </a:t>
            </a:r>
            <a:r>
              <a:rPr lang="en-US" dirty="0" err="1">
                <a:solidFill>
                  <a:schemeClr val="bg1"/>
                </a:solidFill>
              </a:rPr>
              <a:t>scourgers</a:t>
            </a:r>
            <a:r>
              <a:rPr lang="en-US" dirty="0">
                <a:solidFill>
                  <a:schemeClr val="bg1"/>
                </a:solidFill>
              </a:rPr>
              <a:t>' lash cut their flesh. …</a:t>
            </a:r>
          </a:p>
        </p:txBody>
      </p:sp>
      <p:pic>
        <p:nvPicPr>
          <p:cNvPr id="13314" name="Picture 2" descr="http://atlasshrugs2000.typepad.com/.a/6a00d8341c60bf53ef0115723998be970b-500w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3993" y="1053959"/>
            <a:ext cx="2881338" cy="209761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ancient-synagogues.com/html5/Baram/thumbnai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1279" y="4415604"/>
            <a:ext cx="3052928" cy="2289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21827" y="4990169"/>
            <a:ext cx="6096000" cy="1200329"/>
          </a:xfrm>
          <a:prstGeom prst="rect">
            <a:avLst/>
          </a:prstGeom>
        </p:spPr>
        <p:txBody>
          <a:bodyPr>
            <a:spAutoFit/>
          </a:bodyPr>
          <a:lstStyle/>
          <a:p>
            <a:r>
              <a:rPr lang="en-US" dirty="0">
                <a:solidFill>
                  <a:schemeClr val="bg1"/>
                </a:solidFill>
              </a:rPr>
              <a:t>…By rejecting Jesus and opposing the truth, the congregation of Israel became the congregation of unbelief, of hatred, of evil, of Lucifer. They became, as the scripture recites, 'the synagogue of Satan.' (Rev. 2:9)" (1)</a:t>
            </a:r>
          </a:p>
        </p:txBody>
      </p:sp>
      <p:pic>
        <p:nvPicPr>
          <p:cNvPr id="13318" name="Picture 6" descr="https://i.ytimg.com/vi/q9W9aXtCGMI/hqdefaul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454" r="2926" b="18340"/>
          <a:stretch/>
        </p:blipFill>
        <p:spPr bwMode="auto">
          <a:xfrm>
            <a:off x="6278332" y="2520714"/>
            <a:ext cx="4438196" cy="237308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970837" y="1501015"/>
            <a:ext cx="5203372" cy="923330"/>
          </a:xfrm>
          <a:prstGeom prst="rect">
            <a:avLst/>
          </a:prstGeom>
        </p:spPr>
        <p:txBody>
          <a:bodyPr wrap="square">
            <a:spAutoFit/>
          </a:bodyPr>
          <a:lstStyle/>
          <a:p>
            <a:r>
              <a:rPr lang="en-US" dirty="0">
                <a:solidFill>
                  <a:schemeClr val="bg1"/>
                </a:solidFill>
              </a:rPr>
              <a:t>"In process of time the synagogues became houses of hate and persecution rather than houses of learning and true worship. </a:t>
            </a:r>
          </a:p>
        </p:txBody>
      </p:sp>
    </p:spTree>
    <p:extLst>
      <p:ext uri="{BB962C8B-B14F-4D97-AF65-F5344CB8AC3E}">
        <p14:creationId xmlns:p14="http://schemas.microsoft.com/office/powerpoint/2010/main" val="12562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85561" y="283334"/>
            <a:ext cx="3969773" cy="2884813"/>
            <a:chOff x="384206" y="4158361"/>
            <a:chExt cx="3289208" cy="2390250"/>
          </a:xfrm>
        </p:grpSpPr>
        <p:grpSp>
          <p:nvGrpSpPr>
            <p:cNvPr id="7" name="Group 6"/>
            <p:cNvGrpSpPr/>
            <p:nvPr/>
          </p:nvGrpSpPr>
          <p:grpSpPr>
            <a:xfrm>
              <a:off x="384206" y="4158361"/>
              <a:ext cx="3289208" cy="2390250"/>
              <a:chOff x="609599" y="833642"/>
              <a:chExt cx="7941747" cy="5771225"/>
            </a:xfrm>
          </p:grpSpPr>
          <p:grpSp>
            <p:nvGrpSpPr>
              <p:cNvPr id="9" name="Group 14"/>
              <p:cNvGrpSpPr/>
              <p:nvPr/>
            </p:nvGrpSpPr>
            <p:grpSpPr>
              <a:xfrm rot="10800000">
                <a:off x="7696200" y="5257800"/>
                <a:ext cx="621450" cy="1347067"/>
                <a:chOff x="7010400" y="381000"/>
                <a:chExt cx="762000" cy="2033666"/>
              </a:xfrm>
            </p:grpSpPr>
            <p:sp>
              <p:nvSpPr>
                <p:cNvPr id="22" name="Rounded Rectangle 2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10400" y="381000"/>
                  <a:ext cx="762000" cy="1219200"/>
                </a:xfrm>
                <a:prstGeom prst="ellipse">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1"/>
              <p:cNvGrpSpPr/>
              <p:nvPr/>
            </p:nvGrpSpPr>
            <p:grpSpPr>
              <a:xfrm rot="10800000">
                <a:off x="939238" y="4923502"/>
                <a:ext cx="621450" cy="1347067"/>
                <a:chOff x="7010400" y="381000"/>
                <a:chExt cx="762000" cy="2033666"/>
              </a:xfrm>
            </p:grpSpPr>
            <p:sp>
              <p:nvSpPr>
                <p:cNvPr id="20" name="Rounded Rectangle 1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10400" y="381000"/>
                  <a:ext cx="762000" cy="1219200"/>
                </a:xfrm>
                <a:prstGeom prst="ellipse">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3"/>
              <p:cNvSpPr/>
              <p:nvPr/>
            </p:nvSpPr>
            <p:spPr>
              <a:xfrm>
                <a:off x="7315200" y="1981200"/>
                <a:ext cx="1236146" cy="3840519"/>
              </a:xfrm>
              <a:prstGeom prst="can">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
              <p:cNvSpPr/>
              <p:nvPr/>
            </p:nvSpPr>
            <p:spPr>
              <a:xfrm>
                <a:off x="609599" y="1643059"/>
                <a:ext cx="1236146" cy="3840519"/>
              </a:xfrm>
              <a:prstGeom prst="can">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99460" y="833642"/>
                <a:ext cx="621450" cy="986197"/>
                <a:chOff x="7031201" y="834275"/>
                <a:chExt cx="762000" cy="1488861"/>
              </a:xfrm>
            </p:grpSpPr>
            <p:sp>
              <p:nvSpPr>
                <p:cNvPr id="18" name="Rounded Rectangle 17"/>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5"/>
                <p:cNvSpPr/>
                <p:nvPr/>
              </p:nvSpPr>
              <p:spPr>
                <a:xfrm>
                  <a:off x="7031201" y="834275"/>
                  <a:ext cx="762000" cy="1219200"/>
                </a:xfrm>
                <a:prstGeom prst="ellipse">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646520" y="1148254"/>
                <a:ext cx="621450" cy="1017899"/>
                <a:chOff x="7087348" y="824753"/>
                <a:chExt cx="762000" cy="1536722"/>
              </a:xfrm>
            </p:grpSpPr>
            <p:sp>
              <p:nvSpPr>
                <p:cNvPr id="16" name="Rounded Rectangle 1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87348" y="824753"/>
                  <a:ext cx="762000" cy="1219200"/>
                </a:xfrm>
                <a:prstGeom prst="ellipse">
                  <a:avLst/>
                </a:prstGeom>
                <a:solidFill>
                  <a:srgbClr val="E3CD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ectangle 7"/>
            <p:cNvSpPr/>
            <p:nvPr/>
          </p:nvSpPr>
          <p:spPr>
            <a:xfrm>
              <a:off x="747225" y="4834063"/>
              <a:ext cx="2437759" cy="1096553"/>
            </a:xfrm>
            <a:prstGeom prst="rect">
              <a:avLst/>
            </a:prstGeom>
          </p:spPr>
          <p:txBody>
            <a:bodyPr wrap="square">
              <a:spAutoFit/>
            </a:bodyPr>
            <a:lstStyle/>
            <a:p>
              <a:pPr algn="ctr"/>
              <a:r>
                <a:rPr lang="en-US" sz="2000" dirty="0">
                  <a:solidFill>
                    <a:srgbClr val="333333"/>
                  </a:solidFill>
                  <a:latin typeface="Open Sans"/>
                </a:rPr>
                <a:t> </a:t>
              </a:r>
              <a:r>
                <a:rPr lang="en-US" sz="2000" b="1" dirty="0"/>
                <a:t>When we are in the service of the Lord, He will inspire us with what to say when needed</a:t>
              </a:r>
              <a:endParaRPr lang="en-US" sz="2000" dirty="0"/>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61" y="3500847"/>
            <a:ext cx="3199891" cy="239991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1074" y="3723962"/>
            <a:ext cx="3697534" cy="2773151"/>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43127" t="18404" r="11964" b="1033"/>
          <a:stretch/>
        </p:blipFill>
        <p:spPr>
          <a:xfrm>
            <a:off x="9687517" y="764500"/>
            <a:ext cx="2047741" cy="5525036"/>
          </a:xfrm>
          <a:prstGeom prst="rect">
            <a:avLst/>
          </a:prstGeom>
        </p:spPr>
      </p:pic>
      <p:sp>
        <p:nvSpPr>
          <p:cNvPr id="30" name="AutoShape 2" descr="http://en.elds.org/thomasmonson-com/files/2009/08/black-mormons-missionari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6816" y="507968"/>
            <a:ext cx="3823487" cy="2867615"/>
          </a:xfrm>
          <a:prstGeom prst="rect">
            <a:avLst/>
          </a:prstGeom>
        </p:spPr>
      </p:pic>
      <p:sp>
        <p:nvSpPr>
          <p:cNvPr id="36" name="Rectangle 35"/>
          <p:cNvSpPr/>
          <p:nvPr/>
        </p:nvSpPr>
        <p:spPr>
          <a:xfrm>
            <a:off x="76198" y="6487406"/>
            <a:ext cx="7587343" cy="307777"/>
          </a:xfrm>
          <a:prstGeom prst="rect">
            <a:avLst/>
          </a:prstGeom>
        </p:spPr>
        <p:txBody>
          <a:bodyPr wrap="square">
            <a:spAutoFit/>
          </a:bodyPr>
          <a:lstStyle/>
          <a:p>
            <a:r>
              <a:rPr lang="en-US" sz="1400" dirty="0">
                <a:solidFill>
                  <a:schemeClr val="bg1"/>
                </a:solidFill>
              </a:rPr>
              <a:t>Matthew 10:19-20</a:t>
            </a:r>
          </a:p>
        </p:txBody>
      </p:sp>
    </p:spTree>
    <p:extLst>
      <p:ext uri="{BB962C8B-B14F-4D97-AF65-F5344CB8AC3E}">
        <p14:creationId xmlns:p14="http://schemas.microsoft.com/office/powerpoint/2010/main" val="3943164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2" descr="http://en.elds.org/thomasmonson-com/files/2009/08/black-mormons-missionari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76198" y="6487406"/>
            <a:ext cx="7587343" cy="307777"/>
          </a:xfrm>
          <a:prstGeom prst="rect">
            <a:avLst/>
          </a:prstGeom>
        </p:spPr>
        <p:txBody>
          <a:bodyPr wrap="square">
            <a:spAutoFit/>
          </a:bodyPr>
          <a:lstStyle/>
          <a:p>
            <a:r>
              <a:rPr lang="en-US" sz="1400" dirty="0">
                <a:solidFill>
                  <a:schemeClr val="bg1"/>
                </a:solidFill>
              </a:rPr>
              <a:t>Matthew 10:28</a:t>
            </a:r>
          </a:p>
        </p:txBody>
      </p:sp>
      <p:sp>
        <p:nvSpPr>
          <p:cNvPr id="28" name="TextBox 27"/>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Fear Not</a:t>
            </a:r>
          </a:p>
        </p:txBody>
      </p:sp>
      <p:sp>
        <p:nvSpPr>
          <p:cNvPr id="4" name="Rectangle 3"/>
          <p:cNvSpPr/>
          <p:nvPr/>
        </p:nvSpPr>
        <p:spPr>
          <a:xfrm>
            <a:off x="3807732" y="1317861"/>
            <a:ext cx="6466113" cy="2585323"/>
          </a:xfrm>
          <a:prstGeom prst="rect">
            <a:avLst/>
          </a:prstGeom>
        </p:spPr>
        <p:txBody>
          <a:bodyPr wrap="square">
            <a:spAutoFit/>
          </a:bodyPr>
          <a:lstStyle/>
          <a:p>
            <a:r>
              <a:rPr lang="en-US" dirty="0">
                <a:solidFill>
                  <a:schemeClr val="bg1"/>
                </a:solidFill>
                <a:latin typeface="Abadi" panose="020B0604020104020204" pitchFamily="34" charset="0"/>
              </a:rPr>
              <a:t>"I do not regard my own life. I am ready to be offered a sacrifice for this people; for what can our enemies do?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Only kill the body, and their power is then at an end.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Stand firm, my friends; never flinch.</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 Do not seek to save your lives, for he that is afraid to die for the truth, will lose eternal life." (2)</a:t>
            </a:r>
            <a:endParaRPr lang="en-US" dirty="0">
              <a:solidFill>
                <a:schemeClr val="bg1"/>
              </a:solidFill>
            </a:endParaRPr>
          </a:p>
        </p:txBody>
      </p:sp>
      <p:pic>
        <p:nvPicPr>
          <p:cNvPr id="15362" name="Picture 2" descr="https://www.lds.org/bc/content/shared/content/images/gospel-library/manual/36481/36481_all_31-01-JosephLibertyJai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845" y="4136218"/>
            <a:ext cx="4286250" cy="25050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99820" y="277356"/>
            <a:ext cx="2979511" cy="5111400"/>
            <a:chOff x="399820" y="277356"/>
            <a:chExt cx="2979511" cy="5111400"/>
          </a:xfrm>
        </p:grpSpPr>
        <p:pic>
          <p:nvPicPr>
            <p:cNvPr id="15364" name="Picture 4" descr="http://science-all.com/images/wallpapers/cross-wallpaper/cross-wallpaper-1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983" t="782"/>
            <a:stretch/>
          </p:blipFill>
          <p:spPr bwMode="auto">
            <a:xfrm>
              <a:off x="555451" y="277356"/>
              <a:ext cx="2668251" cy="39170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99820" y="4311538"/>
              <a:ext cx="2979511" cy="1077218"/>
            </a:xfrm>
            <a:prstGeom prst="rect">
              <a:avLst/>
            </a:prstGeom>
          </p:spPr>
          <p:txBody>
            <a:bodyPr wrap="square">
              <a:spAutoFit/>
            </a:bodyPr>
            <a:lstStyle/>
            <a:p>
              <a:pPr algn="ctr"/>
              <a:r>
                <a:rPr lang="en-US" sz="1600" dirty="0">
                  <a:solidFill>
                    <a:schemeClr val="bg1"/>
                  </a:solidFill>
                </a:rPr>
                <a:t>Some of the prophets and other church members were tortured and hung on the cross because of their beliefs.</a:t>
              </a:r>
            </a:p>
          </p:txBody>
        </p:sp>
      </p:grpSp>
    </p:spTree>
    <p:extLst>
      <p:ext uri="{BB962C8B-B14F-4D97-AF65-F5344CB8AC3E}">
        <p14:creationId xmlns:p14="http://schemas.microsoft.com/office/powerpoint/2010/main" val="62466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2" descr="http://en.elds.org/thomasmonson-com/files/2009/08/black-mormons-missionari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76198" y="6487406"/>
            <a:ext cx="7587343" cy="307777"/>
          </a:xfrm>
          <a:prstGeom prst="rect">
            <a:avLst/>
          </a:prstGeom>
        </p:spPr>
        <p:txBody>
          <a:bodyPr wrap="square">
            <a:spAutoFit/>
          </a:bodyPr>
          <a:lstStyle/>
          <a:p>
            <a:r>
              <a:rPr lang="en-US" sz="1400" dirty="0">
                <a:solidFill>
                  <a:schemeClr val="bg1"/>
                </a:solidFill>
              </a:rPr>
              <a:t>Matthew 10:38</a:t>
            </a:r>
          </a:p>
        </p:txBody>
      </p:sp>
      <p:sp>
        <p:nvSpPr>
          <p:cNvPr id="28" name="TextBox 27"/>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The Cross</a:t>
            </a:r>
          </a:p>
        </p:txBody>
      </p:sp>
      <p:sp>
        <p:nvSpPr>
          <p:cNvPr id="2" name="Rectangle 1"/>
          <p:cNvSpPr/>
          <p:nvPr/>
        </p:nvSpPr>
        <p:spPr>
          <a:xfrm>
            <a:off x="460375" y="1053959"/>
            <a:ext cx="4739504" cy="646331"/>
          </a:xfrm>
          <a:prstGeom prst="rect">
            <a:avLst/>
          </a:prstGeom>
        </p:spPr>
        <p:txBody>
          <a:bodyPr wrap="square">
            <a:spAutoFit/>
          </a:bodyPr>
          <a:lstStyle/>
          <a:p>
            <a:r>
              <a:rPr lang="en-US" dirty="0">
                <a:solidFill>
                  <a:schemeClr val="bg1"/>
                </a:solidFill>
              </a:rPr>
              <a:t>One of the initial steps in becoming a disciple is to put away the natural man. </a:t>
            </a:r>
          </a:p>
        </p:txBody>
      </p:sp>
      <p:sp>
        <p:nvSpPr>
          <p:cNvPr id="3" name="Rectangle 2"/>
          <p:cNvSpPr/>
          <p:nvPr/>
        </p:nvSpPr>
        <p:spPr>
          <a:xfrm>
            <a:off x="3330042" y="1487350"/>
            <a:ext cx="6096000" cy="1015663"/>
          </a:xfrm>
          <a:prstGeom prst="rect">
            <a:avLst/>
          </a:prstGeom>
        </p:spPr>
        <p:txBody>
          <a:bodyPr>
            <a:spAutoFit/>
          </a:bodyPr>
          <a:lstStyle/>
          <a:p>
            <a:r>
              <a:rPr lang="en-US" sz="2000" i="1" dirty="0">
                <a:solidFill>
                  <a:srgbClr val="FFFF00"/>
                </a:solidFill>
                <a:latin typeface="Palatino"/>
              </a:rPr>
              <a:t> ¶</a:t>
            </a:r>
            <a:r>
              <a:rPr lang="en-US" sz="2000" i="1" baseline="30000" dirty="0">
                <a:solidFill>
                  <a:srgbClr val="FFFF00"/>
                </a:solidFill>
                <a:latin typeface="Palatino"/>
              </a:rPr>
              <a:t> </a:t>
            </a:r>
            <a:r>
              <a:rPr lang="en-US" sz="2000" i="1" dirty="0">
                <a:solidFill>
                  <a:srgbClr val="FFFF00"/>
                </a:solidFill>
                <a:latin typeface="Palatino"/>
              </a:rPr>
              <a:t>Then said Jesus unto his disciples, If any man will come after me, let him deny himself, and take up his</a:t>
            </a:r>
            <a:r>
              <a:rPr lang="en-US" sz="2000" i="1" baseline="30000" dirty="0">
                <a:solidFill>
                  <a:srgbClr val="FFFF00"/>
                </a:solidFill>
                <a:latin typeface="Palatino"/>
              </a:rPr>
              <a:t> </a:t>
            </a:r>
            <a:r>
              <a:rPr lang="en-US" sz="2000" i="1" dirty="0">
                <a:solidFill>
                  <a:srgbClr val="FFFF00"/>
                </a:solidFill>
                <a:latin typeface="Palatino"/>
              </a:rPr>
              <a:t>cross, and follow me. Matthew 16:24</a:t>
            </a:r>
            <a:endParaRPr lang="en-US" sz="2000" i="1" dirty="0">
              <a:solidFill>
                <a:srgbClr val="FFFF00"/>
              </a:solidFill>
            </a:endParaRPr>
          </a:p>
        </p:txBody>
      </p:sp>
      <p:sp>
        <p:nvSpPr>
          <p:cNvPr id="8" name="Rectangle 7"/>
          <p:cNvSpPr/>
          <p:nvPr/>
        </p:nvSpPr>
        <p:spPr>
          <a:xfrm>
            <a:off x="819005" y="3194198"/>
            <a:ext cx="4739504" cy="2246769"/>
          </a:xfrm>
          <a:prstGeom prst="rect">
            <a:avLst/>
          </a:prstGeom>
        </p:spPr>
        <p:txBody>
          <a:bodyPr wrap="square">
            <a:spAutoFit/>
          </a:bodyPr>
          <a:lstStyle/>
          <a:p>
            <a:r>
              <a:rPr lang="en-US" sz="2000" dirty="0">
                <a:solidFill>
                  <a:schemeClr val="bg1"/>
                </a:solidFill>
              </a:rPr>
              <a:t>We learn that to take up one's individual cross by putting off the natural man is a necessary prerequisite to true discipleship. </a:t>
            </a:r>
          </a:p>
          <a:p>
            <a:endParaRPr lang="en-US" sz="2000" dirty="0">
              <a:solidFill>
                <a:schemeClr val="bg1"/>
              </a:solidFill>
            </a:endParaRPr>
          </a:p>
          <a:p>
            <a:r>
              <a:rPr lang="en-US" sz="2000" dirty="0">
                <a:solidFill>
                  <a:schemeClr val="bg1"/>
                </a:solidFill>
              </a:rPr>
              <a:t>Then later, we will be worthy to bear the cross of Christ-which is to suffer the shame of the world</a:t>
            </a:r>
          </a:p>
        </p:txBody>
      </p:sp>
      <p:sp>
        <p:nvSpPr>
          <p:cNvPr id="10" name="Rectangle 9"/>
          <p:cNvSpPr/>
          <p:nvPr/>
        </p:nvSpPr>
        <p:spPr>
          <a:xfrm>
            <a:off x="6172198" y="5163967"/>
            <a:ext cx="6096000" cy="1323439"/>
          </a:xfrm>
          <a:prstGeom prst="rect">
            <a:avLst/>
          </a:prstGeom>
        </p:spPr>
        <p:txBody>
          <a:bodyPr>
            <a:spAutoFit/>
          </a:bodyPr>
          <a:lstStyle/>
          <a:p>
            <a:r>
              <a:rPr lang="en-US" sz="2000" i="1" dirty="0">
                <a:solidFill>
                  <a:srgbClr val="FFFF00"/>
                </a:solidFill>
              </a:rPr>
              <a:t>…they who have endured the crosses of the world, and despised the shame of it, they shall inherit the kingdom of God,</a:t>
            </a:r>
          </a:p>
          <a:p>
            <a:r>
              <a:rPr lang="en-US" sz="2000" i="1" dirty="0">
                <a:solidFill>
                  <a:srgbClr val="FFFF00"/>
                </a:solidFill>
              </a:rPr>
              <a:t>2 Nephi 9:18</a:t>
            </a:r>
          </a:p>
        </p:txBody>
      </p:sp>
      <p:pic>
        <p:nvPicPr>
          <p:cNvPr id="5" name="Picture 2" descr="https://redeeminggod.com/wp-content/uploads/2015/03/Crucifixion-570x2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329" y="2847652"/>
            <a:ext cx="542925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hospiceeastbay.org/images/photos/teen-grief/boy-at-wind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0329" y="3006859"/>
            <a:ext cx="2651965" cy="1770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06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2" descr="http://en.elds.org/thomasmonson-com/files/2009/08/black-mormons-missionari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p:nvPr/>
        </p:nvSpPr>
        <p:spPr>
          <a:xfrm>
            <a:off x="76198" y="6487406"/>
            <a:ext cx="7587343" cy="307777"/>
          </a:xfrm>
          <a:prstGeom prst="rect">
            <a:avLst/>
          </a:prstGeom>
        </p:spPr>
        <p:txBody>
          <a:bodyPr wrap="square">
            <a:spAutoFit/>
          </a:bodyPr>
          <a:lstStyle/>
          <a:p>
            <a:r>
              <a:rPr lang="en-US" sz="1400" dirty="0">
                <a:solidFill>
                  <a:schemeClr val="bg1"/>
                </a:solidFill>
              </a:rPr>
              <a:t>Matthew 10:39</a:t>
            </a:r>
          </a:p>
        </p:txBody>
      </p:sp>
      <p:sp>
        <p:nvSpPr>
          <p:cNvPr id="28" name="TextBox 27"/>
          <p:cNvSpPr txBox="1"/>
          <p:nvPr/>
        </p:nvSpPr>
        <p:spPr>
          <a:xfrm>
            <a:off x="130628" y="130629"/>
            <a:ext cx="11887199" cy="923330"/>
          </a:xfrm>
          <a:prstGeom prst="rect">
            <a:avLst/>
          </a:prstGeom>
          <a:noFill/>
        </p:spPr>
        <p:txBody>
          <a:bodyPr wrap="square" rtlCol="0">
            <a:spAutoFit/>
          </a:bodyPr>
          <a:lstStyle/>
          <a:p>
            <a:pPr algn="ctr"/>
            <a:r>
              <a:rPr lang="en-US" sz="5400" dirty="0">
                <a:solidFill>
                  <a:schemeClr val="bg1"/>
                </a:solidFill>
                <a:latin typeface="Lucida Calligraphy" panose="03010101010101010101" pitchFamily="66" charset="0"/>
              </a:rPr>
              <a:t>Lose and Find</a:t>
            </a:r>
          </a:p>
        </p:txBody>
      </p:sp>
      <p:sp>
        <p:nvSpPr>
          <p:cNvPr id="2" name="Rectangle 1"/>
          <p:cNvSpPr/>
          <p:nvPr/>
        </p:nvSpPr>
        <p:spPr>
          <a:xfrm>
            <a:off x="523749" y="1954800"/>
            <a:ext cx="4739504" cy="1815882"/>
          </a:xfrm>
          <a:prstGeom prst="rect">
            <a:avLst/>
          </a:prstGeom>
        </p:spPr>
        <p:txBody>
          <a:bodyPr wrap="square">
            <a:spAutoFit/>
          </a:bodyPr>
          <a:lstStyle/>
          <a:p>
            <a:r>
              <a:rPr lang="en-US" sz="2800" i="1" dirty="0">
                <a:solidFill>
                  <a:srgbClr val="FFFF00"/>
                </a:solidFill>
              </a:rPr>
              <a:t>He that </a:t>
            </a:r>
            <a:r>
              <a:rPr lang="en-US" sz="2800" i="1" dirty="0" err="1">
                <a:solidFill>
                  <a:srgbClr val="FFFF00"/>
                </a:solidFill>
              </a:rPr>
              <a:t>findeth</a:t>
            </a:r>
            <a:r>
              <a:rPr lang="en-US" sz="2800" i="1" dirty="0">
                <a:solidFill>
                  <a:srgbClr val="FFFF00"/>
                </a:solidFill>
              </a:rPr>
              <a:t> his life shall lose it: and he that </a:t>
            </a:r>
            <a:r>
              <a:rPr lang="en-US" sz="2800" i="1" dirty="0" err="1">
                <a:solidFill>
                  <a:srgbClr val="FFFF00"/>
                </a:solidFill>
              </a:rPr>
              <a:t>losethhis</a:t>
            </a:r>
            <a:r>
              <a:rPr lang="en-US" sz="2800" i="1" dirty="0">
                <a:solidFill>
                  <a:srgbClr val="FFFF00"/>
                </a:solidFill>
              </a:rPr>
              <a:t> life for my sake shall find it.</a:t>
            </a:r>
          </a:p>
        </p:txBody>
      </p:sp>
      <p:sp>
        <p:nvSpPr>
          <p:cNvPr id="4" name="Rectangle 3"/>
          <p:cNvSpPr/>
          <p:nvPr/>
        </p:nvSpPr>
        <p:spPr>
          <a:xfrm>
            <a:off x="3026227" y="875256"/>
            <a:ext cx="6096000" cy="646331"/>
          </a:xfrm>
          <a:prstGeom prst="rect">
            <a:avLst/>
          </a:prstGeom>
        </p:spPr>
        <p:txBody>
          <a:bodyPr>
            <a:spAutoFit/>
          </a:bodyPr>
          <a:lstStyle/>
          <a:p>
            <a:pPr algn="ctr"/>
            <a:r>
              <a:rPr lang="en-US" dirty="0">
                <a:solidFill>
                  <a:schemeClr val="bg1"/>
                </a:solidFill>
                <a:latin typeface="Open Sans"/>
              </a:rPr>
              <a:t>To be willing to give of ourselves each day to serve Him and the people around us</a:t>
            </a:r>
            <a:endParaRPr lang="en-US" dirty="0">
              <a:solidFill>
                <a:schemeClr val="bg1"/>
              </a:solidFill>
            </a:endParaRPr>
          </a:p>
        </p:txBody>
      </p:sp>
      <p:sp>
        <p:nvSpPr>
          <p:cNvPr id="6" name="Rectangle 5"/>
          <p:cNvSpPr/>
          <p:nvPr/>
        </p:nvSpPr>
        <p:spPr>
          <a:xfrm>
            <a:off x="5315985" y="4625500"/>
            <a:ext cx="6096000" cy="1754326"/>
          </a:xfrm>
          <a:prstGeom prst="rect">
            <a:avLst/>
          </a:prstGeom>
        </p:spPr>
        <p:txBody>
          <a:bodyPr>
            <a:spAutoFit/>
          </a:bodyPr>
          <a:lstStyle/>
          <a:p>
            <a:r>
              <a:rPr lang="en-US" dirty="0">
                <a:solidFill>
                  <a:schemeClr val="bg1"/>
                </a:solidFill>
                <a:latin typeface="Open Sans"/>
              </a:rPr>
              <a:t>“I believe the Savior is telling us that unless we lose ourselves in service to others, there is little purpose to our own lives. Those who live only for themselves eventually shrivel up and figuratively lose their lives, while those who lose themselves in service to others grow and flourish—and in effect save their lives.” (3)</a:t>
            </a:r>
            <a:endParaRPr lang="en-US"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0495" y="160338"/>
            <a:ext cx="1202761" cy="1593506"/>
          </a:xfrm>
          <a:prstGeom prst="rect">
            <a:avLst/>
          </a:prstGeom>
        </p:spPr>
      </p:pic>
      <p:pic>
        <p:nvPicPr>
          <p:cNvPr id="2052" name="Picture 4" descr="http://i.huffpost.com/gen/1170085/images/o-TEENS-COMMUNITY-SERVICE-faceboo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9172" y="1939393"/>
            <a:ext cx="3350226" cy="22989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choolatoz.nsw.edu.au/detresources/iStock_000007112223Small_NMgClWYSht_l.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67" b="35853"/>
          <a:stretch/>
        </p:blipFill>
        <p:spPr bwMode="auto">
          <a:xfrm>
            <a:off x="1022174" y="4203895"/>
            <a:ext cx="3811587" cy="20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7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llpapercave.com/wp/koCKDeH.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0" y="0"/>
            <a:ext cx="12192000" cy="6874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0396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fontAlgn="base">
              <a:buFont typeface="+mj-lt"/>
              <a:buAutoNum type="arabicPeriod"/>
            </a:pPr>
            <a:r>
              <a:rPr lang="en-US" dirty="0">
                <a:solidFill>
                  <a:schemeClr val="bg1"/>
                </a:solidFill>
              </a:rPr>
              <a:t>Elder Bruce R. McConkie (</a:t>
            </a:r>
            <a:r>
              <a:rPr lang="en-US" i="1" dirty="0">
                <a:solidFill>
                  <a:schemeClr val="bg1"/>
                </a:solidFill>
              </a:rPr>
              <a:t>The Mortal Messiah: From Bethlehem to Calvary,</a:t>
            </a:r>
            <a:r>
              <a:rPr lang="en-US" dirty="0">
                <a:solidFill>
                  <a:schemeClr val="bg1"/>
                </a:solidFill>
              </a:rPr>
              <a:t> 1: 199</a:t>
            </a:r>
          </a:p>
          <a:p>
            <a:pPr marL="342900" indent="-342900" fontAlgn="base">
              <a:buFont typeface="+mj-lt"/>
              <a:buAutoNum type="arabicPeriod"/>
            </a:pPr>
            <a:r>
              <a:rPr lang="en-US" dirty="0">
                <a:solidFill>
                  <a:schemeClr val="bg1"/>
                </a:solidFill>
              </a:rPr>
              <a:t>Joseph Smith (</a:t>
            </a:r>
            <a:r>
              <a:rPr lang="en-US" i="1" dirty="0">
                <a:solidFill>
                  <a:schemeClr val="bg1"/>
                </a:solidFill>
              </a:rPr>
              <a:t>History of The Church of Jesus Christ of Latter-day Saints,</a:t>
            </a:r>
            <a:r>
              <a:rPr lang="en-US" dirty="0">
                <a:solidFill>
                  <a:schemeClr val="bg1"/>
                </a:solidFill>
              </a:rPr>
              <a:t> 6: 503.)</a:t>
            </a:r>
          </a:p>
          <a:p>
            <a:pPr marL="342900" indent="-342900" fontAlgn="base">
              <a:buFont typeface="+mj-lt"/>
              <a:buAutoNum type="arabicPeriod"/>
            </a:pPr>
            <a:r>
              <a:rPr lang="en-US" dirty="0">
                <a:solidFill>
                  <a:schemeClr val="bg1"/>
                </a:solidFill>
              </a:rPr>
              <a:t>Elder Thomas S. Monson (May 11, 1965, </a:t>
            </a:r>
            <a:r>
              <a:rPr lang="en-US" i="1" dirty="0">
                <a:solidFill>
                  <a:schemeClr val="bg1"/>
                </a:solidFill>
              </a:rPr>
              <a:t>BYU Speeches of the Year, 1965</a:t>
            </a:r>
            <a:r>
              <a:rPr lang="en-US" dirty="0">
                <a:solidFill>
                  <a:schemeClr val="bg1"/>
                </a:solidFill>
              </a:rPr>
              <a:t>, p. 9.)</a:t>
            </a:r>
          </a:p>
          <a:p>
            <a:pPr fontAlgn="base"/>
            <a:r>
              <a:rPr lang="en-US" dirty="0">
                <a:solidFill>
                  <a:schemeClr val="bg1"/>
                </a:solidFill>
              </a:rPr>
              <a:t>     </a:t>
            </a:r>
            <a:r>
              <a:rPr lang="en-US" i="1" dirty="0">
                <a:solidFill>
                  <a:schemeClr val="bg1"/>
                </a:solidFill>
              </a:rPr>
              <a:t>What Have I Done for Someone Today? Ensign</a:t>
            </a:r>
            <a:r>
              <a:rPr lang="en-US" dirty="0">
                <a:solidFill>
                  <a:schemeClr val="bg1"/>
                </a:solidFill>
              </a:rPr>
              <a:t> or </a:t>
            </a:r>
            <a:r>
              <a:rPr lang="en-US" i="1" dirty="0">
                <a:solidFill>
                  <a:schemeClr val="bg1"/>
                </a:solidFill>
              </a:rPr>
              <a:t>Liahona,</a:t>
            </a:r>
            <a:r>
              <a:rPr lang="en-US" dirty="0">
                <a:solidFill>
                  <a:schemeClr val="bg1"/>
                </a:solidFill>
              </a:rPr>
              <a:t> Nov. 2009, 85).</a:t>
            </a:r>
          </a:p>
          <a:p>
            <a:pPr marL="342900" indent="-342900" fontAlgn="base">
              <a:buFont typeface="+mj-lt"/>
              <a:buAutoNum type="arabicPeriod"/>
            </a:pPr>
            <a:endParaRPr lang="en-US" dirty="0">
              <a:solidFill>
                <a:schemeClr val="bg1"/>
              </a:solidFill>
            </a:endParaRPr>
          </a:p>
          <a:p>
            <a:pPr marL="342900" indent="-342900" fontAlgn="base">
              <a:buFontTx/>
              <a:buAutoNum type="arabicPeriod"/>
            </a:pPr>
            <a:endParaRPr lang="en-US" dirty="0">
              <a:solidFill>
                <a:schemeClr val="bg1"/>
              </a:solidFill>
            </a:endParaRPr>
          </a:p>
          <a:p>
            <a:pPr marL="342900" indent="-342900" fontAlgn="base">
              <a:buFontTx/>
              <a:buAutoNum type="arabicPeriod"/>
            </a:pPr>
            <a:endParaRPr lang="en-US" dirty="0">
              <a:solidFill>
                <a:schemeClr val="bg1"/>
              </a:solidFill>
            </a:endParaRPr>
          </a:p>
          <a:p>
            <a:pPr marL="342900" indent="-342900" fontAlgn="base">
              <a:buAutoNum type="arabicPeriod"/>
            </a:pPr>
            <a:endParaRPr lang="en-US" dirty="0">
              <a:solidFill>
                <a:schemeClr val="bg1"/>
              </a:solidFill>
            </a:endParaRPr>
          </a:p>
          <a:p>
            <a:pPr marL="342900" indent="-342900">
              <a:buAutoNum type="arabicPeriod"/>
            </a:pPr>
            <a:endParaRPr lang="en-US" dirty="0">
              <a:solidFill>
                <a:schemeClr val="bg1"/>
              </a:solidFill>
            </a:endParaRPr>
          </a:p>
        </p:txBody>
      </p:sp>
    </p:spTree>
    <p:extLst>
      <p:ext uri="{BB962C8B-B14F-4D97-AF65-F5344CB8AC3E}">
        <p14:creationId xmlns:p14="http://schemas.microsoft.com/office/powerpoint/2010/main" val="2677834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726"/>
            <a:ext cx="7271656" cy="6740307"/>
          </a:xfrm>
          <a:prstGeom prst="rect">
            <a:avLst/>
          </a:prstGeom>
          <a:ln>
            <a:solidFill>
              <a:schemeClr val="tx1"/>
            </a:solidFill>
          </a:ln>
        </p:spPr>
        <p:txBody>
          <a:bodyPr wrap="square">
            <a:spAutoFit/>
          </a:bodyPr>
          <a:lstStyle/>
          <a:p>
            <a:r>
              <a:rPr lang="en-US" sz="1200" b="1" dirty="0"/>
              <a:t>Matthew 9:23-26 Jesus Heals the maid</a:t>
            </a:r>
          </a:p>
          <a:p>
            <a:r>
              <a:rPr lang="en-US" sz="1200" dirty="0"/>
              <a:t>"Oriental customs of public mourning and display at the time of death prevailed among the Jews of Jesus' day. Noise, tumult, weeping, screeching, screaming, flute playing, and the use of hired mourners-all were part of the orthodox mourning rituals." (</a:t>
            </a:r>
            <a:r>
              <a:rPr lang="en-US" sz="1200" i="1" dirty="0"/>
              <a:t>Doctrinal New Testament Commentary, </a:t>
            </a:r>
            <a:r>
              <a:rPr lang="en-US" sz="1200" dirty="0"/>
              <a:t>1: 316.) Bruce R. McConkie</a:t>
            </a:r>
          </a:p>
          <a:p>
            <a:r>
              <a:rPr lang="en-US" sz="1200" dirty="0"/>
              <a:t>By this statement, Christ did not mean that the girl had not yet died, but that her condition was only temporary-like sleep. The statement seemed ridiculous and brought scorn, but it was intended as a foreshadowing of the miracle He intended to perform.</a:t>
            </a:r>
          </a:p>
          <a:p>
            <a:r>
              <a:rPr lang="en-US" sz="1200" dirty="0"/>
              <a:t>"That same power has been restored in this generation. It came through the laying on of hands by Peter, James, and John, who received it from the Lord himself. It was bestowed upon Joseph Smith, the prophet of this dispensation. Its presence is among us. Those who are acquainted with the history of the Church are familiar with the account related by Wilford Woodruff concerning the events of July 22, 1839. Nauvoo at that time was an unhealthy and swampy place. There was much sickness. Joseph was among those who were afflicted. But being filled with the Spirit, he rose from his bed and went out among the sick, healing them and raising them. He then crossed the river to the settlement in Montrose, Iowa.</a:t>
            </a:r>
          </a:p>
          <a:p>
            <a:r>
              <a:rPr lang="en-US" sz="1200" dirty="0"/>
              <a:t> I now refer to the account of Elder Woodruff:</a:t>
            </a:r>
          </a:p>
          <a:p>
            <a:r>
              <a:rPr lang="en-US" sz="1200" dirty="0"/>
              <a:t>'The first house he visited was that occupied by Elder Brigham Young, the president of the quorum of the twelve, who lay sick. Joseph healed him, then he arose and accompanied the Prophet on his visit to others who were in the same condition. They visited Elder W. Woodruff, also Elders Orson Pratt and John Taylor, all of whom were living in Montrose. They also accompanied him. The next place they visited was the home of Elijah Fordham, who was supposed to be about breathing his last. When the company entered the room the Prophet of God walked up to the dying man, and took hold of his right hand and spoke to him; but Brother Fordham was unable to speak, his eyes were set in his head like glass, and he seemed entirely unconscious of all around him. Joseph held his hand and looked into his eyes in silence for a length of time. A change in the countenance of Brother Fordham was soon perceptible to all present. His sight returned, and upon Joseph asking him if he knew him, he, in a low whisper, answered, 'Yes.' Joseph asked him if he had faith to be healed. He answered, 'I fear it is too late; if you had come sooner I think I would have been healed.' The Prophet said, 'Do you believe in Jesus Christ?' He answered in a feeble voice, 'I do.' Joseph then stood erect, still holding his hand in silence several moments; then he spoke in a very loud voice, saying: 'Brother Fordham, I command you in the name of Jesus Christ to arise from this bed and be made whole.' His voice was like the voice of God, and not of man. It seemed as though the house shook to its very foundations. Brother Fordham arose from his bed and was immediately made whole. His feet were bound in poultices, which he kicked off, then putting on his clothes, he ate a bowl of bread and milk, and followed the Prophet into the street. (As quoted in Joseph Fielding Smith, </a:t>
            </a:r>
            <a:r>
              <a:rPr lang="en-US" sz="1200" i="1" dirty="0"/>
              <a:t>Essentials in Church History,</a:t>
            </a:r>
            <a:r>
              <a:rPr lang="en-US" sz="1200" dirty="0"/>
              <a:t> rev. ed. [Salt Lake City: Deseret Book, 1979], pp. 223-24.)'" (Gordon B. Hinckley, </a:t>
            </a:r>
            <a:r>
              <a:rPr lang="en-US" sz="1200" i="1" dirty="0"/>
              <a:t>Faith: The Essence of True Religion</a:t>
            </a:r>
            <a:r>
              <a:rPr lang="en-US" sz="1200" dirty="0"/>
              <a:t> [Salt Lake City: Deseret Book Co., 1989], 31.)(As quoted in Joseph Fielding Smith, </a:t>
            </a:r>
            <a:r>
              <a:rPr lang="en-US" sz="1200" i="1" dirty="0"/>
              <a:t>Essentials in Church History,</a:t>
            </a:r>
            <a:r>
              <a:rPr lang="en-US" sz="1200" dirty="0"/>
              <a:t> rev. ed. [Salt Lake City: Deseret Book, 1979], pp. 223-24.)'" (Gordon B. Hinckley, </a:t>
            </a:r>
            <a:r>
              <a:rPr lang="en-US" sz="1200" i="1" dirty="0"/>
              <a:t>Faith: The Essence of True Religion</a:t>
            </a:r>
            <a:r>
              <a:rPr lang="en-US" sz="1200" dirty="0"/>
              <a:t> [Salt Lake City: Deseret Book Co., 1989], 31.)</a:t>
            </a:r>
          </a:p>
        </p:txBody>
      </p:sp>
      <p:sp>
        <p:nvSpPr>
          <p:cNvPr id="4" name="Rectangle 3"/>
          <p:cNvSpPr/>
          <p:nvPr/>
        </p:nvSpPr>
        <p:spPr>
          <a:xfrm>
            <a:off x="7271656" y="1571386"/>
            <a:ext cx="4920343" cy="1754326"/>
          </a:xfrm>
          <a:prstGeom prst="rect">
            <a:avLst/>
          </a:prstGeom>
          <a:ln>
            <a:solidFill>
              <a:schemeClr val="tx1"/>
            </a:solidFill>
          </a:ln>
        </p:spPr>
        <p:txBody>
          <a:bodyPr wrap="square">
            <a:spAutoFit/>
          </a:bodyPr>
          <a:lstStyle/>
          <a:p>
            <a:r>
              <a:rPr lang="en-US" sz="1200" b="1" dirty="0"/>
              <a:t>Matthew 10:14 Shake off the dust</a:t>
            </a:r>
          </a:p>
          <a:p>
            <a:r>
              <a:rPr lang="en-US" sz="1200" dirty="0"/>
              <a:t>"The elders were to seek out from among the people the honest in heart and leave their warning testimony with all others, thus they would become clean from their blood. The cleansing of their feet, either by washing or wiping off the dust, would be recorded in heaven as a testimony against the wicked. This act, however, was not to be performed in the presence of the offenders, 'lest thou provoke them, but in secret, and wash thy feet, as a testimony against them in the day of judgment.'" Joseph Fielding Smith (</a:t>
            </a:r>
            <a:r>
              <a:rPr lang="en-US" sz="1200" i="1" dirty="0"/>
              <a:t>Doctrine and Covenants Encyclopedia, </a:t>
            </a:r>
            <a:r>
              <a:rPr lang="en-US" sz="1200" dirty="0"/>
              <a:t>514.)</a:t>
            </a:r>
          </a:p>
        </p:txBody>
      </p:sp>
      <p:sp>
        <p:nvSpPr>
          <p:cNvPr id="9" name="Rectangle 8"/>
          <p:cNvSpPr/>
          <p:nvPr/>
        </p:nvSpPr>
        <p:spPr>
          <a:xfrm>
            <a:off x="7271658" y="1726"/>
            <a:ext cx="4920342" cy="1569660"/>
          </a:xfrm>
          <a:prstGeom prst="rect">
            <a:avLst/>
          </a:prstGeom>
          <a:ln>
            <a:solidFill>
              <a:schemeClr val="tx1"/>
            </a:solidFill>
          </a:ln>
        </p:spPr>
        <p:txBody>
          <a:bodyPr wrap="square">
            <a:spAutoFit/>
          </a:bodyPr>
          <a:lstStyle/>
          <a:p>
            <a:r>
              <a:rPr lang="en-US" sz="1200" b="1" dirty="0"/>
              <a:t>Matthew 9:32-33 Jesus Heals the Dumb</a:t>
            </a:r>
          </a:p>
          <a:p>
            <a:r>
              <a:rPr lang="en-US" sz="1200" dirty="0"/>
              <a:t>Jesus healed many from physical diseases, but He did not withhold healing from those who sought to be “made whole” from other ailments. Matthew writes that He healed every sickness and every disease among the people (see  Matthew 4:23  9:35 Great multitudes followed Him, and He “healed them all”  Matthew 12:15 Surely these healings included those whose sicknesses were emotional, mental, or spiritual. He healed them all. Dallin H. Oaks 2006 Oct. Gen. Conf.</a:t>
            </a:r>
          </a:p>
        </p:txBody>
      </p:sp>
      <p:sp>
        <p:nvSpPr>
          <p:cNvPr id="7" name="Rectangle 6"/>
          <p:cNvSpPr/>
          <p:nvPr/>
        </p:nvSpPr>
        <p:spPr>
          <a:xfrm>
            <a:off x="7271655" y="3325712"/>
            <a:ext cx="4920343" cy="3308598"/>
          </a:xfrm>
          <a:prstGeom prst="rect">
            <a:avLst/>
          </a:prstGeom>
          <a:ln>
            <a:solidFill>
              <a:schemeClr val="tx1"/>
            </a:solidFill>
          </a:ln>
        </p:spPr>
        <p:txBody>
          <a:bodyPr wrap="square">
            <a:spAutoFit/>
          </a:bodyPr>
          <a:lstStyle/>
          <a:p>
            <a:r>
              <a:rPr lang="en-US" sz="1100" b="1" dirty="0"/>
              <a:t>Matthew 10:16 Wise As A Serpent</a:t>
            </a:r>
          </a:p>
          <a:p>
            <a:pPr fontAlgn="base"/>
            <a:r>
              <a:rPr lang="en-US" sz="1100" dirty="0"/>
              <a:t>"The Lord foresaw the evils of our day and the designs of cunning and deceiving men who operate under the influence of Satan and his satanic hosts. Satan's power to deceive and to lead astray the children of men is unquestioned...We, the people of the Lord, cannot afford to be lulled into peaceful security and complacency. The dangers of our day are real and knocking constantly and unrelentingly at our doors. How ably will we meet the challenge of these evil influences and designs of wicked men? The test of true Church membership is here. Can we stand firm and true to the principles, ideals and standards of the gospel, or will we be so naive and unsuspecting as to fall into the traps of evil so cunningly planned and promoted by designing and conspiring men? Those of a religious nature are so often classified naive and innocently unsuspecting. The Savior knowing of this attribute counseled his disciples, 'Behold, I send you forth as sheep in the midst of wolves: be ye therefore wise as serpents and harmless as doves.' And he added: '. . . beware of men...' (Matt. 10:16-17.)</a:t>
            </a:r>
          </a:p>
          <a:p>
            <a:pPr fontAlgn="base"/>
            <a:r>
              <a:rPr lang="en-US" sz="1100" dirty="0"/>
              <a:t>"Possessing, as we do, the endowment of the Holy Ghost, if worthy, we are entitled to the gift of discernment to guide and help us avoid the pitfalls of scheming and designing men to trap and ensnare us into the meshes of worldly lusts, influences, and pleasures.“ </a:t>
            </a:r>
            <a:r>
              <a:rPr lang="en-US" sz="1050" dirty="0"/>
              <a:t>Elder Delbert L. </a:t>
            </a:r>
            <a:r>
              <a:rPr lang="en-US" sz="1050" dirty="0" err="1"/>
              <a:t>Stapley</a:t>
            </a:r>
            <a:r>
              <a:rPr lang="en-US" sz="1050" dirty="0"/>
              <a:t> (</a:t>
            </a:r>
            <a:r>
              <a:rPr lang="en-US" sz="1050" i="1" dirty="0"/>
              <a:t>Conference Report, October 1961</a:t>
            </a:r>
            <a:r>
              <a:rPr lang="en-US" sz="1050" dirty="0"/>
              <a:t>, </a:t>
            </a:r>
          </a:p>
        </p:txBody>
      </p:sp>
    </p:spTree>
    <p:extLst>
      <p:ext uri="{BB962C8B-B14F-4D97-AF65-F5344CB8AC3E}">
        <p14:creationId xmlns:p14="http://schemas.microsoft.com/office/powerpoint/2010/main" val="398395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eelgrafix.com/data_images/out/17/921356-yellow-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0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704"/>
            <a:ext cx="12192000"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Power Over Satan</a:t>
            </a:r>
          </a:p>
        </p:txBody>
      </p:sp>
      <p:sp>
        <p:nvSpPr>
          <p:cNvPr id="31" name="TextBox 30"/>
          <p:cNvSpPr txBox="1"/>
          <p:nvPr/>
        </p:nvSpPr>
        <p:spPr>
          <a:xfrm>
            <a:off x="85444" y="6579787"/>
            <a:ext cx="1456267" cy="307777"/>
          </a:xfrm>
          <a:prstGeom prst="rect">
            <a:avLst/>
          </a:prstGeom>
          <a:noFill/>
        </p:spPr>
        <p:txBody>
          <a:bodyPr wrap="square" rtlCol="0">
            <a:spAutoFit/>
          </a:bodyPr>
          <a:lstStyle/>
          <a:p>
            <a:r>
              <a:rPr lang="en-US" sz="1400" dirty="0">
                <a:solidFill>
                  <a:schemeClr val="bg1"/>
                </a:solidFill>
              </a:rPr>
              <a:t>Mark 5:2-15</a:t>
            </a:r>
          </a:p>
        </p:txBody>
      </p:sp>
      <p:grpSp>
        <p:nvGrpSpPr>
          <p:cNvPr id="12" name="Group 11"/>
          <p:cNvGrpSpPr/>
          <p:nvPr/>
        </p:nvGrpSpPr>
        <p:grpSpPr>
          <a:xfrm>
            <a:off x="507637" y="1094992"/>
            <a:ext cx="10685297" cy="1319840"/>
            <a:chOff x="-953486" y="3704687"/>
            <a:chExt cx="11715190" cy="1503531"/>
          </a:xfrm>
        </p:grpSpPr>
        <p:sp>
          <p:nvSpPr>
            <p:cNvPr id="15" name="Donut 14"/>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17"/>
            <p:cNvSpPr/>
            <p:nvPr/>
          </p:nvSpPr>
          <p:spPr>
            <a:xfrm>
              <a:off x="2158296" y="3729446"/>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953486" y="3704687"/>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p:cNvSpPr/>
            <p:nvPr/>
          </p:nvSpPr>
          <p:spPr>
            <a:xfrm>
              <a:off x="769192" y="4276187"/>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74976" y="2196508"/>
            <a:ext cx="1610914" cy="2592681"/>
            <a:chOff x="759643" y="1654641"/>
            <a:chExt cx="1610914" cy="2592681"/>
          </a:xfrm>
        </p:grpSpPr>
        <p:sp>
          <p:nvSpPr>
            <p:cNvPr id="4" name="Rectangle 3"/>
            <p:cNvSpPr/>
            <p:nvPr/>
          </p:nvSpPr>
          <p:spPr>
            <a:xfrm>
              <a:off x="759643" y="3323992"/>
              <a:ext cx="1610914" cy="923330"/>
            </a:xfrm>
            <a:prstGeom prst="rect">
              <a:avLst/>
            </a:prstGeom>
            <a:solidFill>
              <a:schemeClr val="bg2">
                <a:lumMod val="25000"/>
              </a:schemeClr>
            </a:solidFill>
          </p:spPr>
          <p:txBody>
            <a:bodyPr wrap="square">
              <a:spAutoFit/>
            </a:bodyPr>
            <a:lstStyle/>
            <a:p>
              <a:r>
                <a:rPr lang="en-US" dirty="0">
                  <a:solidFill>
                    <a:schemeClr val="bg1"/>
                  </a:solidFill>
                </a:rPr>
                <a:t>Jesus Christ has power over the devil.</a:t>
              </a:r>
            </a:p>
          </p:txBody>
        </p:sp>
        <p:grpSp>
          <p:nvGrpSpPr>
            <p:cNvPr id="22" name="Group 21"/>
            <p:cNvGrpSpPr/>
            <p:nvPr/>
          </p:nvGrpSpPr>
          <p:grpSpPr>
            <a:xfrm rot="16200000">
              <a:off x="609823" y="2322190"/>
              <a:ext cx="1743385" cy="408287"/>
              <a:chOff x="3987096" y="3735659"/>
              <a:chExt cx="6774608" cy="1472559"/>
            </a:xfrm>
          </p:grpSpPr>
          <p:sp>
            <p:nvSpPr>
              <p:cNvPr id="23" name="Donut 22"/>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25"/>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a:off x="3218111" y="2188400"/>
            <a:ext cx="2234222" cy="3228822"/>
            <a:chOff x="3302778" y="1646533"/>
            <a:chExt cx="2234222" cy="3228822"/>
          </a:xfrm>
        </p:grpSpPr>
        <p:sp>
          <p:nvSpPr>
            <p:cNvPr id="5" name="Rectangle 4"/>
            <p:cNvSpPr/>
            <p:nvPr/>
          </p:nvSpPr>
          <p:spPr>
            <a:xfrm>
              <a:off x="3302778" y="3398027"/>
              <a:ext cx="2234222" cy="1477328"/>
            </a:xfrm>
            <a:prstGeom prst="rect">
              <a:avLst/>
            </a:prstGeom>
            <a:solidFill>
              <a:schemeClr val="bg2">
                <a:lumMod val="25000"/>
              </a:schemeClr>
            </a:solidFill>
          </p:spPr>
          <p:txBody>
            <a:bodyPr wrap="square">
              <a:spAutoFit/>
            </a:bodyPr>
            <a:lstStyle/>
            <a:p>
              <a:r>
                <a:rPr lang="en-US" dirty="0">
                  <a:solidFill>
                    <a:schemeClr val="bg1"/>
                  </a:solidFill>
                  <a:latin typeface="Open Sans"/>
                </a:rPr>
                <a:t>Through the power of Jesus Christ we can overcome Satan’s influence in our life.</a:t>
              </a:r>
              <a:endParaRPr lang="en-US" dirty="0">
                <a:solidFill>
                  <a:schemeClr val="bg1"/>
                </a:solidFill>
              </a:endParaRPr>
            </a:p>
          </p:txBody>
        </p:sp>
        <p:grpSp>
          <p:nvGrpSpPr>
            <p:cNvPr id="32" name="Group 31"/>
            <p:cNvGrpSpPr/>
            <p:nvPr/>
          </p:nvGrpSpPr>
          <p:grpSpPr>
            <a:xfrm rot="16200000">
              <a:off x="3511096" y="2314082"/>
              <a:ext cx="1743385" cy="408287"/>
              <a:chOff x="3987096" y="3735659"/>
              <a:chExt cx="6774608" cy="1472559"/>
            </a:xfrm>
          </p:grpSpPr>
          <p:sp>
            <p:nvSpPr>
              <p:cNvPr id="33" name="Donut 32"/>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ed Rectangle 34"/>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6361702" y="2188399"/>
            <a:ext cx="2260755" cy="3426461"/>
            <a:chOff x="5553228" y="1697045"/>
            <a:chExt cx="2260755" cy="3426461"/>
          </a:xfrm>
        </p:grpSpPr>
        <p:sp>
          <p:nvSpPr>
            <p:cNvPr id="6" name="Rectangle 5"/>
            <p:cNvSpPr/>
            <p:nvPr/>
          </p:nvSpPr>
          <p:spPr>
            <a:xfrm>
              <a:off x="5553228" y="3369180"/>
              <a:ext cx="2260755" cy="1754326"/>
            </a:xfrm>
            <a:prstGeom prst="rect">
              <a:avLst/>
            </a:prstGeom>
            <a:solidFill>
              <a:schemeClr val="bg2">
                <a:lumMod val="25000"/>
              </a:schemeClr>
            </a:solidFill>
          </p:spPr>
          <p:txBody>
            <a:bodyPr wrap="square">
              <a:spAutoFit/>
            </a:bodyPr>
            <a:lstStyle/>
            <a:p>
              <a:r>
                <a:rPr lang="en-US" dirty="0">
                  <a:solidFill>
                    <a:schemeClr val="bg1"/>
                  </a:solidFill>
                  <a:latin typeface="Open Sans"/>
                </a:rPr>
                <a:t>The devil does not care about our well-being but rather seeks to make us miserable and to destroy us.</a:t>
              </a:r>
              <a:endParaRPr lang="en-US" dirty="0">
                <a:solidFill>
                  <a:schemeClr val="bg1"/>
                </a:solidFill>
              </a:endParaRPr>
            </a:p>
          </p:txBody>
        </p:sp>
        <p:grpSp>
          <p:nvGrpSpPr>
            <p:cNvPr id="37" name="Group 36"/>
            <p:cNvGrpSpPr/>
            <p:nvPr/>
          </p:nvGrpSpPr>
          <p:grpSpPr>
            <a:xfrm rot="16200000">
              <a:off x="5705360" y="2364594"/>
              <a:ext cx="1743385" cy="408287"/>
              <a:chOff x="3987096" y="3735659"/>
              <a:chExt cx="6774608" cy="1472559"/>
            </a:xfrm>
          </p:grpSpPr>
          <p:sp>
            <p:nvSpPr>
              <p:cNvPr id="38" name="Donut 37"/>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39"/>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9016279" y="2298742"/>
            <a:ext cx="2777067" cy="3229111"/>
            <a:chOff x="9100946" y="1756875"/>
            <a:chExt cx="2777067" cy="3229111"/>
          </a:xfrm>
        </p:grpSpPr>
        <p:sp>
          <p:nvSpPr>
            <p:cNvPr id="7" name="Rectangle 6"/>
            <p:cNvSpPr/>
            <p:nvPr/>
          </p:nvSpPr>
          <p:spPr>
            <a:xfrm>
              <a:off x="9100946" y="3508658"/>
              <a:ext cx="2777067" cy="1477328"/>
            </a:xfrm>
            <a:prstGeom prst="rect">
              <a:avLst/>
            </a:prstGeom>
            <a:solidFill>
              <a:schemeClr val="bg2">
                <a:lumMod val="25000"/>
              </a:schemeClr>
            </a:solidFill>
          </p:spPr>
          <p:txBody>
            <a:bodyPr wrap="square">
              <a:spAutoFit/>
            </a:bodyPr>
            <a:lstStyle/>
            <a:p>
              <a:r>
                <a:rPr lang="en-US" dirty="0">
                  <a:solidFill>
                    <a:schemeClr val="bg1"/>
                  </a:solidFill>
                  <a:latin typeface="Open Sans"/>
                </a:rPr>
                <a:t>The devil and the spirits who follow him have a knowledge of Jesus Christ’s divinity and power.</a:t>
              </a:r>
              <a:endParaRPr lang="en-US" dirty="0">
                <a:solidFill>
                  <a:schemeClr val="bg1"/>
                </a:solidFill>
              </a:endParaRPr>
            </a:p>
          </p:txBody>
        </p:sp>
        <p:grpSp>
          <p:nvGrpSpPr>
            <p:cNvPr id="42" name="Group 41"/>
            <p:cNvGrpSpPr/>
            <p:nvPr/>
          </p:nvGrpSpPr>
          <p:grpSpPr>
            <a:xfrm rot="16200000">
              <a:off x="9420508" y="2424424"/>
              <a:ext cx="1743385" cy="408287"/>
              <a:chOff x="3987096" y="3735659"/>
              <a:chExt cx="6774608" cy="1472559"/>
            </a:xfrm>
          </p:grpSpPr>
          <p:sp>
            <p:nvSpPr>
              <p:cNvPr id="43" name="Donut 42"/>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43"/>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ounded Rectangle 44"/>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496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a:extLst>
              <a:ext uri="{FF2B5EF4-FFF2-40B4-BE49-F238E27FC236}">
                <a16:creationId xmlns:a16="http://schemas.microsoft.com/office/drawing/2014/main" id="{7DAD3BA6-BFF5-2C50-2BFE-05A6FD6C8EE3}"/>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0" y="686555"/>
            <a:ext cx="12192000" cy="2862322"/>
          </a:xfrm>
          <a:prstGeom prst="rect">
            <a:avLst/>
          </a:prstGeom>
          <a:noFill/>
        </p:spPr>
        <p:txBody>
          <a:bodyPr wrap="square" rtlCol="0">
            <a:spAutoFit/>
          </a:bodyPr>
          <a:lstStyle/>
          <a:p>
            <a:pPr algn="ctr"/>
            <a:r>
              <a:rPr lang="en-US" sz="6000" dirty="0">
                <a:solidFill>
                  <a:schemeClr val="bg1"/>
                </a:solidFill>
                <a:latin typeface="Britannic Bold" panose="020B0903060703020204" pitchFamily="34" charset="0"/>
              </a:rPr>
              <a:t>Save, Not Destroy</a:t>
            </a:r>
          </a:p>
          <a:p>
            <a:pPr algn="ctr"/>
            <a:r>
              <a:rPr lang="en-US" sz="6000" dirty="0">
                <a:solidFill>
                  <a:schemeClr val="bg1"/>
                </a:solidFill>
                <a:latin typeface="Britannic Bold" panose="020B0903060703020204" pitchFamily="34" charset="0"/>
              </a:rPr>
              <a:t>Luke 8-9</a:t>
            </a:r>
          </a:p>
          <a:p>
            <a:pPr algn="ctr"/>
            <a:endParaRPr lang="en-US" sz="6000" dirty="0">
              <a:solidFill>
                <a:schemeClr val="bg1"/>
              </a:solidFill>
              <a:latin typeface="Britannic Bold" panose="020B0903060703020204" pitchFamily="34" charset="0"/>
            </a:endParaRPr>
          </a:p>
        </p:txBody>
      </p:sp>
      <p:sp>
        <p:nvSpPr>
          <p:cNvPr id="9" name="Rectangle 8"/>
          <p:cNvSpPr/>
          <p:nvPr/>
        </p:nvSpPr>
        <p:spPr>
          <a:xfrm>
            <a:off x="3329077" y="2644814"/>
            <a:ext cx="6096000" cy="923330"/>
          </a:xfrm>
          <a:prstGeom prst="rect">
            <a:avLst/>
          </a:prstGeom>
        </p:spPr>
        <p:txBody>
          <a:bodyPr>
            <a:spAutoFit/>
          </a:bodyPr>
          <a:lstStyle/>
          <a:p>
            <a:pPr algn="ctr"/>
            <a:r>
              <a:rPr lang="en-US" i="1" dirty="0">
                <a:solidFill>
                  <a:schemeClr val="bg1"/>
                </a:solidFill>
              </a:rPr>
              <a:t>For the Son of man is not come to destroy men’s lives, but to save them. </a:t>
            </a:r>
          </a:p>
          <a:p>
            <a:pPr algn="ctr"/>
            <a:r>
              <a:rPr lang="en-US" i="1" dirty="0">
                <a:solidFill>
                  <a:schemeClr val="bg1"/>
                </a:solidFill>
              </a:rPr>
              <a:t>Luke 9:56</a:t>
            </a:r>
          </a:p>
        </p:txBody>
      </p:sp>
      <p:grpSp>
        <p:nvGrpSpPr>
          <p:cNvPr id="10" name="Group 9"/>
          <p:cNvGrpSpPr/>
          <p:nvPr/>
        </p:nvGrpSpPr>
        <p:grpSpPr>
          <a:xfrm>
            <a:off x="6988489" y="4306694"/>
            <a:ext cx="4873177" cy="2048950"/>
            <a:chOff x="1143000" y="2438400"/>
            <a:chExt cx="6705600" cy="2819400"/>
          </a:xfrm>
        </p:grpSpPr>
        <p:sp>
          <p:nvSpPr>
            <p:cNvPr id="11" name="Rounded Rectangle 10"/>
            <p:cNvSpPr/>
            <p:nvPr/>
          </p:nvSpPr>
          <p:spPr>
            <a:xfrm>
              <a:off x="1143000" y="2438400"/>
              <a:ext cx="6705600" cy="2819400"/>
            </a:xfrm>
            <a:prstGeom prst="roundRect">
              <a:avLst>
                <a:gd name="adj" fmla="val 107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80"/>
            <p:cNvGrpSpPr/>
            <p:nvPr/>
          </p:nvGrpSpPr>
          <p:grpSpPr>
            <a:xfrm>
              <a:off x="1295400" y="2590800"/>
              <a:ext cx="6248400" cy="457200"/>
              <a:chOff x="1295400" y="2590800"/>
              <a:chExt cx="6248400" cy="457200"/>
            </a:xfrm>
          </p:grpSpPr>
          <p:sp>
            <p:nvSpPr>
              <p:cNvPr id="47" name="Rounded Rectangle 46"/>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1"/>
            <p:cNvGrpSpPr/>
            <p:nvPr/>
          </p:nvGrpSpPr>
          <p:grpSpPr>
            <a:xfrm>
              <a:off x="1524000" y="3200400"/>
              <a:ext cx="5715000" cy="457200"/>
              <a:chOff x="1295400" y="2590800"/>
              <a:chExt cx="5715000" cy="457200"/>
            </a:xfrm>
          </p:grpSpPr>
          <p:sp>
            <p:nvSpPr>
              <p:cNvPr id="36" name="Rounded Rectangle 35"/>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93"/>
            <p:cNvGrpSpPr/>
            <p:nvPr/>
          </p:nvGrpSpPr>
          <p:grpSpPr>
            <a:xfrm>
              <a:off x="1295400" y="3809997"/>
              <a:ext cx="6496419" cy="457203"/>
              <a:chOff x="1295400" y="2590797"/>
              <a:chExt cx="6496419" cy="457203"/>
            </a:xfrm>
          </p:grpSpPr>
          <p:sp>
            <p:nvSpPr>
              <p:cNvPr id="25" name="Rounded Rectangle 24"/>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6628902" y="2590797"/>
                <a:ext cx="1162917" cy="387640"/>
              </a:xfrm>
              <a:prstGeom prst="roundRect">
                <a:avLst>
                  <a:gd name="adj" fmla="val 1077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SAVE</a:t>
                </a:r>
              </a:p>
            </p:txBody>
          </p:sp>
        </p:grpSp>
        <p:grpSp>
          <p:nvGrpSpPr>
            <p:cNvPr id="15" name="Group 94"/>
            <p:cNvGrpSpPr/>
            <p:nvPr/>
          </p:nvGrpSpPr>
          <p:grpSpPr>
            <a:xfrm>
              <a:off x="1371600" y="4419600"/>
              <a:ext cx="6248400" cy="457200"/>
              <a:chOff x="1295400" y="2590800"/>
              <a:chExt cx="6248400" cy="457200"/>
            </a:xfrm>
          </p:grpSpPr>
          <p:sp>
            <p:nvSpPr>
              <p:cNvPr id="16" name="Rounded Rectangle 15"/>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895600" y="2590800"/>
                <a:ext cx="1905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 name="Group 58"/>
          <p:cNvGrpSpPr/>
          <p:nvPr/>
        </p:nvGrpSpPr>
        <p:grpSpPr>
          <a:xfrm>
            <a:off x="790221" y="3522133"/>
            <a:ext cx="2720085" cy="2856089"/>
            <a:chOff x="304800" y="685800"/>
            <a:chExt cx="3048000" cy="3200400"/>
          </a:xfrm>
        </p:grpSpPr>
        <p:sp>
          <p:nvSpPr>
            <p:cNvPr id="60" name="Rounded Rectangle 59"/>
            <p:cNvSpPr/>
            <p:nvPr/>
          </p:nvSpPr>
          <p:spPr>
            <a:xfrm>
              <a:off x="304800" y="685800"/>
              <a:ext cx="3048000" cy="3200400"/>
            </a:xfrm>
            <a:prstGeom prst="roundRect">
              <a:avLst>
                <a:gd name="adj" fmla="val 5524"/>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9"/>
            <p:cNvGrpSpPr/>
            <p:nvPr/>
          </p:nvGrpSpPr>
          <p:grpSpPr>
            <a:xfrm>
              <a:off x="762000" y="914400"/>
              <a:ext cx="2137954" cy="838200"/>
              <a:chOff x="757646" y="3048000"/>
              <a:chExt cx="2137954" cy="838200"/>
            </a:xfrm>
          </p:grpSpPr>
          <p:sp>
            <p:nvSpPr>
              <p:cNvPr id="64" name="Rounded Rectangle 63"/>
              <p:cNvSpPr/>
              <p:nvPr/>
            </p:nvSpPr>
            <p:spPr>
              <a:xfrm>
                <a:off x="762000" y="3048000"/>
                <a:ext cx="2133600" cy="838200"/>
              </a:xfrm>
              <a:prstGeom prst="roundRect">
                <a:avLst>
                  <a:gd name="adj" fmla="val 5524"/>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762000" y="3200400"/>
                <a:ext cx="21336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62000" y="3352800"/>
                <a:ext cx="21336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62000" y="3505200"/>
                <a:ext cx="21336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2000" y="3657600"/>
                <a:ext cx="21336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7646" y="3779520"/>
                <a:ext cx="2133600"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62" name="Rounded Rectangle 61"/>
            <p:cNvSpPr/>
            <p:nvPr/>
          </p:nvSpPr>
          <p:spPr>
            <a:xfrm>
              <a:off x="914400" y="3124200"/>
              <a:ext cx="1905000" cy="762000"/>
            </a:xfrm>
            <a:prstGeom prst="roundRect">
              <a:avLst>
                <a:gd name="adj" fmla="val 5524"/>
              </a:avLst>
            </a:prstGeom>
            <a:solidFill>
              <a:schemeClr val="bg1">
                <a:lumMod val="6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19200" y="3200400"/>
              <a:ext cx="304800" cy="609600"/>
            </a:xfrm>
            <a:prstGeom prst="roundRect">
              <a:avLst>
                <a:gd name="adj" fmla="val 5524"/>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C4B5F-DE72-1004-9028-FF46A42D3567}"/>
              </a:ext>
            </a:extLst>
          </p:cNvPr>
          <p:cNvPicPr>
            <a:picLocks noChangeAspect="1"/>
          </p:cNvPicPr>
          <p:nvPr/>
        </p:nvPicPr>
        <p:blipFill rotWithShape="1">
          <a:blip r:embed="rId2"/>
          <a:srcRect l="-374" t="327" r="374" b="72264"/>
          <a:stretch/>
        </p:blipFill>
        <p:spPr>
          <a:xfrm>
            <a:off x="-106362" y="0"/>
            <a:ext cx="12298362" cy="6858000"/>
          </a:xfrm>
          <a:prstGeom prst="rect">
            <a:avLst/>
          </a:prstGeom>
        </p:spPr>
      </p:pic>
      <p:sp>
        <p:nvSpPr>
          <p:cNvPr id="7" name="TextBox 6"/>
          <p:cNvSpPr txBox="1"/>
          <p:nvPr/>
        </p:nvSpPr>
        <p:spPr>
          <a:xfrm>
            <a:off x="0" y="6550223"/>
            <a:ext cx="5098473" cy="307777"/>
          </a:xfrm>
          <a:prstGeom prst="rect">
            <a:avLst/>
          </a:prstGeom>
          <a:noFill/>
        </p:spPr>
        <p:txBody>
          <a:bodyPr wrap="square" rtlCol="0">
            <a:spAutoFit/>
          </a:bodyPr>
          <a:lstStyle/>
          <a:p>
            <a:r>
              <a:rPr lang="en-US" sz="1400" dirty="0">
                <a:solidFill>
                  <a:schemeClr val="bg1"/>
                </a:solidFill>
              </a:rPr>
              <a:t>Luke 8:1-3; Luke 23:27; 24:10; John 20:11–18</a:t>
            </a:r>
          </a:p>
        </p:txBody>
      </p:sp>
      <p:sp>
        <p:nvSpPr>
          <p:cNvPr id="8" name="TextBox 7"/>
          <p:cNvSpPr txBox="1"/>
          <p:nvPr/>
        </p:nvSpPr>
        <p:spPr>
          <a:xfrm>
            <a:off x="-53181" y="0"/>
            <a:ext cx="12192000" cy="923330"/>
          </a:xfrm>
          <a:prstGeom prst="rect">
            <a:avLst/>
          </a:prstGeom>
          <a:noFill/>
        </p:spPr>
        <p:txBody>
          <a:bodyPr wrap="square" rtlCol="0">
            <a:spAutoFit/>
          </a:bodyPr>
          <a:lstStyle/>
          <a:p>
            <a:pPr algn="ctr"/>
            <a:r>
              <a:rPr lang="en-US" sz="5400" dirty="0">
                <a:latin typeface="Britannic Bold" pitchFamily="34" charset="0"/>
              </a:rPr>
              <a:t>The Women Who Traveled With Jesus</a:t>
            </a:r>
          </a:p>
        </p:txBody>
      </p:sp>
      <p:sp>
        <p:nvSpPr>
          <p:cNvPr id="9" name="Rectangle 8"/>
          <p:cNvSpPr/>
          <p:nvPr/>
        </p:nvSpPr>
        <p:spPr>
          <a:xfrm>
            <a:off x="308970" y="989959"/>
            <a:ext cx="5177430" cy="2585323"/>
          </a:xfrm>
          <a:prstGeom prst="rect">
            <a:avLst/>
          </a:prstGeom>
        </p:spPr>
        <p:txBody>
          <a:bodyPr wrap="square">
            <a:spAutoFit/>
          </a:bodyPr>
          <a:lstStyle/>
          <a:p>
            <a:r>
              <a:rPr lang="en-US" b="1" dirty="0"/>
              <a:t>During the Savior’s ministry in Galilee, teaching in “every city and village” of the region His Apostles traveled with Him, as did many women, some of whom had been healed of various maladies. </a:t>
            </a:r>
          </a:p>
          <a:p>
            <a:endParaRPr lang="en-US" b="1" dirty="0"/>
          </a:p>
          <a:p>
            <a:r>
              <a:rPr lang="en-US" b="1" dirty="0"/>
              <a:t>Others could have been wives of the Apostles. Some women followed Jesus to the time of His death and beyond Using the means they had, these women were supporting Jesus and His leaders.</a:t>
            </a:r>
          </a:p>
        </p:txBody>
      </p:sp>
      <p:sp>
        <p:nvSpPr>
          <p:cNvPr id="10" name="TextBox 9"/>
          <p:cNvSpPr txBox="1"/>
          <p:nvPr/>
        </p:nvSpPr>
        <p:spPr>
          <a:xfrm>
            <a:off x="7093527" y="6550223"/>
            <a:ext cx="5098473" cy="307777"/>
          </a:xfrm>
          <a:prstGeom prst="rect">
            <a:avLst/>
          </a:prstGeom>
          <a:noFill/>
        </p:spPr>
        <p:txBody>
          <a:bodyPr wrap="square" rtlCol="0">
            <a:spAutoFit/>
          </a:bodyPr>
          <a:lstStyle/>
          <a:p>
            <a:pPr algn="r"/>
            <a:r>
              <a:rPr lang="en-US" sz="1400" dirty="0">
                <a:solidFill>
                  <a:schemeClr val="bg1"/>
                </a:solidFill>
              </a:rPr>
              <a:t>(1)</a:t>
            </a:r>
          </a:p>
        </p:txBody>
      </p:sp>
      <p:sp>
        <p:nvSpPr>
          <p:cNvPr id="11" name="Rectangle 10"/>
          <p:cNvSpPr/>
          <p:nvPr/>
        </p:nvSpPr>
        <p:spPr>
          <a:xfrm>
            <a:off x="5098473" y="3918911"/>
            <a:ext cx="6659418" cy="2862322"/>
          </a:xfrm>
          <a:prstGeom prst="rect">
            <a:avLst/>
          </a:prstGeom>
        </p:spPr>
        <p:txBody>
          <a:bodyPr wrap="square">
            <a:spAutoFit/>
          </a:bodyPr>
          <a:lstStyle/>
          <a:p>
            <a:r>
              <a:rPr lang="en-US" b="1" dirty="0"/>
              <a:t>Mary Magdalene, the woman to whom the resurrected Savior first appeared was one of the women who accompanied Jesus. Luke recorded that the Savior had cast seven devils out of her (see Luke 8:2). </a:t>
            </a:r>
          </a:p>
          <a:p>
            <a:endParaRPr lang="en-US" b="1" dirty="0"/>
          </a:p>
          <a:p>
            <a:r>
              <a:rPr lang="en-US" b="1" dirty="0"/>
              <a:t>Mary Magdalene should not be confused with the sinful woman mentioned in Luke 7:36–50 or with Mary of Bethany (see Luke 10:38–42; John 11:1). </a:t>
            </a:r>
          </a:p>
          <a:p>
            <a:endParaRPr lang="en-US" b="1" dirty="0"/>
          </a:p>
          <a:p>
            <a:r>
              <a:rPr lang="en-US" b="1" dirty="0"/>
              <a:t>Mary Magdalene held an honored place in the kingdom.</a:t>
            </a:r>
          </a:p>
        </p:txBody>
      </p:sp>
      <p:pic>
        <p:nvPicPr>
          <p:cNvPr id="17410" name="Picture 2" descr="Image result for women and jesus"/>
          <p:cNvPicPr>
            <a:picLocks noChangeAspect="1" noChangeArrowheads="1"/>
          </p:cNvPicPr>
          <p:nvPr/>
        </p:nvPicPr>
        <p:blipFill>
          <a:blip r:embed="rId3" cstate="print"/>
          <a:srcRect/>
          <a:stretch>
            <a:fillRect/>
          </a:stretch>
        </p:blipFill>
        <p:spPr bwMode="auto">
          <a:xfrm>
            <a:off x="308970" y="3927841"/>
            <a:ext cx="4568961" cy="2372346"/>
          </a:xfrm>
          <a:prstGeom prst="rect">
            <a:avLst/>
          </a:prstGeom>
          <a:noFill/>
        </p:spPr>
      </p:pic>
      <p:pic>
        <p:nvPicPr>
          <p:cNvPr id="17412" name="Picture 4" descr="Image result for mary magdalene and jesus"/>
          <p:cNvPicPr>
            <a:picLocks noChangeAspect="1" noChangeArrowheads="1"/>
          </p:cNvPicPr>
          <p:nvPr/>
        </p:nvPicPr>
        <p:blipFill>
          <a:blip r:embed="rId4" cstate="print"/>
          <a:srcRect/>
          <a:stretch>
            <a:fillRect/>
          </a:stretch>
        </p:blipFill>
        <p:spPr bwMode="auto">
          <a:xfrm>
            <a:off x="7387648" y="909926"/>
            <a:ext cx="2247900" cy="2952751"/>
          </a:xfrm>
          <a:prstGeom prst="rect">
            <a:avLst/>
          </a:prstGeom>
          <a:noFill/>
        </p:spPr>
      </p:pic>
    </p:spTree>
    <p:extLst>
      <p:ext uri="{BB962C8B-B14F-4D97-AF65-F5344CB8AC3E}">
        <p14:creationId xmlns:p14="http://schemas.microsoft.com/office/powerpoint/2010/main" val="14536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fade">
                                      <p:cBhvr>
                                        <p:cTn id="13" dur="2000"/>
                                        <p:tgtEl>
                                          <p:spTgt spid="174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7DE62-6D3C-A25A-2042-F8F78C403912}"/>
              </a:ext>
            </a:extLst>
          </p:cNvPr>
          <p:cNvPicPr>
            <a:picLocks noChangeAspect="1"/>
          </p:cNvPicPr>
          <p:nvPr/>
        </p:nvPicPr>
        <p:blipFill rotWithShape="1">
          <a:blip r:embed="rId2"/>
          <a:srcRect l="-374" t="327" r="374" b="72264"/>
          <a:stretch/>
        </p:blipFill>
        <p:spPr>
          <a:xfrm>
            <a:off x="-106362" y="0"/>
            <a:ext cx="12298362" cy="6858000"/>
          </a:xfrm>
          <a:prstGeom prst="rect">
            <a:avLst/>
          </a:prstGeom>
        </p:spPr>
      </p:pic>
      <p:sp>
        <p:nvSpPr>
          <p:cNvPr id="8" name="TextBox 7"/>
          <p:cNvSpPr txBox="1"/>
          <p:nvPr/>
        </p:nvSpPr>
        <p:spPr>
          <a:xfrm>
            <a:off x="158620" y="-55112"/>
            <a:ext cx="12192000" cy="923330"/>
          </a:xfrm>
          <a:prstGeom prst="rect">
            <a:avLst/>
          </a:prstGeom>
          <a:noFill/>
        </p:spPr>
        <p:txBody>
          <a:bodyPr wrap="square" rtlCol="0">
            <a:spAutoFit/>
          </a:bodyPr>
          <a:lstStyle/>
          <a:p>
            <a:pPr algn="ctr"/>
            <a:r>
              <a:rPr lang="en-US" sz="5400" dirty="0">
                <a:latin typeface="Britannic Bold" pitchFamily="34" charset="0"/>
              </a:rPr>
              <a:t>Luke’s Added Insight…</a:t>
            </a:r>
          </a:p>
        </p:txBody>
      </p:sp>
      <p:grpSp>
        <p:nvGrpSpPr>
          <p:cNvPr id="26" name="Group 25"/>
          <p:cNvGrpSpPr/>
          <p:nvPr/>
        </p:nvGrpSpPr>
        <p:grpSpPr>
          <a:xfrm>
            <a:off x="304800" y="868218"/>
            <a:ext cx="2420216" cy="2814815"/>
            <a:chOff x="304800" y="868218"/>
            <a:chExt cx="2420216" cy="2814815"/>
          </a:xfrm>
        </p:grpSpPr>
        <p:sp>
          <p:nvSpPr>
            <p:cNvPr id="7" name="TextBox 6"/>
            <p:cNvSpPr txBox="1"/>
            <p:nvPr/>
          </p:nvSpPr>
          <p:spPr>
            <a:xfrm>
              <a:off x="341746" y="868218"/>
              <a:ext cx="2235200" cy="923330"/>
            </a:xfrm>
            <a:prstGeom prst="rect">
              <a:avLst/>
            </a:prstGeom>
            <a:noFill/>
          </p:spPr>
          <p:txBody>
            <a:bodyPr wrap="square" rtlCol="0">
              <a:spAutoFit/>
            </a:bodyPr>
            <a:lstStyle/>
            <a:p>
              <a:pPr algn="ctr"/>
              <a:r>
                <a:rPr lang="en-US" dirty="0"/>
                <a:t>Christ gave the parable of the </a:t>
              </a:r>
              <a:r>
                <a:rPr lang="en-US" dirty="0" err="1"/>
                <a:t>sower</a:t>
              </a:r>
              <a:r>
                <a:rPr lang="en-US" dirty="0"/>
                <a:t>.</a:t>
              </a:r>
            </a:p>
            <a:p>
              <a:pPr algn="ctr"/>
              <a:r>
                <a:rPr lang="en-US" dirty="0"/>
                <a:t>Matthew 13:4-8</a:t>
              </a:r>
            </a:p>
          </p:txBody>
        </p:sp>
        <p:pic>
          <p:nvPicPr>
            <p:cNvPr id="18434" name="Picture 2" descr="Image result for parable of the sower"/>
            <p:cNvPicPr>
              <a:picLocks noChangeAspect="1" noChangeArrowheads="1"/>
            </p:cNvPicPr>
            <p:nvPr/>
          </p:nvPicPr>
          <p:blipFill>
            <a:blip r:embed="rId3" cstate="print"/>
            <a:srcRect/>
            <a:stretch>
              <a:fillRect/>
            </a:stretch>
          </p:blipFill>
          <p:spPr bwMode="auto">
            <a:xfrm>
              <a:off x="304800" y="1864158"/>
              <a:ext cx="2420216" cy="1818875"/>
            </a:xfrm>
            <a:prstGeom prst="rect">
              <a:avLst/>
            </a:prstGeom>
            <a:noFill/>
          </p:spPr>
        </p:pic>
      </p:grpSp>
      <p:grpSp>
        <p:nvGrpSpPr>
          <p:cNvPr id="28" name="Group 27"/>
          <p:cNvGrpSpPr/>
          <p:nvPr/>
        </p:nvGrpSpPr>
        <p:grpSpPr>
          <a:xfrm>
            <a:off x="8756072" y="1237673"/>
            <a:ext cx="2937165" cy="2606719"/>
            <a:chOff x="8756072" y="1237673"/>
            <a:chExt cx="2937165" cy="2606719"/>
          </a:xfrm>
        </p:grpSpPr>
        <p:sp>
          <p:nvSpPr>
            <p:cNvPr id="11" name="Rectangle 10"/>
            <p:cNvSpPr/>
            <p:nvPr/>
          </p:nvSpPr>
          <p:spPr>
            <a:xfrm>
              <a:off x="8848437" y="2921062"/>
              <a:ext cx="2844800" cy="923330"/>
            </a:xfrm>
            <a:prstGeom prst="rect">
              <a:avLst/>
            </a:prstGeom>
          </p:spPr>
          <p:txBody>
            <a:bodyPr wrap="square">
              <a:spAutoFit/>
            </a:bodyPr>
            <a:lstStyle/>
            <a:p>
              <a:pPr algn="ctr"/>
              <a:r>
                <a:rPr lang="en-US" dirty="0"/>
                <a:t>The Savior cast out a legion of devils.</a:t>
              </a:r>
            </a:p>
            <a:p>
              <a:pPr algn="ctr"/>
              <a:r>
                <a:rPr lang="en-US" dirty="0"/>
                <a:t> Mark 5:1-20</a:t>
              </a:r>
            </a:p>
          </p:txBody>
        </p:sp>
        <p:pic>
          <p:nvPicPr>
            <p:cNvPr id="18438" name="Picture 6" descr="Image result for jesus cast out legions"/>
            <p:cNvPicPr>
              <a:picLocks noChangeAspect="1" noChangeArrowheads="1"/>
            </p:cNvPicPr>
            <p:nvPr/>
          </p:nvPicPr>
          <p:blipFill>
            <a:blip r:embed="rId4" cstate="print"/>
            <a:srcRect l="7952" t="8969" r="3848" b="11692"/>
            <a:stretch>
              <a:fillRect/>
            </a:stretch>
          </p:blipFill>
          <p:spPr bwMode="auto">
            <a:xfrm>
              <a:off x="8756072" y="1237673"/>
              <a:ext cx="2660073" cy="1602147"/>
            </a:xfrm>
            <a:prstGeom prst="rect">
              <a:avLst/>
            </a:prstGeom>
            <a:noFill/>
          </p:spPr>
        </p:pic>
      </p:grpSp>
      <p:grpSp>
        <p:nvGrpSpPr>
          <p:cNvPr id="29" name="Group 28"/>
          <p:cNvGrpSpPr/>
          <p:nvPr/>
        </p:nvGrpSpPr>
        <p:grpSpPr>
          <a:xfrm>
            <a:off x="309535" y="4166321"/>
            <a:ext cx="5646475" cy="2196093"/>
            <a:chOff x="309535" y="4166321"/>
            <a:chExt cx="5646475" cy="2196093"/>
          </a:xfrm>
        </p:grpSpPr>
        <p:sp>
          <p:nvSpPr>
            <p:cNvPr id="13" name="Rectangle 12"/>
            <p:cNvSpPr/>
            <p:nvPr/>
          </p:nvSpPr>
          <p:spPr>
            <a:xfrm>
              <a:off x="309535" y="4639025"/>
              <a:ext cx="2175048" cy="1200329"/>
            </a:xfrm>
            <a:prstGeom prst="rect">
              <a:avLst/>
            </a:prstGeom>
          </p:spPr>
          <p:txBody>
            <a:bodyPr wrap="square">
              <a:spAutoFit/>
            </a:bodyPr>
            <a:lstStyle/>
            <a:p>
              <a:pPr algn="ctr"/>
              <a:r>
                <a:rPr lang="en-US" dirty="0"/>
                <a:t>The Savior healed a woman with an issue of blood.</a:t>
              </a:r>
            </a:p>
            <a:p>
              <a:pPr algn="ctr"/>
              <a:r>
                <a:rPr lang="en-US" dirty="0"/>
                <a:t>Mark 5:25-34</a:t>
              </a:r>
            </a:p>
          </p:txBody>
        </p:sp>
        <p:grpSp>
          <p:nvGrpSpPr>
            <p:cNvPr id="18" name="Group 17"/>
            <p:cNvGrpSpPr/>
            <p:nvPr/>
          </p:nvGrpSpPr>
          <p:grpSpPr>
            <a:xfrm>
              <a:off x="2377980" y="4166321"/>
              <a:ext cx="3578030" cy="2196093"/>
              <a:chOff x="1465777" y="3455122"/>
              <a:chExt cx="4296271" cy="2866398"/>
            </a:xfrm>
          </p:grpSpPr>
          <p:pic>
            <p:nvPicPr>
              <p:cNvPr id="18440" name="Picture 8" descr="Image result for jesus heals woman with issue of blood"/>
              <p:cNvPicPr>
                <a:picLocks noChangeAspect="1" noChangeArrowheads="1"/>
              </p:cNvPicPr>
              <p:nvPr/>
            </p:nvPicPr>
            <p:blipFill>
              <a:blip r:embed="rId5" cstate="print"/>
              <a:srcRect/>
              <a:stretch>
                <a:fillRect/>
              </a:stretch>
            </p:blipFill>
            <p:spPr bwMode="auto">
              <a:xfrm>
                <a:off x="1493962" y="3455122"/>
                <a:ext cx="4268086" cy="2640879"/>
              </a:xfrm>
              <a:prstGeom prst="rect">
                <a:avLst/>
              </a:prstGeom>
              <a:noFill/>
            </p:spPr>
          </p:pic>
          <p:sp>
            <p:nvSpPr>
              <p:cNvPr id="17" name="TextBox 16"/>
              <p:cNvSpPr txBox="1"/>
              <p:nvPr/>
            </p:nvSpPr>
            <p:spPr>
              <a:xfrm>
                <a:off x="1465777" y="6020232"/>
                <a:ext cx="1948873" cy="301288"/>
              </a:xfrm>
              <a:prstGeom prst="rect">
                <a:avLst/>
              </a:prstGeom>
              <a:noFill/>
            </p:spPr>
            <p:txBody>
              <a:bodyPr wrap="square" rtlCol="0">
                <a:spAutoFit/>
              </a:bodyPr>
              <a:lstStyle/>
              <a:p>
                <a:r>
                  <a:rPr lang="en-US" sz="900" dirty="0">
                    <a:solidFill>
                      <a:schemeClr val="bg1"/>
                    </a:solidFill>
                  </a:rPr>
                  <a:t>Howard Lyon</a:t>
                </a:r>
              </a:p>
            </p:txBody>
          </p:sp>
        </p:grpSp>
      </p:grpSp>
      <p:grpSp>
        <p:nvGrpSpPr>
          <p:cNvPr id="27" name="Group 26"/>
          <p:cNvGrpSpPr/>
          <p:nvPr/>
        </p:nvGrpSpPr>
        <p:grpSpPr>
          <a:xfrm>
            <a:off x="4119419" y="958417"/>
            <a:ext cx="3379066" cy="2895304"/>
            <a:chOff x="4119419" y="958417"/>
            <a:chExt cx="3379066" cy="2895304"/>
          </a:xfrm>
        </p:grpSpPr>
        <p:sp>
          <p:nvSpPr>
            <p:cNvPr id="10" name="Rectangle 9"/>
            <p:cNvSpPr/>
            <p:nvPr/>
          </p:nvSpPr>
          <p:spPr>
            <a:xfrm>
              <a:off x="4470196" y="3207390"/>
              <a:ext cx="2879634" cy="646331"/>
            </a:xfrm>
            <a:prstGeom prst="rect">
              <a:avLst/>
            </a:prstGeom>
          </p:spPr>
          <p:txBody>
            <a:bodyPr wrap="none">
              <a:spAutoFit/>
            </a:bodyPr>
            <a:lstStyle/>
            <a:p>
              <a:pPr algn="ctr"/>
              <a:r>
                <a:rPr lang="en-US" dirty="0"/>
                <a:t>Jesus Christ calmed a storm. </a:t>
              </a:r>
            </a:p>
            <a:p>
              <a:pPr algn="ctr"/>
              <a:r>
                <a:rPr lang="en-US" dirty="0"/>
                <a:t>Mark 4:35-41</a:t>
              </a:r>
            </a:p>
          </p:txBody>
        </p:sp>
        <p:grpSp>
          <p:nvGrpSpPr>
            <p:cNvPr id="20" name="Group 19"/>
            <p:cNvGrpSpPr/>
            <p:nvPr/>
          </p:nvGrpSpPr>
          <p:grpSpPr>
            <a:xfrm>
              <a:off x="4119419" y="958417"/>
              <a:ext cx="3379066" cy="2286725"/>
              <a:chOff x="4285673" y="1401762"/>
              <a:chExt cx="3379066" cy="2286725"/>
            </a:xfrm>
          </p:grpSpPr>
          <p:pic>
            <p:nvPicPr>
              <p:cNvPr id="18436" name="Picture 4" descr="Image result for jesus calms storm"/>
              <p:cNvPicPr>
                <a:picLocks noChangeAspect="1" noChangeArrowheads="1"/>
              </p:cNvPicPr>
              <p:nvPr/>
            </p:nvPicPr>
            <p:blipFill>
              <a:blip r:embed="rId6" cstate="print"/>
              <a:srcRect/>
              <a:stretch>
                <a:fillRect/>
              </a:stretch>
            </p:blipFill>
            <p:spPr bwMode="auto">
              <a:xfrm>
                <a:off x="4285673" y="1401762"/>
                <a:ext cx="3379066" cy="2111917"/>
              </a:xfrm>
              <a:prstGeom prst="rect">
                <a:avLst/>
              </a:prstGeom>
              <a:noFill/>
            </p:spPr>
          </p:pic>
          <p:sp>
            <p:nvSpPr>
              <p:cNvPr id="19" name="TextBox 18"/>
              <p:cNvSpPr txBox="1"/>
              <p:nvPr/>
            </p:nvSpPr>
            <p:spPr>
              <a:xfrm>
                <a:off x="4331472" y="3457655"/>
                <a:ext cx="1623065" cy="230832"/>
              </a:xfrm>
              <a:prstGeom prst="rect">
                <a:avLst/>
              </a:prstGeom>
              <a:noFill/>
            </p:spPr>
            <p:txBody>
              <a:bodyPr wrap="square" rtlCol="0">
                <a:spAutoFit/>
              </a:bodyPr>
              <a:lstStyle/>
              <a:p>
                <a:r>
                  <a:rPr lang="en-US" sz="900" dirty="0">
                    <a:solidFill>
                      <a:schemeClr val="bg1"/>
                    </a:solidFill>
                  </a:rPr>
                  <a:t>Howard Lyon</a:t>
                </a:r>
              </a:p>
            </p:txBody>
          </p:sp>
        </p:grpSp>
      </p:grpSp>
      <p:grpSp>
        <p:nvGrpSpPr>
          <p:cNvPr id="30" name="Group 29"/>
          <p:cNvGrpSpPr/>
          <p:nvPr/>
        </p:nvGrpSpPr>
        <p:grpSpPr>
          <a:xfrm>
            <a:off x="6437746" y="4017386"/>
            <a:ext cx="5754254" cy="2487308"/>
            <a:chOff x="6280728" y="4035859"/>
            <a:chExt cx="5754254" cy="2487308"/>
          </a:xfrm>
        </p:grpSpPr>
        <p:sp>
          <p:nvSpPr>
            <p:cNvPr id="12" name="Rectangle 11"/>
            <p:cNvSpPr/>
            <p:nvPr/>
          </p:nvSpPr>
          <p:spPr>
            <a:xfrm>
              <a:off x="9060873" y="4629789"/>
              <a:ext cx="2974109" cy="923330"/>
            </a:xfrm>
            <a:prstGeom prst="rect">
              <a:avLst/>
            </a:prstGeom>
          </p:spPr>
          <p:txBody>
            <a:bodyPr wrap="square">
              <a:spAutoFit/>
            </a:bodyPr>
            <a:lstStyle/>
            <a:p>
              <a:pPr algn="ctr"/>
              <a:r>
                <a:rPr lang="en-US" dirty="0"/>
                <a:t>Jesus Christ raised </a:t>
              </a:r>
              <a:r>
                <a:rPr lang="en-US" dirty="0" err="1"/>
                <a:t>Jairus’s</a:t>
              </a:r>
              <a:r>
                <a:rPr lang="en-US" dirty="0"/>
                <a:t> daughter from the dead.</a:t>
              </a:r>
            </a:p>
            <a:p>
              <a:pPr algn="ctr"/>
              <a:r>
                <a:rPr lang="en-US" dirty="0"/>
                <a:t>Mark 5:22–24, 35–42</a:t>
              </a:r>
            </a:p>
          </p:txBody>
        </p:sp>
        <p:grpSp>
          <p:nvGrpSpPr>
            <p:cNvPr id="24" name="Group 23"/>
            <p:cNvGrpSpPr/>
            <p:nvPr/>
          </p:nvGrpSpPr>
          <p:grpSpPr>
            <a:xfrm>
              <a:off x="6280728" y="4035859"/>
              <a:ext cx="2834120" cy="2487308"/>
              <a:chOff x="6280728" y="4035859"/>
              <a:chExt cx="2834120" cy="2487308"/>
            </a:xfrm>
          </p:grpSpPr>
          <p:pic>
            <p:nvPicPr>
              <p:cNvPr id="18446" name="Picture 14" descr="Image result for healing of jairus daughter"/>
              <p:cNvPicPr>
                <a:picLocks noChangeAspect="1" noChangeArrowheads="1"/>
              </p:cNvPicPr>
              <p:nvPr/>
            </p:nvPicPr>
            <p:blipFill>
              <a:blip r:embed="rId7" cstate="print"/>
              <a:srcRect/>
              <a:stretch>
                <a:fillRect/>
              </a:stretch>
            </p:blipFill>
            <p:spPr bwMode="auto">
              <a:xfrm>
                <a:off x="6280728" y="4035859"/>
                <a:ext cx="2834120" cy="2256668"/>
              </a:xfrm>
              <a:prstGeom prst="rect">
                <a:avLst/>
              </a:prstGeom>
              <a:noFill/>
            </p:spPr>
          </p:pic>
          <p:sp>
            <p:nvSpPr>
              <p:cNvPr id="23" name="Rectangle 22"/>
              <p:cNvSpPr/>
              <p:nvPr/>
            </p:nvSpPr>
            <p:spPr>
              <a:xfrm>
                <a:off x="6338465" y="6292335"/>
                <a:ext cx="184731" cy="230832"/>
              </a:xfrm>
              <a:prstGeom prst="rect">
                <a:avLst/>
              </a:prstGeom>
            </p:spPr>
            <p:txBody>
              <a:bodyPr wrap="none">
                <a:spAutoFit/>
              </a:bodyPr>
              <a:lstStyle/>
              <a:p>
                <a:endParaRPr lang="en-US" sz="900" dirty="0">
                  <a:solidFill>
                    <a:schemeClr val="bg1"/>
                  </a:solidFill>
                </a:endParaRPr>
              </a:p>
            </p:txBody>
          </p:sp>
        </p:grpSp>
      </p:grpSp>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8</a:t>
            </a:r>
          </a:p>
        </p:txBody>
      </p:sp>
    </p:spTree>
    <p:extLst>
      <p:ext uri="{BB962C8B-B14F-4D97-AF65-F5344CB8AC3E}">
        <p14:creationId xmlns:p14="http://schemas.microsoft.com/office/powerpoint/2010/main" val="338308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1D224-C2B6-DA69-112A-F64BFD05CC86}"/>
              </a:ext>
            </a:extLst>
          </p:cNvPr>
          <p:cNvPicPr>
            <a:picLocks noChangeAspect="1"/>
          </p:cNvPicPr>
          <p:nvPr/>
        </p:nvPicPr>
        <p:blipFill rotWithShape="1">
          <a:blip r:embed="rId2"/>
          <a:srcRect l="-374" t="327" r="374" b="72264"/>
          <a:stretch/>
        </p:blipFill>
        <p:spPr>
          <a:xfrm>
            <a:off x="-106362" y="0"/>
            <a:ext cx="12298362" cy="6858000"/>
          </a:xfrm>
          <a:prstGeom prst="rect">
            <a:avLst/>
          </a:prstGeom>
        </p:spPr>
      </p:pic>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9:1-48</a:t>
            </a:r>
          </a:p>
        </p:txBody>
      </p:sp>
      <p:grpSp>
        <p:nvGrpSpPr>
          <p:cNvPr id="38" name="Group 37"/>
          <p:cNvGrpSpPr/>
          <p:nvPr/>
        </p:nvGrpSpPr>
        <p:grpSpPr>
          <a:xfrm>
            <a:off x="157018" y="267855"/>
            <a:ext cx="3177309" cy="3011054"/>
            <a:chOff x="157018" y="267855"/>
            <a:chExt cx="3177309" cy="3011054"/>
          </a:xfrm>
        </p:grpSpPr>
        <p:sp>
          <p:nvSpPr>
            <p:cNvPr id="7" name="TextBox 6"/>
            <p:cNvSpPr txBox="1"/>
            <p:nvPr/>
          </p:nvSpPr>
          <p:spPr>
            <a:xfrm>
              <a:off x="406400" y="267855"/>
              <a:ext cx="2752436" cy="923330"/>
            </a:xfrm>
            <a:prstGeom prst="rect">
              <a:avLst/>
            </a:prstGeom>
            <a:noFill/>
          </p:spPr>
          <p:txBody>
            <a:bodyPr wrap="square" rtlCol="0">
              <a:spAutoFit/>
            </a:bodyPr>
            <a:lstStyle/>
            <a:p>
              <a:pPr algn="ctr"/>
              <a:r>
                <a:rPr lang="en-US" dirty="0"/>
                <a:t>The Savior sent the Twelve out to preach and heal.</a:t>
              </a:r>
            </a:p>
            <a:p>
              <a:pPr algn="ctr"/>
              <a:r>
                <a:rPr lang="en-US" dirty="0"/>
                <a:t>Matthew 10:1-5</a:t>
              </a:r>
            </a:p>
          </p:txBody>
        </p:sp>
        <p:pic>
          <p:nvPicPr>
            <p:cNvPr id="31" name="Picture 30" descr="fishers of men michael Dudash.jpg"/>
            <p:cNvPicPr>
              <a:picLocks noChangeAspect="1"/>
            </p:cNvPicPr>
            <p:nvPr/>
          </p:nvPicPr>
          <p:blipFill>
            <a:blip r:embed="rId3" cstate="print"/>
            <a:srcRect r="1438" b="2243"/>
            <a:stretch>
              <a:fillRect/>
            </a:stretch>
          </p:blipFill>
          <p:spPr>
            <a:xfrm>
              <a:off x="157018" y="1173203"/>
              <a:ext cx="3177309" cy="2105706"/>
            </a:xfrm>
            <a:prstGeom prst="rect">
              <a:avLst/>
            </a:prstGeom>
          </p:spPr>
        </p:pic>
      </p:grpSp>
      <p:grpSp>
        <p:nvGrpSpPr>
          <p:cNvPr id="40" name="Group 39"/>
          <p:cNvGrpSpPr/>
          <p:nvPr/>
        </p:nvGrpSpPr>
        <p:grpSpPr>
          <a:xfrm>
            <a:off x="3380508" y="150092"/>
            <a:ext cx="3583710" cy="2595173"/>
            <a:chOff x="3380508" y="150092"/>
            <a:chExt cx="3583710" cy="2595173"/>
          </a:xfrm>
        </p:grpSpPr>
        <p:sp>
          <p:nvSpPr>
            <p:cNvPr id="24" name="Rectangle 23"/>
            <p:cNvSpPr/>
            <p:nvPr/>
          </p:nvSpPr>
          <p:spPr>
            <a:xfrm>
              <a:off x="3380508" y="1821935"/>
              <a:ext cx="3583710" cy="923330"/>
            </a:xfrm>
            <a:prstGeom prst="rect">
              <a:avLst/>
            </a:prstGeom>
          </p:spPr>
          <p:txBody>
            <a:bodyPr wrap="square">
              <a:spAutoFit/>
            </a:bodyPr>
            <a:lstStyle/>
            <a:p>
              <a:pPr algn="ctr"/>
              <a:r>
                <a:rPr lang="en-US" dirty="0"/>
                <a:t>Herod had John the Baptist killed and desired to see Jesus.</a:t>
              </a:r>
            </a:p>
            <a:p>
              <a:pPr algn="ctr"/>
              <a:r>
                <a:rPr lang="en-US" dirty="0"/>
                <a:t>Mark 6:14-29</a:t>
              </a:r>
            </a:p>
          </p:txBody>
        </p:sp>
        <p:pic>
          <p:nvPicPr>
            <p:cNvPr id="21506" name="Picture 2" descr="Image result for john the baptist and herod"/>
            <p:cNvPicPr>
              <a:picLocks noChangeAspect="1" noChangeArrowheads="1"/>
            </p:cNvPicPr>
            <p:nvPr/>
          </p:nvPicPr>
          <p:blipFill>
            <a:blip r:embed="rId4" cstate="print"/>
            <a:srcRect/>
            <a:stretch>
              <a:fillRect/>
            </a:stretch>
          </p:blipFill>
          <p:spPr bwMode="auto">
            <a:xfrm>
              <a:off x="3851564" y="150092"/>
              <a:ext cx="2225963" cy="1624953"/>
            </a:xfrm>
            <a:prstGeom prst="rect">
              <a:avLst/>
            </a:prstGeom>
            <a:noFill/>
          </p:spPr>
        </p:pic>
      </p:grpSp>
      <p:grpSp>
        <p:nvGrpSpPr>
          <p:cNvPr id="42" name="Group 41"/>
          <p:cNvGrpSpPr/>
          <p:nvPr/>
        </p:nvGrpSpPr>
        <p:grpSpPr>
          <a:xfrm>
            <a:off x="8986981" y="150152"/>
            <a:ext cx="2974109" cy="2454143"/>
            <a:chOff x="8986981" y="150152"/>
            <a:chExt cx="2974109" cy="2454143"/>
          </a:xfrm>
        </p:grpSpPr>
        <p:sp>
          <p:nvSpPr>
            <p:cNvPr id="26" name="Rectangle 25"/>
            <p:cNvSpPr/>
            <p:nvPr/>
          </p:nvSpPr>
          <p:spPr>
            <a:xfrm>
              <a:off x="8986981" y="150152"/>
              <a:ext cx="2974109" cy="646331"/>
            </a:xfrm>
            <a:prstGeom prst="rect">
              <a:avLst/>
            </a:prstGeom>
          </p:spPr>
          <p:txBody>
            <a:bodyPr wrap="square">
              <a:spAutoFit/>
            </a:bodyPr>
            <a:lstStyle/>
            <a:p>
              <a:pPr algn="ctr"/>
              <a:r>
                <a:rPr lang="en-US" dirty="0"/>
                <a:t>Christ fed the five thousand. </a:t>
              </a:r>
            </a:p>
            <a:p>
              <a:pPr algn="ctr"/>
              <a:r>
                <a:rPr lang="en-US" dirty="0"/>
                <a:t>Mark 6:32-44</a:t>
              </a:r>
            </a:p>
          </p:txBody>
        </p:sp>
        <p:pic>
          <p:nvPicPr>
            <p:cNvPr id="21508" name="Picture 4" descr="Image result for feeding 5,000"/>
            <p:cNvPicPr>
              <a:picLocks noChangeAspect="1" noChangeArrowheads="1"/>
            </p:cNvPicPr>
            <p:nvPr/>
          </p:nvPicPr>
          <p:blipFill>
            <a:blip r:embed="rId5" cstate="print"/>
            <a:srcRect/>
            <a:stretch>
              <a:fillRect/>
            </a:stretch>
          </p:blipFill>
          <p:spPr bwMode="auto">
            <a:xfrm>
              <a:off x="9116291" y="783793"/>
              <a:ext cx="2750422" cy="1820502"/>
            </a:xfrm>
            <a:prstGeom prst="rect">
              <a:avLst/>
            </a:prstGeom>
            <a:noFill/>
          </p:spPr>
        </p:pic>
      </p:grpSp>
      <p:grpSp>
        <p:nvGrpSpPr>
          <p:cNvPr id="44" name="Group 43"/>
          <p:cNvGrpSpPr/>
          <p:nvPr/>
        </p:nvGrpSpPr>
        <p:grpSpPr>
          <a:xfrm>
            <a:off x="8002809" y="3817649"/>
            <a:ext cx="3635009" cy="2883333"/>
            <a:chOff x="8556991" y="3974667"/>
            <a:chExt cx="3635009" cy="2883333"/>
          </a:xfrm>
        </p:grpSpPr>
        <p:sp>
          <p:nvSpPr>
            <p:cNvPr id="30" name="Rectangle 29"/>
            <p:cNvSpPr/>
            <p:nvPr/>
          </p:nvSpPr>
          <p:spPr>
            <a:xfrm>
              <a:off x="8556991" y="5934670"/>
              <a:ext cx="3635009" cy="923330"/>
            </a:xfrm>
            <a:prstGeom prst="rect">
              <a:avLst/>
            </a:prstGeom>
          </p:spPr>
          <p:txBody>
            <a:bodyPr wrap="square">
              <a:spAutoFit/>
            </a:bodyPr>
            <a:lstStyle/>
            <a:p>
              <a:pPr algn="ctr"/>
              <a:r>
                <a:rPr lang="en-US" dirty="0"/>
                <a:t>The disciples asked which should be greatest among them.</a:t>
              </a:r>
            </a:p>
            <a:p>
              <a:pPr algn="ctr"/>
              <a:r>
                <a:rPr lang="en-US" dirty="0"/>
                <a:t>Mark 9:33–37; 10:35–45</a:t>
              </a:r>
            </a:p>
          </p:txBody>
        </p:sp>
        <p:pic>
          <p:nvPicPr>
            <p:cNvPr id="21510" name="Picture 6" descr="Image result for peter and jesus"/>
            <p:cNvPicPr>
              <a:picLocks noChangeAspect="1" noChangeArrowheads="1"/>
            </p:cNvPicPr>
            <p:nvPr/>
          </p:nvPicPr>
          <p:blipFill>
            <a:blip r:embed="rId6" cstate="print"/>
            <a:srcRect/>
            <a:stretch>
              <a:fillRect/>
            </a:stretch>
          </p:blipFill>
          <p:spPr bwMode="auto">
            <a:xfrm>
              <a:off x="9005455" y="3974667"/>
              <a:ext cx="2409824" cy="1852887"/>
            </a:xfrm>
            <a:prstGeom prst="rect">
              <a:avLst/>
            </a:prstGeom>
            <a:noFill/>
          </p:spPr>
        </p:pic>
      </p:grpSp>
      <p:grpSp>
        <p:nvGrpSpPr>
          <p:cNvPr id="43" name="Group 42"/>
          <p:cNvGrpSpPr/>
          <p:nvPr/>
        </p:nvGrpSpPr>
        <p:grpSpPr>
          <a:xfrm>
            <a:off x="3979603" y="4167619"/>
            <a:ext cx="3752502" cy="2364645"/>
            <a:chOff x="4238221" y="4223038"/>
            <a:chExt cx="3752502" cy="2364645"/>
          </a:xfrm>
        </p:grpSpPr>
        <p:sp>
          <p:nvSpPr>
            <p:cNvPr id="27" name="Rectangle 26"/>
            <p:cNvSpPr/>
            <p:nvPr/>
          </p:nvSpPr>
          <p:spPr>
            <a:xfrm>
              <a:off x="4238221" y="5941352"/>
              <a:ext cx="3752502" cy="646331"/>
            </a:xfrm>
            <a:prstGeom prst="rect">
              <a:avLst/>
            </a:prstGeom>
          </p:spPr>
          <p:txBody>
            <a:bodyPr wrap="none">
              <a:spAutoFit/>
            </a:bodyPr>
            <a:lstStyle/>
            <a:p>
              <a:pPr algn="ctr"/>
              <a:r>
                <a:rPr lang="en-US" dirty="0"/>
                <a:t> Peter testified that Jesus is the Christ.</a:t>
              </a:r>
            </a:p>
            <a:p>
              <a:pPr algn="ctr"/>
              <a:r>
                <a:rPr lang="en-US" dirty="0"/>
                <a:t>Mark 8:27-32</a:t>
              </a:r>
            </a:p>
          </p:txBody>
        </p:sp>
        <p:pic>
          <p:nvPicPr>
            <p:cNvPr id="21512" name="Picture 8" descr="Image result for peter and jesus"/>
            <p:cNvPicPr>
              <a:picLocks noChangeAspect="1" noChangeArrowheads="1"/>
            </p:cNvPicPr>
            <p:nvPr/>
          </p:nvPicPr>
          <p:blipFill>
            <a:blip r:embed="rId7" cstate="print"/>
            <a:srcRect l="16579" b="24624"/>
            <a:stretch>
              <a:fillRect/>
            </a:stretch>
          </p:blipFill>
          <p:spPr bwMode="auto">
            <a:xfrm>
              <a:off x="4765963" y="4223038"/>
              <a:ext cx="2490643" cy="1651289"/>
            </a:xfrm>
            <a:prstGeom prst="rect">
              <a:avLst/>
            </a:prstGeom>
            <a:noFill/>
          </p:spPr>
        </p:pic>
      </p:grpSp>
      <p:grpSp>
        <p:nvGrpSpPr>
          <p:cNvPr id="39" name="Group 38"/>
          <p:cNvGrpSpPr/>
          <p:nvPr/>
        </p:nvGrpSpPr>
        <p:grpSpPr>
          <a:xfrm>
            <a:off x="0" y="3503612"/>
            <a:ext cx="3648364" cy="2686861"/>
            <a:chOff x="0" y="3503612"/>
            <a:chExt cx="3648364" cy="2686861"/>
          </a:xfrm>
        </p:grpSpPr>
        <p:sp>
          <p:nvSpPr>
            <p:cNvPr id="29" name="Rectangle 28"/>
            <p:cNvSpPr/>
            <p:nvPr/>
          </p:nvSpPr>
          <p:spPr>
            <a:xfrm>
              <a:off x="0" y="5267143"/>
              <a:ext cx="3648364" cy="923330"/>
            </a:xfrm>
            <a:prstGeom prst="rect">
              <a:avLst/>
            </a:prstGeom>
          </p:spPr>
          <p:txBody>
            <a:bodyPr wrap="square">
              <a:spAutoFit/>
            </a:bodyPr>
            <a:lstStyle/>
            <a:p>
              <a:pPr algn="ctr"/>
              <a:r>
                <a:rPr lang="en-US" dirty="0"/>
                <a:t>A man’s son, who was possessed by an unclean spirit, was healed. </a:t>
              </a:r>
            </a:p>
            <a:p>
              <a:pPr algn="ctr"/>
              <a:r>
                <a:rPr lang="en-US" dirty="0"/>
                <a:t>Mark 9:17-29</a:t>
              </a:r>
            </a:p>
          </p:txBody>
        </p:sp>
        <p:pic>
          <p:nvPicPr>
            <p:cNvPr id="21514" name="Picture 10" descr="Image result for jesus heals unclean spirit"/>
            <p:cNvPicPr>
              <a:picLocks noChangeAspect="1" noChangeArrowheads="1"/>
            </p:cNvPicPr>
            <p:nvPr/>
          </p:nvPicPr>
          <p:blipFill>
            <a:blip r:embed="rId8" cstate="print"/>
            <a:srcRect/>
            <a:stretch>
              <a:fillRect/>
            </a:stretch>
          </p:blipFill>
          <p:spPr bwMode="auto">
            <a:xfrm>
              <a:off x="572654" y="3503612"/>
              <a:ext cx="2323233" cy="1744025"/>
            </a:xfrm>
            <a:prstGeom prst="rect">
              <a:avLst/>
            </a:prstGeom>
            <a:noFill/>
          </p:spPr>
        </p:pic>
      </p:grpSp>
      <p:grpSp>
        <p:nvGrpSpPr>
          <p:cNvPr id="41" name="Group 40"/>
          <p:cNvGrpSpPr/>
          <p:nvPr/>
        </p:nvGrpSpPr>
        <p:grpSpPr>
          <a:xfrm>
            <a:off x="6266389" y="960582"/>
            <a:ext cx="3076676" cy="2828481"/>
            <a:chOff x="6266389" y="960582"/>
            <a:chExt cx="3076676" cy="2828481"/>
          </a:xfrm>
        </p:grpSpPr>
        <p:sp>
          <p:nvSpPr>
            <p:cNvPr id="28" name="Rectangle 27"/>
            <p:cNvSpPr/>
            <p:nvPr/>
          </p:nvSpPr>
          <p:spPr>
            <a:xfrm>
              <a:off x="6266389" y="3142732"/>
              <a:ext cx="3076676" cy="646331"/>
            </a:xfrm>
            <a:prstGeom prst="rect">
              <a:avLst/>
            </a:prstGeom>
          </p:spPr>
          <p:txBody>
            <a:bodyPr wrap="none">
              <a:spAutoFit/>
            </a:bodyPr>
            <a:lstStyle/>
            <a:p>
              <a:pPr algn="ctr"/>
              <a:r>
                <a:rPr lang="en-US" dirty="0"/>
                <a:t>The Transfiguration took place.</a:t>
              </a:r>
            </a:p>
            <a:p>
              <a:pPr algn="ctr"/>
              <a:r>
                <a:rPr lang="en-US" dirty="0"/>
                <a:t>Matthew 17:1-13</a:t>
              </a:r>
            </a:p>
          </p:txBody>
        </p:sp>
        <p:grpSp>
          <p:nvGrpSpPr>
            <p:cNvPr id="37" name="Group 36"/>
            <p:cNvGrpSpPr/>
            <p:nvPr/>
          </p:nvGrpSpPr>
          <p:grpSpPr>
            <a:xfrm>
              <a:off x="6664037" y="960582"/>
              <a:ext cx="1962727" cy="2250618"/>
              <a:chOff x="6664037" y="960582"/>
              <a:chExt cx="1962727" cy="2250618"/>
            </a:xfrm>
          </p:grpSpPr>
          <p:pic>
            <p:nvPicPr>
              <p:cNvPr id="21516" name="Picture 12" descr="Image result for transfiguration"/>
              <p:cNvPicPr>
                <a:picLocks noChangeAspect="1" noChangeArrowheads="1"/>
              </p:cNvPicPr>
              <p:nvPr/>
            </p:nvPicPr>
            <p:blipFill>
              <a:blip r:embed="rId9" cstate="print"/>
              <a:srcRect l="3674" t="2684" r="18265" b="28945"/>
              <a:stretch>
                <a:fillRect/>
              </a:stretch>
            </p:blipFill>
            <p:spPr bwMode="auto">
              <a:xfrm>
                <a:off x="6751782" y="960582"/>
                <a:ext cx="1874982" cy="2102076"/>
              </a:xfrm>
              <a:prstGeom prst="rect">
                <a:avLst/>
              </a:prstGeom>
              <a:noFill/>
            </p:spPr>
          </p:pic>
          <p:sp>
            <p:nvSpPr>
              <p:cNvPr id="36" name="TextBox 35"/>
              <p:cNvSpPr txBox="1"/>
              <p:nvPr/>
            </p:nvSpPr>
            <p:spPr>
              <a:xfrm>
                <a:off x="6664037" y="2980368"/>
                <a:ext cx="1623065" cy="230832"/>
              </a:xfrm>
              <a:prstGeom prst="rect">
                <a:avLst/>
              </a:prstGeom>
              <a:noFill/>
            </p:spPr>
            <p:txBody>
              <a:bodyPr wrap="square" rtlCol="0">
                <a:spAutoFit/>
              </a:bodyPr>
              <a:lstStyle/>
              <a:p>
                <a:r>
                  <a:rPr lang="en-US" sz="900" dirty="0"/>
                  <a:t>Carl Bloch</a:t>
                </a:r>
              </a:p>
            </p:txBody>
          </p:sp>
        </p:grpSp>
      </p:grpSp>
    </p:spTree>
    <p:extLst>
      <p:ext uri="{BB962C8B-B14F-4D97-AF65-F5344CB8AC3E}">
        <p14:creationId xmlns:p14="http://schemas.microsoft.com/office/powerpoint/2010/main" val="32870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6D8172-CC0F-D0A9-8725-51CC681E01DA}"/>
              </a:ext>
            </a:extLst>
          </p:cNvPr>
          <p:cNvPicPr>
            <a:picLocks noChangeAspect="1"/>
          </p:cNvPicPr>
          <p:nvPr/>
        </p:nvPicPr>
        <p:blipFill>
          <a:blip r:embed="rId2"/>
          <a:stretch>
            <a:fillRect/>
          </a:stretch>
        </p:blipFill>
        <p:spPr>
          <a:xfrm>
            <a:off x="-1" y="0"/>
            <a:ext cx="12192001" cy="6882696"/>
          </a:xfrm>
          <a:prstGeom prst="rect">
            <a:avLst/>
          </a:prstGeom>
        </p:spPr>
      </p:pic>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9:24-26</a:t>
            </a:r>
          </a:p>
        </p:txBody>
      </p:sp>
      <p:sp>
        <p:nvSpPr>
          <p:cNvPr id="2" name="TextBox 1">
            <a:extLst>
              <a:ext uri="{FF2B5EF4-FFF2-40B4-BE49-F238E27FC236}">
                <a16:creationId xmlns:a16="http://schemas.microsoft.com/office/drawing/2014/main" id="{3E401855-14A9-AEED-F439-A0F7B8A49A6D}"/>
              </a:ext>
            </a:extLst>
          </p:cNvPr>
          <p:cNvSpPr txBox="1"/>
          <p:nvPr/>
        </p:nvSpPr>
        <p:spPr>
          <a:xfrm>
            <a:off x="-21772" y="30660"/>
            <a:ext cx="12192000" cy="923330"/>
          </a:xfrm>
          <a:prstGeom prst="rect">
            <a:avLst/>
          </a:prstGeom>
          <a:noFill/>
        </p:spPr>
        <p:txBody>
          <a:bodyPr wrap="square" rtlCol="0">
            <a:spAutoFit/>
          </a:bodyPr>
          <a:lstStyle/>
          <a:p>
            <a:pPr algn="ctr"/>
            <a:r>
              <a:rPr lang="en-US" sz="5400" dirty="0">
                <a:latin typeface="Britannic Bold" pitchFamily="34" charset="0"/>
              </a:rPr>
              <a:t>Becoming a Disciple of Jesus</a:t>
            </a:r>
          </a:p>
        </p:txBody>
      </p:sp>
      <p:sp>
        <p:nvSpPr>
          <p:cNvPr id="4" name="TextBox 3">
            <a:extLst>
              <a:ext uri="{FF2B5EF4-FFF2-40B4-BE49-F238E27FC236}">
                <a16:creationId xmlns:a16="http://schemas.microsoft.com/office/drawing/2014/main" id="{60064850-973C-3F8C-CEAB-88CDE2C4261D}"/>
              </a:ext>
            </a:extLst>
          </p:cNvPr>
          <p:cNvSpPr txBox="1"/>
          <p:nvPr/>
        </p:nvSpPr>
        <p:spPr>
          <a:xfrm>
            <a:off x="158388" y="1031573"/>
            <a:ext cx="7427400" cy="954107"/>
          </a:xfrm>
          <a:prstGeom prst="rect">
            <a:avLst/>
          </a:prstGeom>
          <a:solidFill>
            <a:schemeClr val="accent4">
              <a:lumMod val="40000"/>
              <a:lumOff val="60000"/>
            </a:schemeClr>
          </a:solidFill>
        </p:spPr>
        <p:txBody>
          <a:bodyPr wrap="square">
            <a:spAutoFit/>
          </a:bodyPr>
          <a:lstStyle/>
          <a:p>
            <a:r>
              <a:rPr lang="en-US" sz="2800" b="0" i="0" dirty="0">
                <a:effectLst/>
              </a:rPr>
              <a:t>Throughout His ministry, Jesus Christ invited people to follow Him and become His disciples</a:t>
            </a:r>
            <a:endParaRPr lang="en-US" sz="2800" dirty="0"/>
          </a:p>
        </p:txBody>
      </p:sp>
      <p:sp>
        <p:nvSpPr>
          <p:cNvPr id="9" name="TextBox 8">
            <a:extLst>
              <a:ext uri="{FF2B5EF4-FFF2-40B4-BE49-F238E27FC236}">
                <a16:creationId xmlns:a16="http://schemas.microsoft.com/office/drawing/2014/main" id="{D97A3DBC-14E9-0DCE-BC74-35AFF6DC6E8C}"/>
              </a:ext>
            </a:extLst>
          </p:cNvPr>
          <p:cNvSpPr txBox="1"/>
          <p:nvPr/>
        </p:nvSpPr>
        <p:spPr>
          <a:xfrm>
            <a:off x="5812971" y="5064143"/>
            <a:ext cx="6120880" cy="1384995"/>
          </a:xfrm>
          <a:prstGeom prst="rect">
            <a:avLst/>
          </a:prstGeom>
          <a:solidFill>
            <a:schemeClr val="accent4">
              <a:lumMod val="40000"/>
              <a:lumOff val="60000"/>
            </a:schemeClr>
          </a:solidFill>
        </p:spPr>
        <p:txBody>
          <a:bodyPr wrap="square">
            <a:spAutoFit/>
          </a:bodyPr>
          <a:lstStyle/>
          <a:p>
            <a:r>
              <a:rPr lang="en-US" sz="2800" b="0" i="0" dirty="0">
                <a:effectLst/>
              </a:rPr>
              <a:t>A disciple is someone who has been baptized, follows Jesus Christ, and strives to live according to His teachings.</a:t>
            </a:r>
            <a:endParaRPr lang="en-US" sz="2800" dirty="0"/>
          </a:p>
        </p:txBody>
      </p:sp>
    </p:spTree>
    <p:extLst>
      <p:ext uri="{BB962C8B-B14F-4D97-AF65-F5344CB8AC3E}">
        <p14:creationId xmlns:p14="http://schemas.microsoft.com/office/powerpoint/2010/main" val="33096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FFE4B-1BE2-7820-F9DE-5AF6D79BE842}"/>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5" name="TextBox 4">
            <a:extLst>
              <a:ext uri="{FF2B5EF4-FFF2-40B4-BE49-F238E27FC236}">
                <a16:creationId xmlns:a16="http://schemas.microsoft.com/office/drawing/2014/main" id="{76DCDF84-53D4-FD73-F226-FA3E41D30C35}"/>
              </a:ext>
            </a:extLst>
          </p:cNvPr>
          <p:cNvSpPr txBox="1"/>
          <p:nvPr/>
        </p:nvSpPr>
        <p:spPr>
          <a:xfrm>
            <a:off x="415212" y="1223971"/>
            <a:ext cx="6148872" cy="3970318"/>
          </a:xfrm>
          <a:prstGeom prst="rect">
            <a:avLst/>
          </a:prstGeom>
          <a:noFill/>
        </p:spPr>
        <p:txBody>
          <a:bodyPr wrap="square">
            <a:spAutoFit/>
          </a:bodyPr>
          <a:lstStyle/>
          <a:p>
            <a:r>
              <a:rPr lang="en-US" sz="2800" b="1" dirty="0">
                <a:solidFill>
                  <a:srgbClr val="000000"/>
                </a:solidFill>
              </a:rPr>
              <a:t>The p</a:t>
            </a:r>
            <a:r>
              <a:rPr lang="en-US" sz="2800" b="1" i="0" dirty="0">
                <a:solidFill>
                  <a:srgbClr val="000000"/>
                </a:solidFill>
                <a:effectLst/>
              </a:rPr>
              <a:t>hysical cross Jesus Christ carried and suffered upon in order to fulfill His Father’s will. </a:t>
            </a:r>
          </a:p>
          <a:p>
            <a:endParaRPr lang="en-US" sz="2800" b="1" dirty="0">
              <a:solidFill>
                <a:srgbClr val="000000"/>
              </a:solidFill>
            </a:endParaRPr>
          </a:p>
          <a:p>
            <a:r>
              <a:rPr lang="en-US" sz="2800" b="1" i="0" dirty="0">
                <a:solidFill>
                  <a:srgbClr val="000000"/>
                </a:solidFill>
                <a:effectLst/>
              </a:rPr>
              <a:t>Although we are not asked to carry a physical cross like the Lord did, we are asked to follow Him by fulfilling Heavenly Father’s will for us even when it is difficult.</a:t>
            </a:r>
            <a:endParaRPr lang="en-US" sz="2800" b="1" dirty="0"/>
          </a:p>
        </p:txBody>
      </p:sp>
      <p:grpSp>
        <p:nvGrpSpPr>
          <p:cNvPr id="12" name="Group 11">
            <a:extLst>
              <a:ext uri="{FF2B5EF4-FFF2-40B4-BE49-F238E27FC236}">
                <a16:creationId xmlns:a16="http://schemas.microsoft.com/office/drawing/2014/main" id="{057A175A-A89E-5C82-B542-2127813A7F16}"/>
              </a:ext>
            </a:extLst>
          </p:cNvPr>
          <p:cNvGrpSpPr/>
          <p:nvPr/>
        </p:nvGrpSpPr>
        <p:grpSpPr>
          <a:xfrm>
            <a:off x="7085658" y="384812"/>
            <a:ext cx="4352754" cy="6438207"/>
            <a:chOff x="7085658" y="384812"/>
            <a:chExt cx="4352754" cy="6438207"/>
          </a:xfrm>
        </p:grpSpPr>
        <p:pic>
          <p:nvPicPr>
            <p:cNvPr id="9" name="Picture 8">
              <a:extLst>
                <a:ext uri="{FF2B5EF4-FFF2-40B4-BE49-F238E27FC236}">
                  <a16:creationId xmlns:a16="http://schemas.microsoft.com/office/drawing/2014/main" id="{3CB470A0-6D73-AC63-48A4-96E39D6FB1A7}"/>
                </a:ext>
              </a:extLst>
            </p:cNvPr>
            <p:cNvPicPr>
              <a:picLocks noChangeAspect="1"/>
            </p:cNvPicPr>
            <p:nvPr/>
          </p:nvPicPr>
          <p:blipFill>
            <a:blip r:embed="rId3"/>
            <a:stretch>
              <a:fillRect/>
            </a:stretch>
          </p:blipFill>
          <p:spPr>
            <a:xfrm>
              <a:off x="7085658" y="384812"/>
              <a:ext cx="4352754" cy="6193269"/>
            </a:xfrm>
            <a:prstGeom prst="rect">
              <a:avLst/>
            </a:prstGeom>
          </p:spPr>
        </p:pic>
        <p:sp>
          <p:nvSpPr>
            <p:cNvPr id="11" name="TextBox 10">
              <a:extLst>
                <a:ext uri="{FF2B5EF4-FFF2-40B4-BE49-F238E27FC236}">
                  <a16:creationId xmlns:a16="http://schemas.microsoft.com/office/drawing/2014/main" id="{6684F57F-C94E-50F9-ED9E-619A55E13F0A}"/>
                </a:ext>
              </a:extLst>
            </p:cNvPr>
            <p:cNvSpPr txBox="1"/>
            <p:nvPr/>
          </p:nvSpPr>
          <p:spPr>
            <a:xfrm>
              <a:off x="7203232" y="6515242"/>
              <a:ext cx="4166117" cy="307777"/>
            </a:xfrm>
            <a:prstGeom prst="rect">
              <a:avLst/>
            </a:prstGeom>
            <a:noFill/>
          </p:spPr>
          <p:txBody>
            <a:bodyPr wrap="square">
              <a:spAutoFit/>
            </a:bodyPr>
            <a:lstStyle/>
            <a:p>
              <a:pPr algn="r"/>
              <a:r>
                <a:rPr lang="en-US" sz="1400" b="0" i="0" dirty="0">
                  <a:solidFill>
                    <a:srgbClr val="000000"/>
                  </a:solidFill>
                  <a:effectLst/>
                </a:rPr>
                <a:t>Ron </a:t>
              </a:r>
              <a:r>
                <a:rPr lang="en-US" sz="1400" b="0" i="0" dirty="0" err="1">
                  <a:solidFill>
                    <a:srgbClr val="000000"/>
                  </a:solidFill>
                  <a:effectLst/>
                </a:rPr>
                <a:t>DiCianni</a:t>
              </a:r>
              <a:endParaRPr lang="en-US" sz="1400" dirty="0"/>
            </a:p>
          </p:txBody>
        </p:sp>
      </p:grpSp>
      <p:sp>
        <p:nvSpPr>
          <p:cNvPr id="13" name="TextBox 12">
            <a:extLst>
              <a:ext uri="{FF2B5EF4-FFF2-40B4-BE49-F238E27FC236}">
                <a16:creationId xmlns:a16="http://schemas.microsoft.com/office/drawing/2014/main" id="{768D1F45-9B94-C61D-F7F2-7BA0AEB1B228}"/>
              </a:ext>
            </a:extLst>
          </p:cNvPr>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9:23</a:t>
            </a:r>
          </a:p>
        </p:txBody>
      </p:sp>
      <p:sp>
        <p:nvSpPr>
          <p:cNvPr id="14" name="TextBox 13">
            <a:extLst>
              <a:ext uri="{FF2B5EF4-FFF2-40B4-BE49-F238E27FC236}">
                <a16:creationId xmlns:a16="http://schemas.microsoft.com/office/drawing/2014/main" id="{859159DA-24BB-AC58-B76B-DF43FC06D804}"/>
              </a:ext>
            </a:extLst>
          </p:cNvPr>
          <p:cNvSpPr txBox="1"/>
          <p:nvPr/>
        </p:nvSpPr>
        <p:spPr>
          <a:xfrm>
            <a:off x="468084" y="84339"/>
            <a:ext cx="6617574" cy="923330"/>
          </a:xfrm>
          <a:prstGeom prst="rect">
            <a:avLst/>
          </a:prstGeom>
          <a:noFill/>
        </p:spPr>
        <p:txBody>
          <a:bodyPr wrap="square" rtlCol="0">
            <a:spAutoFit/>
          </a:bodyPr>
          <a:lstStyle/>
          <a:p>
            <a:r>
              <a:rPr lang="en-US" sz="5400" dirty="0">
                <a:latin typeface="Britannic Bold" pitchFamily="34" charset="0"/>
              </a:rPr>
              <a:t>Take Up Your Cross</a:t>
            </a:r>
          </a:p>
        </p:txBody>
      </p:sp>
    </p:spTree>
    <p:extLst>
      <p:ext uri="{BB962C8B-B14F-4D97-AF65-F5344CB8AC3E}">
        <p14:creationId xmlns:p14="http://schemas.microsoft.com/office/powerpoint/2010/main" val="105839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FFE4B-1BE2-7820-F9DE-5AF6D79BE842}"/>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5" name="TextBox 4">
            <a:extLst>
              <a:ext uri="{FF2B5EF4-FFF2-40B4-BE49-F238E27FC236}">
                <a16:creationId xmlns:a16="http://schemas.microsoft.com/office/drawing/2014/main" id="{76DCDF84-53D4-FD73-F226-FA3E41D30C35}"/>
              </a:ext>
            </a:extLst>
          </p:cNvPr>
          <p:cNvSpPr txBox="1"/>
          <p:nvPr/>
        </p:nvSpPr>
        <p:spPr>
          <a:xfrm>
            <a:off x="601825" y="903397"/>
            <a:ext cx="6508102" cy="1384995"/>
          </a:xfrm>
          <a:prstGeom prst="rect">
            <a:avLst/>
          </a:prstGeom>
          <a:noFill/>
        </p:spPr>
        <p:txBody>
          <a:bodyPr wrap="square">
            <a:spAutoFit/>
          </a:bodyPr>
          <a:lstStyle/>
          <a:p>
            <a:pPr fontAlgn="base"/>
            <a:r>
              <a:rPr lang="en-US" sz="2800" b="1" dirty="0"/>
              <a:t>Those who live only for themselves eventually </a:t>
            </a:r>
            <a:r>
              <a:rPr lang="en-US" sz="2800" b="1" dirty="0" err="1"/>
              <a:t>shr`ivel</a:t>
            </a:r>
            <a:r>
              <a:rPr lang="en-US" sz="2800" b="1" dirty="0"/>
              <a:t> up and figuratively lose their lives…</a:t>
            </a:r>
            <a:endParaRPr lang="en-US" sz="1600" b="1" dirty="0"/>
          </a:p>
        </p:txBody>
      </p:sp>
      <p:sp>
        <p:nvSpPr>
          <p:cNvPr id="13" name="TextBox 12">
            <a:extLst>
              <a:ext uri="{FF2B5EF4-FFF2-40B4-BE49-F238E27FC236}">
                <a16:creationId xmlns:a16="http://schemas.microsoft.com/office/drawing/2014/main" id="{768D1F45-9B94-C61D-F7F2-7BA0AEB1B228}"/>
              </a:ext>
            </a:extLst>
          </p:cNvPr>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9:24</a:t>
            </a:r>
          </a:p>
        </p:txBody>
      </p:sp>
      <p:sp>
        <p:nvSpPr>
          <p:cNvPr id="2" name="TextBox 1">
            <a:extLst>
              <a:ext uri="{FF2B5EF4-FFF2-40B4-BE49-F238E27FC236}">
                <a16:creationId xmlns:a16="http://schemas.microsoft.com/office/drawing/2014/main" id="{59530AAA-0544-41B5-3FAF-C1227AFD46DD}"/>
              </a:ext>
            </a:extLst>
          </p:cNvPr>
          <p:cNvSpPr txBox="1"/>
          <p:nvPr/>
        </p:nvSpPr>
        <p:spPr>
          <a:xfrm>
            <a:off x="-21772" y="30660"/>
            <a:ext cx="12192000" cy="923330"/>
          </a:xfrm>
          <a:prstGeom prst="rect">
            <a:avLst/>
          </a:prstGeom>
          <a:noFill/>
        </p:spPr>
        <p:txBody>
          <a:bodyPr wrap="square" rtlCol="0">
            <a:spAutoFit/>
          </a:bodyPr>
          <a:lstStyle/>
          <a:p>
            <a:pPr algn="ctr"/>
            <a:r>
              <a:rPr lang="en-US" sz="5400" dirty="0">
                <a:latin typeface="Britannic Bold" pitchFamily="34" charset="0"/>
              </a:rPr>
              <a:t>Lose Your Life To Save It</a:t>
            </a:r>
          </a:p>
        </p:txBody>
      </p:sp>
      <p:pic>
        <p:nvPicPr>
          <p:cNvPr id="6" name="Picture 5">
            <a:extLst>
              <a:ext uri="{FF2B5EF4-FFF2-40B4-BE49-F238E27FC236}">
                <a16:creationId xmlns:a16="http://schemas.microsoft.com/office/drawing/2014/main" id="{B86519A8-0102-F38D-9F6E-7238C2782DE2}"/>
              </a:ext>
            </a:extLst>
          </p:cNvPr>
          <p:cNvPicPr>
            <a:picLocks noChangeAspect="1"/>
          </p:cNvPicPr>
          <p:nvPr/>
        </p:nvPicPr>
        <p:blipFill>
          <a:blip r:embed="rId3"/>
          <a:stretch>
            <a:fillRect/>
          </a:stretch>
        </p:blipFill>
        <p:spPr>
          <a:xfrm>
            <a:off x="7007905" y="916361"/>
            <a:ext cx="4066441" cy="2818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B0911BE-21C9-9A86-B79C-7A79C34E4A56}"/>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895739" y="2453131"/>
            <a:ext cx="5243136" cy="3932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88833B5D-0889-2896-FF56-7D598232DFCC}"/>
              </a:ext>
            </a:extLst>
          </p:cNvPr>
          <p:cNvSpPr txBox="1"/>
          <p:nvPr/>
        </p:nvSpPr>
        <p:spPr>
          <a:xfrm>
            <a:off x="6410132" y="4073036"/>
            <a:ext cx="5372768" cy="2246769"/>
          </a:xfrm>
          <a:prstGeom prst="rect">
            <a:avLst/>
          </a:prstGeom>
          <a:noFill/>
        </p:spPr>
        <p:txBody>
          <a:bodyPr wrap="square">
            <a:spAutoFit/>
          </a:bodyPr>
          <a:lstStyle/>
          <a:p>
            <a:pPr fontAlgn="base"/>
            <a:r>
              <a:rPr lang="en-US" sz="3200" b="1" dirty="0">
                <a:solidFill>
                  <a:schemeClr val="bg1"/>
                </a:solidFill>
              </a:rPr>
              <a:t>…while those who lose themselves in service to others grow and flourish—and in effect save their lives.</a:t>
            </a:r>
          </a:p>
          <a:p>
            <a:pPr fontAlgn="base"/>
            <a:r>
              <a:rPr lang="en-US" sz="1200" b="1" dirty="0">
                <a:solidFill>
                  <a:schemeClr val="bg1"/>
                </a:solidFill>
              </a:rPr>
              <a:t>(7)</a:t>
            </a:r>
          </a:p>
        </p:txBody>
      </p:sp>
    </p:spTree>
    <p:extLst>
      <p:ext uri="{BB962C8B-B14F-4D97-AF65-F5344CB8AC3E}">
        <p14:creationId xmlns:p14="http://schemas.microsoft.com/office/powerpoint/2010/main" val="404451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51289B-8D09-CFB1-451F-8D3F6876E12F}"/>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8" name="TextBox 7"/>
          <p:cNvSpPr txBox="1"/>
          <p:nvPr/>
        </p:nvSpPr>
        <p:spPr>
          <a:xfrm>
            <a:off x="-53181" y="-38639"/>
            <a:ext cx="12192000" cy="923330"/>
          </a:xfrm>
          <a:prstGeom prst="rect">
            <a:avLst/>
          </a:prstGeom>
          <a:noFill/>
        </p:spPr>
        <p:txBody>
          <a:bodyPr wrap="square" rtlCol="0">
            <a:spAutoFit/>
          </a:bodyPr>
          <a:lstStyle/>
          <a:p>
            <a:pPr algn="ctr"/>
            <a:r>
              <a:rPr lang="en-US" sz="5400" dirty="0">
                <a:latin typeface="Britannic Bold" pitchFamily="34" charset="0"/>
              </a:rPr>
              <a:t>“be received up”</a:t>
            </a:r>
          </a:p>
        </p:txBody>
      </p:sp>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9:51-56</a:t>
            </a:r>
          </a:p>
        </p:txBody>
      </p:sp>
      <p:sp>
        <p:nvSpPr>
          <p:cNvPr id="28" name="Rectangle 27"/>
          <p:cNvSpPr/>
          <p:nvPr/>
        </p:nvSpPr>
        <p:spPr>
          <a:xfrm>
            <a:off x="2214501" y="756719"/>
            <a:ext cx="8167172" cy="584775"/>
          </a:xfrm>
          <a:prstGeom prst="rect">
            <a:avLst/>
          </a:prstGeom>
        </p:spPr>
        <p:txBody>
          <a:bodyPr wrap="none">
            <a:spAutoFit/>
          </a:bodyPr>
          <a:lstStyle/>
          <a:p>
            <a:r>
              <a:rPr lang="en-US" sz="3200" dirty="0"/>
              <a:t>The Savior’s approaching Ascension into heaven</a:t>
            </a:r>
          </a:p>
        </p:txBody>
      </p:sp>
      <p:grpSp>
        <p:nvGrpSpPr>
          <p:cNvPr id="29" name="Group 28"/>
          <p:cNvGrpSpPr/>
          <p:nvPr/>
        </p:nvGrpSpPr>
        <p:grpSpPr>
          <a:xfrm>
            <a:off x="387927" y="1306946"/>
            <a:ext cx="3615790" cy="5093109"/>
            <a:chOff x="6938819" y="919018"/>
            <a:chExt cx="3890571" cy="5480159"/>
          </a:xfrm>
        </p:grpSpPr>
        <p:grpSp>
          <p:nvGrpSpPr>
            <p:cNvPr id="30" name="Group 10"/>
            <p:cNvGrpSpPr/>
            <p:nvPr/>
          </p:nvGrpSpPr>
          <p:grpSpPr>
            <a:xfrm>
              <a:off x="6938819" y="919018"/>
              <a:ext cx="3890571" cy="5480159"/>
              <a:chOff x="2370363" y="1010310"/>
              <a:chExt cx="3890571" cy="5480159"/>
            </a:xfrm>
          </p:grpSpPr>
          <p:sp>
            <p:nvSpPr>
              <p:cNvPr id="41" name="Rectangle 40"/>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ame 43"/>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17"/>
            <p:cNvGrpSpPr/>
            <p:nvPr/>
          </p:nvGrpSpPr>
          <p:grpSpPr>
            <a:xfrm>
              <a:off x="8243000" y="4160569"/>
              <a:ext cx="1430447" cy="337338"/>
              <a:chOff x="8243000" y="4160569"/>
              <a:chExt cx="1430447" cy="337338"/>
            </a:xfrm>
          </p:grpSpPr>
          <p:sp>
            <p:nvSpPr>
              <p:cNvPr id="39" name="TextBox 38"/>
              <p:cNvSpPr txBox="1"/>
              <p:nvPr/>
            </p:nvSpPr>
            <p:spPr>
              <a:xfrm>
                <a:off x="8243000" y="4160569"/>
                <a:ext cx="1430447" cy="276999"/>
              </a:xfrm>
              <a:prstGeom prst="rect">
                <a:avLst/>
              </a:prstGeom>
              <a:noFill/>
            </p:spPr>
            <p:txBody>
              <a:bodyPr wrap="square" rtlCol="0">
                <a:spAutoFit/>
              </a:bodyPr>
              <a:lstStyle/>
              <a:p>
                <a:r>
                  <a:rPr lang="en-US" sz="1200" b="1" dirty="0"/>
                  <a:t>Jerusalem</a:t>
                </a:r>
              </a:p>
            </p:txBody>
          </p:sp>
          <p:sp>
            <p:nvSpPr>
              <p:cNvPr id="40" name="5-Point Star 39"/>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
          <p:nvSpPr>
            <p:cNvPr id="37" name="TextBox 36"/>
            <p:cNvSpPr txBox="1"/>
            <p:nvPr/>
          </p:nvSpPr>
          <p:spPr>
            <a:xfrm rot="19289196">
              <a:off x="8349220" y="2418260"/>
              <a:ext cx="674708" cy="298049"/>
            </a:xfrm>
            <a:prstGeom prst="rect">
              <a:avLst/>
            </a:prstGeom>
            <a:noFill/>
          </p:spPr>
          <p:txBody>
            <a:bodyPr wrap="square" rtlCol="0">
              <a:spAutoFit/>
            </a:bodyPr>
            <a:lstStyle/>
            <a:p>
              <a:r>
                <a:rPr lang="en-US" sz="1200" b="1" dirty="0"/>
                <a:t>Galilee</a:t>
              </a:r>
            </a:p>
          </p:txBody>
        </p:sp>
      </p:grpSp>
      <p:sp>
        <p:nvSpPr>
          <p:cNvPr id="45" name="Rectangle 44"/>
          <p:cNvSpPr/>
          <p:nvPr/>
        </p:nvSpPr>
        <p:spPr>
          <a:xfrm>
            <a:off x="4285673" y="1415856"/>
            <a:ext cx="6096000" cy="3970318"/>
          </a:xfrm>
          <a:prstGeom prst="rect">
            <a:avLst/>
          </a:prstGeom>
        </p:spPr>
        <p:txBody>
          <a:bodyPr>
            <a:spAutoFit/>
          </a:bodyPr>
          <a:lstStyle/>
          <a:p>
            <a:r>
              <a:rPr lang="en-US" b="1" dirty="0"/>
              <a:t>After Jesus completed His mission in Galilee and knew that it was time for Him to travel toward Jerusalem, He sent messengers to prepare a place for Him in a Samaritan village. </a:t>
            </a:r>
          </a:p>
          <a:p>
            <a:endParaRPr lang="en-US" b="1" dirty="0"/>
          </a:p>
          <a:p>
            <a:r>
              <a:rPr lang="en-US" b="1" dirty="0"/>
              <a:t>But because the Samaritans hated the Jews, the villagers would not let the Savior stay in their village. </a:t>
            </a:r>
          </a:p>
          <a:p>
            <a:endParaRPr lang="en-US" b="1" dirty="0"/>
          </a:p>
          <a:p>
            <a:r>
              <a:rPr lang="en-US" b="1" dirty="0"/>
              <a:t>In these circumstances, Jesus demonstrated patience and forbearance and admonished </a:t>
            </a:r>
          </a:p>
          <a:p>
            <a:r>
              <a:rPr lang="en-US" b="1" dirty="0"/>
              <a:t>His disciples to do the same. </a:t>
            </a:r>
          </a:p>
          <a:p>
            <a:endParaRPr lang="en-US" b="1" dirty="0"/>
          </a:p>
          <a:p>
            <a:r>
              <a:rPr lang="en-US" b="1" dirty="0"/>
              <a:t>He taught them that they </a:t>
            </a:r>
          </a:p>
          <a:p>
            <a:r>
              <a:rPr lang="en-US" b="1" dirty="0"/>
              <a:t>were not acting under the </a:t>
            </a:r>
          </a:p>
          <a:p>
            <a:r>
              <a:rPr lang="en-US" b="1" dirty="0"/>
              <a:t>influence of God’s Spirit.</a:t>
            </a:r>
          </a:p>
        </p:txBody>
      </p:sp>
      <p:pic>
        <p:nvPicPr>
          <p:cNvPr id="22530" name="Picture 2" descr="Image result for jesus in village of samaritan"/>
          <p:cNvPicPr>
            <a:picLocks noChangeAspect="1" noChangeArrowheads="1"/>
          </p:cNvPicPr>
          <p:nvPr/>
        </p:nvPicPr>
        <p:blipFill>
          <a:blip r:embed="rId3" cstate="print"/>
          <a:srcRect/>
          <a:stretch>
            <a:fillRect/>
          </a:stretch>
        </p:blipFill>
        <p:spPr bwMode="auto">
          <a:xfrm>
            <a:off x="7321356" y="3931949"/>
            <a:ext cx="4700995" cy="2515033"/>
          </a:xfrm>
          <a:prstGeom prst="rect">
            <a:avLst/>
          </a:prstGeom>
          <a:noFill/>
        </p:spPr>
      </p:pic>
    </p:spTree>
    <p:extLst>
      <p:ext uri="{BB962C8B-B14F-4D97-AF65-F5344CB8AC3E}">
        <p14:creationId xmlns:p14="http://schemas.microsoft.com/office/powerpoint/2010/main" val="30951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2000"/>
                                        <p:tgtEl>
                                          <p:spTgt spid="225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0E594-73D2-372C-C1DB-549F536C14AB}"/>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8" name="TextBox 7"/>
          <p:cNvSpPr txBox="1"/>
          <p:nvPr/>
        </p:nvSpPr>
        <p:spPr>
          <a:xfrm>
            <a:off x="0" y="10818"/>
            <a:ext cx="12192000" cy="923330"/>
          </a:xfrm>
          <a:prstGeom prst="rect">
            <a:avLst/>
          </a:prstGeom>
          <a:noFill/>
        </p:spPr>
        <p:txBody>
          <a:bodyPr wrap="square" rtlCol="0">
            <a:spAutoFit/>
          </a:bodyPr>
          <a:lstStyle/>
          <a:p>
            <a:pPr algn="ctr"/>
            <a:r>
              <a:rPr lang="en-US" sz="5400" dirty="0">
                <a:latin typeface="Britannic Bold" pitchFamily="34" charset="0"/>
              </a:rPr>
              <a:t>Exercising Forbearance </a:t>
            </a:r>
          </a:p>
        </p:txBody>
      </p:sp>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9:54-56</a:t>
            </a:r>
          </a:p>
        </p:txBody>
      </p:sp>
      <p:sp>
        <p:nvSpPr>
          <p:cNvPr id="45" name="Rectangle 44"/>
          <p:cNvSpPr/>
          <p:nvPr/>
        </p:nvSpPr>
        <p:spPr>
          <a:xfrm>
            <a:off x="5720651" y="2088834"/>
            <a:ext cx="6096000" cy="3139321"/>
          </a:xfrm>
          <a:prstGeom prst="rect">
            <a:avLst/>
          </a:prstGeom>
        </p:spPr>
        <p:txBody>
          <a:bodyPr>
            <a:spAutoFit/>
          </a:bodyPr>
          <a:lstStyle/>
          <a:p>
            <a:r>
              <a:rPr lang="en-US" b="1" dirty="0"/>
              <a:t> “There is so great a need for civility and mutual respect among those of differing beliefs and philosophies. </a:t>
            </a:r>
          </a:p>
          <a:p>
            <a:endParaRPr lang="en-US" b="1" dirty="0"/>
          </a:p>
          <a:p>
            <a:r>
              <a:rPr lang="en-US" b="1" dirty="0"/>
              <a:t>We must not be partisans of any doctrine of ethnic superiority. We live in a world of diversity. </a:t>
            </a:r>
          </a:p>
          <a:p>
            <a:endParaRPr lang="en-US" b="1" dirty="0"/>
          </a:p>
          <a:p>
            <a:r>
              <a:rPr lang="en-US" b="1" dirty="0"/>
              <a:t>We can and must be respectful toward those with whose teachings we may not agree. </a:t>
            </a:r>
          </a:p>
          <a:p>
            <a:endParaRPr lang="en-US" b="1" dirty="0"/>
          </a:p>
          <a:p>
            <a:r>
              <a:rPr lang="en-US" b="1" dirty="0"/>
              <a:t>We must be willing to defend the rights of others who may become the victims of bigotry.” (2)</a:t>
            </a:r>
          </a:p>
        </p:txBody>
      </p:sp>
      <p:sp>
        <p:nvSpPr>
          <p:cNvPr id="20" name="Rectangle 19"/>
          <p:cNvSpPr/>
          <p:nvPr/>
        </p:nvSpPr>
        <p:spPr>
          <a:xfrm>
            <a:off x="193022" y="1000550"/>
            <a:ext cx="6096000" cy="1200329"/>
          </a:xfrm>
          <a:prstGeom prst="rect">
            <a:avLst/>
          </a:prstGeom>
        </p:spPr>
        <p:txBody>
          <a:bodyPr>
            <a:spAutoFit/>
          </a:bodyPr>
          <a:lstStyle/>
          <a:p>
            <a:r>
              <a:rPr lang="en-US" sz="2400" b="1" dirty="0"/>
              <a:t>How did James and John react to the Samaritans’ inhospitality toward and rejection of the Savior?</a:t>
            </a:r>
          </a:p>
        </p:txBody>
      </p:sp>
      <p:pic>
        <p:nvPicPr>
          <p:cNvPr id="23554" name="Picture 2" descr="Image result for james and john samaritan village"/>
          <p:cNvPicPr>
            <a:picLocks noChangeAspect="1" noChangeArrowheads="1"/>
          </p:cNvPicPr>
          <p:nvPr/>
        </p:nvPicPr>
        <p:blipFill>
          <a:blip r:embed="rId3" cstate="print"/>
          <a:srcRect/>
          <a:stretch>
            <a:fillRect/>
          </a:stretch>
        </p:blipFill>
        <p:spPr bwMode="auto">
          <a:xfrm>
            <a:off x="461819" y="2523548"/>
            <a:ext cx="3848806" cy="2380961"/>
          </a:xfrm>
          <a:prstGeom prst="rect">
            <a:avLst/>
          </a:prstGeom>
          <a:noFill/>
        </p:spPr>
      </p:pic>
      <p:pic>
        <p:nvPicPr>
          <p:cNvPr id="22" name="Picture 21" descr="Gordon b hinckley 1.jpg"/>
          <p:cNvPicPr>
            <a:picLocks noChangeAspect="1"/>
          </p:cNvPicPr>
          <p:nvPr/>
        </p:nvPicPr>
        <p:blipFill>
          <a:blip r:embed="rId4" cstate="print"/>
          <a:stretch>
            <a:fillRect/>
          </a:stretch>
        </p:blipFill>
        <p:spPr>
          <a:xfrm>
            <a:off x="10711103" y="197909"/>
            <a:ext cx="1168690" cy="1457255"/>
          </a:xfrm>
          <a:prstGeom prst="rect">
            <a:avLst/>
          </a:prstGeom>
        </p:spPr>
      </p:pic>
      <p:sp>
        <p:nvSpPr>
          <p:cNvPr id="23" name="Rectangle 22"/>
          <p:cNvSpPr/>
          <p:nvPr/>
        </p:nvSpPr>
        <p:spPr>
          <a:xfrm>
            <a:off x="1623065" y="5418015"/>
            <a:ext cx="9476510" cy="1200329"/>
          </a:xfrm>
          <a:prstGeom prst="rect">
            <a:avLst/>
          </a:prstGeom>
        </p:spPr>
        <p:txBody>
          <a:bodyPr wrap="square">
            <a:spAutoFit/>
          </a:bodyPr>
          <a:lstStyle/>
          <a:p>
            <a:pPr fontAlgn="base"/>
            <a:r>
              <a:rPr lang="en-US" b="1" i="1" dirty="0">
                <a:solidFill>
                  <a:srgbClr val="FFFF00"/>
                </a:solidFill>
              </a:rPr>
              <a:t> …he that hath the spirit of contention is not of me, but is of the devil, who is the father of contention, and he </a:t>
            </a:r>
            <a:r>
              <a:rPr lang="en-US" b="1" i="1" dirty="0" err="1">
                <a:solidFill>
                  <a:srgbClr val="FFFF00"/>
                </a:solidFill>
              </a:rPr>
              <a:t>stirreth</a:t>
            </a:r>
            <a:r>
              <a:rPr lang="en-US" b="1" i="1" dirty="0">
                <a:solidFill>
                  <a:srgbClr val="FFFF00"/>
                </a:solidFill>
              </a:rPr>
              <a:t> up the hearts of men to contend with anger, one with another.</a:t>
            </a:r>
          </a:p>
          <a:p>
            <a:pPr fontAlgn="base"/>
            <a:r>
              <a:rPr lang="en-US" b="1" i="1" dirty="0">
                <a:solidFill>
                  <a:srgbClr val="FFFF00"/>
                </a:solidFill>
              </a:rPr>
              <a:t> Behold, this is not my doctrine, to stir up the hearts of men with anger, one against another; but this is my doctrine, that such things should be done away. 3 Nephi 11:29-30</a:t>
            </a:r>
          </a:p>
        </p:txBody>
      </p:sp>
    </p:spTree>
    <p:extLst>
      <p:ext uri="{BB962C8B-B14F-4D97-AF65-F5344CB8AC3E}">
        <p14:creationId xmlns:p14="http://schemas.microsoft.com/office/powerpoint/2010/main" val="35687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2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525E59-F6C5-AAC6-C986-0847DCAFAB44}"/>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9:54-56</a:t>
            </a:r>
          </a:p>
        </p:txBody>
      </p:sp>
      <p:sp>
        <p:nvSpPr>
          <p:cNvPr id="12" name="Rectangle 11"/>
          <p:cNvSpPr/>
          <p:nvPr/>
        </p:nvSpPr>
        <p:spPr>
          <a:xfrm>
            <a:off x="664724" y="1496624"/>
            <a:ext cx="6096000" cy="4524315"/>
          </a:xfrm>
          <a:prstGeom prst="rect">
            <a:avLst/>
          </a:prstGeom>
        </p:spPr>
        <p:txBody>
          <a:bodyPr>
            <a:spAutoFit/>
          </a:bodyPr>
          <a:lstStyle/>
          <a:p>
            <a:pPr fontAlgn="base"/>
            <a:r>
              <a:rPr lang="en-US" sz="2400" b="1" dirty="0"/>
              <a:t>“To believe that someone or something can </a:t>
            </a:r>
            <a:r>
              <a:rPr lang="en-US" sz="2400" b="1" i="1" dirty="0"/>
              <a:t>make</a:t>
            </a:r>
            <a:r>
              <a:rPr lang="en-US" sz="2400" b="1" dirty="0"/>
              <a:t> us feel offended, angry, hurt, or bitter diminishes our moral agency and transforms us into objects to be acted upon. </a:t>
            </a:r>
          </a:p>
          <a:p>
            <a:pPr fontAlgn="base"/>
            <a:endParaRPr lang="en-US" sz="2400" b="1" dirty="0"/>
          </a:p>
          <a:p>
            <a:pPr fontAlgn="base"/>
            <a:r>
              <a:rPr lang="en-US" sz="2400" b="1" dirty="0"/>
              <a:t>As agents, however, you and I have the power to act and to choose how we will respond to an offensive or hurtful situation. …</a:t>
            </a:r>
          </a:p>
          <a:p>
            <a:pPr fontAlgn="base"/>
            <a:endParaRPr lang="en-US" sz="2400" b="1" dirty="0"/>
          </a:p>
          <a:p>
            <a:pPr fontAlgn="base"/>
            <a:r>
              <a:rPr lang="en-US" sz="2400" b="1" dirty="0"/>
              <a:t>“The Savior is the greatest example of how we should respond to potentially offensive events or situations.” (5)</a:t>
            </a:r>
          </a:p>
        </p:txBody>
      </p:sp>
      <p:pic>
        <p:nvPicPr>
          <p:cNvPr id="13" name="Picture 12" descr="david a bednar.jpg"/>
          <p:cNvPicPr>
            <a:picLocks noChangeAspect="1"/>
          </p:cNvPicPr>
          <p:nvPr/>
        </p:nvPicPr>
        <p:blipFill>
          <a:blip r:embed="rId3" cstate="print"/>
          <a:stretch>
            <a:fillRect/>
          </a:stretch>
        </p:blipFill>
        <p:spPr>
          <a:xfrm>
            <a:off x="311757" y="215427"/>
            <a:ext cx="911740" cy="1146445"/>
          </a:xfrm>
          <a:prstGeom prst="rect">
            <a:avLst/>
          </a:prstGeom>
        </p:spPr>
      </p:pic>
      <p:pic>
        <p:nvPicPr>
          <p:cNvPr id="1026" name="Picture 2" descr="Image result for controlling anger"/>
          <p:cNvPicPr>
            <a:picLocks noChangeAspect="1" noChangeArrowheads="1"/>
          </p:cNvPicPr>
          <p:nvPr/>
        </p:nvPicPr>
        <p:blipFill>
          <a:blip r:embed="rId4" cstate="print"/>
          <a:srcRect/>
          <a:stretch>
            <a:fillRect/>
          </a:stretch>
        </p:blipFill>
        <p:spPr bwMode="auto">
          <a:xfrm>
            <a:off x="7013642" y="2500009"/>
            <a:ext cx="4560989" cy="2351025"/>
          </a:xfrm>
          <a:prstGeom prst="rect">
            <a:avLst/>
          </a:prstGeom>
          <a:noFill/>
        </p:spPr>
      </p:pic>
    </p:spTree>
    <p:extLst>
      <p:ext uri="{BB962C8B-B14F-4D97-AF65-F5344CB8AC3E}">
        <p14:creationId xmlns:p14="http://schemas.microsoft.com/office/powerpoint/2010/main" val="30974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2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eelgrafix.com/data_images/out/17/921356-yellow-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0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704"/>
            <a:ext cx="12192000" cy="769441"/>
          </a:xfrm>
          <a:prstGeom prst="rect">
            <a:avLst/>
          </a:prstGeom>
          <a:noFill/>
        </p:spPr>
        <p:txBody>
          <a:bodyPr wrap="square" rtlCol="0">
            <a:spAutoFit/>
          </a:bodyPr>
          <a:lstStyle/>
          <a:p>
            <a:pPr algn="ctr"/>
            <a:r>
              <a:rPr lang="en-US" sz="4400" dirty="0">
                <a:solidFill>
                  <a:schemeClr val="bg1"/>
                </a:solidFill>
                <a:latin typeface="Arial Black" panose="020B0A04020102020204" pitchFamily="34" charset="0"/>
              </a:rPr>
              <a:t>Tell Your Friends</a:t>
            </a:r>
          </a:p>
        </p:txBody>
      </p:sp>
      <p:sp>
        <p:nvSpPr>
          <p:cNvPr id="2" name="Rectangle 1"/>
          <p:cNvSpPr/>
          <p:nvPr/>
        </p:nvSpPr>
        <p:spPr>
          <a:xfrm>
            <a:off x="282209" y="623320"/>
            <a:ext cx="9245702" cy="1569660"/>
          </a:xfrm>
          <a:prstGeom prst="rect">
            <a:avLst/>
          </a:prstGeom>
        </p:spPr>
        <p:txBody>
          <a:bodyPr wrap="square">
            <a:spAutoFit/>
          </a:bodyPr>
          <a:lstStyle/>
          <a:p>
            <a:r>
              <a:rPr lang="en-US" sz="2400" b="1" dirty="0">
                <a:solidFill>
                  <a:schemeClr val="bg1"/>
                </a:solidFill>
              </a:rPr>
              <a:t> Jesus healed a man full of “unclean,” or evil, spirits. After these unclean spirits had been cast out of the man, they entered a herd of swine, which then violently ran off a cliff into the sea. The man then sought to enter the ship where Jesus was.</a:t>
            </a:r>
          </a:p>
        </p:txBody>
      </p:sp>
      <p:pic>
        <p:nvPicPr>
          <p:cNvPr id="1028" name="Picture 4" descr="http://www.warrencampdesign.com/heartyBoys/luke/part2/images/luke.8.35_lg.jpg"/>
          <p:cNvPicPr>
            <a:picLocks noChangeAspect="1" noChangeArrowheads="1"/>
          </p:cNvPicPr>
          <p:nvPr/>
        </p:nvPicPr>
        <p:blipFill rotWithShape="1">
          <a:blip r:embed="rId3">
            <a:extLst>
              <a:ext uri="{28A0092B-C50C-407E-A947-70E740481C1C}">
                <a14:useLocalDpi xmlns:a14="http://schemas.microsoft.com/office/drawing/2010/main" val="0"/>
              </a:ext>
            </a:extLst>
          </a:blip>
          <a:srcRect l="1811" b="12530"/>
          <a:stretch/>
        </p:blipFill>
        <p:spPr bwMode="auto">
          <a:xfrm>
            <a:off x="1036455" y="2663685"/>
            <a:ext cx="6809232" cy="3936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81674" y="1889510"/>
            <a:ext cx="3338462" cy="1938992"/>
          </a:xfrm>
          <a:prstGeom prst="rect">
            <a:avLst/>
          </a:prstGeom>
        </p:spPr>
        <p:txBody>
          <a:bodyPr wrap="square">
            <a:spAutoFit/>
          </a:bodyPr>
          <a:lstStyle/>
          <a:p>
            <a:r>
              <a:rPr lang="en-US" sz="2400" b="1" dirty="0">
                <a:solidFill>
                  <a:schemeClr val="bg1"/>
                </a:solidFill>
              </a:rPr>
              <a:t>The miracle occurred in the Gentile region of Decapolis, away from the influence of Jewish leaders. (1)</a:t>
            </a:r>
          </a:p>
        </p:txBody>
      </p:sp>
      <p:grpSp>
        <p:nvGrpSpPr>
          <p:cNvPr id="7" name="Group 6"/>
          <p:cNvGrpSpPr/>
          <p:nvPr/>
        </p:nvGrpSpPr>
        <p:grpSpPr>
          <a:xfrm>
            <a:off x="8250736" y="4159556"/>
            <a:ext cx="3289208" cy="2390250"/>
            <a:chOff x="384206" y="4158361"/>
            <a:chExt cx="3289208" cy="2390250"/>
          </a:xfrm>
        </p:grpSpPr>
        <p:grpSp>
          <p:nvGrpSpPr>
            <p:cNvPr id="8" name="Group 7"/>
            <p:cNvGrpSpPr/>
            <p:nvPr/>
          </p:nvGrpSpPr>
          <p:grpSpPr>
            <a:xfrm>
              <a:off x="384206" y="4158361"/>
              <a:ext cx="3289208" cy="2390250"/>
              <a:chOff x="609599" y="833642"/>
              <a:chExt cx="7941747" cy="5771225"/>
            </a:xfrm>
          </p:grpSpPr>
          <p:grpSp>
            <p:nvGrpSpPr>
              <p:cNvPr id="10" name="Group 14"/>
              <p:cNvGrpSpPr/>
              <p:nvPr/>
            </p:nvGrpSpPr>
            <p:grpSpPr>
              <a:xfrm rot="10800000">
                <a:off x="7696200" y="5257800"/>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C4A7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p:cNvGrpSpPr/>
              <p:nvPr/>
            </p:nvGrpSpPr>
            <p:grpSpPr>
              <a:xfrm rot="10800000">
                <a:off x="939238" y="4923502"/>
                <a:ext cx="621450" cy="1347067"/>
                <a:chOff x="7010400" y="381000"/>
                <a:chExt cx="762000" cy="2033666"/>
              </a:xfrm>
            </p:grpSpPr>
            <p:sp>
              <p:nvSpPr>
                <p:cNvPr id="21" name="Rounded Rectangle 2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10400" y="381000"/>
                  <a:ext cx="762000" cy="1219200"/>
                </a:xfrm>
                <a:prstGeom prst="ellipse">
                  <a:avLst/>
                </a:prstGeom>
                <a:solidFill>
                  <a:srgbClr val="C4A7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
              <p:cNvSpPr/>
              <p:nvPr/>
            </p:nvSpPr>
            <p:spPr>
              <a:xfrm>
                <a:off x="7315200" y="1981200"/>
                <a:ext cx="1236146" cy="3840519"/>
              </a:xfrm>
              <a:prstGeom prst="can">
                <a:avLst/>
              </a:prstGeom>
              <a:solidFill>
                <a:srgbClr val="C4A7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
              <p:cNvSpPr/>
              <p:nvPr/>
            </p:nvSpPr>
            <p:spPr>
              <a:xfrm>
                <a:off x="609599" y="1643059"/>
                <a:ext cx="1236146" cy="3840519"/>
              </a:xfrm>
              <a:prstGeom prst="can">
                <a:avLst/>
              </a:prstGeom>
              <a:solidFill>
                <a:srgbClr val="C4A7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99460" y="833642"/>
                <a:ext cx="621450" cy="986197"/>
                <a:chOff x="7031201" y="834275"/>
                <a:chExt cx="762000" cy="1488861"/>
              </a:xfrm>
            </p:grpSpPr>
            <p:sp>
              <p:nvSpPr>
                <p:cNvPr id="19" name="Rounded Rectangle 1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5"/>
                <p:cNvSpPr/>
                <p:nvPr/>
              </p:nvSpPr>
              <p:spPr>
                <a:xfrm>
                  <a:off x="7031201" y="834275"/>
                  <a:ext cx="762000" cy="1219200"/>
                </a:xfrm>
                <a:prstGeom prst="ellipse">
                  <a:avLst/>
                </a:prstGeom>
                <a:solidFill>
                  <a:srgbClr val="C4A7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646520" y="1148254"/>
                <a:ext cx="621450" cy="1017899"/>
                <a:chOff x="7087348" y="824753"/>
                <a:chExt cx="762000" cy="1536722"/>
              </a:xfrm>
            </p:grpSpPr>
            <p:sp>
              <p:nvSpPr>
                <p:cNvPr id="17" name="Rounded Rectangle 1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87348" y="824753"/>
                  <a:ext cx="762000" cy="1219200"/>
                </a:xfrm>
                <a:prstGeom prst="ellipse">
                  <a:avLst/>
                </a:prstGeom>
                <a:solidFill>
                  <a:srgbClr val="C4A7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p:cNvSpPr/>
            <p:nvPr/>
          </p:nvSpPr>
          <p:spPr>
            <a:xfrm>
              <a:off x="896177" y="4727037"/>
              <a:ext cx="2303223" cy="1323439"/>
            </a:xfrm>
            <a:prstGeom prst="rect">
              <a:avLst/>
            </a:prstGeom>
          </p:spPr>
          <p:txBody>
            <a:bodyPr wrap="square">
              <a:spAutoFit/>
            </a:bodyPr>
            <a:lstStyle/>
            <a:p>
              <a:pPr algn="ctr"/>
              <a:r>
                <a:rPr lang="en-US" sz="1600" b="1" dirty="0"/>
                <a:t>When we experience the Savior’s power in our lives, we can testify to others of His blessings and compassion</a:t>
              </a:r>
              <a:endParaRPr lang="en-US" sz="1600" dirty="0"/>
            </a:p>
          </p:txBody>
        </p:sp>
      </p:grpSp>
    </p:spTree>
    <p:extLst>
      <p:ext uri="{BB962C8B-B14F-4D97-AF65-F5344CB8AC3E}">
        <p14:creationId xmlns:p14="http://schemas.microsoft.com/office/powerpoint/2010/main" val="412894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5C732-1FD1-FFD7-35B3-D72CDD491A1D}"/>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8" name="TextBox 7"/>
          <p:cNvSpPr txBox="1"/>
          <p:nvPr/>
        </p:nvSpPr>
        <p:spPr>
          <a:xfrm>
            <a:off x="0" y="-28102"/>
            <a:ext cx="12192000" cy="923330"/>
          </a:xfrm>
          <a:prstGeom prst="rect">
            <a:avLst/>
          </a:prstGeom>
          <a:noFill/>
        </p:spPr>
        <p:txBody>
          <a:bodyPr wrap="square" rtlCol="0">
            <a:spAutoFit/>
          </a:bodyPr>
          <a:lstStyle/>
          <a:p>
            <a:pPr algn="ctr"/>
            <a:r>
              <a:rPr lang="en-US" sz="5400" dirty="0">
                <a:latin typeface="Britannic Bold" pitchFamily="34" charset="0"/>
              </a:rPr>
              <a:t>However…</a:t>
            </a:r>
          </a:p>
        </p:txBody>
      </p:sp>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9:54-56</a:t>
            </a:r>
          </a:p>
        </p:txBody>
      </p:sp>
      <p:sp>
        <p:nvSpPr>
          <p:cNvPr id="12" name="Rectangle 11"/>
          <p:cNvSpPr/>
          <p:nvPr/>
        </p:nvSpPr>
        <p:spPr>
          <a:xfrm>
            <a:off x="3362957" y="1045069"/>
            <a:ext cx="6096000" cy="2677656"/>
          </a:xfrm>
          <a:prstGeom prst="rect">
            <a:avLst/>
          </a:prstGeom>
        </p:spPr>
        <p:txBody>
          <a:bodyPr>
            <a:spAutoFit/>
          </a:bodyPr>
          <a:lstStyle/>
          <a:p>
            <a:r>
              <a:rPr lang="en-US" sz="2400" b="1" dirty="0"/>
              <a:t>You should not allow any type of abuse to continue against you. </a:t>
            </a:r>
          </a:p>
          <a:p>
            <a:endParaRPr lang="en-US" sz="2400" b="1" dirty="0"/>
          </a:p>
          <a:p>
            <a:r>
              <a:rPr lang="en-US" sz="2400" b="1" dirty="0"/>
              <a:t>If you are a victim of abuse, you should immediately seek help from parents, priesthood leaders, and other authorities as appropriate.</a:t>
            </a:r>
          </a:p>
        </p:txBody>
      </p:sp>
      <p:sp>
        <p:nvSpPr>
          <p:cNvPr id="36" name="Rectangle 35"/>
          <p:cNvSpPr/>
          <p:nvPr/>
        </p:nvSpPr>
        <p:spPr>
          <a:xfrm>
            <a:off x="1250889" y="4386267"/>
            <a:ext cx="7592785" cy="1938992"/>
          </a:xfrm>
          <a:prstGeom prst="rect">
            <a:avLst/>
          </a:prstGeom>
        </p:spPr>
        <p:txBody>
          <a:bodyPr wrap="square">
            <a:spAutoFit/>
          </a:bodyPr>
          <a:lstStyle/>
          <a:p>
            <a:r>
              <a:rPr lang="en-US" sz="2400" b="1" dirty="0"/>
              <a:t>“As a victim, do not waste effort in revenge or retribution against your aggressor. Focus on your responsibility to do what is in your power to correct. </a:t>
            </a:r>
          </a:p>
          <a:p>
            <a:r>
              <a:rPr lang="en-US" sz="2400" b="1" dirty="0"/>
              <a:t>Leave the handling of the offender to civil and Church authorities.” (3)</a:t>
            </a:r>
          </a:p>
        </p:txBody>
      </p:sp>
      <p:pic>
        <p:nvPicPr>
          <p:cNvPr id="37" name="Picture 36" descr="Richard G. Scott.jpg"/>
          <p:cNvPicPr>
            <a:picLocks noChangeAspect="1"/>
          </p:cNvPicPr>
          <p:nvPr/>
        </p:nvPicPr>
        <p:blipFill>
          <a:blip r:embed="rId3" cstate="print"/>
          <a:stretch>
            <a:fillRect/>
          </a:stretch>
        </p:blipFill>
        <p:spPr>
          <a:xfrm>
            <a:off x="9387020" y="4386267"/>
            <a:ext cx="1408176" cy="1767840"/>
          </a:xfrm>
          <a:prstGeom prst="rect">
            <a:avLst/>
          </a:prstGeom>
        </p:spPr>
      </p:pic>
    </p:spTree>
    <p:extLst>
      <p:ext uri="{BB962C8B-B14F-4D97-AF65-F5344CB8AC3E}">
        <p14:creationId xmlns:p14="http://schemas.microsoft.com/office/powerpoint/2010/main" val="329856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9CA86-5FB9-790B-DC6D-0D89318ED218}"/>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8" name="TextBox 7"/>
          <p:cNvSpPr txBox="1"/>
          <p:nvPr/>
        </p:nvSpPr>
        <p:spPr>
          <a:xfrm>
            <a:off x="87549" y="0"/>
            <a:ext cx="12192000" cy="923330"/>
          </a:xfrm>
          <a:prstGeom prst="rect">
            <a:avLst/>
          </a:prstGeom>
          <a:noFill/>
        </p:spPr>
        <p:txBody>
          <a:bodyPr wrap="square" rtlCol="0">
            <a:spAutoFit/>
          </a:bodyPr>
          <a:lstStyle/>
          <a:p>
            <a:pPr algn="ctr"/>
            <a:r>
              <a:rPr lang="en-US" sz="5400" dirty="0">
                <a:latin typeface="Britannic Bold" pitchFamily="34" charset="0"/>
              </a:rPr>
              <a:t>Following Jesus Christ</a:t>
            </a:r>
          </a:p>
        </p:txBody>
      </p:sp>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9:57-62</a:t>
            </a:r>
          </a:p>
        </p:txBody>
      </p:sp>
      <p:sp>
        <p:nvSpPr>
          <p:cNvPr id="20" name="Rectangle 19"/>
          <p:cNvSpPr/>
          <p:nvPr/>
        </p:nvSpPr>
        <p:spPr>
          <a:xfrm>
            <a:off x="372389" y="1551734"/>
            <a:ext cx="6096000" cy="3416320"/>
          </a:xfrm>
          <a:prstGeom prst="rect">
            <a:avLst/>
          </a:prstGeom>
        </p:spPr>
        <p:txBody>
          <a:bodyPr>
            <a:spAutoFit/>
          </a:bodyPr>
          <a:lstStyle/>
          <a:p>
            <a:r>
              <a:rPr lang="en-US" sz="2400" b="1" dirty="0"/>
              <a:t>When a “certain man” said that he would follow the Savior wherever He went, the Savior answered that “the Son of man hath not where to lay his head”, indicating that He had no home of His own. </a:t>
            </a:r>
          </a:p>
          <a:p>
            <a:endParaRPr lang="en-US" sz="2400" b="1" dirty="0"/>
          </a:p>
          <a:p>
            <a:r>
              <a:rPr lang="en-US" sz="2400" b="1" dirty="0"/>
              <a:t>His mission was void of comforts and ease, implying that such may also be the case for those who follow Him.</a:t>
            </a:r>
          </a:p>
        </p:txBody>
      </p:sp>
      <p:sp>
        <p:nvSpPr>
          <p:cNvPr id="12" name="Rectangle 11"/>
          <p:cNvSpPr/>
          <p:nvPr/>
        </p:nvSpPr>
        <p:spPr>
          <a:xfrm>
            <a:off x="5640592" y="5034154"/>
            <a:ext cx="6096000" cy="1477328"/>
          </a:xfrm>
          <a:prstGeom prst="rect">
            <a:avLst/>
          </a:prstGeom>
        </p:spPr>
        <p:txBody>
          <a:bodyPr>
            <a:spAutoFit/>
          </a:bodyPr>
          <a:lstStyle/>
          <a:p>
            <a:r>
              <a:rPr lang="en-US" dirty="0">
                <a:solidFill>
                  <a:schemeClr val="bg1"/>
                </a:solidFill>
              </a:rPr>
              <a:t>"In other words, Jesus wanted it to be understood that </a:t>
            </a:r>
            <a:r>
              <a:rPr lang="en-US" sz="2400" dirty="0">
                <a:ln>
                  <a:solidFill>
                    <a:srgbClr val="FFFF00"/>
                  </a:solidFill>
                </a:ln>
                <a:solidFill>
                  <a:srgbClr val="FF0000"/>
                </a:solidFill>
              </a:rPr>
              <a:t>nothing was to stand in the way of preaching the kingdom of God, not even the care of one's dead or the saying of farewell</a:t>
            </a:r>
            <a:r>
              <a:rPr lang="en-US" dirty="0">
                <a:solidFill>
                  <a:schemeClr val="bg1"/>
                </a:solidFill>
              </a:rPr>
              <a:t>.” (4)</a:t>
            </a:r>
          </a:p>
        </p:txBody>
      </p:sp>
      <p:pic>
        <p:nvPicPr>
          <p:cNvPr id="24578" name="Picture 2" descr="Image result for certain man to follow jesus"/>
          <p:cNvPicPr>
            <a:picLocks noChangeAspect="1" noChangeArrowheads="1"/>
          </p:cNvPicPr>
          <p:nvPr/>
        </p:nvPicPr>
        <p:blipFill>
          <a:blip r:embed="rId3" cstate="print"/>
          <a:srcRect/>
          <a:stretch>
            <a:fillRect/>
          </a:stretch>
        </p:blipFill>
        <p:spPr bwMode="auto">
          <a:xfrm>
            <a:off x="7040469" y="925158"/>
            <a:ext cx="3000375" cy="3810000"/>
          </a:xfrm>
          <a:prstGeom prst="rect">
            <a:avLst/>
          </a:prstGeom>
          <a:noFill/>
        </p:spPr>
      </p:pic>
    </p:spTree>
    <p:extLst>
      <p:ext uri="{BB962C8B-B14F-4D97-AF65-F5344CB8AC3E}">
        <p14:creationId xmlns:p14="http://schemas.microsoft.com/office/powerpoint/2010/main" val="7471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256EF-AA38-AA8F-C76B-455FAEBDF902}"/>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9:62</a:t>
            </a:r>
          </a:p>
        </p:txBody>
      </p:sp>
      <p:sp>
        <p:nvSpPr>
          <p:cNvPr id="12" name="Rectangle 11"/>
          <p:cNvSpPr/>
          <p:nvPr/>
        </p:nvSpPr>
        <p:spPr>
          <a:xfrm>
            <a:off x="11749250" y="6488668"/>
            <a:ext cx="372218" cy="369332"/>
          </a:xfrm>
          <a:prstGeom prst="rect">
            <a:avLst/>
          </a:prstGeom>
        </p:spPr>
        <p:txBody>
          <a:bodyPr wrap="none">
            <a:spAutoFit/>
          </a:bodyPr>
          <a:lstStyle/>
          <a:p>
            <a:r>
              <a:rPr lang="en-US" dirty="0">
                <a:solidFill>
                  <a:schemeClr val="bg1"/>
                </a:solidFill>
              </a:rPr>
              <a:t>8)</a:t>
            </a:r>
          </a:p>
        </p:txBody>
      </p:sp>
      <p:sp>
        <p:nvSpPr>
          <p:cNvPr id="4" name="TextBox 3">
            <a:extLst>
              <a:ext uri="{FF2B5EF4-FFF2-40B4-BE49-F238E27FC236}">
                <a16:creationId xmlns:a16="http://schemas.microsoft.com/office/drawing/2014/main" id="{568E32B9-2AC9-E2FC-5215-D77E69AE0142}"/>
              </a:ext>
            </a:extLst>
          </p:cNvPr>
          <p:cNvSpPr txBox="1"/>
          <p:nvPr/>
        </p:nvSpPr>
        <p:spPr>
          <a:xfrm>
            <a:off x="5302948" y="166252"/>
            <a:ext cx="6709653" cy="3970318"/>
          </a:xfrm>
          <a:prstGeom prst="rect">
            <a:avLst/>
          </a:prstGeom>
          <a:noFill/>
        </p:spPr>
        <p:txBody>
          <a:bodyPr wrap="square">
            <a:spAutoFit/>
          </a:bodyPr>
          <a:lstStyle/>
          <a:p>
            <a:pPr algn="l" fontAlgn="base"/>
            <a:r>
              <a:rPr lang="en-US" sz="2800" b="1" i="0" dirty="0">
                <a:solidFill>
                  <a:srgbClr val="000000"/>
                </a:solidFill>
                <a:effectLst/>
              </a:rPr>
              <a:t>To dig a straight furrow [or trench], the plowman needs to keep his eyes on a fixed point ahead of him. </a:t>
            </a:r>
          </a:p>
          <a:p>
            <a:pPr algn="l" fontAlgn="base"/>
            <a:endParaRPr lang="en-US" sz="2800" b="1" dirty="0">
              <a:solidFill>
                <a:srgbClr val="000000"/>
              </a:solidFill>
            </a:endParaRPr>
          </a:p>
          <a:p>
            <a:pPr algn="l" fontAlgn="base"/>
            <a:r>
              <a:rPr lang="en-US" sz="2800" b="1" i="0" dirty="0">
                <a:solidFill>
                  <a:srgbClr val="000000"/>
                </a:solidFill>
                <a:effectLst/>
              </a:rPr>
              <a:t>That keeps him on a true course. If, however, he happens to look back to see where he has been, his chances of straying are increased. </a:t>
            </a:r>
          </a:p>
          <a:p>
            <a:pPr algn="l" fontAlgn="base"/>
            <a:endParaRPr lang="en-US" sz="2800" b="1" dirty="0">
              <a:solidFill>
                <a:srgbClr val="000000"/>
              </a:solidFill>
            </a:endParaRPr>
          </a:p>
        </p:txBody>
      </p:sp>
      <p:pic>
        <p:nvPicPr>
          <p:cNvPr id="6" name="Picture 5">
            <a:extLst>
              <a:ext uri="{FF2B5EF4-FFF2-40B4-BE49-F238E27FC236}">
                <a16:creationId xmlns:a16="http://schemas.microsoft.com/office/drawing/2014/main" id="{7DB4FB2F-9478-8F27-BBE0-4EC72BF0BE87}"/>
              </a:ext>
            </a:extLst>
          </p:cNvPr>
          <p:cNvPicPr>
            <a:picLocks noChangeAspect="1"/>
          </p:cNvPicPr>
          <p:nvPr/>
        </p:nvPicPr>
        <p:blipFill>
          <a:blip r:embed="rId3"/>
          <a:stretch>
            <a:fillRect/>
          </a:stretch>
        </p:blipFill>
        <p:spPr>
          <a:xfrm>
            <a:off x="312188" y="301862"/>
            <a:ext cx="4572210" cy="3024998"/>
          </a:xfrm>
          <a:prstGeom prst="rect">
            <a:avLst/>
          </a:prstGeom>
        </p:spPr>
      </p:pic>
      <p:pic>
        <p:nvPicPr>
          <p:cNvPr id="10" name="Picture 9">
            <a:extLst>
              <a:ext uri="{FF2B5EF4-FFF2-40B4-BE49-F238E27FC236}">
                <a16:creationId xmlns:a16="http://schemas.microsoft.com/office/drawing/2014/main" id="{C8BD8294-15D4-1A74-9BE2-1C314EA92595}"/>
              </a:ext>
            </a:extLst>
          </p:cNvPr>
          <p:cNvPicPr>
            <a:picLocks noChangeAspect="1"/>
          </p:cNvPicPr>
          <p:nvPr/>
        </p:nvPicPr>
        <p:blipFill>
          <a:blip r:embed="rId4"/>
          <a:stretch>
            <a:fillRect/>
          </a:stretch>
        </p:blipFill>
        <p:spPr>
          <a:xfrm>
            <a:off x="6769196" y="3764817"/>
            <a:ext cx="4378702" cy="2939294"/>
          </a:xfrm>
          <a:prstGeom prst="rect">
            <a:avLst/>
          </a:prstGeom>
        </p:spPr>
      </p:pic>
      <p:sp>
        <p:nvSpPr>
          <p:cNvPr id="14" name="TextBox 13">
            <a:extLst>
              <a:ext uri="{FF2B5EF4-FFF2-40B4-BE49-F238E27FC236}">
                <a16:creationId xmlns:a16="http://schemas.microsoft.com/office/drawing/2014/main" id="{99EED243-A7B8-316A-97E4-F14E4820A6F8}"/>
              </a:ext>
            </a:extLst>
          </p:cNvPr>
          <p:cNvSpPr txBox="1"/>
          <p:nvPr/>
        </p:nvSpPr>
        <p:spPr>
          <a:xfrm>
            <a:off x="412041" y="3930439"/>
            <a:ext cx="6147880" cy="2246769"/>
          </a:xfrm>
          <a:prstGeom prst="rect">
            <a:avLst/>
          </a:prstGeom>
          <a:noFill/>
        </p:spPr>
        <p:txBody>
          <a:bodyPr wrap="square">
            <a:spAutoFit/>
          </a:bodyPr>
          <a:lstStyle/>
          <a:p>
            <a:pPr algn="l" fontAlgn="base"/>
            <a:r>
              <a:rPr lang="en-US" sz="2800" b="1" i="0" dirty="0">
                <a:solidFill>
                  <a:srgbClr val="000000"/>
                </a:solidFill>
                <a:effectLst/>
              </a:rPr>
              <a:t>The results are crooked and irregular furrows. … If our energies are focused not behind us but ahead of us—on eternal life and the joy of salvation—we assuredly will obtain it.</a:t>
            </a:r>
          </a:p>
        </p:txBody>
      </p:sp>
    </p:spTree>
    <p:extLst>
      <p:ext uri="{BB962C8B-B14F-4D97-AF65-F5344CB8AC3E}">
        <p14:creationId xmlns:p14="http://schemas.microsoft.com/office/powerpoint/2010/main" val="23995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footsteps of jesus"/>
          <p:cNvPicPr>
            <a:picLocks noChangeAspect="1" noChangeArrowheads="1"/>
          </p:cNvPicPr>
          <p:nvPr/>
        </p:nvPicPr>
        <p:blipFill>
          <a:blip r:embed="rId2" cstate="print"/>
          <a:srcRect/>
          <a:stretch>
            <a:fillRect/>
          </a:stretch>
        </p:blipFill>
        <p:spPr bwMode="auto">
          <a:xfrm>
            <a:off x="0" y="1"/>
            <a:ext cx="12192000" cy="6858000"/>
          </a:xfrm>
          <a:prstGeom prst="rect">
            <a:avLst/>
          </a:prstGeom>
          <a:noFill/>
        </p:spPr>
      </p:pic>
      <p:pic>
        <p:nvPicPr>
          <p:cNvPr id="13" name="Picture 12" descr="dieter F. Uchtdorf.jpg"/>
          <p:cNvPicPr>
            <a:picLocks noChangeAspect="1"/>
          </p:cNvPicPr>
          <p:nvPr/>
        </p:nvPicPr>
        <p:blipFill>
          <a:blip r:embed="rId3" cstate="print"/>
          <a:stretch>
            <a:fillRect/>
          </a:stretch>
        </p:blipFill>
        <p:spPr>
          <a:xfrm>
            <a:off x="230026" y="165889"/>
            <a:ext cx="1184716" cy="1479706"/>
          </a:xfrm>
          <a:prstGeom prst="rect">
            <a:avLst/>
          </a:prstGeom>
        </p:spPr>
      </p:pic>
      <p:sp>
        <p:nvSpPr>
          <p:cNvPr id="25" name="TextBox 24"/>
          <p:cNvSpPr txBox="1"/>
          <p:nvPr/>
        </p:nvSpPr>
        <p:spPr>
          <a:xfrm>
            <a:off x="0" y="6550223"/>
            <a:ext cx="1623065" cy="307777"/>
          </a:xfrm>
          <a:prstGeom prst="rect">
            <a:avLst/>
          </a:prstGeom>
          <a:noFill/>
        </p:spPr>
        <p:txBody>
          <a:bodyPr wrap="square" rtlCol="0">
            <a:spAutoFit/>
          </a:bodyPr>
          <a:lstStyle/>
          <a:p>
            <a:r>
              <a:rPr lang="en-US" sz="1400" dirty="0">
                <a:solidFill>
                  <a:schemeClr val="bg1"/>
                </a:solidFill>
              </a:rPr>
              <a:t>Luke 9:62</a:t>
            </a:r>
          </a:p>
        </p:txBody>
      </p:sp>
      <p:sp>
        <p:nvSpPr>
          <p:cNvPr id="45" name="Rectangle 44"/>
          <p:cNvSpPr/>
          <p:nvPr/>
        </p:nvSpPr>
        <p:spPr>
          <a:xfrm>
            <a:off x="230026" y="2195839"/>
            <a:ext cx="5110070" cy="3108543"/>
          </a:xfrm>
          <a:prstGeom prst="rect">
            <a:avLst/>
          </a:prstGeom>
        </p:spPr>
        <p:txBody>
          <a:bodyPr wrap="square">
            <a:spAutoFit/>
          </a:bodyPr>
          <a:lstStyle/>
          <a:p>
            <a:r>
              <a:rPr lang="en-US" sz="2800" b="1" dirty="0"/>
              <a:t>    “Those who have entered the waters of baptism and received the gift of the Holy Ghost have set their feet on the path of discipleship and are charged to follow steadily and faithfully in the footsteps of our Savior.” </a:t>
            </a:r>
          </a:p>
        </p:txBody>
      </p:sp>
      <p:sp>
        <p:nvSpPr>
          <p:cNvPr id="12" name="Rectangle 11"/>
          <p:cNvSpPr/>
          <p:nvPr/>
        </p:nvSpPr>
        <p:spPr>
          <a:xfrm>
            <a:off x="11749250" y="6488667"/>
            <a:ext cx="442750" cy="369332"/>
          </a:xfrm>
          <a:prstGeom prst="rect">
            <a:avLst/>
          </a:prstGeom>
        </p:spPr>
        <p:txBody>
          <a:bodyPr wrap="none">
            <a:spAutoFit/>
          </a:bodyPr>
          <a:lstStyle/>
          <a:p>
            <a:r>
              <a:rPr lang="en-US" dirty="0">
                <a:solidFill>
                  <a:schemeClr val="bg1"/>
                </a:solidFill>
              </a:rPr>
              <a:t>(6)</a:t>
            </a:r>
          </a:p>
        </p:txBody>
      </p:sp>
    </p:spTree>
    <p:extLst>
      <p:ext uri="{BB962C8B-B14F-4D97-AF65-F5344CB8AC3E}">
        <p14:creationId xmlns:p14="http://schemas.microsoft.com/office/powerpoint/2010/main" val="2194084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256EF-AA38-AA8F-C76B-455FAEBDF902}"/>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3" name="TextBox 2">
            <a:extLst>
              <a:ext uri="{FF2B5EF4-FFF2-40B4-BE49-F238E27FC236}">
                <a16:creationId xmlns:a16="http://schemas.microsoft.com/office/drawing/2014/main" id="{7AABDC77-4E07-7F8A-73F3-F03156549CB1}"/>
              </a:ext>
            </a:extLst>
          </p:cNvPr>
          <p:cNvSpPr txBox="1"/>
          <p:nvPr/>
        </p:nvSpPr>
        <p:spPr>
          <a:xfrm>
            <a:off x="87549" y="0"/>
            <a:ext cx="12192000" cy="923330"/>
          </a:xfrm>
          <a:prstGeom prst="rect">
            <a:avLst/>
          </a:prstGeom>
          <a:noFill/>
        </p:spPr>
        <p:txBody>
          <a:bodyPr wrap="square" rtlCol="0">
            <a:spAutoFit/>
          </a:bodyPr>
          <a:lstStyle/>
          <a:p>
            <a:pPr algn="ctr"/>
            <a:r>
              <a:rPr lang="en-US" sz="5400" dirty="0">
                <a:latin typeface="Britannic Bold" pitchFamily="34" charset="0"/>
              </a:rPr>
              <a:t>Seek the Guidance of the Holy Ghost</a:t>
            </a:r>
          </a:p>
        </p:txBody>
      </p:sp>
      <p:sp>
        <p:nvSpPr>
          <p:cNvPr id="13" name="TextBox 12">
            <a:extLst>
              <a:ext uri="{FF2B5EF4-FFF2-40B4-BE49-F238E27FC236}">
                <a16:creationId xmlns:a16="http://schemas.microsoft.com/office/drawing/2014/main" id="{2B09E696-D804-BD71-CAB8-1C14762FE373}"/>
              </a:ext>
            </a:extLst>
          </p:cNvPr>
          <p:cNvSpPr txBox="1"/>
          <p:nvPr/>
        </p:nvSpPr>
        <p:spPr>
          <a:xfrm>
            <a:off x="1666443" y="5032082"/>
            <a:ext cx="2044713" cy="1200329"/>
          </a:xfrm>
          <a:prstGeom prst="rect">
            <a:avLst/>
          </a:prstGeom>
          <a:noFill/>
        </p:spPr>
        <p:txBody>
          <a:bodyPr wrap="square">
            <a:spAutoFit/>
          </a:bodyPr>
          <a:lstStyle/>
          <a:p>
            <a:pPr algn="l" fontAlgn="base"/>
            <a:r>
              <a:rPr lang="en-US" b="1" i="0" dirty="0">
                <a:solidFill>
                  <a:schemeClr val="bg1"/>
                </a:solidFill>
                <a:effectLst/>
              </a:rPr>
              <a:t>Yes, behold I will tell you in your mind and in your heart,</a:t>
            </a:r>
          </a:p>
        </p:txBody>
      </p:sp>
      <p:grpSp>
        <p:nvGrpSpPr>
          <p:cNvPr id="15" name="Group 14">
            <a:extLst>
              <a:ext uri="{FF2B5EF4-FFF2-40B4-BE49-F238E27FC236}">
                <a16:creationId xmlns:a16="http://schemas.microsoft.com/office/drawing/2014/main" id="{952AB50F-4D9B-637A-FDFB-7C401D2271F4}"/>
              </a:ext>
            </a:extLst>
          </p:cNvPr>
          <p:cNvGrpSpPr/>
          <p:nvPr/>
        </p:nvGrpSpPr>
        <p:grpSpPr>
          <a:xfrm>
            <a:off x="1769147" y="1211885"/>
            <a:ext cx="9004800" cy="5356805"/>
            <a:chOff x="1911947" y="1491227"/>
            <a:chExt cx="6050576" cy="4876801"/>
          </a:xfrm>
        </p:grpSpPr>
        <p:pic>
          <p:nvPicPr>
            <p:cNvPr id="16" name="Picture 15" descr="http://icons.iconarchive.com/icons/icons8/ios7/512/Household-Stairs-icon.png">
              <a:extLst>
                <a:ext uri="{FF2B5EF4-FFF2-40B4-BE49-F238E27FC236}">
                  <a16:creationId xmlns:a16="http://schemas.microsoft.com/office/drawing/2014/main" id="{E80A562B-4EED-797F-5357-995EF48965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1911947" y="1491227"/>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117D59C-A9E8-BE57-A568-472B1EBFFEBE}"/>
                </a:ext>
              </a:extLst>
            </p:cNvPr>
            <p:cNvSpPr/>
            <p:nvPr/>
          </p:nvSpPr>
          <p:spPr>
            <a:xfrm rot="16200000">
              <a:off x="7179398" y="916332"/>
              <a:ext cx="208230" cy="13580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49BA9429-E3B6-601D-851C-D5F94C8A453C}"/>
              </a:ext>
            </a:extLst>
          </p:cNvPr>
          <p:cNvSpPr txBox="1"/>
          <p:nvPr/>
        </p:nvSpPr>
        <p:spPr>
          <a:xfrm>
            <a:off x="3228003" y="3890288"/>
            <a:ext cx="2044713" cy="923330"/>
          </a:xfrm>
          <a:prstGeom prst="rect">
            <a:avLst/>
          </a:prstGeom>
          <a:noFill/>
        </p:spPr>
        <p:txBody>
          <a:bodyPr wrap="square">
            <a:spAutoFit/>
          </a:bodyPr>
          <a:lstStyle/>
          <a:p>
            <a:pPr algn="l" fontAlgn="base"/>
            <a:r>
              <a:rPr lang="en-US" b="1" i="0" dirty="0">
                <a:solidFill>
                  <a:schemeClr val="bg1"/>
                </a:solidFill>
                <a:effectLst/>
              </a:rPr>
              <a:t>By the Holy Ghost, which shall come upon you …</a:t>
            </a:r>
          </a:p>
        </p:txBody>
      </p:sp>
      <p:sp>
        <p:nvSpPr>
          <p:cNvPr id="19" name="TextBox 18">
            <a:extLst>
              <a:ext uri="{FF2B5EF4-FFF2-40B4-BE49-F238E27FC236}">
                <a16:creationId xmlns:a16="http://schemas.microsoft.com/office/drawing/2014/main" id="{BDF6184C-7AD4-7CF1-425B-E9FA1E084AF8}"/>
              </a:ext>
            </a:extLst>
          </p:cNvPr>
          <p:cNvSpPr txBox="1"/>
          <p:nvPr/>
        </p:nvSpPr>
        <p:spPr>
          <a:xfrm>
            <a:off x="7031729" y="1349744"/>
            <a:ext cx="1705982" cy="923330"/>
          </a:xfrm>
          <a:prstGeom prst="rect">
            <a:avLst/>
          </a:prstGeom>
          <a:noFill/>
        </p:spPr>
        <p:txBody>
          <a:bodyPr wrap="square">
            <a:spAutoFit/>
          </a:bodyPr>
          <a:lstStyle/>
          <a:p>
            <a:pPr algn="l" fontAlgn="base"/>
            <a:r>
              <a:rPr lang="en-US" b="1" i="0" dirty="0">
                <a:effectLst/>
              </a:rPr>
              <a:t>Now, behold, this is the spirit of revelation; </a:t>
            </a:r>
          </a:p>
        </p:txBody>
      </p:sp>
      <p:grpSp>
        <p:nvGrpSpPr>
          <p:cNvPr id="26" name="Group 25">
            <a:extLst>
              <a:ext uri="{FF2B5EF4-FFF2-40B4-BE49-F238E27FC236}">
                <a16:creationId xmlns:a16="http://schemas.microsoft.com/office/drawing/2014/main" id="{5D4945A8-07FF-C77D-DB30-A766586FBFE0}"/>
              </a:ext>
            </a:extLst>
          </p:cNvPr>
          <p:cNvGrpSpPr/>
          <p:nvPr/>
        </p:nvGrpSpPr>
        <p:grpSpPr>
          <a:xfrm>
            <a:off x="15155" y="4403821"/>
            <a:ext cx="2470138" cy="2647159"/>
            <a:chOff x="0" y="4233648"/>
            <a:chExt cx="2470138" cy="2647159"/>
          </a:xfrm>
        </p:grpSpPr>
        <p:pic>
          <p:nvPicPr>
            <p:cNvPr id="23" name="Picture 2" descr="https://image.freepik.com/free-icon/man-climbing-stairs_318-46871.png">
              <a:extLst>
                <a:ext uri="{FF2B5EF4-FFF2-40B4-BE49-F238E27FC236}">
                  <a16:creationId xmlns:a16="http://schemas.microsoft.com/office/drawing/2014/main" id="{94FA865B-6970-46EE-BF18-6D77848A2B3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89617" l="9585" r="89617"/>
                      </a14:imgEffect>
                    </a14:imgLayer>
                  </a14:imgProps>
                </a:ext>
                <a:ext uri="{28A0092B-C50C-407E-A947-70E740481C1C}">
                  <a14:useLocalDpi xmlns:a14="http://schemas.microsoft.com/office/drawing/2010/main" val="0"/>
                </a:ext>
              </a:extLst>
            </a:blip>
            <a:srcRect/>
            <a:stretch>
              <a:fillRect/>
            </a:stretch>
          </p:blipFill>
          <p:spPr bwMode="auto">
            <a:xfrm>
              <a:off x="0" y="4410669"/>
              <a:ext cx="2470138" cy="2470138"/>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FDE29B42-5E32-538D-1C52-B9383129F7C0}"/>
                </a:ext>
              </a:extLst>
            </p:cNvPr>
            <p:cNvSpPr/>
            <p:nvPr/>
          </p:nvSpPr>
          <p:spPr>
            <a:xfrm>
              <a:off x="587011" y="4233648"/>
              <a:ext cx="579970" cy="5799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B67D937-F462-389E-9FF9-A9423BAA93A8}"/>
              </a:ext>
            </a:extLst>
          </p:cNvPr>
          <p:cNvSpPr txBox="1"/>
          <p:nvPr/>
        </p:nvSpPr>
        <p:spPr>
          <a:xfrm>
            <a:off x="5247090" y="2623323"/>
            <a:ext cx="1618434" cy="923330"/>
          </a:xfrm>
          <a:prstGeom prst="rect">
            <a:avLst/>
          </a:prstGeom>
          <a:noFill/>
        </p:spPr>
        <p:txBody>
          <a:bodyPr wrap="square">
            <a:spAutoFit/>
          </a:bodyPr>
          <a:lstStyle/>
          <a:p>
            <a:r>
              <a:rPr lang="en-US" b="1" i="0" dirty="0">
                <a:effectLst/>
              </a:rPr>
              <a:t>…and which shall dwell in your heart.</a:t>
            </a:r>
            <a:endParaRPr lang="en-US" dirty="0"/>
          </a:p>
        </p:txBody>
      </p:sp>
      <p:sp>
        <p:nvSpPr>
          <p:cNvPr id="27" name="TextBox 26">
            <a:extLst>
              <a:ext uri="{FF2B5EF4-FFF2-40B4-BE49-F238E27FC236}">
                <a16:creationId xmlns:a16="http://schemas.microsoft.com/office/drawing/2014/main" id="{11905969-DE20-71FD-54D1-357BF9C81C84}"/>
              </a:ext>
            </a:extLst>
          </p:cNvPr>
          <p:cNvSpPr txBox="1"/>
          <p:nvPr/>
        </p:nvSpPr>
        <p:spPr>
          <a:xfrm>
            <a:off x="11011226" y="6378018"/>
            <a:ext cx="1165619" cy="369332"/>
          </a:xfrm>
          <a:prstGeom prst="rect">
            <a:avLst/>
          </a:prstGeom>
          <a:noFill/>
        </p:spPr>
        <p:txBody>
          <a:bodyPr wrap="square" rtlCol="0">
            <a:spAutoFit/>
          </a:bodyPr>
          <a:lstStyle/>
          <a:p>
            <a:r>
              <a:rPr lang="en-US" dirty="0"/>
              <a:t>D&amp;C 8:2-3</a:t>
            </a:r>
          </a:p>
        </p:txBody>
      </p:sp>
    </p:spTree>
    <p:extLst>
      <p:ext uri="{BB962C8B-B14F-4D97-AF65-F5344CB8AC3E}">
        <p14:creationId xmlns:p14="http://schemas.microsoft.com/office/powerpoint/2010/main" val="141048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FACEDE-CC2E-F634-E45C-422A98E58577}"/>
              </a:ext>
            </a:extLst>
          </p:cNvPr>
          <p:cNvPicPr>
            <a:picLocks noChangeAspect="1"/>
          </p:cNvPicPr>
          <p:nvPr/>
        </p:nvPicPr>
        <p:blipFill rotWithShape="1">
          <a:blip r:embed="rId2"/>
          <a:srcRect l="-374" t="327" r="57022" b="72264"/>
          <a:stretch/>
        </p:blipFill>
        <p:spPr>
          <a:xfrm>
            <a:off x="-106362" y="0"/>
            <a:ext cx="12298362" cy="6858000"/>
          </a:xfrm>
          <a:prstGeom prst="rect">
            <a:avLst/>
          </a:prstGeom>
        </p:spPr>
      </p:pic>
      <p:sp>
        <p:nvSpPr>
          <p:cNvPr id="5" name="TextBox 4"/>
          <p:cNvSpPr txBox="1"/>
          <p:nvPr/>
        </p:nvSpPr>
        <p:spPr>
          <a:xfrm>
            <a:off x="0" y="0"/>
            <a:ext cx="12192000" cy="3139321"/>
          </a:xfrm>
          <a:prstGeom prst="rect">
            <a:avLst/>
          </a:prstGeom>
          <a:noFill/>
        </p:spPr>
        <p:txBody>
          <a:bodyPr wrap="square" rtlCol="0">
            <a:spAutoFit/>
          </a:bodyPr>
          <a:lstStyle/>
          <a:p>
            <a:r>
              <a:rPr lang="en-US" b="1" dirty="0"/>
              <a:t>Sources:</a:t>
            </a:r>
          </a:p>
          <a:p>
            <a:endParaRPr lang="en-US" b="1" dirty="0"/>
          </a:p>
          <a:p>
            <a:pPr marL="342900" indent="-342900">
              <a:buFontTx/>
              <a:buAutoNum type="arabicPeriod"/>
            </a:pPr>
            <a:endParaRPr lang="en-US" b="1" dirty="0"/>
          </a:p>
          <a:p>
            <a:pPr marL="342900" indent="-342900">
              <a:buFont typeface="+mj-lt"/>
              <a:buAutoNum type="arabicPeriod"/>
            </a:pPr>
            <a:r>
              <a:rPr lang="en-US" b="1" dirty="0"/>
              <a:t>New Testament Institute Student Manual Chapter 16 and 17</a:t>
            </a:r>
          </a:p>
          <a:p>
            <a:pPr marL="342900" indent="-342900">
              <a:buFont typeface="+mj-lt"/>
              <a:buAutoNum type="arabicPeriod"/>
            </a:pPr>
            <a:r>
              <a:rPr lang="en-US" b="1" dirty="0"/>
              <a:t>President Gordon B. Hinckley (“This Is the Work of the Master,” </a:t>
            </a:r>
            <a:r>
              <a:rPr lang="en-US" b="1" i="1" dirty="0"/>
              <a:t>Ensign,</a:t>
            </a:r>
            <a:r>
              <a:rPr lang="en-US" b="1" dirty="0"/>
              <a:t> May 1995, 71).</a:t>
            </a:r>
          </a:p>
          <a:p>
            <a:pPr marL="342900" indent="-342900">
              <a:buFont typeface="+mj-lt"/>
              <a:buAutoNum type="arabicPeriod"/>
            </a:pPr>
            <a:r>
              <a:rPr lang="en-US" b="1" dirty="0"/>
              <a:t>Elder Richard G. Scott Healing the Tragic Scars of Abuse may 1992 Ensign</a:t>
            </a:r>
          </a:p>
          <a:p>
            <a:pPr marL="342900" indent="-342900">
              <a:buFont typeface="+mj-lt"/>
              <a:buAutoNum type="arabicPeriod"/>
            </a:pPr>
            <a:r>
              <a:rPr lang="en-US" b="1" dirty="0"/>
              <a:t>Elder </a:t>
            </a:r>
            <a:r>
              <a:rPr lang="en-US" b="1" dirty="0" err="1"/>
              <a:t>LeGrand</a:t>
            </a:r>
            <a:r>
              <a:rPr lang="en-US" b="1" dirty="0"/>
              <a:t> Richards  (</a:t>
            </a:r>
            <a:r>
              <a:rPr lang="en-US" b="1" i="1" dirty="0"/>
              <a:t>A Marvelous Work and a Wonder</a:t>
            </a:r>
            <a:r>
              <a:rPr lang="en-US" b="1" dirty="0"/>
              <a:t>, 247.)</a:t>
            </a:r>
          </a:p>
          <a:p>
            <a:pPr marL="342900" indent="-342900">
              <a:buFont typeface="+mj-lt"/>
              <a:buAutoNum type="arabicPeriod"/>
            </a:pPr>
            <a:r>
              <a:rPr lang="en-US" b="1" dirty="0"/>
              <a:t>David A. Bednar (“And Nothing Shall Offend Them,”</a:t>
            </a:r>
            <a:r>
              <a:rPr lang="en-US" b="1" i="1" dirty="0"/>
              <a:t> Ensign</a:t>
            </a:r>
            <a:r>
              <a:rPr lang="en-US" b="1" dirty="0"/>
              <a:t> or </a:t>
            </a:r>
            <a:r>
              <a:rPr lang="en-US" b="1" i="1" dirty="0"/>
              <a:t>Liahona,</a:t>
            </a:r>
            <a:r>
              <a:rPr lang="en-US" b="1" dirty="0"/>
              <a:t> Nov. 2006, 90).</a:t>
            </a:r>
          </a:p>
          <a:p>
            <a:pPr marL="342900" indent="-342900">
              <a:buFont typeface="+mj-lt"/>
              <a:buAutoNum type="arabicPeriod"/>
            </a:pPr>
            <a:r>
              <a:rPr lang="en-US" b="1" dirty="0"/>
              <a:t>President Dieter F. </a:t>
            </a:r>
            <a:r>
              <a:rPr lang="en-US" b="1" dirty="0" err="1"/>
              <a:t>Uchtdorf</a:t>
            </a:r>
            <a:r>
              <a:rPr lang="en-US" b="1" dirty="0"/>
              <a:t> (“Saints for All Seasons,”</a:t>
            </a:r>
            <a:r>
              <a:rPr lang="en-US" b="1" i="1" dirty="0"/>
              <a:t> Ensign</a:t>
            </a:r>
            <a:r>
              <a:rPr lang="en-US" b="1" dirty="0"/>
              <a:t> or </a:t>
            </a:r>
            <a:r>
              <a:rPr lang="en-US" b="1" i="1" dirty="0" err="1"/>
              <a:t>Liahona</a:t>
            </a:r>
            <a:r>
              <a:rPr lang="en-US" b="1" i="1" dirty="0"/>
              <a:t>,</a:t>
            </a:r>
            <a:r>
              <a:rPr lang="en-US" b="1" dirty="0"/>
              <a:t> Sept. 2013, 5).</a:t>
            </a:r>
          </a:p>
          <a:p>
            <a:pPr marL="342900" indent="-342900" algn="l" fontAlgn="base">
              <a:buFont typeface="+mj-lt"/>
              <a:buAutoNum type="arabicPeriod"/>
            </a:pPr>
            <a:r>
              <a:rPr lang="en-US" sz="1800" b="1" dirty="0"/>
              <a:t>Thomas S. Monson, “What Have I Done for Someone Today?” </a:t>
            </a:r>
            <a:r>
              <a:rPr lang="en-US" sz="1800" b="1" i="1" dirty="0"/>
              <a:t>Ensign</a:t>
            </a:r>
            <a:r>
              <a:rPr lang="en-US" sz="1800" b="1" dirty="0"/>
              <a:t> or </a:t>
            </a:r>
            <a:r>
              <a:rPr lang="en-US" sz="1800" b="1" i="1" dirty="0"/>
              <a:t>Liahona</a:t>
            </a:r>
            <a:r>
              <a:rPr lang="en-US" sz="1800" b="1" dirty="0"/>
              <a:t>, Nov. 2009, 85 </a:t>
            </a:r>
            <a:endParaRPr lang="en-US" sz="1800" b="1" i="0" dirty="0">
              <a:effectLst/>
            </a:endParaRPr>
          </a:p>
          <a:p>
            <a:pPr marL="342900" indent="-342900" algn="l" fontAlgn="base">
              <a:buFont typeface="+mj-lt"/>
              <a:buAutoNum type="arabicPeriod"/>
            </a:pPr>
            <a:r>
              <a:rPr lang="en-US" sz="1800" b="1" i="0" dirty="0">
                <a:effectLst/>
              </a:rPr>
              <a:t>Howard W. Hunter, “Am I a ‘Living’ Member?” Ensign, May 1987, 17</a:t>
            </a:r>
            <a:endParaRPr lang="en-US" b="1" i="1" dirty="0"/>
          </a:p>
        </p:txBody>
      </p:sp>
      <p:sp>
        <p:nvSpPr>
          <p:cNvPr id="13" name="Footer Placeholder 14">
            <a:extLst>
              <a:ext uri="{FF2B5EF4-FFF2-40B4-BE49-F238E27FC236}">
                <a16:creationId xmlns:a16="http://schemas.microsoft.com/office/drawing/2014/main" id="{81560278-54A4-4A66-B5F2-2D19F4E9F77A}"/>
              </a:ext>
            </a:extLst>
          </p:cNvPr>
          <p:cNvSpPr>
            <a:spLocks noGrp="1"/>
          </p:cNvSpPr>
          <p:nvPr/>
        </p:nvSpPr>
        <p:spPr>
          <a:xfrm>
            <a:off x="121420" y="646892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46279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954107"/>
          </a:xfrm>
          <a:prstGeom prst="rect">
            <a:avLst/>
          </a:prstGeom>
          <a:solidFill>
            <a:srgbClr val="D0A838"/>
          </a:solidFill>
        </p:spPr>
        <p:txBody>
          <a:bodyPr>
            <a:spAutoFit/>
          </a:bodyPr>
          <a:lstStyle/>
          <a:p>
            <a:pPr algn="ctr"/>
            <a:r>
              <a:rPr lang="en-US" sz="2800" dirty="0"/>
              <a:t>Parable of the </a:t>
            </a:r>
            <a:r>
              <a:rPr lang="en-US" sz="2800" dirty="0" err="1"/>
              <a:t>Sower</a:t>
            </a:r>
            <a:endParaRPr lang="en-US" sz="2800" dirty="0"/>
          </a:p>
          <a:p>
            <a:pPr algn="ctr"/>
            <a:r>
              <a:rPr lang="en-US" sz="2800" dirty="0"/>
              <a:t>(planting the seed)</a:t>
            </a:r>
          </a:p>
        </p:txBody>
      </p:sp>
      <p:sp>
        <p:nvSpPr>
          <p:cNvPr id="3" name="Rectangle 2"/>
          <p:cNvSpPr/>
          <p:nvPr/>
        </p:nvSpPr>
        <p:spPr>
          <a:xfrm>
            <a:off x="6096000" y="0"/>
            <a:ext cx="6096000" cy="954107"/>
          </a:xfrm>
          <a:prstGeom prst="rect">
            <a:avLst/>
          </a:prstGeom>
          <a:solidFill>
            <a:srgbClr val="D0A838"/>
          </a:solidFill>
        </p:spPr>
        <p:txBody>
          <a:bodyPr>
            <a:spAutoFit/>
          </a:bodyPr>
          <a:lstStyle/>
          <a:p>
            <a:pPr algn="ctr"/>
            <a:r>
              <a:rPr lang="en-US" sz="2800" dirty="0"/>
              <a:t>Lehi’s Dream</a:t>
            </a:r>
          </a:p>
          <a:p>
            <a:pPr algn="ctr"/>
            <a:r>
              <a:rPr lang="en-US" sz="2800" dirty="0"/>
              <a:t>(reactions to the tree of life)</a:t>
            </a:r>
          </a:p>
        </p:txBody>
      </p:sp>
      <p:sp>
        <p:nvSpPr>
          <p:cNvPr id="6" name="Rectangle 5"/>
          <p:cNvSpPr/>
          <p:nvPr/>
        </p:nvSpPr>
        <p:spPr>
          <a:xfrm>
            <a:off x="0" y="914400"/>
            <a:ext cx="6096000" cy="1569660"/>
          </a:xfrm>
          <a:prstGeom prst="rect">
            <a:avLst/>
          </a:prstGeom>
          <a:solidFill>
            <a:srgbClr val="E4CD8C"/>
          </a:solidFill>
        </p:spPr>
        <p:txBody>
          <a:bodyPr wrap="square">
            <a:spAutoFit/>
          </a:bodyPr>
          <a:lstStyle/>
          <a:p>
            <a:r>
              <a:rPr lang="en-US" sz="2400" dirty="0"/>
              <a:t>Some seeds fell by the way side</a:t>
            </a:r>
          </a:p>
          <a:p>
            <a:r>
              <a:rPr lang="en-US" sz="2400" dirty="0"/>
              <a:t>(Luke 8-5) (Matthew 13:4,19)</a:t>
            </a:r>
          </a:p>
          <a:p>
            <a:endParaRPr lang="en-US" sz="2400" dirty="0"/>
          </a:p>
          <a:p>
            <a:endParaRPr lang="en-US" sz="2400" dirty="0"/>
          </a:p>
        </p:txBody>
      </p:sp>
      <p:sp>
        <p:nvSpPr>
          <p:cNvPr id="7" name="Rectangle 6"/>
          <p:cNvSpPr/>
          <p:nvPr/>
        </p:nvSpPr>
        <p:spPr>
          <a:xfrm>
            <a:off x="6096000" y="914400"/>
            <a:ext cx="6096000" cy="1569660"/>
          </a:xfrm>
          <a:prstGeom prst="rect">
            <a:avLst/>
          </a:prstGeom>
          <a:solidFill>
            <a:srgbClr val="E4CD8C"/>
          </a:solidFill>
        </p:spPr>
        <p:txBody>
          <a:bodyPr>
            <a:spAutoFit/>
          </a:bodyPr>
          <a:lstStyle/>
          <a:p>
            <a:r>
              <a:rPr lang="en-US" sz="2400" dirty="0"/>
              <a:t>Some went directly to the great and spacious building</a:t>
            </a:r>
          </a:p>
          <a:p>
            <a:r>
              <a:rPr lang="en-US" sz="2400" dirty="0"/>
              <a:t>(1 Nephi 8:31:32)</a:t>
            </a:r>
          </a:p>
          <a:p>
            <a:endParaRPr lang="en-US" sz="2400" dirty="0"/>
          </a:p>
        </p:txBody>
      </p:sp>
      <p:sp>
        <p:nvSpPr>
          <p:cNvPr id="8" name="Rectangle 7"/>
          <p:cNvSpPr/>
          <p:nvPr/>
        </p:nvSpPr>
        <p:spPr>
          <a:xfrm>
            <a:off x="0" y="2209800"/>
            <a:ext cx="6096000" cy="1200329"/>
          </a:xfrm>
          <a:prstGeom prst="rect">
            <a:avLst/>
          </a:prstGeom>
          <a:solidFill>
            <a:srgbClr val="ECDCAE"/>
          </a:solidFill>
        </p:spPr>
        <p:txBody>
          <a:bodyPr wrap="square">
            <a:spAutoFit/>
          </a:bodyPr>
          <a:lstStyle/>
          <a:p>
            <a:r>
              <a:rPr lang="en-US" sz="2400" dirty="0"/>
              <a:t>Some seeds grew, then withered in the sun</a:t>
            </a:r>
          </a:p>
          <a:p>
            <a:r>
              <a:rPr lang="en-US" sz="2400" dirty="0"/>
              <a:t>(Matthew 13:5-6, 20-21)</a:t>
            </a:r>
          </a:p>
          <a:p>
            <a:endParaRPr lang="en-US" sz="2400" dirty="0"/>
          </a:p>
        </p:txBody>
      </p:sp>
      <p:sp>
        <p:nvSpPr>
          <p:cNvPr id="9" name="Rectangle 8"/>
          <p:cNvSpPr/>
          <p:nvPr/>
        </p:nvSpPr>
        <p:spPr>
          <a:xfrm>
            <a:off x="6096000" y="2209800"/>
            <a:ext cx="6096000" cy="1200329"/>
          </a:xfrm>
          <a:prstGeom prst="rect">
            <a:avLst/>
          </a:prstGeom>
          <a:solidFill>
            <a:srgbClr val="ECDCAE"/>
          </a:solidFill>
        </p:spPr>
        <p:txBody>
          <a:bodyPr wrap="square">
            <a:spAutoFit/>
          </a:bodyPr>
          <a:lstStyle/>
          <a:p>
            <a:r>
              <a:rPr lang="en-US" sz="2400" dirty="0"/>
              <a:t>Some partook of the fruit, then fell away</a:t>
            </a:r>
          </a:p>
          <a:p>
            <a:r>
              <a:rPr lang="en-US" sz="2400" dirty="0"/>
              <a:t>(1Nephi 8:25)</a:t>
            </a:r>
          </a:p>
          <a:p>
            <a:endParaRPr lang="en-US" sz="2400" dirty="0"/>
          </a:p>
        </p:txBody>
      </p:sp>
      <p:sp>
        <p:nvSpPr>
          <p:cNvPr id="10" name="Rectangle 9"/>
          <p:cNvSpPr/>
          <p:nvPr/>
        </p:nvSpPr>
        <p:spPr>
          <a:xfrm>
            <a:off x="0" y="3657600"/>
            <a:ext cx="6096000" cy="1200329"/>
          </a:xfrm>
          <a:prstGeom prst="rect">
            <a:avLst/>
          </a:prstGeom>
          <a:solidFill>
            <a:srgbClr val="F2E8CA"/>
          </a:solidFill>
        </p:spPr>
        <p:txBody>
          <a:bodyPr wrap="square">
            <a:spAutoFit/>
          </a:bodyPr>
          <a:lstStyle/>
          <a:p>
            <a:r>
              <a:rPr lang="en-US" sz="2400" dirty="0"/>
              <a:t>Some grew among thorns and choked</a:t>
            </a:r>
          </a:p>
          <a:p>
            <a:r>
              <a:rPr lang="en-US" sz="2400" dirty="0"/>
              <a:t>(Luke 8:7) (Matthew 13:7, 22)</a:t>
            </a:r>
          </a:p>
          <a:p>
            <a:endParaRPr lang="en-US" sz="2400" dirty="0"/>
          </a:p>
        </p:txBody>
      </p:sp>
      <p:sp>
        <p:nvSpPr>
          <p:cNvPr id="11" name="Rectangle 10"/>
          <p:cNvSpPr/>
          <p:nvPr/>
        </p:nvSpPr>
        <p:spPr>
          <a:xfrm>
            <a:off x="6096000" y="3657600"/>
            <a:ext cx="6096000" cy="1200329"/>
          </a:xfrm>
          <a:prstGeom prst="rect">
            <a:avLst/>
          </a:prstGeom>
          <a:solidFill>
            <a:srgbClr val="F2E8CA"/>
          </a:solidFill>
        </p:spPr>
        <p:txBody>
          <a:bodyPr wrap="square">
            <a:spAutoFit/>
          </a:bodyPr>
          <a:lstStyle/>
          <a:p>
            <a:r>
              <a:rPr lang="en-US" sz="2400" dirty="0"/>
              <a:t>Some started on the path, then wandered off</a:t>
            </a:r>
          </a:p>
          <a:p>
            <a:r>
              <a:rPr lang="en-US" sz="2400" dirty="0"/>
              <a:t>(1 Nephi 8:23)</a:t>
            </a:r>
          </a:p>
          <a:p>
            <a:endParaRPr lang="en-US" sz="2400" dirty="0"/>
          </a:p>
        </p:txBody>
      </p:sp>
      <p:sp>
        <p:nvSpPr>
          <p:cNvPr id="13" name="Rectangle 12"/>
          <p:cNvSpPr/>
          <p:nvPr/>
        </p:nvSpPr>
        <p:spPr>
          <a:xfrm>
            <a:off x="0" y="5205212"/>
            <a:ext cx="6096000" cy="1200329"/>
          </a:xfrm>
          <a:prstGeom prst="rect">
            <a:avLst/>
          </a:prstGeom>
          <a:solidFill>
            <a:srgbClr val="FAF6EA"/>
          </a:solidFill>
        </p:spPr>
        <p:txBody>
          <a:bodyPr wrap="square">
            <a:spAutoFit/>
          </a:bodyPr>
          <a:lstStyle/>
          <a:p>
            <a:r>
              <a:rPr lang="en-US" sz="2400" dirty="0"/>
              <a:t>Some grew in good soil and brought forth fruit</a:t>
            </a:r>
          </a:p>
          <a:p>
            <a:r>
              <a:rPr lang="en-US" sz="2400" dirty="0"/>
              <a:t>(Luke 8:8) (Matthew 13:8, 23)</a:t>
            </a:r>
          </a:p>
          <a:p>
            <a:endParaRPr lang="en-US" sz="2400" dirty="0"/>
          </a:p>
        </p:txBody>
      </p:sp>
      <p:sp>
        <p:nvSpPr>
          <p:cNvPr id="14" name="Rectangle 13"/>
          <p:cNvSpPr/>
          <p:nvPr/>
        </p:nvSpPr>
        <p:spPr>
          <a:xfrm>
            <a:off x="6096000" y="5171962"/>
            <a:ext cx="6096000" cy="1569660"/>
          </a:xfrm>
          <a:prstGeom prst="rect">
            <a:avLst/>
          </a:prstGeom>
          <a:solidFill>
            <a:srgbClr val="FAF6EA"/>
          </a:solidFill>
        </p:spPr>
        <p:txBody>
          <a:bodyPr wrap="square">
            <a:spAutoFit/>
          </a:bodyPr>
          <a:lstStyle/>
          <a:p>
            <a:r>
              <a:rPr lang="en-US" sz="2400" dirty="0"/>
              <a:t>Some partook of the fruit and stayed by the tree</a:t>
            </a:r>
          </a:p>
          <a:p>
            <a:r>
              <a:rPr lang="en-US" sz="2400" dirty="0"/>
              <a:t>(1 Nephi 8:30)</a:t>
            </a:r>
          </a:p>
          <a:p>
            <a:endParaRPr lang="en-US" sz="2400" dirty="0"/>
          </a:p>
        </p:txBody>
      </p:sp>
      <p:cxnSp>
        <p:nvCxnSpPr>
          <p:cNvPr id="5" name="Straight Connector 4"/>
          <p:cNvCxnSpPr/>
          <p:nvPr/>
        </p:nvCxnSpPr>
        <p:spPr>
          <a:xfrm>
            <a:off x="60960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21255911"/>
              </p:ext>
            </p:extLst>
          </p:nvPr>
        </p:nvGraphicFramePr>
        <p:xfrm>
          <a:off x="897232" y="149085"/>
          <a:ext cx="10434045" cy="4471584"/>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Preaching in Galilee with the Twelve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Jesus’ Mother</a:t>
                      </a:r>
                      <a:r>
                        <a:rPr lang="en-US" sz="1200" baseline="0" dirty="0"/>
                        <a:t> and Brother Seek Him</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12:46-50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3:31-35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8:19-21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Parable of the </a:t>
                      </a:r>
                      <a:r>
                        <a:rPr lang="en-US" sz="1200" dirty="0" err="1"/>
                        <a:t>Sower</a:t>
                      </a:r>
                      <a:r>
                        <a:rPr lang="en-US" sz="1200" dirty="0"/>
                        <a:t>, or Different Kinds of Soil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13:1-23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4:1-25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8:4-18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Jesus Calms the Storm at the Sea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8:18, 23-27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4:35-41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8:22-25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Jesus</a:t>
                      </a:r>
                      <a:r>
                        <a:rPr lang="en-US" sz="1200" baseline="0" dirty="0"/>
                        <a:t> Casts Legion of Devils into Swine</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8:28-34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5:1-20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8:26-39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68">
                <a:tc>
                  <a:txBody>
                    <a:bodyPr/>
                    <a:lstStyle/>
                    <a:p>
                      <a:r>
                        <a:rPr lang="en-US" sz="1200" dirty="0"/>
                        <a:t>Return to Capernaum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8:40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3968">
                <a:tc>
                  <a:txBody>
                    <a:bodyPr/>
                    <a:lstStyle/>
                    <a:p>
                      <a:r>
                        <a:rPr lang="en-US" sz="1200" dirty="0" err="1"/>
                        <a:t>Jairus</a:t>
                      </a:r>
                      <a:r>
                        <a:rPr lang="en-US" sz="1200" dirty="0"/>
                        <a:t> Seeks Jesus to Heal His Dying</a:t>
                      </a:r>
                      <a:r>
                        <a:rPr lang="en-US" sz="1200" baseline="0" dirty="0"/>
                        <a:t> Daughter</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9:18, 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5:22-24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8:41, 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3968">
                <a:tc>
                  <a:txBody>
                    <a:bodyPr/>
                    <a:lstStyle/>
                    <a:p>
                      <a:r>
                        <a:rPr lang="en-US" sz="1200" dirty="0"/>
                        <a:t>Woman Touches Jesus and is Healed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9:20-22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5:25-34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8:43-48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3968">
                <a:tc>
                  <a:txBody>
                    <a:bodyPr/>
                    <a:lstStyle/>
                    <a:p>
                      <a:r>
                        <a:rPr lang="en-US" sz="1200" dirty="0" err="1"/>
                        <a:t>Jairus</a:t>
                      </a:r>
                      <a:r>
                        <a:rPr lang="en-US" sz="1200" dirty="0"/>
                        <a:t>’ Daughter Raised from Death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9:23-26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5:35-43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8:49-56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3968">
                <a:tc>
                  <a:txBody>
                    <a:bodyPr/>
                    <a:lstStyle/>
                    <a:p>
                      <a:r>
                        <a:rPr lang="en-US" sz="1200" dirty="0"/>
                        <a:t>Apostles</a:t>
                      </a:r>
                      <a:r>
                        <a:rPr lang="en-US" sz="1200" baseline="0" dirty="0"/>
                        <a:t> Are Sent on Missions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10:1, 5-42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6:7-13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3968">
                <a:tc>
                  <a:txBody>
                    <a:bodyPr/>
                    <a:lstStyle/>
                    <a:p>
                      <a:r>
                        <a:rPr lang="en-US" sz="1200" dirty="0"/>
                        <a:t>The Twelve Apostles Return and Depart—Jesus is to Rest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6:30-33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6:1,</a:t>
                      </a:r>
                      <a:r>
                        <a:rPr lang="en-US" sz="1200" baseline="0" dirty="0"/>
                        <a:t> 2</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3968">
                <a:tc>
                  <a:txBody>
                    <a:bodyPr/>
                    <a:lstStyle/>
                    <a:p>
                      <a:r>
                        <a:rPr lang="en-US" sz="1200" dirty="0"/>
                        <a:t>Jesus Feeds 5,000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14:14-21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6:34-44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9:11-17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6:3-14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496620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2677656"/>
          </a:xfrm>
          <a:prstGeom prst="rect">
            <a:avLst/>
          </a:prstGeom>
          <a:ln>
            <a:solidFill>
              <a:schemeClr val="tx1"/>
            </a:solidFill>
          </a:ln>
        </p:spPr>
        <p:txBody>
          <a:bodyPr>
            <a:spAutoFit/>
          </a:bodyPr>
          <a:lstStyle/>
          <a:p>
            <a:r>
              <a:rPr lang="en-US" sz="1200" b="1" dirty="0"/>
              <a:t>Support of the Women  Luke 8:1-3:</a:t>
            </a:r>
          </a:p>
          <a:p>
            <a:r>
              <a:rPr lang="en-US" sz="1200" dirty="0"/>
              <a:t>“It must be comforting to you beloved sisters of his Church to remember that this same Jesus, our Savior through the Atonement, demonstrated his love and concern for the women of his time. He enjoyed the company of women and had close friends among them. … Is there any reason to think that he cares any less about women today? …</a:t>
            </a:r>
          </a:p>
          <a:p>
            <a:r>
              <a:rPr lang="en-US" sz="1200" dirty="0"/>
              <a:t>“As our Lord and Savior needed the women of his time for a comforting hand, a listening ear, a believing heart, a kind look, an encouraging word, loyalty—even in his hour of humiliation, agony, and death—so we, his servants all across the Church, need you, the women of the Church, to stand with us and for us in stemming the tide of evil that threatens to engulf us. Together we must stand faithful and firm in the faith against superior numbers of other-minded people. It seems to me that there is a great need to rally the women of the Church to stand with and for the Brethren in stemming the tide of evil that surrounds us and in moving forward the work of our Savior” President Howard W. Hunter (“To the Women of the Church,” </a:t>
            </a:r>
            <a:r>
              <a:rPr lang="en-US" sz="1200" i="1" dirty="0"/>
              <a:t>Ensign,</a:t>
            </a:r>
            <a:r>
              <a:rPr lang="en-US" sz="1200" dirty="0"/>
              <a:t> Nov. 1992, 95–96).</a:t>
            </a:r>
          </a:p>
        </p:txBody>
      </p:sp>
      <p:sp>
        <p:nvSpPr>
          <p:cNvPr id="5" name="Rectangle 4"/>
          <p:cNvSpPr/>
          <p:nvPr/>
        </p:nvSpPr>
        <p:spPr>
          <a:xfrm>
            <a:off x="6096000" y="0"/>
            <a:ext cx="6096000" cy="2585323"/>
          </a:xfrm>
          <a:prstGeom prst="rect">
            <a:avLst/>
          </a:prstGeom>
          <a:ln>
            <a:solidFill>
              <a:schemeClr val="tx1"/>
            </a:solidFill>
          </a:ln>
        </p:spPr>
        <p:txBody>
          <a:bodyPr>
            <a:spAutoFit/>
          </a:bodyPr>
          <a:lstStyle/>
          <a:p>
            <a:r>
              <a:rPr lang="en-US" sz="1200" b="1" dirty="0"/>
              <a:t>Let the Dead Bury Their Dead  Luke 9:59-60</a:t>
            </a:r>
          </a:p>
          <a:p>
            <a:r>
              <a:rPr lang="en-US" sz="1200" dirty="0"/>
              <a:t>Respect for parents was very important in Jewish culture and included the responsibility to provide a proper burial for them when they died. After preparing a body for burial and placing it in a tomb, family members typically returned a year later to place the bones in a stone box called an ossuary, which remained in the tomb as a secondary burial. If the disciple was speaking of his father’s secondary burial, the Savior’s response would seem to communicate that now was the time for the man to serve a mission (see Luke 9:59–60). The man could be at peace about letting his deceased father remain in the tomb with other dead members of the family. It is also possible that the Savior’s response could be understood, “Let the [spiritually] dead bury their [physically] dead.”</a:t>
            </a:r>
          </a:p>
          <a:p>
            <a:r>
              <a:rPr lang="en-US" sz="1200" dirty="0"/>
              <a:t>In either case, the Savior’s words do not mean it is wrong to mourn the loss of a loved one or give proper respect at a funeral. Rather, these words emphasize devotion to the Lord as a disciple’s highest priority. </a:t>
            </a:r>
            <a:r>
              <a:rPr lang="en-US" sz="1200"/>
              <a:t>(1)</a:t>
            </a:r>
            <a:endParaRPr lang="en-US" sz="1200" dirty="0"/>
          </a:p>
        </p:txBody>
      </p:sp>
      <p:pic>
        <p:nvPicPr>
          <p:cNvPr id="1028" name="Picture 4" descr="stone box"/>
          <p:cNvPicPr>
            <a:picLocks noChangeAspect="1" noChangeArrowheads="1"/>
          </p:cNvPicPr>
          <p:nvPr/>
        </p:nvPicPr>
        <p:blipFill>
          <a:blip r:embed="rId2" cstate="print"/>
          <a:srcRect/>
          <a:stretch>
            <a:fillRect/>
          </a:stretch>
        </p:blipFill>
        <p:spPr bwMode="auto">
          <a:xfrm>
            <a:off x="6384253" y="2663733"/>
            <a:ext cx="2799782" cy="2015844"/>
          </a:xfrm>
          <a:prstGeom prst="rect">
            <a:avLst/>
          </a:prstGeom>
          <a:noFill/>
        </p:spPr>
      </p:pic>
      <p:pic>
        <p:nvPicPr>
          <p:cNvPr id="1030" name="Picture 6" descr="stone tomb"/>
          <p:cNvPicPr>
            <a:picLocks noChangeAspect="1" noChangeArrowheads="1"/>
          </p:cNvPicPr>
          <p:nvPr/>
        </p:nvPicPr>
        <p:blipFill>
          <a:blip r:embed="rId3" cstate="print"/>
          <a:srcRect/>
          <a:stretch>
            <a:fillRect/>
          </a:stretch>
        </p:blipFill>
        <p:spPr bwMode="auto">
          <a:xfrm>
            <a:off x="9356205" y="2838675"/>
            <a:ext cx="2519153" cy="1819388"/>
          </a:xfrm>
          <a:prstGeom prst="rect">
            <a:avLst/>
          </a:prstGeom>
          <a:noFill/>
        </p:spPr>
      </p:pic>
      <p:sp>
        <p:nvSpPr>
          <p:cNvPr id="8" name="Rectangle 7"/>
          <p:cNvSpPr/>
          <p:nvPr/>
        </p:nvSpPr>
        <p:spPr>
          <a:xfrm>
            <a:off x="6096000" y="4676176"/>
            <a:ext cx="6096000" cy="430887"/>
          </a:xfrm>
          <a:prstGeom prst="rect">
            <a:avLst/>
          </a:prstGeom>
          <a:ln>
            <a:solidFill>
              <a:schemeClr val="tx2">
                <a:lumMod val="50000"/>
              </a:schemeClr>
            </a:solidFill>
          </a:ln>
        </p:spPr>
        <p:txBody>
          <a:bodyPr>
            <a:spAutoFit/>
          </a:bodyPr>
          <a:lstStyle/>
          <a:p>
            <a:r>
              <a:rPr lang="en-US" sz="1200" dirty="0"/>
              <a:t> </a:t>
            </a:r>
            <a:r>
              <a:rPr lang="en-US" sz="1000" dirty="0"/>
              <a:t>An ossuary—a stone box in which bones of the deceased are respectfully placed. Below: A niche that has been chiseled out of a stone tomb, where an ossuary is placed for permanent burial.</a:t>
            </a:r>
          </a:p>
        </p:txBody>
      </p:sp>
      <p:sp>
        <p:nvSpPr>
          <p:cNvPr id="9" name="Rectangle 8"/>
          <p:cNvSpPr/>
          <p:nvPr/>
        </p:nvSpPr>
        <p:spPr>
          <a:xfrm>
            <a:off x="6096000" y="5103674"/>
            <a:ext cx="6096000" cy="1754326"/>
          </a:xfrm>
          <a:prstGeom prst="rect">
            <a:avLst/>
          </a:prstGeom>
        </p:spPr>
        <p:txBody>
          <a:bodyPr>
            <a:spAutoFit/>
          </a:bodyPr>
          <a:lstStyle/>
          <a:p>
            <a:r>
              <a:rPr lang="en-US" sz="1200" b="1" dirty="0"/>
              <a:t>Looking Back Luke 9:62:</a:t>
            </a:r>
          </a:p>
          <a:p>
            <a:r>
              <a:rPr lang="en-US" sz="1200" dirty="0"/>
              <a:t> “To dig a straight furrow, the plowman needs to keep his eyes on a fixed point ahead of him. That keeps him on a true course. If, however, he happens to look back to see where he has been, his chances of straying are increased. The results are crooked and irregular furrows. We invite those of you who are new members to fix your attention on your new goal and never look back on your earlier problems or transgressions except as a reminder of your growth and your worth and your blessings from God. If our energies are focused not behind us but ahead of us—on eternal life and the joy of salvation—we assuredly will obtain it.” President Howard W. Hunter (“Am I a ‘Living’ Member?”</a:t>
            </a:r>
            <a:r>
              <a:rPr lang="en-US" sz="1200" i="1" dirty="0"/>
              <a:t> Ensign,</a:t>
            </a:r>
            <a:r>
              <a:rPr lang="en-US" sz="1200" dirty="0"/>
              <a:t> May 1987, 17).</a:t>
            </a:r>
          </a:p>
        </p:txBody>
      </p:sp>
      <p:sp>
        <p:nvSpPr>
          <p:cNvPr id="2" name="TextBox 1">
            <a:extLst>
              <a:ext uri="{FF2B5EF4-FFF2-40B4-BE49-F238E27FC236}">
                <a16:creationId xmlns:a16="http://schemas.microsoft.com/office/drawing/2014/main" id="{E98F5E15-A256-DC8C-EA3D-213651A95967}"/>
              </a:ext>
            </a:extLst>
          </p:cNvPr>
          <p:cNvSpPr txBox="1"/>
          <p:nvPr/>
        </p:nvSpPr>
        <p:spPr>
          <a:xfrm>
            <a:off x="0" y="2686987"/>
            <a:ext cx="6097554" cy="2246769"/>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Luke 9:23Take up Your Cross </a:t>
            </a:r>
          </a:p>
          <a:p>
            <a:pPr algn="l" fontAlgn="base"/>
            <a:r>
              <a:rPr lang="en-US" sz="1400" b="0" i="0" dirty="0">
                <a:solidFill>
                  <a:srgbClr val="000000"/>
                </a:solidFill>
                <a:effectLst/>
              </a:rPr>
              <a:t>We learn through the scriptures that those who wish to take their cross upon themselves love Jesus Christ in such a way that they deny themselves of all ungodliness and of every worldly lust and keep His commandments.</a:t>
            </a:r>
          </a:p>
          <a:p>
            <a:pPr algn="l" fontAlgn="base"/>
            <a:r>
              <a:rPr lang="en-US" sz="1400" b="0" i="0" dirty="0">
                <a:solidFill>
                  <a:srgbClr val="000000"/>
                </a:solidFill>
                <a:effectLst/>
              </a:rPr>
              <a:t>Our determination to cast off all that is contrary to God’s will and to sacrifice all we are asked to give and to strive to follow His teachings will help us to endure in the path of Jesus Christ’s gospel—even in the face of tribulation, the weakness of our souls, or the social pressure and worldly philosophies that oppose His teachings.</a:t>
            </a:r>
          </a:p>
          <a:p>
            <a:pPr algn="l" fontAlgn="base"/>
            <a:r>
              <a:rPr lang="en-US" sz="1400" b="0" i="0" dirty="0">
                <a:solidFill>
                  <a:srgbClr val="000000"/>
                </a:solidFill>
                <a:effectLst/>
              </a:rPr>
              <a:t>(</a:t>
            </a:r>
            <a:r>
              <a:rPr lang="en-US" sz="1400" b="0" i="0" dirty="0" err="1">
                <a:solidFill>
                  <a:srgbClr val="000000"/>
                </a:solidFill>
                <a:effectLst/>
              </a:rPr>
              <a:t>Ulisses</a:t>
            </a:r>
            <a:r>
              <a:rPr lang="en-US" sz="1400" b="0" i="0" dirty="0">
                <a:solidFill>
                  <a:srgbClr val="000000"/>
                </a:solidFill>
                <a:effectLst/>
              </a:rPr>
              <a:t> Soares, “</a:t>
            </a:r>
            <a:r>
              <a:rPr lang="en-US" sz="1400" b="0" i="0" u="none" strike="noStrike" dirty="0">
                <a:solidFill>
                  <a:srgbClr val="000000"/>
                </a:solidFill>
                <a:effectLst/>
              </a:rPr>
              <a:t>Take Up Our Cross</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Nov. 2019, 113–14)</a:t>
            </a:r>
          </a:p>
        </p:txBody>
      </p:sp>
    </p:spTree>
    <p:extLst>
      <p:ext uri="{BB962C8B-B14F-4D97-AF65-F5344CB8AC3E}">
        <p14:creationId xmlns:p14="http://schemas.microsoft.com/office/powerpoint/2010/main" val="1466273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347828-52F5-4B2F-085D-7D729203A781}"/>
              </a:ext>
            </a:extLst>
          </p:cNvPr>
          <p:cNvSpPr/>
          <p:nvPr/>
        </p:nvSpPr>
        <p:spPr>
          <a:xfrm>
            <a:off x="74645" y="107084"/>
            <a:ext cx="6096000" cy="4154984"/>
          </a:xfrm>
          <a:prstGeom prst="rect">
            <a:avLst/>
          </a:prstGeom>
          <a:ln>
            <a:solidFill>
              <a:schemeClr val="tx1"/>
            </a:solidFill>
          </a:ln>
        </p:spPr>
        <p:txBody>
          <a:bodyPr>
            <a:spAutoFit/>
          </a:bodyPr>
          <a:lstStyle/>
          <a:p>
            <a:r>
              <a:rPr lang="en-US" sz="1200" b="1" i="1" dirty="0"/>
              <a:t>Artist Howard Lyon:</a:t>
            </a:r>
          </a:p>
          <a:p>
            <a:r>
              <a:rPr lang="en-US" sz="1200" i="1" dirty="0"/>
              <a:t>Howard Lyon was born and raised in Mesa, Arizona. He is the youngest of five children. Howard had very supportive parents who, even when he was very young, made sure he had the materials and education to hone his talents. While attending high school, Howard met his wife, Shari Lunt. After they graduated, Howard served a mission and then they married and went to BYU and started their family. He began his career studying illustration at Brigham Young University working with artists such as Robert Barrett, Don </a:t>
            </a:r>
            <a:r>
              <a:rPr lang="en-US" sz="1200" i="1" dirty="0" err="1"/>
              <a:t>Seegmiller</a:t>
            </a:r>
            <a:r>
              <a:rPr lang="en-US" sz="1200" i="1" dirty="0"/>
              <a:t>, James Christensen, and Greg Olsen. Over the past twenty years he has worked in the video game industry as an art director, concept artist, and freelance illustrator. For much of his career he has painted dragons and trolls or scenes from science fiction. His work can be found in products from Dungeons and Dragons books, World of </a:t>
            </a:r>
            <a:r>
              <a:rPr lang="en-US" sz="1200" i="1" dirty="0" err="1"/>
              <a:t>Warcraft</a:t>
            </a:r>
            <a:r>
              <a:rPr lang="en-US" sz="1200" i="1" dirty="0"/>
              <a:t> cards, </a:t>
            </a:r>
            <a:r>
              <a:rPr lang="en-US" sz="1200" dirty="0"/>
              <a:t>Magic: the Gathering</a:t>
            </a:r>
            <a:r>
              <a:rPr lang="en-US" sz="1200" i="1" dirty="0"/>
              <a:t> and </a:t>
            </a:r>
            <a:r>
              <a:rPr lang="en-US" sz="1200" dirty="0"/>
              <a:t>Star Wars</a:t>
            </a:r>
            <a:r>
              <a:rPr lang="en-US" sz="1200" i="1" dirty="0"/>
              <a:t>. He has studied art in Italy, France, and most recently at the Grand Central Academy in New York. He has recently combined these experiences to switch gears and expand his subject matter to create inspirational pieces in the style of some of his favorite old masters: William </a:t>
            </a:r>
            <a:r>
              <a:rPr lang="en-US" sz="1200" i="1" dirty="0" err="1"/>
              <a:t>Bouguereau</a:t>
            </a:r>
            <a:r>
              <a:rPr lang="en-US" sz="1200" i="1" dirty="0"/>
              <a:t>, Lawrence Alma-Tadema, and John William Waterhouse.</a:t>
            </a:r>
          </a:p>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dirty="0"/>
          </a:p>
        </p:txBody>
      </p:sp>
      <p:pic>
        <p:nvPicPr>
          <p:cNvPr id="4" name="Picture 2" descr="01.jpg">
            <a:extLst>
              <a:ext uri="{FF2B5EF4-FFF2-40B4-BE49-F238E27FC236}">
                <a16:creationId xmlns:a16="http://schemas.microsoft.com/office/drawing/2014/main" id="{8E09CC7D-D8E4-97A0-3C9B-5C7284F16AAC}"/>
              </a:ext>
            </a:extLst>
          </p:cNvPr>
          <p:cNvPicPr>
            <a:picLocks noChangeAspect="1" noChangeArrowheads="1"/>
          </p:cNvPicPr>
          <p:nvPr/>
        </p:nvPicPr>
        <p:blipFill>
          <a:blip r:embed="rId2" cstate="print"/>
          <a:srcRect/>
          <a:stretch>
            <a:fillRect/>
          </a:stretch>
        </p:blipFill>
        <p:spPr bwMode="auto">
          <a:xfrm>
            <a:off x="4455367" y="2720542"/>
            <a:ext cx="1143596" cy="1416916"/>
          </a:xfrm>
          <a:prstGeom prst="rect">
            <a:avLst/>
          </a:prstGeom>
          <a:noFill/>
        </p:spPr>
      </p:pic>
    </p:spTree>
    <p:extLst>
      <p:ext uri="{BB962C8B-B14F-4D97-AF65-F5344CB8AC3E}">
        <p14:creationId xmlns:p14="http://schemas.microsoft.com/office/powerpoint/2010/main" val="659520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eelgrafix.com/data_images/out/17/921356-yellow-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08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BAFBC94-8801-A2FF-3F45-C64CA63BB46A}"/>
              </a:ext>
            </a:extLst>
          </p:cNvPr>
          <p:cNvSpPr/>
          <p:nvPr/>
        </p:nvSpPr>
        <p:spPr>
          <a:xfrm>
            <a:off x="214604" y="195944"/>
            <a:ext cx="11762792" cy="64194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A4CD59-0A1D-0A11-9BA9-12239BEB0C8C}"/>
              </a:ext>
            </a:extLst>
          </p:cNvPr>
          <p:cNvSpPr/>
          <p:nvPr/>
        </p:nvSpPr>
        <p:spPr>
          <a:xfrm>
            <a:off x="214604" y="6419460"/>
            <a:ext cx="11762792" cy="242595"/>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TextBox 1037">
            <a:extLst>
              <a:ext uri="{FF2B5EF4-FFF2-40B4-BE49-F238E27FC236}">
                <a16:creationId xmlns:a16="http://schemas.microsoft.com/office/drawing/2014/main" id="{0F17336F-ACCA-253C-610D-2632855890D0}"/>
              </a:ext>
            </a:extLst>
          </p:cNvPr>
          <p:cNvSpPr txBox="1"/>
          <p:nvPr/>
        </p:nvSpPr>
        <p:spPr>
          <a:xfrm>
            <a:off x="0" y="445243"/>
            <a:ext cx="12192000" cy="646331"/>
          </a:xfrm>
          <a:prstGeom prst="rect">
            <a:avLst/>
          </a:prstGeom>
          <a:noFill/>
        </p:spPr>
        <p:txBody>
          <a:bodyPr wrap="square" rtlCol="0">
            <a:spAutoFit/>
          </a:bodyPr>
          <a:lstStyle/>
          <a:p>
            <a:pPr algn="ctr"/>
            <a:r>
              <a:rPr lang="en-US" sz="3600" dirty="0">
                <a:solidFill>
                  <a:srgbClr val="FF0000"/>
                </a:solidFill>
                <a:latin typeface="Arial Black" panose="020B0A04020102020204" pitchFamily="34" charset="0"/>
              </a:rPr>
              <a:t>Stretching Exercises</a:t>
            </a:r>
          </a:p>
        </p:txBody>
      </p:sp>
      <p:sp>
        <p:nvSpPr>
          <p:cNvPr id="1040" name="TextBox 1039">
            <a:extLst>
              <a:ext uri="{FF2B5EF4-FFF2-40B4-BE49-F238E27FC236}">
                <a16:creationId xmlns:a16="http://schemas.microsoft.com/office/drawing/2014/main" id="{2D5B4580-C3F3-2CAF-F59F-A36F34AF7577}"/>
              </a:ext>
            </a:extLst>
          </p:cNvPr>
          <p:cNvSpPr txBox="1"/>
          <p:nvPr/>
        </p:nvSpPr>
        <p:spPr>
          <a:xfrm>
            <a:off x="2451618" y="1340873"/>
            <a:ext cx="7513475" cy="923330"/>
          </a:xfrm>
          <a:prstGeom prst="rect">
            <a:avLst/>
          </a:prstGeom>
          <a:noFill/>
        </p:spPr>
        <p:txBody>
          <a:bodyPr wrap="square">
            <a:spAutoFit/>
          </a:bodyPr>
          <a:lstStyle/>
          <a:p>
            <a:pPr algn="ctr"/>
            <a:r>
              <a:rPr lang="en-US" b="0" i="0" dirty="0">
                <a:solidFill>
                  <a:srgbClr val="000000"/>
                </a:solidFill>
                <a:effectLst/>
              </a:rPr>
              <a:t>What are the benefits of stretching?</a:t>
            </a:r>
          </a:p>
          <a:p>
            <a:endParaRPr lang="en-US" dirty="0">
              <a:solidFill>
                <a:srgbClr val="000000"/>
              </a:solidFill>
            </a:endParaRPr>
          </a:p>
          <a:p>
            <a:r>
              <a:rPr lang="en-US" b="0" i="0" dirty="0">
                <a:solidFill>
                  <a:srgbClr val="000000"/>
                </a:solidFill>
                <a:effectLst/>
              </a:rPr>
              <a:t>When athletes stretch, they perform better and are less likely to suffer injury.</a:t>
            </a:r>
            <a:endParaRPr lang="en-US" dirty="0"/>
          </a:p>
        </p:txBody>
      </p:sp>
      <p:sp>
        <p:nvSpPr>
          <p:cNvPr id="1044" name="TextBox 1043">
            <a:extLst>
              <a:ext uri="{FF2B5EF4-FFF2-40B4-BE49-F238E27FC236}">
                <a16:creationId xmlns:a16="http://schemas.microsoft.com/office/drawing/2014/main" id="{58041610-93CF-72C0-BC91-CF1322EA0CF6}"/>
              </a:ext>
            </a:extLst>
          </p:cNvPr>
          <p:cNvSpPr txBox="1"/>
          <p:nvPr/>
        </p:nvSpPr>
        <p:spPr>
          <a:xfrm>
            <a:off x="765066" y="4033764"/>
            <a:ext cx="4095126" cy="1200329"/>
          </a:xfrm>
          <a:prstGeom prst="rect">
            <a:avLst/>
          </a:prstGeom>
          <a:noFill/>
        </p:spPr>
        <p:txBody>
          <a:bodyPr wrap="square">
            <a:spAutoFit/>
          </a:bodyPr>
          <a:lstStyle/>
          <a:p>
            <a:r>
              <a:rPr lang="en-US" sz="2400" b="1" i="0" dirty="0">
                <a:solidFill>
                  <a:srgbClr val="FF0000"/>
                </a:solidFill>
                <a:effectLst/>
                <a:latin typeface="Ink Free" panose="03080402000500000000" pitchFamily="66" charset="0"/>
              </a:rPr>
              <a:t>Stretching our minds and going beyond regular study habits increases learning.</a:t>
            </a:r>
            <a:endParaRPr lang="en-US" sz="2400" b="1" dirty="0">
              <a:solidFill>
                <a:srgbClr val="FF0000"/>
              </a:solidFill>
              <a:latin typeface="Ink Free" panose="03080402000500000000" pitchFamily="66" charset="0"/>
            </a:endParaRPr>
          </a:p>
        </p:txBody>
      </p:sp>
      <p:grpSp>
        <p:nvGrpSpPr>
          <p:cNvPr id="1056" name="Group 1055">
            <a:extLst>
              <a:ext uri="{FF2B5EF4-FFF2-40B4-BE49-F238E27FC236}">
                <a16:creationId xmlns:a16="http://schemas.microsoft.com/office/drawing/2014/main" id="{13D1EDC0-ECC6-6816-AFAD-44208274B1EC}"/>
              </a:ext>
            </a:extLst>
          </p:cNvPr>
          <p:cNvGrpSpPr/>
          <p:nvPr/>
        </p:nvGrpSpPr>
        <p:grpSpPr>
          <a:xfrm>
            <a:off x="4734815" y="2823022"/>
            <a:ext cx="1513419" cy="3138120"/>
            <a:chOff x="8062211" y="1855762"/>
            <a:chExt cx="1513419" cy="3979906"/>
          </a:xfrm>
        </p:grpSpPr>
        <p:grpSp>
          <p:nvGrpSpPr>
            <p:cNvPr id="1057" name="Group 1056">
              <a:extLst>
                <a:ext uri="{FF2B5EF4-FFF2-40B4-BE49-F238E27FC236}">
                  <a16:creationId xmlns:a16="http://schemas.microsoft.com/office/drawing/2014/main" id="{7457E6E0-BDDE-1B0F-6AA5-A74D232B3F14}"/>
                </a:ext>
              </a:extLst>
            </p:cNvPr>
            <p:cNvGrpSpPr/>
            <p:nvPr/>
          </p:nvGrpSpPr>
          <p:grpSpPr>
            <a:xfrm>
              <a:off x="8062211" y="1855762"/>
              <a:ext cx="1513419" cy="3979906"/>
              <a:chOff x="1699214" y="697136"/>
              <a:chExt cx="2118596" cy="5571366"/>
            </a:xfrm>
          </p:grpSpPr>
          <p:sp>
            <p:nvSpPr>
              <p:cNvPr id="1060" name="Rounded Rectangle 44">
                <a:extLst>
                  <a:ext uri="{FF2B5EF4-FFF2-40B4-BE49-F238E27FC236}">
                    <a16:creationId xmlns:a16="http://schemas.microsoft.com/office/drawing/2014/main" id="{D418BA7F-B680-4E56-8C5C-B9C14782E53A}"/>
                  </a:ext>
                </a:extLst>
              </p:cNvPr>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a:extLst>
                  <a:ext uri="{FF2B5EF4-FFF2-40B4-BE49-F238E27FC236}">
                    <a16:creationId xmlns:a16="http://schemas.microsoft.com/office/drawing/2014/main" id="{522E745A-8820-5F14-BDB4-790B37902248}"/>
                  </a:ext>
                </a:extLst>
              </p:cNvPr>
              <p:cNvSpPr/>
              <p:nvPr/>
            </p:nvSpPr>
            <p:spPr>
              <a:xfrm>
                <a:off x="2286001" y="697136"/>
                <a:ext cx="1174045" cy="13913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ounded Rectangle 46">
                <a:extLst>
                  <a:ext uri="{FF2B5EF4-FFF2-40B4-BE49-F238E27FC236}">
                    <a16:creationId xmlns:a16="http://schemas.microsoft.com/office/drawing/2014/main" id="{A16ACA67-22D0-E136-44DD-613AC068BA44}"/>
                  </a:ext>
                </a:extLst>
              </p:cNvPr>
              <p:cNvSpPr/>
              <p:nvPr/>
            </p:nvSpPr>
            <p:spPr>
              <a:xfrm rot="458940">
                <a:off x="2404294" y="4009742"/>
                <a:ext cx="464621"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ounded Rectangle 47">
                <a:extLst>
                  <a:ext uri="{FF2B5EF4-FFF2-40B4-BE49-F238E27FC236}">
                    <a16:creationId xmlns:a16="http://schemas.microsoft.com/office/drawing/2014/main" id="{4E632555-89D1-0C76-9800-9336CDEA20E0}"/>
                  </a:ext>
                </a:extLst>
              </p:cNvPr>
              <p:cNvSpPr/>
              <p:nvPr/>
            </p:nvSpPr>
            <p:spPr>
              <a:xfrm rot="20689559">
                <a:off x="2930501" y="3968019"/>
                <a:ext cx="446018"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ounded Rectangle 48">
                <a:extLst>
                  <a:ext uri="{FF2B5EF4-FFF2-40B4-BE49-F238E27FC236}">
                    <a16:creationId xmlns:a16="http://schemas.microsoft.com/office/drawing/2014/main" id="{A11436D6-AA82-F9CB-B345-7DC038080C0C}"/>
                  </a:ext>
                </a:extLst>
              </p:cNvPr>
              <p:cNvSpPr/>
              <p:nvPr/>
            </p:nvSpPr>
            <p:spPr>
              <a:xfrm rot="13702551">
                <a:off x="2050690" y="1947618"/>
                <a:ext cx="472815" cy="117576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ounded Rectangle 49">
                <a:extLst>
                  <a:ext uri="{FF2B5EF4-FFF2-40B4-BE49-F238E27FC236}">
                    <a16:creationId xmlns:a16="http://schemas.microsoft.com/office/drawing/2014/main" id="{CA4D6EDB-894D-2C23-1F1F-5C085BEC495C}"/>
                  </a:ext>
                </a:extLst>
              </p:cNvPr>
              <p:cNvSpPr/>
              <p:nvPr/>
            </p:nvSpPr>
            <p:spPr>
              <a:xfrm rot="8271028">
                <a:off x="2016642" y="2685750"/>
                <a:ext cx="290621" cy="113973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ounded Rectangle 50">
                <a:extLst>
                  <a:ext uri="{FF2B5EF4-FFF2-40B4-BE49-F238E27FC236}">
                    <a16:creationId xmlns:a16="http://schemas.microsoft.com/office/drawing/2014/main" id="{F4C90A91-568C-4CD6-028E-0AA6570E19F4}"/>
                  </a:ext>
                </a:extLst>
              </p:cNvPr>
              <p:cNvSpPr/>
              <p:nvPr/>
            </p:nvSpPr>
            <p:spPr>
              <a:xfrm rot="3015473">
                <a:off x="3143883" y="1795003"/>
                <a:ext cx="418046" cy="9298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8" name="Rounded Rectangle 51">
              <a:extLst>
                <a:ext uri="{FF2B5EF4-FFF2-40B4-BE49-F238E27FC236}">
                  <a16:creationId xmlns:a16="http://schemas.microsoft.com/office/drawing/2014/main" id="{5227F27D-1CFA-2D64-73F1-AC44291AD499}"/>
                </a:ext>
              </a:extLst>
            </p:cNvPr>
            <p:cNvSpPr/>
            <p:nvPr/>
          </p:nvSpPr>
          <p:spPr>
            <a:xfrm rot="20575826">
              <a:off x="9247102" y="2034782"/>
              <a:ext cx="238001" cy="86642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1" name="Group 1070">
            <a:extLst>
              <a:ext uri="{FF2B5EF4-FFF2-40B4-BE49-F238E27FC236}">
                <a16:creationId xmlns:a16="http://schemas.microsoft.com/office/drawing/2014/main" id="{25A2335C-E9FD-9568-DE25-57925315C86A}"/>
              </a:ext>
            </a:extLst>
          </p:cNvPr>
          <p:cNvGrpSpPr/>
          <p:nvPr/>
        </p:nvGrpSpPr>
        <p:grpSpPr>
          <a:xfrm>
            <a:off x="820713" y="295823"/>
            <a:ext cx="1493834" cy="3013430"/>
            <a:chOff x="6920863" y="2857428"/>
            <a:chExt cx="1493834" cy="3013430"/>
          </a:xfrm>
        </p:grpSpPr>
        <p:sp>
          <p:nvSpPr>
            <p:cNvPr id="1049" name="Rounded Rectangle 36">
              <a:extLst>
                <a:ext uri="{FF2B5EF4-FFF2-40B4-BE49-F238E27FC236}">
                  <a16:creationId xmlns:a16="http://schemas.microsoft.com/office/drawing/2014/main" id="{F86D4908-6F8E-A3A0-FA95-98967B0C4A8C}"/>
                </a:ext>
              </a:extLst>
            </p:cNvPr>
            <p:cNvSpPr/>
            <p:nvPr/>
          </p:nvSpPr>
          <p:spPr>
            <a:xfrm>
              <a:off x="7410929" y="3618762"/>
              <a:ext cx="482883" cy="14467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BD720908-4F4B-5855-B481-6729F9811EA9}"/>
                </a:ext>
              </a:extLst>
            </p:cNvPr>
            <p:cNvSpPr/>
            <p:nvPr/>
          </p:nvSpPr>
          <p:spPr>
            <a:xfrm>
              <a:off x="7284802" y="2972693"/>
              <a:ext cx="749551" cy="76134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ounded Rectangle 38">
              <a:extLst>
                <a:ext uri="{FF2B5EF4-FFF2-40B4-BE49-F238E27FC236}">
                  <a16:creationId xmlns:a16="http://schemas.microsoft.com/office/drawing/2014/main" id="{25FA464F-727F-1016-870F-9DF7A9FF6951}"/>
                </a:ext>
              </a:extLst>
            </p:cNvPr>
            <p:cNvSpPr/>
            <p:nvPr/>
          </p:nvSpPr>
          <p:spPr>
            <a:xfrm rot="1078340">
              <a:off x="7260026" y="4717601"/>
              <a:ext cx="332811" cy="1153257"/>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ounded Rectangle 39">
              <a:extLst>
                <a:ext uri="{FF2B5EF4-FFF2-40B4-BE49-F238E27FC236}">
                  <a16:creationId xmlns:a16="http://schemas.microsoft.com/office/drawing/2014/main" id="{9D250453-EDC9-36B8-8441-522C58188DE1}"/>
                </a:ext>
              </a:extLst>
            </p:cNvPr>
            <p:cNvSpPr/>
            <p:nvPr/>
          </p:nvSpPr>
          <p:spPr>
            <a:xfrm rot="20309826">
              <a:off x="7759083" y="4681639"/>
              <a:ext cx="332811" cy="1153257"/>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7" name="Group 1066">
              <a:extLst>
                <a:ext uri="{FF2B5EF4-FFF2-40B4-BE49-F238E27FC236}">
                  <a16:creationId xmlns:a16="http://schemas.microsoft.com/office/drawing/2014/main" id="{B766557E-B3E3-7610-EC69-C9FAB28E1D38}"/>
                </a:ext>
              </a:extLst>
            </p:cNvPr>
            <p:cNvGrpSpPr/>
            <p:nvPr/>
          </p:nvGrpSpPr>
          <p:grpSpPr>
            <a:xfrm>
              <a:off x="6920863" y="2857428"/>
              <a:ext cx="643070" cy="974464"/>
              <a:chOff x="6920863" y="2857428"/>
              <a:chExt cx="643070" cy="974464"/>
            </a:xfrm>
          </p:grpSpPr>
          <p:sp>
            <p:nvSpPr>
              <p:cNvPr id="1053" name="Rounded Rectangle 40">
                <a:extLst>
                  <a:ext uri="{FF2B5EF4-FFF2-40B4-BE49-F238E27FC236}">
                    <a16:creationId xmlns:a16="http://schemas.microsoft.com/office/drawing/2014/main" id="{F02619E8-FCB0-B93F-AF54-AB2C3074C218}"/>
                  </a:ext>
                </a:extLst>
              </p:cNvPr>
              <p:cNvSpPr/>
              <p:nvPr/>
            </p:nvSpPr>
            <p:spPr>
              <a:xfrm rot="18264016">
                <a:off x="7125555" y="3393513"/>
                <a:ext cx="252520" cy="624237"/>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ounded Rectangle 41">
                <a:extLst>
                  <a:ext uri="{FF2B5EF4-FFF2-40B4-BE49-F238E27FC236}">
                    <a16:creationId xmlns:a16="http://schemas.microsoft.com/office/drawing/2014/main" id="{49C98902-5431-9EB7-62B5-BBB4CCF8498D}"/>
                  </a:ext>
                </a:extLst>
              </p:cNvPr>
              <p:cNvSpPr/>
              <p:nvPr/>
            </p:nvSpPr>
            <p:spPr>
              <a:xfrm rot="21054099">
                <a:off x="6920863" y="2857428"/>
                <a:ext cx="255933" cy="816214"/>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8" name="Group 1067">
              <a:extLst>
                <a:ext uri="{FF2B5EF4-FFF2-40B4-BE49-F238E27FC236}">
                  <a16:creationId xmlns:a16="http://schemas.microsoft.com/office/drawing/2014/main" id="{BBCE7A1C-E638-B98D-68F3-57A89BB6774A}"/>
                </a:ext>
              </a:extLst>
            </p:cNvPr>
            <p:cNvGrpSpPr/>
            <p:nvPr/>
          </p:nvGrpSpPr>
          <p:grpSpPr>
            <a:xfrm flipH="1">
              <a:off x="7771627" y="2858276"/>
              <a:ext cx="643070" cy="974464"/>
              <a:chOff x="6920863" y="2857428"/>
              <a:chExt cx="643070" cy="974464"/>
            </a:xfrm>
          </p:grpSpPr>
          <p:sp>
            <p:nvSpPr>
              <p:cNvPr id="1069" name="Rounded Rectangle 40">
                <a:extLst>
                  <a:ext uri="{FF2B5EF4-FFF2-40B4-BE49-F238E27FC236}">
                    <a16:creationId xmlns:a16="http://schemas.microsoft.com/office/drawing/2014/main" id="{22F07073-0B9F-C0A7-DCF4-14D16A2F291B}"/>
                  </a:ext>
                </a:extLst>
              </p:cNvPr>
              <p:cNvSpPr/>
              <p:nvPr/>
            </p:nvSpPr>
            <p:spPr>
              <a:xfrm rot="18264016">
                <a:off x="7125555" y="3393513"/>
                <a:ext cx="252520" cy="624237"/>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ounded Rectangle 41">
                <a:extLst>
                  <a:ext uri="{FF2B5EF4-FFF2-40B4-BE49-F238E27FC236}">
                    <a16:creationId xmlns:a16="http://schemas.microsoft.com/office/drawing/2014/main" id="{A26E3D71-79FD-58E1-11A2-AA8F201582AF}"/>
                  </a:ext>
                </a:extLst>
              </p:cNvPr>
              <p:cNvSpPr/>
              <p:nvPr/>
            </p:nvSpPr>
            <p:spPr>
              <a:xfrm rot="21054099">
                <a:off x="6920863" y="2857428"/>
                <a:ext cx="255933" cy="816214"/>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2" name="Group 1071">
            <a:extLst>
              <a:ext uri="{FF2B5EF4-FFF2-40B4-BE49-F238E27FC236}">
                <a16:creationId xmlns:a16="http://schemas.microsoft.com/office/drawing/2014/main" id="{D6FF8FE5-EC75-AF47-4043-BC34C72C8137}"/>
              </a:ext>
            </a:extLst>
          </p:cNvPr>
          <p:cNvGrpSpPr/>
          <p:nvPr/>
        </p:nvGrpSpPr>
        <p:grpSpPr>
          <a:xfrm>
            <a:off x="10412962" y="689623"/>
            <a:ext cx="1112389" cy="2266177"/>
            <a:chOff x="9218200" y="1146359"/>
            <a:chExt cx="1219938" cy="2385865"/>
          </a:xfrm>
        </p:grpSpPr>
        <p:sp>
          <p:nvSpPr>
            <p:cNvPr id="1073" name="Oval 1072">
              <a:extLst>
                <a:ext uri="{FF2B5EF4-FFF2-40B4-BE49-F238E27FC236}">
                  <a16:creationId xmlns:a16="http://schemas.microsoft.com/office/drawing/2014/main" id="{0B03BD7F-DEE8-FC4B-6E04-06568303704D}"/>
                </a:ext>
              </a:extLst>
            </p:cNvPr>
            <p:cNvSpPr/>
            <p:nvPr/>
          </p:nvSpPr>
          <p:spPr>
            <a:xfrm>
              <a:off x="9513238" y="1225249"/>
              <a:ext cx="579334" cy="579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Rounded Corners 1073">
              <a:extLst>
                <a:ext uri="{FF2B5EF4-FFF2-40B4-BE49-F238E27FC236}">
                  <a16:creationId xmlns:a16="http://schemas.microsoft.com/office/drawing/2014/main" id="{DF52D8E9-D788-31A7-392E-EE40D09AEB61}"/>
                </a:ext>
              </a:extLst>
            </p:cNvPr>
            <p:cNvSpPr/>
            <p:nvPr/>
          </p:nvSpPr>
          <p:spPr>
            <a:xfrm>
              <a:off x="9628094" y="1896035"/>
              <a:ext cx="349623"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ectangle: Rounded Corners 1074">
              <a:extLst>
                <a:ext uri="{FF2B5EF4-FFF2-40B4-BE49-F238E27FC236}">
                  <a16:creationId xmlns:a16="http://schemas.microsoft.com/office/drawing/2014/main" id="{58529833-CDB9-3CDC-42B0-CA5B669C1620}"/>
                </a:ext>
              </a:extLst>
            </p:cNvPr>
            <p:cNvSpPr/>
            <p:nvPr/>
          </p:nvSpPr>
          <p:spPr>
            <a:xfrm>
              <a:off x="9641539" y="2659155"/>
              <a:ext cx="161366"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ectangle: Rounded Corners 1075">
              <a:extLst>
                <a:ext uri="{FF2B5EF4-FFF2-40B4-BE49-F238E27FC236}">
                  <a16:creationId xmlns:a16="http://schemas.microsoft.com/office/drawing/2014/main" id="{FCCE5A69-B9B8-F8D1-9B2C-8D0371302651}"/>
                </a:ext>
              </a:extLst>
            </p:cNvPr>
            <p:cNvSpPr/>
            <p:nvPr/>
          </p:nvSpPr>
          <p:spPr>
            <a:xfrm rot="1401175">
              <a:off x="9672105" y="2566014"/>
              <a:ext cx="153788" cy="96621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Isosceles Triangle 1076">
              <a:extLst>
                <a:ext uri="{FF2B5EF4-FFF2-40B4-BE49-F238E27FC236}">
                  <a16:creationId xmlns:a16="http://schemas.microsoft.com/office/drawing/2014/main" id="{9E0E1659-48F3-FF0B-B9A5-090BB44D39DD}"/>
                </a:ext>
              </a:extLst>
            </p:cNvPr>
            <p:cNvSpPr/>
            <p:nvPr/>
          </p:nvSpPr>
          <p:spPr>
            <a:xfrm>
              <a:off x="9231405" y="2252382"/>
              <a:ext cx="11430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reeform: Shape 1077">
              <a:extLst>
                <a:ext uri="{FF2B5EF4-FFF2-40B4-BE49-F238E27FC236}">
                  <a16:creationId xmlns:a16="http://schemas.microsoft.com/office/drawing/2014/main" id="{5F49A00E-1FBE-9BEB-E2BF-E8CC832C6B45}"/>
                </a:ext>
              </a:extLst>
            </p:cNvPr>
            <p:cNvSpPr/>
            <p:nvPr/>
          </p:nvSpPr>
          <p:spPr>
            <a:xfrm>
              <a:off x="9218200" y="1146359"/>
              <a:ext cx="550333" cy="911147"/>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reeform: Shape 1078">
              <a:extLst>
                <a:ext uri="{FF2B5EF4-FFF2-40B4-BE49-F238E27FC236}">
                  <a16:creationId xmlns:a16="http://schemas.microsoft.com/office/drawing/2014/main" id="{586DB797-8137-9937-C752-F0B270BB68B1}"/>
                </a:ext>
              </a:extLst>
            </p:cNvPr>
            <p:cNvSpPr/>
            <p:nvPr/>
          </p:nvSpPr>
          <p:spPr>
            <a:xfrm rot="9729911">
              <a:off x="9947361" y="1870985"/>
              <a:ext cx="490777" cy="812545"/>
            </a:xfrm>
            <a:custGeom>
              <a:avLst/>
              <a:gdLst>
                <a:gd name="connsiteX0" fmla="*/ 99871 w 638074"/>
                <a:gd name="connsiteY0" fmla="*/ 0 h 1056413"/>
                <a:gd name="connsiteX1" fmla="*/ 199742 w 638074"/>
                <a:gd name="connsiteY1" fmla="*/ 136969 h 1056413"/>
                <a:gd name="connsiteX2" fmla="*/ 195402 w 638074"/>
                <a:gd name="connsiteY2" fmla="*/ 166451 h 1056413"/>
                <a:gd name="connsiteX3" fmla="*/ 199219 w 638074"/>
                <a:gd name="connsiteY3" fmla="*/ 173964 h 1056413"/>
                <a:gd name="connsiteX4" fmla="*/ 193539 w 638074"/>
                <a:gd name="connsiteY4" fmla="*/ 179107 h 1056413"/>
                <a:gd name="connsiteX5" fmla="*/ 191894 w 638074"/>
                <a:gd name="connsiteY5" fmla="*/ 190284 h 1056413"/>
                <a:gd name="connsiteX6" fmla="*/ 170490 w 638074"/>
                <a:gd name="connsiteY6" fmla="*/ 233821 h 1056413"/>
                <a:gd name="connsiteX7" fmla="*/ 159308 w 638074"/>
                <a:gd name="connsiteY7" fmla="*/ 244160 h 1056413"/>
                <a:gd name="connsiteX8" fmla="*/ 155376 w 638074"/>
                <a:gd name="connsiteY8" fmla="*/ 274541 h 1056413"/>
                <a:gd name="connsiteX9" fmla="*/ 249394 w 638074"/>
                <a:gd name="connsiteY9" fmla="*/ 606965 h 1056413"/>
                <a:gd name="connsiteX10" fmla="*/ 569506 w 638074"/>
                <a:gd name="connsiteY10" fmla="*/ 902828 h 1056413"/>
                <a:gd name="connsiteX11" fmla="*/ 638074 w 638074"/>
                <a:gd name="connsiteY11" fmla="*/ 1037796 h 1056413"/>
                <a:gd name="connsiteX12" fmla="*/ 114425 w 638074"/>
                <a:gd name="connsiteY12" fmla="*/ 675534 h 1056413"/>
                <a:gd name="connsiteX13" fmla="*/ 14086 w 638074"/>
                <a:gd name="connsiteY13" fmla="*/ 282238 h 1056413"/>
                <a:gd name="connsiteX14" fmla="*/ 21230 w 638074"/>
                <a:gd name="connsiteY14" fmla="*/ 217504 h 1056413"/>
                <a:gd name="connsiteX15" fmla="*/ 7848 w 638074"/>
                <a:gd name="connsiteY15" fmla="*/ 190284 h 1056413"/>
                <a:gd name="connsiteX16" fmla="*/ 0 w 638074"/>
                <a:gd name="connsiteY16" fmla="*/ 136969 h 1056413"/>
                <a:gd name="connsiteX17" fmla="*/ 99871 w 638074"/>
                <a:gd name="connsiteY17" fmla="*/ 0 h 10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8074" h="1056413">
                  <a:moveTo>
                    <a:pt x="99871" y="0"/>
                  </a:moveTo>
                  <a:cubicBezTo>
                    <a:pt x="155028" y="0"/>
                    <a:pt x="199742" y="61323"/>
                    <a:pt x="199742" y="136969"/>
                  </a:cubicBezTo>
                  <a:lnTo>
                    <a:pt x="195402" y="166451"/>
                  </a:lnTo>
                  <a:lnTo>
                    <a:pt x="199219" y="173964"/>
                  </a:lnTo>
                  <a:lnTo>
                    <a:pt x="193539" y="179107"/>
                  </a:lnTo>
                  <a:lnTo>
                    <a:pt x="191894" y="190284"/>
                  </a:lnTo>
                  <a:cubicBezTo>
                    <a:pt x="186840" y="206670"/>
                    <a:pt x="179527" y="221428"/>
                    <a:pt x="170490" y="233821"/>
                  </a:cubicBezTo>
                  <a:lnTo>
                    <a:pt x="159308" y="244160"/>
                  </a:lnTo>
                  <a:lnTo>
                    <a:pt x="155376" y="274541"/>
                  </a:lnTo>
                  <a:cubicBezTo>
                    <a:pt x="152746" y="358271"/>
                    <a:pt x="185487" y="481171"/>
                    <a:pt x="249394" y="606965"/>
                  </a:cubicBezTo>
                  <a:cubicBezTo>
                    <a:pt x="351646" y="808235"/>
                    <a:pt x="494965" y="940698"/>
                    <a:pt x="569506" y="902828"/>
                  </a:cubicBezTo>
                  <a:lnTo>
                    <a:pt x="638074" y="1037796"/>
                  </a:lnTo>
                  <a:cubicBezTo>
                    <a:pt x="488992" y="1113535"/>
                    <a:pt x="254546" y="951344"/>
                    <a:pt x="114425" y="675534"/>
                  </a:cubicBezTo>
                  <a:cubicBezTo>
                    <a:pt x="44365" y="537628"/>
                    <a:pt x="11150" y="397429"/>
                    <a:pt x="14086" y="282238"/>
                  </a:cubicBezTo>
                  <a:lnTo>
                    <a:pt x="21230" y="217504"/>
                  </a:lnTo>
                  <a:lnTo>
                    <a:pt x="7848" y="190284"/>
                  </a:lnTo>
                  <a:cubicBezTo>
                    <a:pt x="2795" y="173897"/>
                    <a:pt x="0" y="155881"/>
                    <a:pt x="0" y="136969"/>
                  </a:cubicBezTo>
                  <a:cubicBezTo>
                    <a:pt x="0" y="61323"/>
                    <a:pt x="44714" y="0"/>
                    <a:pt x="99871"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3" name="Group 1092">
            <a:extLst>
              <a:ext uri="{FF2B5EF4-FFF2-40B4-BE49-F238E27FC236}">
                <a16:creationId xmlns:a16="http://schemas.microsoft.com/office/drawing/2014/main" id="{5033C8A9-F76B-72B6-DD1A-CAD2D18B7212}"/>
              </a:ext>
            </a:extLst>
          </p:cNvPr>
          <p:cNvGrpSpPr/>
          <p:nvPr/>
        </p:nvGrpSpPr>
        <p:grpSpPr>
          <a:xfrm>
            <a:off x="8715335" y="2303806"/>
            <a:ext cx="1095041" cy="2220518"/>
            <a:chOff x="7536123" y="2343731"/>
            <a:chExt cx="1891155" cy="3834873"/>
          </a:xfrm>
        </p:grpSpPr>
        <p:sp>
          <p:nvSpPr>
            <p:cNvPr id="1081" name="Rounded Rectangle 25">
              <a:extLst>
                <a:ext uri="{FF2B5EF4-FFF2-40B4-BE49-F238E27FC236}">
                  <a16:creationId xmlns:a16="http://schemas.microsoft.com/office/drawing/2014/main" id="{906B28DB-231D-0B3F-1784-3F53EB96BCAA}"/>
                </a:ext>
              </a:extLst>
            </p:cNvPr>
            <p:cNvSpPr/>
            <p:nvPr/>
          </p:nvSpPr>
          <p:spPr>
            <a:xfrm>
              <a:off x="8135929" y="3204644"/>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ounded Rectangle 26">
              <a:extLst>
                <a:ext uri="{FF2B5EF4-FFF2-40B4-BE49-F238E27FC236}">
                  <a16:creationId xmlns:a16="http://schemas.microsoft.com/office/drawing/2014/main" id="{2982F8AB-3182-B8CB-435D-C949771BC02E}"/>
                </a:ext>
              </a:extLst>
            </p:cNvPr>
            <p:cNvSpPr/>
            <p:nvPr/>
          </p:nvSpPr>
          <p:spPr>
            <a:xfrm rot="5745961">
              <a:off x="8995904" y="3649167"/>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ounded Rectangle 27">
              <a:extLst>
                <a:ext uri="{FF2B5EF4-FFF2-40B4-BE49-F238E27FC236}">
                  <a16:creationId xmlns:a16="http://schemas.microsoft.com/office/drawing/2014/main" id="{E2DF1A94-8E40-F9A1-ED58-2DF87E1329D2}"/>
                </a:ext>
              </a:extLst>
            </p:cNvPr>
            <p:cNvSpPr/>
            <p:nvPr/>
          </p:nvSpPr>
          <p:spPr>
            <a:xfrm rot="19242442">
              <a:off x="8539093" y="3130026"/>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ounded Rectangle 28">
              <a:extLst>
                <a:ext uri="{FF2B5EF4-FFF2-40B4-BE49-F238E27FC236}">
                  <a16:creationId xmlns:a16="http://schemas.microsoft.com/office/drawing/2014/main" id="{66BB83B2-98BD-1F73-1FBF-D870D925B0CD}"/>
                </a:ext>
              </a:extLst>
            </p:cNvPr>
            <p:cNvSpPr/>
            <p:nvPr/>
          </p:nvSpPr>
          <p:spPr>
            <a:xfrm rot="1069183">
              <a:off x="7937958" y="4710626"/>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ounded Rectangle 29">
              <a:extLst>
                <a:ext uri="{FF2B5EF4-FFF2-40B4-BE49-F238E27FC236}">
                  <a16:creationId xmlns:a16="http://schemas.microsoft.com/office/drawing/2014/main" id="{55E3CC08-CB84-9C70-A5A4-3B9552661562}"/>
                </a:ext>
              </a:extLst>
            </p:cNvPr>
            <p:cNvSpPr/>
            <p:nvPr/>
          </p:nvSpPr>
          <p:spPr>
            <a:xfrm rot="5710218">
              <a:off x="8577521" y="4505816"/>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Oval 1085">
              <a:extLst>
                <a:ext uri="{FF2B5EF4-FFF2-40B4-BE49-F238E27FC236}">
                  <a16:creationId xmlns:a16="http://schemas.microsoft.com/office/drawing/2014/main" id="{58CAEA52-DFEB-410D-52CC-1AE9201B81C1}"/>
                </a:ext>
              </a:extLst>
            </p:cNvPr>
            <p:cNvSpPr/>
            <p:nvPr/>
          </p:nvSpPr>
          <p:spPr>
            <a:xfrm>
              <a:off x="7995089" y="2343731"/>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Rounded Rectangle 31">
              <a:extLst>
                <a:ext uri="{FF2B5EF4-FFF2-40B4-BE49-F238E27FC236}">
                  <a16:creationId xmlns:a16="http://schemas.microsoft.com/office/drawing/2014/main" id="{B5A2115F-BAA7-094C-29E7-8F972C25E54D}"/>
                </a:ext>
              </a:extLst>
            </p:cNvPr>
            <p:cNvSpPr/>
            <p:nvPr/>
          </p:nvSpPr>
          <p:spPr>
            <a:xfrm rot="8114643">
              <a:off x="7536123" y="3449942"/>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ounded Rectangle 33">
              <a:extLst>
                <a:ext uri="{FF2B5EF4-FFF2-40B4-BE49-F238E27FC236}">
                  <a16:creationId xmlns:a16="http://schemas.microsoft.com/office/drawing/2014/main" id="{3A9EA435-38D3-95D8-C8ED-EAB1DF9F6B6F}"/>
                </a:ext>
              </a:extLst>
            </p:cNvPr>
            <p:cNvSpPr/>
            <p:nvPr/>
          </p:nvSpPr>
          <p:spPr>
            <a:xfrm rot="240782">
              <a:off x="7620193" y="3800001"/>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0" name="Group 1089">
              <a:extLst>
                <a:ext uri="{FF2B5EF4-FFF2-40B4-BE49-F238E27FC236}">
                  <a16:creationId xmlns:a16="http://schemas.microsoft.com/office/drawing/2014/main" id="{58726A8E-F636-A9D0-75A0-F24EF455A593}"/>
                </a:ext>
              </a:extLst>
            </p:cNvPr>
            <p:cNvGrpSpPr/>
            <p:nvPr/>
          </p:nvGrpSpPr>
          <p:grpSpPr>
            <a:xfrm>
              <a:off x="8652819" y="5528621"/>
              <a:ext cx="612545" cy="613362"/>
              <a:chOff x="6145972" y="3842656"/>
              <a:chExt cx="914400" cy="915620"/>
            </a:xfrm>
          </p:grpSpPr>
          <p:sp>
            <p:nvSpPr>
              <p:cNvPr id="1091" name="Oval 1090">
                <a:extLst>
                  <a:ext uri="{FF2B5EF4-FFF2-40B4-BE49-F238E27FC236}">
                    <a16:creationId xmlns:a16="http://schemas.microsoft.com/office/drawing/2014/main" id="{A6BAACF9-1D64-2AC3-B104-0460A8CC6259}"/>
                  </a:ext>
                </a:extLst>
              </p:cNvPr>
              <p:cNvSpPr/>
              <p:nvPr/>
            </p:nvSpPr>
            <p:spPr>
              <a:xfrm>
                <a:off x="6181496" y="3842656"/>
                <a:ext cx="861561" cy="87085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2" name="Picture 6" descr="http://icons.iconarchive.com/icons/icons-land/metro-raster-sport/96/Soccer-Ball-icon.png">
                <a:extLst>
                  <a:ext uri="{FF2B5EF4-FFF2-40B4-BE49-F238E27FC236}">
                    <a16:creationId xmlns:a16="http://schemas.microsoft.com/office/drawing/2014/main" id="{D5B7ACDF-0C1F-DD72-F49F-1DE859C0BC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972" y="3843875"/>
                <a:ext cx="914400" cy="914401"/>
              </a:xfrm>
              <a:prstGeom prst="rect">
                <a:avLst/>
              </a:prstGeom>
              <a:noFill/>
              <a:extLst>
                <a:ext uri="{909E8E84-426E-40DD-AFC4-6F175D3DCCD1}">
                  <a14:hiddenFill xmlns:a14="http://schemas.microsoft.com/office/drawing/2010/main">
                    <a:solidFill>
                      <a:srgbClr val="FFFFFF"/>
                    </a:solidFill>
                  </a14:hiddenFill>
                </a:ext>
              </a:extLst>
            </p:spPr>
          </p:pic>
        </p:grpSp>
        <p:sp>
          <p:nvSpPr>
            <p:cNvPr id="1088" name="Rounded Rectangle 32">
              <a:extLst>
                <a:ext uri="{FF2B5EF4-FFF2-40B4-BE49-F238E27FC236}">
                  <a16:creationId xmlns:a16="http://schemas.microsoft.com/office/drawing/2014/main" id="{D463D9A6-DECD-91F0-E012-4BD16389896E}"/>
                </a:ext>
              </a:extLst>
            </p:cNvPr>
            <p:cNvSpPr/>
            <p:nvPr/>
          </p:nvSpPr>
          <p:spPr>
            <a:xfrm>
              <a:off x="8834622" y="4797232"/>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5" name="TextBox 1094">
            <a:extLst>
              <a:ext uri="{FF2B5EF4-FFF2-40B4-BE49-F238E27FC236}">
                <a16:creationId xmlns:a16="http://schemas.microsoft.com/office/drawing/2014/main" id="{A4D77CDE-03BE-880D-C27A-66D7FF941DBD}"/>
              </a:ext>
            </a:extLst>
          </p:cNvPr>
          <p:cNvSpPr txBox="1"/>
          <p:nvPr/>
        </p:nvSpPr>
        <p:spPr>
          <a:xfrm>
            <a:off x="6464365" y="4786717"/>
            <a:ext cx="4261886" cy="1200329"/>
          </a:xfrm>
          <a:prstGeom prst="rect">
            <a:avLst/>
          </a:prstGeom>
          <a:noFill/>
        </p:spPr>
        <p:txBody>
          <a:bodyPr wrap="square">
            <a:spAutoFit/>
          </a:bodyPr>
          <a:lstStyle/>
          <a:p>
            <a:r>
              <a:rPr lang="en-US" sz="2400" b="1" dirty="0">
                <a:solidFill>
                  <a:schemeClr val="accent1">
                    <a:lumMod val="75000"/>
                  </a:schemeClr>
                </a:solidFill>
                <a:latin typeface="Ink Free" panose="03080402000500000000" pitchFamily="66" charset="0"/>
              </a:rPr>
              <a:t>O</a:t>
            </a:r>
            <a:r>
              <a:rPr lang="en-US" sz="2400" b="1" i="0" dirty="0">
                <a:solidFill>
                  <a:schemeClr val="accent1">
                    <a:lumMod val="75000"/>
                  </a:schemeClr>
                </a:solidFill>
                <a:effectLst/>
                <a:latin typeface="Ink Free" panose="03080402000500000000" pitchFamily="66" charset="0"/>
              </a:rPr>
              <a:t>ur spirituality increases as we exercise our faith in the Savior and draw on His power.</a:t>
            </a:r>
            <a:endParaRPr lang="en-US" sz="2400" b="1" dirty="0">
              <a:solidFill>
                <a:schemeClr val="accent1">
                  <a:lumMod val="75000"/>
                </a:schemeClr>
              </a:solidFill>
              <a:latin typeface="Ink Free" panose="03080402000500000000" pitchFamily="66" charset="0"/>
            </a:endParaRPr>
          </a:p>
        </p:txBody>
      </p:sp>
      <p:grpSp>
        <p:nvGrpSpPr>
          <p:cNvPr id="1100" name="Group 1099">
            <a:extLst>
              <a:ext uri="{FF2B5EF4-FFF2-40B4-BE49-F238E27FC236}">
                <a16:creationId xmlns:a16="http://schemas.microsoft.com/office/drawing/2014/main" id="{E03E7666-82A0-CCCF-D923-62969853D909}"/>
              </a:ext>
            </a:extLst>
          </p:cNvPr>
          <p:cNvGrpSpPr/>
          <p:nvPr/>
        </p:nvGrpSpPr>
        <p:grpSpPr>
          <a:xfrm>
            <a:off x="1552220" y="6186001"/>
            <a:ext cx="1175657" cy="322562"/>
            <a:chOff x="2051672" y="5258419"/>
            <a:chExt cx="1885846" cy="517415"/>
          </a:xfrm>
        </p:grpSpPr>
        <p:sp>
          <p:nvSpPr>
            <p:cNvPr id="1096" name="Rectangle: Rounded Corners 1095">
              <a:extLst>
                <a:ext uri="{FF2B5EF4-FFF2-40B4-BE49-F238E27FC236}">
                  <a16:creationId xmlns:a16="http://schemas.microsoft.com/office/drawing/2014/main" id="{ACA6EDE7-1A25-6482-69D9-FE433E42311C}"/>
                </a:ext>
              </a:extLst>
            </p:cNvPr>
            <p:cNvSpPr/>
            <p:nvPr/>
          </p:nvSpPr>
          <p:spPr>
            <a:xfrm>
              <a:off x="2528596" y="5373766"/>
              <a:ext cx="1408922" cy="3113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Freeform: Shape 1098">
              <a:extLst>
                <a:ext uri="{FF2B5EF4-FFF2-40B4-BE49-F238E27FC236}">
                  <a16:creationId xmlns:a16="http://schemas.microsoft.com/office/drawing/2014/main" id="{46768188-7D0D-8C95-55C7-C14A4F7DC510}"/>
                </a:ext>
              </a:extLst>
            </p:cNvPr>
            <p:cNvSpPr/>
            <p:nvPr/>
          </p:nvSpPr>
          <p:spPr>
            <a:xfrm>
              <a:off x="2051672" y="5258419"/>
              <a:ext cx="530502" cy="517415"/>
            </a:xfrm>
            <a:custGeom>
              <a:avLst/>
              <a:gdLst>
                <a:gd name="connsiteX0" fmla="*/ 104209 w 530502"/>
                <a:gd name="connsiteY0" fmla="*/ 0 h 517415"/>
                <a:gd name="connsiteX1" fmla="*/ 530502 w 530502"/>
                <a:gd name="connsiteY1" fmla="*/ 106573 h 517415"/>
                <a:gd name="connsiteX2" fmla="*/ 530502 w 530502"/>
                <a:gd name="connsiteY2" fmla="*/ 410842 h 517415"/>
                <a:gd name="connsiteX3" fmla="*/ 104209 w 530502"/>
                <a:gd name="connsiteY3" fmla="*/ 517415 h 517415"/>
                <a:gd name="connsiteX4" fmla="*/ 104209 w 530502"/>
                <a:gd name="connsiteY4" fmla="*/ 410116 h 517415"/>
                <a:gd name="connsiteX5" fmla="*/ 97918 w 530502"/>
                <a:gd name="connsiteY5" fmla="*/ 412101 h 517415"/>
                <a:gd name="connsiteX6" fmla="*/ 0 w 530502"/>
                <a:gd name="connsiteY6" fmla="*/ 259059 h 517415"/>
                <a:gd name="connsiteX7" fmla="*/ 97918 w 530502"/>
                <a:gd name="connsiteY7" fmla="*/ 106017 h 517415"/>
                <a:gd name="connsiteX8" fmla="*/ 104209 w 530502"/>
                <a:gd name="connsiteY8" fmla="*/ 108002 h 5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502" h="517415">
                  <a:moveTo>
                    <a:pt x="104209" y="0"/>
                  </a:moveTo>
                  <a:lnTo>
                    <a:pt x="530502" y="106573"/>
                  </a:lnTo>
                  <a:lnTo>
                    <a:pt x="530502" y="410842"/>
                  </a:lnTo>
                  <a:lnTo>
                    <a:pt x="104209" y="517415"/>
                  </a:lnTo>
                  <a:lnTo>
                    <a:pt x="104209" y="410116"/>
                  </a:lnTo>
                  <a:lnTo>
                    <a:pt x="97918" y="412101"/>
                  </a:lnTo>
                  <a:cubicBezTo>
                    <a:pt x="43839" y="412101"/>
                    <a:pt x="0" y="343582"/>
                    <a:pt x="0" y="259059"/>
                  </a:cubicBezTo>
                  <a:cubicBezTo>
                    <a:pt x="0" y="174536"/>
                    <a:pt x="43839" y="106017"/>
                    <a:pt x="97918" y="106017"/>
                  </a:cubicBezTo>
                  <a:lnTo>
                    <a:pt x="104209" y="108002"/>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01" name="Group 1100">
            <a:extLst>
              <a:ext uri="{FF2B5EF4-FFF2-40B4-BE49-F238E27FC236}">
                <a16:creationId xmlns:a16="http://schemas.microsoft.com/office/drawing/2014/main" id="{4A73EE4B-81FD-E8EC-2C7F-F56F0A510B9D}"/>
              </a:ext>
            </a:extLst>
          </p:cNvPr>
          <p:cNvGrpSpPr/>
          <p:nvPr/>
        </p:nvGrpSpPr>
        <p:grpSpPr>
          <a:xfrm>
            <a:off x="3978329" y="6200655"/>
            <a:ext cx="1175657" cy="322562"/>
            <a:chOff x="2051672" y="5258419"/>
            <a:chExt cx="1885846" cy="517415"/>
          </a:xfrm>
        </p:grpSpPr>
        <p:sp>
          <p:nvSpPr>
            <p:cNvPr id="1102" name="Rectangle: Rounded Corners 1101">
              <a:extLst>
                <a:ext uri="{FF2B5EF4-FFF2-40B4-BE49-F238E27FC236}">
                  <a16:creationId xmlns:a16="http://schemas.microsoft.com/office/drawing/2014/main" id="{E19518B3-9D69-6646-EAD3-3F0CDC2ED53B}"/>
                </a:ext>
              </a:extLst>
            </p:cNvPr>
            <p:cNvSpPr/>
            <p:nvPr/>
          </p:nvSpPr>
          <p:spPr>
            <a:xfrm>
              <a:off x="2528596" y="5373766"/>
              <a:ext cx="1408922" cy="3113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Freeform: Shape 1102">
              <a:extLst>
                <a:ext uri="{FF2B5EF4-FFF2-40B4-BE49-F238E27FC236}">
                  <a16:creationId xmlns:a16="http://schemas.microsoft.com/office/drawing/2014/main" id="{A3DE5F97-6C27-6383-A01C-C07009042083}"/>
                </a:ext>
              </a:extLst>
            </p:cNvPr>
            <p:cNvSpPr/>
            <p:nvPr/>
          </p:nvSpPr>
          <p:spPr>
            <a:xfrm>
              <a:off x="2051672" y="5258419"/>
              <a:ext cx="530502" cy="517415"/>
            </a:xfrm>
            <a:custGeom>
              <a:avLst/>
              <a:gdLst>
                <a:gd name="connsiteX0" fmla="*/ 104209 w 530502"/>
                <a:gd name="connsiteY0" fmla="*/ 0 h 517415"/>
                <a:gd name="connsiteX1" fmla="*/ 530502 w 530502"/>
                <a:gd name="connsiteY1" fmla="*/ 106573 h 517415"/>
                <a:gd name="connsiteX2" fmla="*/ 530502 w 530502"/>
                <a:gd name="connsiteY2" fmla="*/ 410842 h 517415"/>
                <a:gd name="connsiteX3" fmla="*/ 104209 w 530502"/>
                <a:gd name="connsiteY3" fmla="*/ 517415 h 517415"/>
                <a:gd name="connsiteX4" fmla="*/ 104209 w 530502"/>
                <a:gd name="connsiteY4" fmla="*/ 410116 h 517415"/>
                <a:gd name="connsiteX5" fmla="*/ 97918 w 530502"/>
                <a:gd name="connsiteY5" fmla="*/ 412101 h 517415"/>
                <a:gd name="connsiteX6" fmla="*/ 0 w 530502"/>
                <a:gd name="connsiteY6" fmla="*/ 259059 h 517415"/>
                <a:gd name="connsiteX7" fmla="*/ 97918 w 530502"/>
                <a:gd name="connsiteY7" fmla="*/ 106017 h 517415"/>
                <a:gd name="connsiteX8" fmla="*/ 104209 w 530502"/>
                <a:gd name="connsiteY8" fmla="*/ 108002 h 5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502" h="517415">
                  <a:moveTo>
                    <a:pt x="104209" y="0"/>
                  </a:moveTo>
                  <a:lnTo>
                    <a:pt x="530502" y="106573"/>
                  </a:lnTo>
                  <a:lnTo>
                    <a:pt x="530502" y="410842"/>
                  </a:lnTo>
                  <a:lnTo>
                    <a:pt x="104209" y="517415"/>
                  </a:lnTo>
                  <a:lnTo>
                    <a:pt x="104209" y="410116"/>
                  </a:lnTo>
                  <a:lnTo>
                    <a:pt x="97918" y="412101"/>
                  </a:lnTo>
                  <a:cubicBezTo>
                    <a:pt x="43839" y="412101"/>
                    <a:pt x="0" y="343582"/>
                    <a:pt x="0" y="259059"/>
                  </a:cubicBezTo>
                  <a:cubicBezTo>
                    <a:pt x="0" y="174536"/>
                    <a:pt x="43839" y="106017"/>
                    <a:pt x="97918" y="106017"/>
                  </a:cubicBezTo>
                  <a:lnTo>
                    <a:pt x="104209" y="108002"/>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04" name="Group 1103">
            <a:extLst>
              <a:ext uri="{FF2B5EF4-FFF2-40B4-BE49-F238E27FC236}">
                <a16:creationId xmlns:a16="http://schemas.microsoft.com/office/drawing/2014/main" id="{1ABB1CE2-CA65-DDAC-AC89-E1F053A3F88D}"/>
              </a:ext>
            </a:extLst>
          </p:cNvPr>
          <p:cNvGrpSpPr/>
          <p:nvPr/>
        </p:nvGrpSpPr>
        <p:grpSpPr>
          <a:xfrm>
            <a:off x="8319369" y="6218195"/>
            <a:ext cx="1175657" cy="322562"/>
            <a:chOff x="2051672" y="5258419"/>
            <a:chExt cx="1885846" cy="517415"/>
          </a:xfrm>
        </p:grpSpPr>
        <p:sp>
          <p:nvSpPr>
            <p:cNvPr id="1105" name="Rectangle: Rounded Corners 1104">
              <a:extLst>
                <a:ext uri="{FF2B5EF4-FFF2-40B4-BE49-F238E27FC236}">
                  <a16:creationId xmlns:a16="http://schemas.microsoft.com/office/drawing/2014/main" id="{CA3A685B-9D81-2F73-7866-BB12259870BF}"/>
                </a:ext>
              </a:extLst>
            </p:cNvPr>
            <p:cNvSpPr/>
            <p:nvPr/>
          </p:nvSpPr>
          <p:spPr>
            <a:xfrm>
              <a:off x="2528596" y="5373766"/>
              <a:ext cx="1408922" cy="3113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Freeform: Shape 1105">
              <a:extLst>
                <a:ext uri="{FF2B5EF4-FFF2-40B4-BE49-F238E27FC236}">
                  <a16:creationId xmlns:a16="http://schemas.microsoft.com/office/drawing/2014/main" id="{F8DF1466-7877-D09B-473E-FC24D991C126}"/>
                </a:ext>
              </a:extLst>
            </p:cNvPr>
            <p:cNvSpPr/>
            <p:nvPr/>
          </p:nvSpPr>
          <p:spPr>
            <a:xfrm>
              <a:off x="2051672" y="5258419"/>
              <a:ext cx="530502" cy="517415"/>
            </a:xfrm>
            <a:custGeom>
              <a:avLst/>
              <a:gdLst>
                <a:gd name="connsiteX0" fmla="*/ 104209 w 530502"/>
                <a:gd name="connsiteY0" fmla="*/ 0 h 517415"/>
                <a:gd name="connsiteX1" fmla="*/ 530502 w 530502"/>
                <a:gd name="connsiteY1" fmla="*/ 106573 h 517415"/>
                <a:gd name="connsiteX2" fmla="*/ 530502 w 530502"/>
                <a:gd name="connsiteY2" fmla="*/ 410842 h 517415"/>
                <a:gd name="connsiteX3" fmla="*/ 104209 w 530502"/>
                <a:gd name="connsiteY3" fmla="*/ 517415 h 517415"/>
                <a:gd name="connsiteX4" fmla="*/ 104209 w 530502"/>
                <a:gd name="connsiteY4" fmla="*/ 410116 h 517415"/>
                <a:gd name="connsiteX5" fmla="*/ 97918 w 530502"/>
                <a:gd name="connsiteY5" fmla="*/ 412101 h 517415"/>
                <a:gd name="connsiteX6" fmla="*/ 0 w 530502"/>
                <a:gd name="connsiteY6" fmla="*/ 259059 h 517415"/>
                <a:gd name="connsiteX7" fmla="*/ 97918 w 530502"/>
                <a:gd name="connsiteY7" fmla="*/ 106017 h 517415"/>
                <a:gd name="connsiteX8" fmla="*/ 104209 w 530502"/>
                <a:gd name="connsiteY8" fmla="*/ 108002 h 51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502" h="517415">
                  <a:moveTo>
                    <a:pt x="104209" y="0"/>
                  </a:moveTo>
                  <a:lnTo>
                    <a:pt x="530502" y="106573"/>
                  </a:lnTo>
                  <a:lnTo>
                    <a:pt x="530502" y="410842"/>
                  </a:lnTo>
                  <a:lnTo>
                    <a:pt x="104209" y="517415"/>
                  </a:lnTo>
                  <a:lnTo>
                    <a:pt x="104209" y="410116"/>
                  </a:lnTo>
                  <a:lnTo>
                    <a:pt x="97918" y="412101"/>
                  </a:lnTo>
                  <a:cubicBezTo>
                    <a:pt x="43839" y="412101"/>
                    <a:pt x="0" y="343582"/>
                    <a:pt x="0" y="259059"/>
                  </a:cubicBezTo>
                  <a:cubicBezTo>
                    <a:pt x="0" y="174536"/>
                    <a:pt x="43839" y="106017"/>
                    <a:pt x="97918" y="106017"/>
                  </a:cubicBezTo>
                  <a:lnTo>
                    <a:pt x="104209" y="108002"/>
                  </a:lnTo>
                  <a:close/>
                </a:path>
              </a:pathLst>
            </a:cu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1428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p:bldP spid="10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http://feelgrafix.com/data_images/out/17/921356-yellow-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l="76397" r="-551" b="52967"/>
          <a:stretch/>
        </p:blipFill>
        <p:spPr bwMode="auto">
          <a:xfrm>
            <a:off x="0" y="1"/>
            <a:ext cx="12478871" cy="68707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704"/>
            <a:ext cx="12192000"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Issue of Blood</a:t>
            </a:r>
          </a:p>
        </p:txBody>
      </p:sp>
      <p:sp>
        <p:nvSpPr>
          <p:cNvPr id="31" name="TextBox 30"/>
          <p:cNvSpPr txBox="1"/>
          <p:nvPr/>
        </p:nvSpPr>
        <p:spPr>
          <a:xfrm>
            <a:off x="85444" y="6579787"/>
            <a:ext cx="2842582" cy="307777"/>
          </a:xfrm>
          <a:prstGeom prst="rect">
            <a:avLst/>
          </a:prstGeom>
          <a:noFill/>
        </p:spPr>
        <p:txBody>
          <a:bodyPr wrap="square" rtlCol="0">
            <a:spAutoFit/>
          </a:bodyPr>
          <a:lstStyle/>
          <a:p>
            <a:r>
              <a:rPr lang="en-US" sz="1400" dirty="0">
                <a:solidFill>
                  <a:schemeClr val="bg1"/>
                </a:solidFill>
              </a:rPr>
              <a:t>Mark 5:25-26; Luke 8:43-44</a:t>
            </a:r>
          </a:p>
        </p:txBody>
      </p:sp>
      <p:sp>
        <p:nvSpPr>
          <p:cNvPr id="27" name="TextBox 26">
            <a:extLst>
              <a:ext uri="{FF2B5EF4-FFF2-40B4-BE49-F238E27FC236}">
                <a16:creationId xmlns:a16="http://schemas.microsoft.com/office/drawing/2014/main" id="{1A698B05-C8A4-035B-46CA-F4CF59A5498A}"/>
              </a:ext>
            </a:extLst>
          </p:cNvPr>
          <p:cNvSpPr txBox="1"/>
          <p:nvPr/>
        </p:nvSpPr>
        <p:spPr>
          <a:xfrm>
            <a:off x="6595352" y="1009160"/>
            <a:ext cx="5515584" cy="5016758"/>
          </a:xfrm>
          <a:prstGeom prst="rect">
            <a:avLst/>
          </a:prstGeom>
          <a:noFill/>
        </p:spPr>
        <p:txBody>
          <a:bodyPr wrap="square">
            <a:spAutoFit/>
          </a:bodyPr>
          <a:lstStyle/>
          <a:p>
            <a:r>
              <a:rPr lang="en-US" sz="2000" b="0" i="0" dirty="0">
                <a:solidFill>
                  <a:schemeClr val="bg1"/>
                </a:solidFill>
                <a:effectLst/>
              </a:rPr>
              <a:t>The scriptures do not define the nature of the woman’s “issue of blood”. </a:t>
            </a:r>
          </a:p>
          <a:p>
            <a:endParaRPr lang="en-US" sz="2000" dirty="0">
              <a:solidFill>
                <a:schemeClr val="bg1"/>
              </a:solidFill>
            </a:endParaRPr>
          </a:p>
          <a:p>
            <a:r>
              <a:rPr lang="en-US" sz="2000" b="0" i="0" dirty="0">
                <a:solidFill>
                  <a:schemeClr val="bg1"/>
                </a:solidFill>
                <a:effectLst/>
              </a:rPr>
              <a:t>We know that it disrupted her life in multiple ways. </a:t>
            </a:r>
          </a:p>
          <a:p>
            <a:endParaRPr lang="en-US" sz="2000" dirty="0">
              <a:solidFill>
                <a:schemeClr val="bg1"/>
              </a:solidFill>
            </a:endParaRPr>
          </a:p>
          <a:p>
            <a:r>
              <a:rPr lang="en-US" sz="2000" b="0" i="0" dirty="0">
                <a:solidFill>
                  <a:schemeClr val="bg1"/>
                </a:solidFill>
                <a:effectLst/>
              </a:rPr>
              <a:t>She “had spent all that she had” seeking a cure from physicians. </a:t>
            </a:r>
          </a:p>
          <a:p>
            <a:endParaRPr lang="en-US" sz="2000" dirty="0">
              <a:solidFill>
                <a:schemeClr val="bg1"/>
              </a:solidFill>
            </a:endParaRPr>
          </a:p>
          <a:p>
            <a:r>
              <a:rPr lang="en-US" sz="2000" b="0" i="0" dirty="0">
                <a:solidFill>
                  <a:schemeClr val="bg1"/>
                </a:solidFill>
                <a:effectLst/>
              </a:rPr>
              <a:t>Under the law of Moses, someone with an issue of blood was considered ritually unclean.</a:t>
            </a:r>
          </a:p>
          <a:p>
            <a:endParaRPr lang="en-US" sz="2000" dirty="0">
              <a:solidFill>
                <a:schemeClr val="bg1"/>
              </a:solidFill>
            </a:endParaRPr>
          </a:p>
          <a:p>
            <a:r>
              <a:rPr lang="en-US" sz="2000" b="0" i="0" dirty="0">
                <a:solidFill>
                  <a:schemeClr val="bg1"/>
                </a:solidFill>
                <a:effectLst/>
              </a:rPr>
              <a:t>SEE Leviticus 15:19-33</a:t>
            </a:r>
          </a:p>
          <a:p>
            <a:endParaRPr lang="en-US" sz="2000" dirty="0">
              <a:solidFill>
                <a:schemeClr val="bg1"/>
              </a:solidFill>
            </a:endParaRPr>
          </a:p>
          <a:p>
            <a:r>
              <a:rPr lang="en-US" sz="2000" b="0" i="0" dirty="0">
                <a:solidFill>
                  <a:schemeClr val="bg1"/>
                </a:solidFill>
                <a:effectLst/>
              </a:rPr>
              <a:t>This likely meant that the woman was excluded from society in some ways during the 12 years of her ailment.</a:t>
            </a:r>
            <a:endParaRPr lang="en-US" sz="2000" dirty="0">
              <a:solidFill>
                <a:schemeClr val="bg1"/>
              </a:solidFill>
            </a:endParaRPr>
          </a:p>
        </p:txBody>
      </p:sp>
      <p:pic>
        <p:nvPicPr>
          <p:cNvPr id="30" name="Picture 29">
            <a:extLst>
              <a:ext uri="{FF2B5EF4-FFF2-40B4-BE49-F238E27FC236}">
                <a16:creationId xmlns:a16="http://schemas.microsoft.com/office/drawing/2014/main" id="{9AA3A61E-276C-AACD-1431-A7D0F9741676}"/>
              </a:ext>
            </a:extLst>
          </p:cNvPr>
          <p:cNvPicPr>
            <a:picLocks noChangeAspect="1"/>
          </p:cNvPicPr>
          <p:nvPr/>
        </p:nvPicPr>
        <p:blipFill rotWithShape="1">
          <a:blip r:embed="rId3"/>
          <a:srcRect l="23364" b="4275"/>
          <a:stretch/>
        </p:blipFill>
        <p:spPr>
          <a:xfrm>
            <a:off x="612843" y="1780486"/>
            <a:ext cx="5761704" cy="3822646"/>
          </a:xfrm>
          <a:prstGeom prst="rect">
            <a:avLst/>
          </a:prstGeom>
        </p:spPr>
      </p:pic>
    </p:spTree>
    <p:extLst>
      <p:ext uri="{BB962C8B-B14F-4D97-AF65-F5344CB8AC3E}">
        <p14:creationId xmlns:p14="http://schemas.microsoft.com/office/powerpoint/2010/main" val="176248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http://feelgrafix.com/data_images/out/17/921356-yellow-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l="76397" r="-551" b="52967"/>
          <a:stretch/>
        </p:blipFill>
        <p:spPr bwMode="auto">
          <a:xfrm>
            <a:off x="0" y="1"/>
            <a:ext cx="12478871" cy="68707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704"/>
            <a:ext cx="12192000"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Only Believe</a:t>
            </a:r>
          </a:p>
        </p:txBody>
      </p:sp>
      <p:sp>
        <p:nvSpPr>
          <p:cNvPr id="4" name="Rectangle 3"/>
          <p:cNvSpPr/>
          <p:nvPr/>
        </p:nvSpPr>
        <p:spPr>
          <a:xfrm>
            <a:off x="2265212" y="689252"/>
            <a:ext cx="7632494" cy="461665"/>
          </a:xfrm>
          <a:prstGeom prst="rect">
            <a:avLst/>
          </a:prstGeom>
        </p:spPr>
        <p:txBody>
          <a:bodyPr wrap="square">
            <a:spAutoFit/>
          </a:bodyPr>
          <a:lstStyle/>
          <a:p>
            <a:pPr algn="ctr"/>
            <a:r>
              <a:rPr lang="en-US" sz="2400" i="1" dirty="0">
                <a:solidFill>
                  <a:schemeClr val="bg1"/>
                </a:solidFill>
              </a:rPr>
              <a:t>If I may touch but his clothes, I shall be whole.</a:t>
            </a:r>
            <a:endParaRPr lang="en-US" sz="2400" b="1" i="1" dirty="0">
              <a:solidFill>
                <a:schemeClr val="bg1"/>
              </a:solidFill>
            </a:endParaRPr>
          </a:p>
        </p:txBody>
      </p:sp>
      <p:pic>
        <p:nvPicPr>
          <p:cNvPr id="2052" name="Picture 4" descr="https://s-media-cache-ak0.pinimg.com/564x/6a/c4/92/6ac492c21a92d2e6244c9209a91c4f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698" y="1548849"/>
            <a:ext cx="5373191" cy="42109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s-media-cache-ak0.pinimg.com/564x/6a/c4/92/6ac492c21a92d2e6244c9209a91c4fa3.jpg"/>
          <p:cNvPicPr>
            <a:picLocks noChangeAspect="1" noChangeArrowheads="1"/>
          </p:cNvPicPr>
          <p:nvPr/>
        </p:nvPicPr>
        <p:blipFill rotWithShape="1">
          <a:blip r:embed="rId3">
            <a:extLst>
              <a:ext uri="{28A0092B-C50C-407E-A947-70E740481C1C}">
                <a14:useLocalDpi xmlns:a14="http://schemas.microsoft.com/office/drawing/2010/main" val="0"/>
              </a:ext>
            </a:extLst>
          </a:blip>
          <a:srcRect l="40417" t="284"/>
          <a:stretch/>
        </p:blipFill>
        <p:spPr bwMode="auto">
          <a:xfrm>
            <a:off x="5418306" y="1531994"/>
            <a:ext cx="3229583" cy="42358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13577" y="5965687"/>
            <a:ext cx="10463654" cy="400110"/>
          </a:xfrm>
          <a:prstGeom prst="rect">
            <a:avLst/>
          </a:prstGeom>
        </p:spPr>
        <p:txBody>
          <a:bodyPr wrap="square">
            <a:spAutoFit/>
          </a:bodyPr>
          <a:lstStyle/>
          <a:p>
            <a:pPr algn="ctr"/>
            <a:r>
              <a:rPr lang="en-US" sz="2000" i="1" dirty="0">
                <a:solidFill>
                  <a:schemeClr val="bg1"/>
                </a:solidFill>
                <a:latin typeface="Palatino"/>
              </a:rPr>
              <a:t>Daughter, thy faith hath made thee whole; go in peace, and be whole of thy plague.</a:t>
            </a:r>
            <a:endParaRPr lang="en-US" sz="2000" i="1" dirty="0">
              <a:solidFill>
                <a:schemeClr val="bg1"/>
              </a:solidFill>
            </a:endParaRPr>
          </a:p>
        </p:txBody>
      </p:sp>
      <p:sp>
        <p:nvSpPr>
          <p:cNvPr id="31" name="TextBox 30"/>
          <p:cNvSpPr txBox="1"/>
          <p:nvPr/>
        </p:nvSpPr>
        <p:spPr>
          <a:xfrm>
            <a:off x="85444" y="6579787"/>
            <a:ext cx="1456267" cy="307777"/>
          </a:xfrm>
          <a:prstGeom prst="rect">
            <a:avLst/>
          </a:prstGeom>
          <a:noFill/>
        </p:spPr>
        <p:txBody>
          <a:bodyPr wrap="square" rtlCol="0">
            <a:spAutoFit/>
          </a:bodyPr>
          <a:lstStyle/>
          <a:p>
            <a:r>
              <a:rPr lang="en-US" sz="1400" dirty="0">
                <a:solidFill>
                  <a:schemeClr val="bg1"/>
                </a:solidFill>
              </a:rPr>
              <a:t>Mark 5:-27-34</a:t>
            </a:r>
          </a:p>
        </p:txBody>
      </p:sp>
      <p:sp>
        <p:nvSpPr>
          <p:cNvPr id="7" name="TextBox 6">
            <a:extLst>
              <a:ext uri="{FF2B5EF4-FFF2-40B4-BE49-F238E27FC236}">
                <a16:creationId xmlns:a16="http://schemas.microsoft.com/office/drawing/2014/main" id="{C3BFC220-7971-60A2-4E06-FD6EE94B049F}"/>
              </a:ext>
            </a:extLst>
          </p:cNvPr>
          <p:cNvSpPr txBox="1"/>
          <p:nvPr/>
        </p:nvSpPr>
        <p:spPr>
          <a:xfrm>
            <a:off x="8959175" y="3429000"/>
            <a:ext cx="2768859" cy="369332"/>
          </a:xfrm>
          <a:prstGeom prst="rect">
            <a:avLst/>
          </a:prstGeom>
          <a:noFill/>
        </p:spPr>
        <p:txBody>
          <a:bodyPr wrap="square" rtlCol="0">
            <a:spAutoFit/>
          </a:bodyPr>
          <a:lstStyle/>
          <a:p>
            <a:r>
              <a:rPr lang="en-US" dirty="0">
                <a:solidFill>
                  <a:schemeClr val="bg1"/>
                </a:solidFill>
              </a:rPr>
              <a:t>Virtue=Power and strength</a:t>
            </a:r>
          </a:p>
        </p:txBody>
      </p:sp>
    </p:spTree>
    <p:extLst>
      <p:ext uri="{BB962C8B-B14F-4D97-AF65-F5344CB8AC3E}">
        <p14:creationId xmlns:p14="http://schemas.microsoft.com/office/powerpoint/2010/main" val="245960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feelgrafix.com/data_images/out/17/921356-yellow-background.jpg">
            <a:extLst>
              <a:ext uri="{FF2B5EF4-FFF2-40B4-BE49-F238E27FC236}">
                <a16:creationId xmlns:a16="http://schemas.microsoft.com/office/drawing/2014/main" id="{E45F8151-97B8-E084-21B4-43C41209D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397" r="-551" b="52967"/>
          <a:stretch/>
        </p:blipFill>
        <p:spPr bwMode="auto">
          <a:xfrm>
            <a:off x="0" y="1"/>
            <a:ext cx="12478871" cy="68707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D6B0B6-6070-9B52-D21C-47067F201A28}"/>
              </a:ext>
            </a:extLst>
          </p:cNvPr>
          <p:cNvSpPr txBox="1"/>
          <p:nvPr/>
        </p:nvSpPr>
        <p:spPr>
          <a:xfrm>
            <a:off x="457200" y="1826985"/>
            <a:ext cx="6094378" cy="4524315"/>
          </a:xfrm>
          <a:prstGeom prst="rect">
            <a:avLst/>
          </a:prstGeom>
          <a:noFill/>
        </p:spPr>
        <p:txBody>
          <a:bodyPr wrap="square">
            <a:spAutoFit/>
          </a:bodyPr>
          <a:lstStyle/>
          <a:p>
            <a:pPr algn="l" fontAlgn="base"/>
            <a:r>
              <a:rPr lang="en-US" b="0" i="0" dirty="0">
                <a:solidFill>
                  <a:schemeClr val="bg1"/>
                </a:solidFill>
                <a:effectLst/>
                <a:latin typeface="Calibri" panose="020F0502020204030204" pitchFamily="34" charset="0"/>
              </a:rPr>
              <a:t>This faithful, focused woman needed to stretch as far as she could to access His power. Her physical stretching was symbolic of her spiritual stretching. …</a:t>
            </a:r>
          </a:p>
          <a:p>
            <a:pPr algn="l" fontAlgn="base"/>
            <a:endParaRPr lang="en-US" b="0" i="0" dirty="0">
              <a:solidFill>
                <a:schemeClr val="bg1"/>
              </a:solidFill>
              <a:effectLst/>
              <a:latin typeface="Calibri" panose="020F0502020204030204" pitchFamily="34" charset="0"/>
            </a:endParaRPr>
          </a:p>
          <a:p>
            <a:pPr algn="l" fontAlgn="base"/>
            <a:r>
              <a:rPr lang="en-US" b="0" i="0" dirty="0">
                <a:solidFill>
                  <a:schemeClr val="bg1"/>
                </a:solidFill>
                <a:effectLst/>
                <a:latin typeface="Calibri" panose="020F0502020204030204" pitchFamily="34" charset="0"/>
              </a:rPr>
              <a:t>When you reach up for the Lord’s power in your life with the same intensity that a drowning person has when grasping and gasping for air, power from Jesus Christ will be yours. </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When the Savior knows you truly want to reach up to Him—when He can feel that the greatest desire of your heart is to draw His power into your life—you will be led by the Holy Ghost to know exactly what you should do</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When you spiritually stretch beyond anything you have ever done before, then His power will flow into you.</a:t>
            </a:r>
          </a:p>
          <a:p>
            <a:pPr algn="l" fontAlgn="base"/>
            <a:r>
              <a:rPr lang="en-US" b="0" i="0" dirty="0">
                <a:solidFill>
                  <a:schemeClr val="bg1"/>
                </a:solidFill>
                <a:effectLst/>
                <a:latin typeface="Calibri" panose="020F0502020204030204" pitchFamily="34" charset="0"/>
              </a:rPr>
              <a:t>(5)</a:t>
            </a:r>
          </a:p>
        </p:txBody>
      </p:sp>
      <p:sp>
        <p:nvSpPr>
          <p:cNvPr id="6" name="TextBox 5">
            <a:extLst>
              <a:ext uri="{FF2B5EF4-FFF2-40B4-BE49-F238E27FC236}">
                <a16:creationId xmlns:a16="http://schemas.microsoft.com/office/drawing/2014/main" id="{DAC34D16-9F88-8B32-3381-4FA018EA8967}"/>
              </a:ext>
            </a:extLst>
          </p:cNvPr>
          <p:cNvSpPr txBox="1"/>
          <p:nvPr/>
        </p:nvSpPr>
        <p:spPr>
          <a:xfrm>
            <a:off x="0" y="6488667"/>
            <a:ext cx="6240292" cy="369332"/>
          </a:xfrm>
          <a:prstGeom prst="rect">
            <a:avLst/>
          </a:prstGeom>
          <a:noFill/>
        </p:spPr>
        <p:txBody>
          <a:bodyPr wrap="square">
            <a:spAutoFit/>
          </a:bodyPr>
          <a:lstStyle/>
          <a:p>
            <a:r>
              <a:rPr lang="en-US" b="0" i="0" u="none" strike="noStrike" dirty="0">
                <a:solidFill>
                  <a:schemeClr val="bg1"/>
                </a:solidFill>
                <a:effectLst/>
                <a:latin typeface="Calibri" panose="020F0502020204030204" pitchFamily="34" charset="0"/>
              </a:rPr>
              <a:t>Doctrine and Covenants 88:63</a:t>
            </a:r>
            <a:r>
              <a:rPr lang="en-US" b="0" i="0" dirty="0">
                <a:solidFill>
                  <a:schemeClr val="bg1"/>
                </a:solidFill>
                <a:effectLst/>
                <a:latin typeface="Calibri" panose="020F0502020204030204" pitchFamily="34" charset="0"/>
              </a:rPr>
              <a:t> </a:t>
            </a:r>
            <a:endParaRPr lang="en-US" dirty="0"/>
          </a:p>
        </p:txBody>
      </p:sp>
      <p:pic>
        <p:nvPicPr>
          <p:cNvPr id="8" name="Picture 7">
            <a:extLst>
              <a:ext uri="{FF2B5EF4-FFF2-40B4-BE49-F238E27FC236}">
                <a16:creationId xmlns:a16="http://schemas.microsoft.com/office/drawing/2014/main" id="{C2F0BCAA-D785-5706-27BA-F52546B343E9}"/>
              </a:ext>
            </a:extLst>
          </p:cNvPr>
          <p:cNvPicPr>
            <a:picLocks noChangeAspect="1"/>
          </p:cNvPicPr>
          <p:nvPr/>
        </p:nvPicPr>
        <p:blipFill rotWithShape="1">
          <a:blip r:embed="rId3">
            <a:extLst>
              <a:ext uri="{28A0092B-C50C-407E-A947-70E740481C1C}">
                <a14:useLocalDpi xmlns:a14="http://schemas.microsoft.com/office/drawing/2010/main" val="0"/>
              </a:ext>
            </a:extLst>
          </a:blip>
          <a:srcRect t="2435"/>
          <a:stretch/>
        </p:blipFill>
        <p:spPr>
          <a:xfrm>
            <a:off x="6790609" y="359169"/>
            <a:ext cx="2684131" cy="2660898"/>
          </a:xfrm>
          <a:prstGeom prst="rect">
            <a:avLst/>
          </a:prstGeom>
        </p:spPr>
      </p:pic>
      <p:pic>
        <p:nvPicPr>
          <p:cNvPr id="10" name="Picture 9">
            <a:extLst>
              <a:ext uri="{FF2B5EF4-FFF2-40B4-BE49-F238E27FC236}">
                <a16:creationId xmlns:a16="http://schemas.microsoft.com/office/drawing/2014/main" id="{8C906C36-2913-DF18-B564-AB3D7AFDD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9012" y="3212329"/>
            <a:ext cx="3319272" cy="3461004"/>
          </a:xfrm>
          <a:prstGeom prst="rect">
            <a:avLst/>
          </a:prstGeom>
        </p:spPr>
      </p:pic>
      <p:pic>
        <p:nvPicPr>
          <p:cNvPr id="12" name="Picture 11">
            <a:extLst>
              <a:ext uri="{FF2B5EF4-FFF2-40B4-BE49-F238E27FC236}">
                <a16:creationId xmlns:a16="http://schemas.microsoft.com/office/drawing/2014/main" id="{A0BEF14E-3B85-EEA3-AD19-1AF300B6C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65618"/>
            <a:ext cx="1219200" cy="1524000"/>
          </a:xfrm>
          <a:prstGeom prst="rect">
            <a:avLst/>
          </a:prstGeom>
        </p:spPr>
      </p:pic>
    </p:spTree>
    <p:extLst>
      <p:ext uri="{BB962C8B-B14F-4D97-AF65-F5344CB8AC3E}">
        <p14:creationId xmlns:p14="http://schemas.microsoft.com/office/powerpoint/2010/main" val="385294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http://feelgrafix.com/data_images/out/17/921356-yellow-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l="76397" r="-551" b="52967"/>
          <a:stretch/>
        </p:blipFill>
        <p:spPr bwMode="auto">
          <a:xfrm>
            <a:off x="0" y="-19412"/>
            <a:ext cx="12478871" cy="68707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704"/>
            <a:ext cx="12192000" cy="646331"/>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Only Believe</a:t>
            </a:r>
          </a:p>
        </p:txBody>
      </p:sp>
      <p:sp>
        <p:nvSpPr>
          <p:cNvPr id="2" name="Rectangle 1"/>
          <p:cNvSpPr/>
          <p:nvPr/>
        </p:nvSpPr>
        <p:spPr>
          <a:xfrm>
            <a:off x="526217" y="604921"/>
            <a:ext cx="11488831" cy="461665"/>
          </a:xfrm>
          <a:prstGeom prst="rect">
            <a:avLst/>
          </a:prstGeom>
        </p:spPr>
        <p:txBody>
          <a:bodyPr wrap="square">
            <a:spAutoFit/>
          </a:bodyPr>
          <a:lstStyle/>
          <a:p>
            <a:r>
              <a:rPr lang="en-US" sz="2400" i="1" dirty="0">
                <a:solidFill>
                  <a:schemeClr val="bg1"/>
                </a:solidFill>
              </a:rPr>
              <a:t> I pray thee,</a:t>
            </a:r>
            <a:r>
              <a:rPr lang="en-US" sz="2400" dirty="0">
                <a:solidFill>
                  <a:schemeClr val="bg1"/>
                </a:solidFill>
              </a:rPr>
              <a:t> come and lay thy hands on her, that she may be healed; and she shall live.</a:t>
            </a:r>
            <a:endParaRPr lang="en-US" sz="2400" b="1" dirty="0">
              <a:solidFill>
                <a:schemeClr val="bg1"/>
              </a:solidFill>
            </a:endParaRPr>
          </a:p>
        </p:txBody>
      </p:sp>
      <p:pic>
        <p:nvPicPr>
          <p:cNvPr id="2050" name="Picture 2" descr="http://media.ldscdn.org/images/media-library/gospel-art/new-testament/jesus-raising-jairuss-daughter-39561-wallpap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5" t="5133" r="-1164" b="15478"/>
          <a:stretch/>
        </p:blipFill>
        <p:spPr bwMode="auto">
          <a:xfrm>
            <a:off x="4630271" y="1366185"/>
            <a:ext cx="2931458" cy="3523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media.ldscdn.org/images/media-library/gospel-art/new-testament/jesus-raising-jairuss-daughter-39561-wallpaper.jpg"/>
          <p:cNvPicPr>
            <a:picLocks noChangeAspect="1" noChangeArrowheads="1"/>
          </p:cNvPicPr>
          <p:nvPr/>
        </p:nvPicPr>
        <p:blipFill rotWithShape="1">
          <a:blip r:embed="rId4">
            <a:extLst>
              <a:ext uri="{28A0092B-C50C-407E-A947-70E740481C1C}">
                <a14:useLocalDpi xmlns:a14="http://schemas.microsoft.com/office/drawing/2010/main" val="0"/>
              </a:ext>
            </a:extLst>
          </a:blip>
          <a:srcRect l="45481" t="36523" r="35323" b="52182"/>
          <a:stretch/>
        </p:blipFill>
        <p:spPr bwMode="auto">
          <a:xfrm>
            <a:off x="4630271" y="1402453"/>
            <a:ext cx="2931458" cy="3510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4633" y="5470196"/>
            <a:ext cx="11751478" cy="954107"/>
          </a:xfrm>
          <a:prstGeom prst="rect">
            <a:avLst/>
          </a:prstGeom>
        </p:spPr>
        <p:txBody>
          <a:bodyPr wrap="square">
            <a:spAutoFit/>
          </a:bodyPr>
          <a:lstStyle/>
          <a:p>
            <a:pPr algn="ctr"/>
            <a:r>
              <a:rPr lang="en-US" sz="2800" i="1" dirty="0">
                <a:solidFill>
                  <a:schemeClr val="bg1"/>
                </a:solidFill>
                <a:latin typeface="Palatino"/>
              </a:rPr>
              <a:t>And he took the damsel by the hand, and said unto her, </a:t>
            </a:r>
            <a:r>
              <a:rPr lang="en-US" sz="2800" i="1" dirty="0" err="1">
                <a:solidFill>
                  <a:schemeClr val="bg1"/>
                </a:solidFill>
                <a:latin typeface="Palatino"/>
              </a:rPr>
              <a:t>Talitha</a:t>
            </a:r>
            <a:r>
              <a:rPr lang="en-US" sz="2800" i="1" dirty="0">
                <a:solidFill>
                  <a:schemeClr val="bg1"/>
                </a:solidFill>
                <a:latin typeface="Palatino"/>
              </a:rPr>
              <a:t> </a:t>
            </a:r>
            <a:r>
              <a:rPr lang="en-US" sz="2800" i="1" dirty="0" err="1">
                <a:solidFill>
                  <a:schemeClr val="bg1"/>
                </a:solidFill>
                <a:latin typeface="Palatino"/>
              </a:rPr>
              <a:t>cumi</a:t>
            </a:r>
            <a:r>
              <a:rPr lang="en-US" sz="2800" i="1" dirty="0">
                <a:solidFill>
                  <a:schemeClr val="bg1"/>
                </a:solidFill>
                <a:latin typeface="Palatino"/>
              </a:rPr>
              <a:t>; which is, being interpreted, Damsel, I say unto thee, arise.</a:t>
            </a:r>
            <a:endParaRPr lang="en-US" sz="2800" i="1" dirty="0">
              <a:solidFill>
                <a:schemeClr val="bg1"/>
              </a:solidFill>
            </a:endParaRPr>
          </a:p>
        </p:txBody>
      </p:sp>
      <p:sp>
        <p:nvSpPr>
          <p:cNvPr id="31" name="TextBox 30"/>
          <p:cNvSpPr txBox="1"/>
          <p:nvPr/>
        </p:nvSpPr>
        <p:spPr>
          <a:xfrm>
            <a:off x="85444" y="6579787"/>
            <a:ext cx="1456267" cy="307777"/>
          </a:xfrm>
          <a:prstGeom prst="rect">
            <a:avLst/>
          </a:prstGeom>
          <a:noFill/>
        </p:spPr>
        <p:txBody>
          <a:bodyPr wrap="square" rtlCol="0">
            <a:spAutoFit/>
          </a:bodyPr>
          <a:lstStyle/>
          <a:p>
            <a:r>
              <a:rPr lang="en-US" sz="1400" dirty="0">
                <a:solidFill>
                  <a:schemeClr val="bg1"/>
                </a:solidFill>
              </a:rPr>
              <a:t>Mark 5:35-43</a:t>
            </a:r>
          </a:p>
        </p:txBody>
      </p:sp>
    </p:spTree>
    <p:extLst>
      <p:ext uri="{BB962C8B-B14F-4D97-AF65-F5344CB8AC3E}">
        <p14:creationId xmlns:p14="http://schemas.microsoft.com/office/powerpoint/2010/main" val="410140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7208</Words>
  <Application>Microsoft Office PowerPoint</Application>
  <PresentationFormat>Widescreen</PresentationFormat>
  <Paragraphs>464</Paragraphs>
  <Slides>49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Calibri</vt:lpstr>
      <vt:lpstr>Palatino</vt:lpstr>
      <vt:lpstr>Abadi</vt:lpstr>
      <vt:lpstr>Open Sans</vt:lpstr>
      <vt:lpstr>Ink Free</vt:lpstr>
      <vt:lpstr>Britannic Bold</vt:lpstr>
      <vt:lpstr>Calibri Light</vt:lpstr>
      <vt:lpstr>Arial Black</vt:lpstr>
      <vt:lpstr>AR CENA</vt:lpstr>
      <vt:lpstr>Arial</vt:lpstr>
      <vt:lpstr>Lucida Calligraphy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14</cp:revision>
  <dcterms:created xsi:type="dcterms:W3CDTF">2022-12-08T09:28:45Z</dcterms:created>
  <dcterms:modified xsi:type="dcterms:W3CDTF">2022-12-09T10:20:50Z</dcterms:modified>
</cp:coreProperties>
</file>