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7" r:id="rId2"/>
    <p:sldId id="296" r:id="rId3"/>
    <p:sldId id="258" r:id="rId4"/>
    <p:sldId id="271" r:id="rId5"/>
    <p:sldId id="274" r:id="rId6"/>
    <p:sldId id="299" r:id="rId7"/>
    <p:sldId id="276" r:id="rId8"/>
    <p:sldId id="279" r:id="rId9"/>
    <p:sldId id="288" r:id="rId10"/>
    <p:sldId id="280" r:id="rId11"/>
    <p:sldId id="289" r:id="rId12"/>
    <p:sldId id="281" r:id="rId13"/>
    <p:sldId id="282" r:id="rId14"/>
    <p:sldId id="291" r:id="rId15"/>
    <p:sldId id="283" r:id="rId16"/>
    <p:sldId id="292" r:id="rId17"/>
    <p:sldId id="284" r:id="rId18"/>
    <p:sldId id="293" r:id="rId19"/>
    <p:sldId id="326" r:id="rId20"/>
    <p:sldId id="327" r:id="rId21"/>
    <p:sldId id="328" r:id="rId22"/>
    <p:sldId id="275" r:id="rId23"/>
    <p:sldId id="295" r:id="rId24"/>
    <p:sldId id="298" r:id="rId25"/>
    <p:sldId id="297" r:id="rId26"/>
    <p:sldId id="260" r:id="rId27"/>
    <p:sldId id="261" r:id="rId28"/>
    <p:sldId id="262" r:id="rId29"/>
    <p:sldId id="263" r:id="rId30"/>
    <p:sldId id="264" r:id="rId31"/>
    <p:sldId id="265" r:id="rId32"/>
    <p:sldId id="266" r:id="rId33"/>
    <p:sldId id="267" r:id="rId34"/>
    <p:sldId id="268" r:id="rId35"/>
    <p:sldId id="269" r:id="rId36"/>
    <p:sldId id="270" r:id="rId37"/>
    <p:sldId id="277" r:id="rId38"/>
    <p:sldId id="304" r:id="rId39"/>
    <p:sldId id="300" r:id="rId40"/>
    <p:sldId id="301" r:id="rId41"/>
    <p:sldId id="278" r:id="rId42"/>
    <p:sldId id="287" r:id="rId43"/>
    <p:sldId id="302" r:id="rId44"/>
    <p:sldId id="303" r:id="rId45"/>
    <p:sldId id="259" r:id="rId46"/>
    <p:sldId id="272" r:id="rId47"/>
    <p:sldId id="273" r:id="rId48"/>
    <p:sldId id="290" r:id="rId49"/>
  </p:sldIdLst>
  <p:sldSz cx="12192000" cy="6858000"/>
  <p:notesSz cx="6858000" cy="9144000"/>
  <p:embeddedFontLst>
    <p:embeddedFont>
      <p:font typeface="Abadi" panose="020B0604020104020204" pitchFamily="34" charset="0"/>
      <p:regular r:id="rId51"/>
    </p:embeddedFont>
    <p:embeddedFont>
      <p:font typeface="AR CHRISTY" panose="02000000000000000000" pitchFamily="2" charset="0"/>
      <p:regular r:id="rId52"/>
    </p:embeddedFont>
    <p:embeddedFont>
      <p:font typeface="AR JULIAN" panose="02000000000000000000" pitchFamily="2" charset="0"/>
      <p:regular r:id="rId53"/>
    </p:embeddedFont>
    <p:embeddedFont>
      <p:font typeface="Calibri" panose="020F0502020204030204" pitchFamily="34" charset="0"/>
      <p:regular r:id="rId54"/>
      <p:bold r:id="rId55"/>
      <p:italic r:id="rId56"/>
      <p:boldItalic r:id="rId57"/>
    </p:embeddedFont>
    <p:embeddedFont>
      <p:font typeface="Calibri Light" panose="020F0302020204030204" pitchFamily="34" charset="0"/>
      <p:regular r:id="rId58"/>
      <p:italic r:id="rId59"/>
    </p:embeddedFont>
    <p:embeddedFont>
      <p:font typeface="Comic Sans MS" panose="030F0702030302020204" pitchFamily="66" charset="0"/>
      <p:regular r:id="rId60"/>
      <p:bold r:id="rId61"/>
      <p:italic r:id="rId62"/>
      <p:boldItalic r:id="rId63"/>
    </p:embeddedFont>
    <p:embeddedFont>
      <p:font typeface="Rod" panose="02030509050101010101" pitchFamily="49" charset="-79"/>
      <p:regular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8E40"/>
    <a:srgbClr val="B4862A"/>
    <a:srgbClr val="D3B57F"/>
    <a:srgbClr val="DDC7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07E58-58DE-484A-B345-AD78CC321187}" type="datetimeFigureOut">
              <a:rPr lang="en-US" smtClean="0"/>
              <a:t>12/26/2022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BAB93-E5BC-45C3-8A1F-4C16CB38DE07}" type="slidenum">
              <a:rPr lang="en-US" smtClean="0"/>
              <a:t>‹#›</a:t>
            </a:fld>
            <a:endParaRPr lang="en-US"/>
          </a:p>
        </p:txBody>
      </p:sp>
    </p:spTree>
    <p:extLst>
      <p:ext uri="{BB962C8B-B14F-4D97-AF65-F5344CB8AC3E}">
        <p14:creationId xmlns:p14="http://schemas.microsoft.com/office/powerpoint/2010/main" val="317291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204CC6-7EDE-4833-8CCD-F15493D77D42}"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D892-6CC1-4B60-094B-D90AB0D5E9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D30479-ABBB-C847-AEB8-735447D169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999D07-C069-5AC0-0334-67C8F955D227}"/>
              </a:ext>
            </a:extLst>
          </p:cNvPr>
          <p:cNvSpPr>
            <a:spLocks noGrp="1"/>
          </p:cNvSpPr>
          <p:nvPr>
            <p:ph type="dt" sz="half" idx="10"/>
          </p:nvPr>
        </p:nvSpPr>
        <p:spPr/>
        <p:txBody>
          <a:bodyPr/>
          <a:lstStyle/>
          <a:p>
            <a:fld id="{A00C596B-D550-431B-BFE7-8492A010A025}" type="datetimeFigureOut">
              <a:rPr lang="en-US" smtClean="0"/>
              <a:t>12/26/2022</a:t>
            </a:fld>
            <a:endParaRPr lang="en-US"/>
          </a:p>
        </p:txBody>
      </p:sp>
      <p:sp>
        <p:nvSpPr>
          <p:cNvPr id="5" name="Footer Placeholder 4">
            <a:extLst>
              <a:ext uri="{FF2B5EF4-FFF2-40B4-BE49-F238E27FC236}">
                <a16:creationId xmlns:a16="http://schemas.microsoft.com/office/drawing/2014/main" id="{174E7E13-6C7C-8008-B511-E81324B0B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60BC12-0BC6-22BE-45AB-21F94321033C}"/>
              </a:ext>
            </a:extLst>
          </p:cNvPr>
          <p:cNvSpPr>
            <a:spLocks noGrp="1"/>
          </p:cNvSpPr>
          <p:nvPr>
            <p:ph type="sldNum" sz="quarter" idx="12"/>
          </p:nvPr>
        </p:nvSpPr>
        <p:spPr/>
        <p:txBody>
          <a:bodyPr/>
          <a:lstStyle/>
          <a:p>
            <a:fld id="{96579B37-92BE-4BD0-BF2C-5173D305FB29}" type="slidenum">
              <a:rPr lang="en-US" smtClean="0"/>
              <a:t>‹#›</a:t>
            </a:fld>
            <a:endParaRPr lang="en-US"/>
          </a:p>
        </p:txBody>
      </p:sp>
    </p:spTree>
    <p:extLst>
      <p:ext uri="{BB962C8B-B14F-4D97-AF65-F5344CB8AC3E}">
        <p14:creationId xmlns:p14="http://schemas.microsoft.com/office/powerpoint/2010/main" val="237370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7391-6440-D5A1-DF29-CEB5647F3C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9E1AE9-0551-56EC-A29B-13E89E9669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EAEFD-372E-A9A4-2947-632AC294A3D1}"/>
              </a:ext>
            </a:extLst>
          </p:cNvPr>
          <p:cNvSpPr>
            <a:spLocks noGrp="1"/>
          </p:cNvSpPr>
          <p:nvPr>
            <p:ph type="dt" sz="half" idx="10"/>
          </p:nvPr>
        </p:nvSpPr>
        <p:spPr/>
        <p:txBody>
          <a:bodyPr/>
          <a:lstStyle/>
          <a:p>
            <a:fld id="{A00C596B-D550-431B-BFE7-8492A010A025}" type="datetimeFigureOut">
              <a:rPr lang="en-US" smtClean="0"/>
              <a:t>12/26/2022</a:t>
            </a:fld>
            <a:endParaRPr lang="en-US"/>
          </a:p>
        </p:txBody>
      </p:sp>
      <p:sp>
        <p:nvSpPr>
          <p:cNvPr id="5" name="Footer Placeholder 4">
            <a:extLst>
              <a:ext uri="{FF2B5EF4-FFF2-40B4-BE49-F238E27FC236}">
                <a16:creationId xmlns:a16="http://schemas.microsoft.com/office/drawing/2014/main" id="{457E4838-71AC-06EF-09F0-CE8E524F6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A4A14-4258-E7DC-9BCD-A5D9A1990336}"/>
              </a:ext>
            </a:extLst>
          </p:cNvPr>
          <p:cNvSpPr>
            <a:spLocks noGrp="1"/>
          </p:cNvSpPr>
          <p:nvPr>
            <p:ph type="sldNum" sz="quarter" idx="12"/>
          </p:nvPr>
        </p:nvSpPr>
        <p:spPr/>
        <p:txBody>
          <a:bodyPr/>
          <a:lstStyle/>
          <a:p>
            <a:fld id="{96579B37-92BE-4BD0-BF2C-5173D305FB29}" type="slidenum">
              <a:rPr lang="en-US" smtClean="0"/>
              <a:t>‹#›</a:t>
            </a:fld>
            <a:endParaRPr lang="en-US"/>
          </a:p>
        </p:txBody>
      </p:sp>
    </p:spTree>
    <p:extLst>
      <p:ext uri="{BB962C8B-B14F-4D97-AF65-F5344CB8AC3E}">
        <p14:creationId xmlns:p14="http://schemas.microsoft.com/office/powerpoint/2010/main" val="226609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6A3361-9B41-DE77-1A24-60B9718069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D16243-F2A4-E112-69F3-653376EB56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9EC90-D2DC-3A8E-B180-EACBDA64AFB4}"/>
              </a:ext>
            </a:extLst>
          </p:cNvPr>
          <p:cNvSpPr>
            <a:spLocks noGrp="1"/>
          </p:cNvSpPr>
          <p:nvPr>
            <p:ph type="dt" sz="half" idx="10"/>
          </p:nvPr>
        </p:nvSpPr>
        <p:spPr/>
        <p:txBody>
          <a:bodyPr/>
          <a:lstStyle/>
          <a:p>
            <a:fld id="{A00C596B-D550-431B-BFE7-8492A010A025}" type="datetimeFigureOut">
              <a:rPr lang="en-US" smtClean="0"/>
              <a:t>12/26/2022</a:t>
            </a:fld>
            <a:endParaRPr lang="en-US"/>
          </a:p>
        </p:txBody>
      </p:sp>
      <p:sp>
        <p:nvSpPr>
          <p:cNvPr id="5" name="Footer Placeholder 4">
            <a:extLst>
              <a:ext uri="{FF2B5EF4-FFF2-40B4-BE49-F238E27FC236}">
                <a16:creationId xmlns:a16="http://schemas.microsoft.com/office/drawing/2014/main" id="{15105154-B88F-E5B8-D96E-DDBFD8793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4EDF8-D306-47EA-113C-45E4A895C067}"/>
              </a:ext>
            </a:extLst>
          </p:cNvPr>
          <p:cNvSpPr>
            <a:spLocks noGrp="1"/>
          </p:cNvSpPr>
          <p:nvPr>
            <p:ph type="sldNum" sz="quarter" idx="12"/>
          </p:nvPr>
        </p:nvSpPr>
        <p:spPr/>
        <p:txBody>
          <a:bodyPr/>
          <a:lstStyle/>
          <a:p>
            <a:fld id="{96579B37-92BE-4BD0-BF2C-5173D305FB29}" type="slidenum">
              <a:rPr lang="en-US" smtClean="0"/>
              <a:t>‹#›</a:t>
            </a:fld>
            <a:endParaRPr lang="en-US"/>
          </a:p>
        </p:txBody>
      </p:sp>
    </p:spTree>
    <p:extLst>
      <p:ext uri="{BB962C8B-B14F-4D97-AF65-F5344CB8AC3E}">
        <p14:creationId xmlns:p14="http://schemas.microsoft.com/office/powerpoint/2010/main" val="224210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C720-0129-AE58-A295-DE34A55C8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3A9B7-4150-8574-B2BF-24DAF32B53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BAFA2-D7C0-94D1-BCAB-5508E898DC98}"/>
              </a:ext>
            </a:extLst>
          </p:cNvPr>
          <p:cNvSpPr>
            <a:spLocks noGrp="1"/>
          </p:cNvSpPr>
          <p:nvPr>
            <p:ph type="dt" sz="half" idx="10"/>
          </p:nvPr>
        </p:nvSpPr>
        <p:spPr/>
        <p:txBody>
          <a:bodyPr/>
          <a:lstStyle/>
          <a:p>
            <a:fld id="{A00C596B-D550-431B-BFE7-8492A010A025}" type="datetimeFigureOut">
              <a:rPr lang="en-US" smtClean="0"/>
              <a:t>12/26/2022</a:t>
            </a:fld>
            <a:endParaRPr lang="en-US"/>
          </a:p>
        </p:txBody>
      </p:sp>
      <p:sp>
        <p:nvSpPr>
          <p:cNvPr id="5" name="Footer Placeholder 4">
            <a:extLst>
              <a:ext uri="{FF2B5EF4-FFF2-40B4-BE49-F238E27FC236}">
                <a16:creationId xmlns:a16="http://schemas.microsoft.com/office/drawing/2014/main" id="{907D9CF2-F44B-00F9-A731-7FF282AC6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BEFBC-36D2-C602-AD50-12911E3A77FD}"/>
              </a:ext>
            </a:extLst>
          </p:cNvPr>
          <p:cNvSpPr>
            <a:spLocks noGrp="1"/>
          </p:cNvSpPr>
          <p:nvPr>
            <p:ph type="sldNum" sz="quarter" idx="12"/>
          </p:nvPr>
        </p:nvSpPr>
        <p:spPr/>
        <p:txBody>
          <a:bodyPr/>
          <a:lstStyle/>
          <a:p>
            <a:fld id="{96579B37-92BE-4BD0-BF2C-5173D305FB29}" type="slidenum">
              <a:rPr lang="en-US" smtClean="0"/>
              <a:t>‹#›</a:t>
            </a:fld>
            <a:endParaRPr lang="en-US"/>
          </a:p>
        </p:txBody>
      </p:sp>
    </p:spTree>
    <p:extLst>
      <p:ext uri="{BB962C8B-B14F-4D97-AF65-F5344CB8AC3E}">
        <p14:creationId xmlns:p14="http://schemas.microsoft.com/office/powerpoint/2010/main" val="159212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10A5-3689-C2B2-398C-82DA7D8B0D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33DF2-59A6-4513-FB8F-DA07B3F3C8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309978-89CB-C1C7-D9A2-89B99CD36F6A}"/>
              </a:ext>
            </a:extLst>
          </p:cNvPr>
          <p:cNvSpPr>
            <a:spLocks noGrp="1"/>
          </p:cNvSpPr>
          <p:nvPr>
            <p:ph type="dt" sz="half" idx="10"/>
          </p:nvPr>
        </p:nvSpPr>
        <p:spPr/>
        <p:txBody>
          <a:bodyPr/>
          <a:lstStyle/>
          <a:p>
            <a:fld id="{A00C596B-D550-431B-BFE7-8492A010A025}" type="datetimeFigureOut">
              <a:rPr lang="en-US" smtClean="0"/>
              <a:t>12/26/2022</a:t>
            </a:fld>
            <a:endParaRPr lang="en-US"/>
          </a:p>
        </p:txBody>
      </p:sp>
      <p:sp>
        <p:nvSpPr>
          <p:cNvPr id="5" name="Footer Placeholder 4">
            <a:extLst>
              <a:ext uri="{FF2B5EF4-FFF2-40B4-BE49-F238E27FC236}">
                <a16:creationId xmlns:a16="http://schemas.microsoft.com/office/drawing/2014/main" id="{C5070B53-8903-2973-7B57-A85FB0B39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23467-F969-B5F8-5D56-F530087ECADE}"/>
              </a:ext>
            </a:extLst>
          </p:cNvPr>
          <p:cNvSpPr>
            <a:spLocks noGrp="1"/>
          </p:cNvSpPr>
          <p:nvPr>
            <p:ph type="sldNum" sz="quarter" idx="12"/>
          </p:nvPr>
        </p:nvSpPr>
        <p:spPr/>
        <p:txBody>
          <a:bodyPr/>
          <a:lstStyle/>
          <a:p>
            <a:fld id="{96579B37-92BE-4BD0-BF2C-5173D305FB29}" type="slidenum">
              <a:rPr lang="en-US" smtClean="0"/>
              <a:t>‹#›</a:t>
            </a:fld>
            <a:endParaRPr lang="en-US"/>
          </a:p>
        </p:txBody>
      </p:sp>
    </p:spTree>
    <p:extLst>
      <p:ext uri="{BB962C8B-B14F-4D97-AF65-F5344CB8AC3E}">
        <p14:creationId xmlns:p14="http://schemas.microsoft.com/office/powerpoint/2010/main" val="5484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AFCF6-561F-218D-6ABC-CD58B77926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2E4E7-D429-8304-142E-72EE0BBAA7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C8201C-2551-6AF8-E272-04E2734B0D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03539F-2E8D-E73F-1D85-2F471D4FFF55}"/>
              </a:ext>
            </a:extLst>
          </p:cNvPr>
          <p:cNvSpPr>
            <a:spLocks noGrp="1"/>
          </p:cNvSpPr>
          <p:nvPr>
            <p:ph type="dt" sz="half" idx="10"/>
          </p:nvPr>
        </p:nvSpPr>
        <p:spPr/>
        <p:txBody>
          <a:bodyPr/>
          <a:lstStyle/>
          <a:p>
            <a:fld id="{A00C596B-D550-431B-BFE7-8492A010A025}" type="datetimeFigureOut">
              <a:rPr lang="en-US" smtClean="0"/>
              <a:t>12/26/2022</a:t>
            </a:fld>
            <a:endParaRPr lang="en-US"/>
          </a:p>
        </p:txBody>
      </p:sp>
      <p:sp>
        <p:nvSpPr>
          <p:cNvPr id="6" name="Footer Placeholder 5">
            <a:extLst>
              <a:ext uri="{FF2B5EF4-FFF2-40B4-BE49-F238E27FC236}">
                <a16:creationId xmlns:a16="http://schemas.microsoft.com/office/drawing/2014/main" id="{061DAF2B-30E8-9A97-AAC5-E76BD4D2B1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8DE7F-BB53-2E1B-2023-5131C3B94E53}"/>
              </a:ext>
            </a:extLst>
          </p:cNvPr>
          <p:cNvSpPr>
            <a:spLocks noGrp="1"/>
          </p:cNvSpPr>
          <p:nvPr>
            <p:ph type="sldNum" sz="quarter" idx="12"/>
          </p:nvPr>
        </p:nvSpPr>
        <p:spPr/>
        <p:txBody>
          <a:bodyPr/>
          <a:lstStyle/>
          <a:p>
            <a:fld id="{96579B37-92BE-4BD0-BF2C-5173D305FB29}" type="slidenum">
              <a:rPr lang="en-US" smtClean="0"/>
              <a:t>‹#›</a:t>
            </a:fld>
            <a:endParaRPr lang="en-US"/>
          </a:p>
        </p:txBody>
      </p:sp>
    </p:spTree>
    <p:extLst>
      <p:ext uri="{BB962C8B-B14F-4D97-AF65-F5344CB8AC3E}">
        <p14:creationId xmlns:p14="http://schemas.microsoft.com/office/powerpoint/2010/main" val="249114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3E8B-E2AA-DE58-D0A2-83A396E5A0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B1AF8A-A900-AAA5-8CF4-0B7D9E764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42D8E1-1F22-01A5-C261-1963F9102D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E53BCA-B0B8-2E22-417D-EF66B9B81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4381F1-EA1B-E63B-CA58-B45D63FD94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527A2E-EEFD-68D0-4AEB-AD5C58CA54B5}"/>
              </a:ext>
            </a:extLst>
          </p:cNvPr>
          <p:cNvSpPr>
            <a:spLocks noGrp="1"/>
          </p:cNvSpPr>
          <p:nvPr>
            <p:ph type="dt" sz="half" idx="10"/>
          </p:nvPr>
        </p:nvSpPr>
        <p:spPr/>
        <p:txBody>
          <a:bodyPr/>
          <a:lstStyle/>
          <a:p>
            <a:fld id="{A00C596B-D550-431B-BFE7-8492A010A025}" type="datetimeFigureOut">
              <a:rPr lang="en-US" smtClean="0"/>
              <a:t>12/26/2022</a:t>
            </a:fld>
            <a:endParaRPr lang="en-US"/>
          </a:p>
        </p:txBody>
      </p:sp>
      <p:sp>
        <p:nvSpPr>
          <p:cNvPr id="8" name="Footer Placeholder 7">
            <a:extLst>
              <a:ext uri="{FF2B5EF4-FFF2-40B4-BE49-F238E27FC236}">
                <a16:creationId xmlns:a16="http://schemas.microsoft.com/office/drawing/2014/main" id="{82DE822A-4D07-0F02-8A54-C96FA38452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22E586-AF47-843F-F055-8BDBDB490FF5}"/>
              </a:ext>
            </a:extLst>
          </p:cNvPr>
          <p:cNvSpPr>
            <a:spLocks noGrp="1"/>
          </p:cNvSpPr>
          <p:nvPr>
            <p:ph type="sldNum" sz="quarter" idx="12"/>
          </p:nvPr>
        </p:nvSpPr>
        <p:spPr/>
        <p:txBody>
          <a:bodyPr/>
          <a:lstStyle/>
          <a:p>
            <a:fld id="{96579B37-92BE-4BD0-BF2C-5173D305FB29}" type="slidenum">
              <a:rPr lang="en-US" smtClean="0"/>
              <a:t>‹#›</a:t>
            </a:fld>
            <a:endParaRPr lang="en-US"/>
          </a:p>
        </p:txBody>
      </p:sp>
    </p:spTree>
    <p:extLst>
      <p:ext uri="{BB962C8B-B14F-4D97-AF65-F5344CB8AC3E}">
        <p14:creationId xmlns:p14="http://schemas.microsoft.com/office/powerpoint/2010/main" val="202495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2A0B-C7E5-0B91-6627-D75465E2A6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48FD05-5410-C023-B677-C6FE3B477BC8}"/>
              </a:ext>
            </a:extLst>
          </p:cNvPr>
          <p:cNvSpPr>
            <a:spLocks noGrp="1"/>
          </p:cNvSpPr>
          <p:nvPr>
            <p:ph type="dt" sz="half" idx="10"/>
          </p:nvPr>
        </p:nvSpPr>
        <p:spPr/>
        <p:txBody>
          <a:bodyPr/>
          <a:lstStyle/>
          <a:p>
            <a:fld id="{A00C596B-D550-431B-BFE7-8492A010A025}" type="datetimeFigureOut">
              <a:rPr lang="en-US" smtClean="0"/>
              <a:t>12/26/2022</a:t>
            </a:fld>
            <a:endParaRPr lang="en-US"/>
          </a:p>
        </p:txBody>
      </p:sp>
      <p:sp>
        <p:nvSpPr>
          <p:cNvPr id="4" name="Footer Placeholder 3">
            <a:extLst>
              <a:ext uri="{FF2B5EF4-FFF2-40B4-BE49-F238E27FC236}">
                <a16:creationId xmlns:a16="http://schemas.microsoft.com/office/drawing/2014/main" id="{0BA18EBB-4A40-387D-953E-C1B3DAB1BE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78048A-D2F2-B40F-584F-62DDB1465C69}"/>
              </a:ext>
            </a:extLst>
          </p:cNvPr>
          <p:cNvSpPr>
            <a:spLocks noGrp="1"/>
          </p:cNvSpPr>
          <p:nvPr>
            <p:ph type="sldNum" sz="quarter" idx="12"/>
          </p:nvPr>
        </p:nvSpPr>
        <p:spPr/>
        <p:txBody>
          <a:bodyPr/>
          <a:lstStyle/>
          <a:p>
            <a:fld id="{96579B37-92BE-4BD0-BF2C-5173D305FB29}" type="slidenum">
              <a:rPr lang="en-US" smtClean="0"/>
              <a:t>‹#›</a:t>
            </a:fld>
            <a:endParaRPr lang="en-US"/>
          </a:p>
        </p:txBody>
      </p:sp>
    </p:spTree>
    <p:extLst>
      <p:ext uri="{BB962C8B-B14F-4D97-AF65-F5344CB8AC3E}">
        <p14:creationId xmlns:p14="http://schemas.microsoft.com/office/powerpoint/2010/main" val="355157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0E1C2B-941E-E394-3915-0EEB1F055225}"/>
              </a:ext>
            </a:extLst>
          </p:cNvPr>
          <p:cNvSpPr>
            <a:spLocks noGrp="1"/>
          </p:cNvSpPr>
          <p:nvPr>
            <p:ph type="dt" sz="half" idx="10"/>
          </p:nvPr>
        </p:nvSpPr>
        <p:spPr/>
        <p:txBody>
          <a:bodyPr/>
          <a:lstStyle/>
          <a:p>
            <a:fld id="{A00C596B-D550-431B-BFE7-8492A010A025}" type="datetimeFigureOut">
              <a:rPr lang="en-US" smtClean="0"/>
              <a:t>12/26/2022</a:t>
            </a:fld>
            <a:endParaRPr lang="en-US"/>
          </a:p>
        </p:txBody>
      </p:sp>
      <p:sp>
        <p:nvSpPr>
          <p:cNvPr id="3" name="Footer Placeholder 2">
            <a:extLst>
              <a:ext uri="{FF2B5EF4-FFF2-40B4-BE49-F238E27FC236}">
                <a16:creationId xmlns:a16="http://schemas.microsoft.com/office/drawing/2014/main" id="{B3A2E58B-EF25-35A2-F84D-869B305F9F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E5B076-3880-E126-FD28-35516708478C}"/>
              </a:ext>
            </a:extLst>
          </p:cNvPr>
          <p:cNvSpPr>
            <a:spLocks noGrp="1"/>
          </p:cNvSpPr>
          <p:nvPr>
            <p:ph type="sldNum" sz="quarter" idx="12"/>
          </p:nvPr>
        </p:nvSpPr>
        <p:spPr/>
        <p:txBody>
          <a:bodyPr/>
          <a:lstStyle/>
          <a:p>
            <a:fld id="{96579B37-92BE-4BD0-BF2C-5173D305FB29}" type="slidenum">
              <a:rPr lang="en-US" smtClean="0"/>
              <a:t>‹#›</a:t>
            </a:fld>
            <a:endParaRPr lang="en-US"/>
          </a:p>
        </p:txBody>
      </p:sp>
    </p:spTree>
    <p:extLst>
      <p:ext uri="{BB962C8B-B14F-4D97-AF65-F5344CB8AC3E}">
        <p14:creationId xmlns:p14="http://schemas.microsoft.com/office/powerpoint/2010/main" val="89285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4041F-BFBB-359D-727B-B686878F7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443A81-6FF9-64E8-B310-4F0106BE89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71B0A-287F-66ED-F16C-C2E458373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BAD680-2D0B-1F45-6B73-51F7DA746FD2}"/>
              </a:ext>
            </a:extLst>
          </p:cNvPr>
          <p:cNvSpPr>
            <a:spLocks noGrp="1"/>
          </p:cNvSpPr>
          <p:nvPr>
            <p:ph type="dt" sz="half" idx="10"/>
          </p:nvPr>
        </p:nvSpPr>
        <p:spPr/>
        <p:txBody>
          <a:bodyPr/>
          <a:lstStyle/>
          <a:p>
            <a:fld id="{A00C596B-D550-431B-BFE7-8492A010A025}" type="datetimeFigureOut">
              <a:rPr lang="en-US" smtClean="0"/>
              <a:t>12/26/2022</a:t>
            </a:fld>
            <a:endParaRPr lang="en-US"/>
          </a:p>
        </p:txBody>
      </p:sp>
      <p:sp>
        <p:nvSpPr>
          <p:cNvPr id="6" name="Footer Placeholder 5">
            <a:extLst>
              <a:ext uri="{FF2B5EF4-FFF2-40B4-BE49-F238E27FC236}">
                <a16:creationId xmlns:a16="http://schemas.microsoft.com/office/drawing/2014/main" id="{C6553696-ACE6-1F20-B5BC-B7D1066A1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D67980-A4CE-B303-A2CE-E31DAC9DC19F}"/>
              </a:ext>
            </a:extLst>
          </p:cNvPr>
          <p:cNvSpPr>
            <a:spLocks noGrp="1"/>
          </p:cNvSpPr>
          <p:nvPr>
            <p:ph type="sldNum" sz="quarter" idx="12"/>
          </p:nvPr>
        </p:nvSpPr>
        <p:spPr/>
        <p:txBody>
          <a:bodyPr/>
          <a:lstStyle/>
          <a:p>
            <a:fld id="{96579B37-92BE-4BD0-BF2C-5173D305FB29}" type="slidenum">
              <a:rPr lang="en-US" smtClean="0"/>
              <a:t>‹#›</a:t>
            </a:fld>
            <a:endParaRPr lang="en-US"/>
          </a:p>
        </p:txBody>
      </p:sp>
    </p:spTree>
    <p:extLst>
      <p:ext uri="{BB962C8B-B14F-4D97-AF65-F5344CB8AC3E}">
        <p14:creationId xmlns:p14="http://schemas.microsoft.com/office/powerpoint/2010/main" val="99404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2621-1DE9-82CD-CBAB-B09465F04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7B21A7-7D8C-A9E2-9A68-3A294702DD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4158AA-7046-294C-BA20-BA5270601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C0713A-47BD-6E0A-445F-569608489C7F}"/>
              </a:ext>
            </a:extLst>
          </p:cNvPr>
          <p:cNvSpPr>
            <a:spLocks noGrp="1"/>
          </p:cNvSpPr>
          <p:nvPr>
            <p:ph type="dt" sz="half" idx="10"/>
          </p:nvPr>
        </p:nvSpPr>
        <p:spPr/>
        <p:txBody>
          <a:bodyPr/>
          <a:lstStyle/>
          <a:p>
            <a:fld id="{A00C596B-D550-431B-BFE7-8492A010A025}" type="datetimeFigureOut">
              <a:rPr lang="en-US" smtClean="0"/>
              <a:t>12/26/2022</a:t>
            </a:fld>
            <a:endParaRPr lang="en-US"/>
          </a:p>
        </p:txBody>
      </p:sp>
      <p:sp>
        <p:nvSpPr>
          <p:cNvPr id="6" name="Footer Placeholder 5">
            <a:extLst>
              <a:ext uri="{FF2B5EF4-FFF2-40B4-BE49-F238E27FC236}">
                <a16:creationId xmlns:a16="http://schemas.microsoft.com/office/drawing/2014/main" id="{D7F24137-F72E-0D99-FB79-3D63E61FA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B5BC2B-3D5E-1941-93E9-D0CE03A69FEA}"/>
              </a:ext>
            </a:extLst>
          </p:cNvPr>
          <p:cNvSpPr>
            <a:spLocks noGrp="1"/>
          </p:cNvSpPr>
          <p:nvPr>
            <p:ph type="sldNum" sz="quarter" idx="12"/>
          </p:nvPr>
        </p:nvSpPr>
        <p:spPr/>
        <p:txBody>
          <a:bodyPr/>
          <a:lstStyle/>
          <a:p>
            <a:fld id="{96579B37-92BE-4BD0-BF2C-5173D305FB29}" type="slidenum">
              <a:rPr lang="en-US" smtClean="0"/>
              <a:t>‹#›</a:t>
            </a:fld>
            <a:endParaRPr lang="en-US"/>
          </a:p>
        </p:txBody>
      </p:sp>
    </p:spTree>
    <p:extLst>
      <p:ext uri="{BB962C8B-B14F-4D97-AF65-F5344CB8AC3E}">
        <p14:creationId xmlns:p14="http://schemas.microsoft.com/office/powerpoint/2010/main" val="135902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D03DAE-3B1F-ED05-BEF2-48A48A5E60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D0E59A-65D4-A736-98EA-960D034F2B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922D4-42A9-9661-1D75-E3CAC692C9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C596B-D550-431B-BFE7-8492A010A025}" type="datetimeFigureOut">
              <a:rPr lang="en-US" smtClean="0"/>
              <a:t>12/26/2022</a:t>
            </a:fld>
            <a:endParaRPr lang="en-US"/>
          </a:p>
        </p:txBody>
      </p:sp>
      <p:sp>
        <p:nvSpPr>
          <p:cNvPr id="5" name="Footer Placeholder 4">
            <a:extLst>
              <a:ext uri="{FF2B5EF4-FFF2-40B4-BE49-F238E27FC236}">
                <a16:creationId xmlns:a16="http://schemas.microsoft.com/office/drawing/2014/main" id="{FB7424EB-667A-D302-6700-2642B66A98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34FDF6-31C6-8BDC-6D89-823AEA1B1A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79B37-92BE-4BD0-BF2C-5173D305FB29}" type="slidenum">
              <a:rPr lang="en-US" smtClean="0"/>
              <a:t>‹#›</a:t>
            </a:fld>
            <a:endParaRPr lang="en-US"/>
          </a:p>
        </p:txBody>
      </p:sp>
    </p:spTree>
    <p:extLst>
      <p:ext uri="{BB962C8B-B14F-4D97-AF65-F5344CB8AC3E}">
        <p14:creationId xmlns:p14="http://schemas.microsoft.com/office/powerpoint/2010/main" val="1644071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ED5A0D-C47C-4F0B-86A3-32016DECF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695608"/>
            <a:ext cx="9144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Matthew 13 Luke 8, 13</a:t>
            </a:r>
          </a:p>
        </p:txBody>
      </p:sp>
      <p:grpSp>
        <p:nvGrpSpPr>
          <p:cNvPr id="3" name="Group 159">
            <a:extLst>
              <a:ext uri="{FF2B5EF4-FFF2-40B4-BE49-F238E27FC236}">
                <a16:creationId xmlns:a16="http://schemas.microsoft.com/office/drawing/2014/main" id="{C8648F91-848F-F83E-6E3B-971B420F9F9B}"/>
              </a:ext>
            </a:extLst>
          </p:cNvPr>
          <p:cNvGrpSpPr/>
          <p:nvPr/>
        </p:nvGrpSpPr>
        <p:grpSpPr>
          <a:xfrm>
            <a:off x="7925955" y="2291114"/>
            <a:ext cx="1409010" cy="3044755"/>
            <a:chOff x="6172200" y="838200"/>
            <a:chExt cx="2362200" cy="4812748"/>
          </a:xfrm>
        </p:grpSpPr>
        <p:sp>
          <p:nvSpPr>
            <p:cNvPr id="6" name="Cloud 5">
              <a:extLst>
                <a:ext uri="{FF2B5EF4-FFF2-40B4-BE49-F238E27FC236}">
                  <a16:creationId xmlns:a16="http://schemas.microsoft.com/office/drawing/2014/main" id="{0F4B8CA4-1BAF-A89E-9E6C-D090696DDCA5}"/>
                </a:ext>
              </a:extLst>
            </p:cNvPr>
            <p:cNvSpPr/>
            <p:nvPr/>
          </p:nvSpPr>
          <p:spPr>
            <a:xfrm rot="18382183">
              <a:off x="6366850" y="1239255"/>
              <a:ext cx="811804" cy="52721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a:extLst>
                <a:ext uri="{FF2B5EF4-FFF2-40B4-BE49-F238E27FC236}">
                  <a16:creationId xmlns:a16="http://schemas.microsoft.com/office/drawing/2014/main" id="{4EC740A5-A261-9049-2F92-27B524BFB475}"/>
                </a:ext>
              </a:extLst>
            </p:cNvPr>
            <p:cNvSpPr/>
            <p:nvPr/>
          </p:nvSpPr>
          <p:spPr>
            <a:xfrm rot="5749123">
              <a:off x="7608274" y="1294247"/>
              <a:ext cx="748244" cy="52721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9E217B8-0BDF-8430-C815-E6B5F87C1B44}"/>
                </a:ext>
              </a:extLst>
            </p:cNvPr>
            <p:cNvSpPr/>
            <p:nvPr/>
          </p:nvSpPr>
          <p:spPr>
            <a:xfrm rot="6128217">
              <a:off x="7471454" y="5064338"/>
              <a:ext cx="476330" cy="664949"/>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573D8E2-8A43-DFE0-DEAD-3CD280D3D272}"/>
                </a:ext>
              </a:extLst>
            </p:cNvPr>
            <p:cNvSpPr/>
            <p:nvPr/>
          </p:nvSpPr>
          <p:spPr>
            <a:xfrm rot="4472555">
              <a:off x="6854616" y="5080308"/>
              <a:ext cx="476330" cy="664949"/>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C528310-C0F0-8A03-423B-E6B73D69294F}"/>
                </a:ext>
              </a:extLst>
            </p:cNvPr>
            <p:cNvSpPr/>
            <p:nvPr/>
          </p:nvSpPr>
          <p:spPr>
            <a:xfrm rot="2901859">
              <a:off x="6303943" y="3357581"/>
              <a:ext cx="384472" cy="64795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9854321-F37C-3A7D-5DE2-7027B11D194F}"/>
                </a:ext>
              </a:extLst>
            </p:cNvPr>
            <p:cNvSpPr/>
            <p:nvPr/>
          </p:nvSpPr>
          <p:spPr>
            <a:xfrm rot="20226769">
              <a:off x="8076666" y="3320225"/>
              <a:ext cx="457734" cy="57219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38E8688C-09A4-D07C-CA1B-3A4F57DAB1ED}"/>
                </a:ext>
              </a:extLst>
            </p:cNvPr>
            <p:cNvSpPr/>
            <p:nvPr/>
          </p:nvSpPr>
          <p:spPr>
            <a:xfrm>
              <a:off x="7405412" y="4162184"/>
              <a:ext cx="625262" cy="1215920"/>
            </a:xfrm>
            <a:prstGeom prst="trapezoi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CC761E62-56A9-3641-5A0D-F04B9BAD57F5}"/>
                </a:ext>
              </a:extLst>
            </p:cNvPr>
            <p:cNvSpPr/>
            <p:nvPr/>
          </p:nvSpPr>
          <p:spPr>
            <a:xfrm>
              <a:off x="6780150" y="4162184"/>
              <a:ext cx="625262" cy="1215920"/>
            </a:xfrm>
            <a:prstGeom prst="trapezoi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EE3022B9-E973-B07D-FD74-DA1E4EF15166}"/>
                </a:ext>
              </a:extLst>
            </p:cNvPr>
            <p:cNvSpPr/>
            <p:nvPr/>
          </p:nvSpPr>
          <p:spPr>
            <a:xfrm>
              <a:off x="6502253" y="2374067"/>
              <a:ext cx="1806313" cy="2676665"/>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7B5E95A1-5348-1EEB-5CBC-644B0947B572}"/>
                </a:ext>
              </a:extLst>
            </p:cNvPr>
            <p:cNvSpPr/>
            <p:nvPr/>
          </p:nvSpPr>
          <p:spPr>
            <a:xfrm rot="10800000">
              <a:off x="7127517" y="2374067"/>
              <a:ext cx="555789" cy="292977"/>
            </a:xfrm>
            <a:prstGeom prst="trapezoid">
              <a:avLst>
                <a:gd name="adj" fmla="val 3730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6F27A3DA-7081-57F9-9279-FCEAB842D873}"/>
                </a:ext>
              </a:extLst>
            </p:cNvPr>
            <p:cNvSpPr/>
            <p:nvPr/>
          </p:nvSpPr>
          <p:spPr>
            <a:xfrm rot="1442139">
              <a:off x="6432499" y="2221432"/>
              <a:ext cx="627799" cy="1541002"/>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1F4203DC-B8EF-35F6-1516-5B16E125ACF9}"/>
                </a:ext>
              </a:extLst>
            </p:cNvPr>
            <p:cNvSpPr/>
            <p:nvPr/>
          </p:nvSpPr>
          <p:spPr>
            <a:xfrm rot="20249249">
              <a:off x="7745414" y="2212148"/>
              <a:ext cx="572700" cy="1541002"/>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21BAC22-0BDE-CFC0-C90C-F16577F31EC9}"/>
                </a:ext>
              </a:extLst>
            </p:cNvPr>
            <p:cNvSpPr/>
            <p:nvPr/>
          </p:nvSpPr>
          <p:spPr>
            <a:xfrm>
              <a:off x="6710675" y="943572"/>
              <a:ext cx="1320000" cy="164506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a:extLst>
                <a:ext uri="{FF2B5EF4-FFF2-40B4-BE49-F238E27FC236}">
                  <a16:creationId xmlns:a16="http://schemas.microsoft.com/office/drawing/2014/main" id="{9781A2A7-B45E-0251-6B2D-D9E2E1CE9D75}"/>
                </a:ext>
              </a:extLst>
            </p:cNvPr>
            <p:cNvSpPr/>
            <p:nvPr/>
          </p:nvSpPr>
          <p:spPr>
            <a:xfrm rot="600599">
              <a:off x="6753239" y="838200"/>
              <a:ext cx="1278512" cy="682573"/>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62">
              <a:extLst>
                <a:ext uri="{FF2B5EF4-FFF2-40B4-BE49-F238E27FC236}">
                  <a16:creationId xmlns:a16="http://schemas.microsoft.com/office/drawing/2014/main" id="{194A5068-C2D3-A13A-9448-A38464C029F8}"/>
                </a:ext>
              </a:extLst>
            </p:cNvPr>
            <p:cNvGrpSpPr/>
            <p:nvPr/>
          </p:nvGrpSpPr>
          <p:grpSpPr>
            <a:xfrm>
              <a:off x="6629400" y="1143000"/>
              <a:ext cx="1524000" cy="228600"/>
              <a:chOff x="6571728" y="1086622"/>
              <a:chExt cx="1528420" cy="286099"/>
            </a:xfrm>
          </p:grpSpPr>
          <p:sp>
            <p:nvSpPr>
              <p:cNvPr id="45" name="Rounded Rectangle 132">
                <a:extLst>
                  <a:ext uri="{FF2B5EF4-FFF2-40B4-BE49-F238E27FC236}">
                    <a16:creationId xmlns:a16="http://schemas.microsoft.com/office/drawing/2014/main" id="{2CA0AF41-9909-0F2A-57E0-1DDA3073D24E}"/>
                  </a:ext>
                </a:extLst>
              </p:cNvPr>
              <p:cNvSpPr/>
              <p:nvPr/>
            </p:nvSpPr>
            <p:spPr>
              <a:xfrm>
                <a:off x="6571728" y="1086622"/>
                <a:ext cx="1528420" cy="286099"/>
              </a:xfrm>
              <a:prstGeom prst="roundRect">
                <a:avLst>
                  <a:gd name="adj" fmla="val 5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FA04B758-A3E4-F7F9-8838-A072BE0E3E42}"/>
                  </a:ext>
                </a:extLst>
              </p:cNvPr>
              <p:cNvSpPr/>
              <p:nvPr/>
            </p:nvSpPr>
            <p:spPr>
              <a:xfrm rot="10800000">
                <a:off x="6710675"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618D0AB5-4036-9A9B-6F86-D09E29C33AB8}"/>
                  </a:ext>
                </a:extLst>
              </p:cNvPr>
              <p:cNvSpPr/>
              <p:nvPr/>
            </p:nvSpPr>
            <p:spPr>
              <a:xfrm rot="10800000">
                <a:off x="6988569"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a:extLst>
                  <a:ext uri="{FF2B5EF4-FFF2-40B4-BE49-F238E27FC236}">
                    <a16:creationId xmlns:a16="http://schemas.microsoft.com/office/drawing/2014/main" id="{F4602944-F149-D826-E813-BEE0A2F8838D}"/>
                  </a:ext>
                </a:extLst>
              </p:cNvPr>
              <p:cNvSpPr/>
              <p:nvPr/>
            </p:nvSpPr>
            <p:spPr>
              <a:xfrm rot="10800000">
                <a:off x="7266464"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a:extLst>
                  <a:ext uri="{FF2B5EF4-FFF2-40B4-BE49-F238E27FC236}">
                    <a16:creationId xmlns:a16="http://schemas.microsoft.com/office/drawing/2014/main" id="{FB7A74DA-49BA-A597-C5FE-3F79349D7300}"/>
                  </a:ext>
                </a:extLst>
              </p:cNvPr>
              <p:cNvSpPr/>
              <p:nvPr/>
            </p:nvSpPr>
            <p:spPr>
              <a:xfrm rot="10800000">
                <a:off x="7544358"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a:extLst>
                  <a:ext uri="{FF2B5EF4-FFF2-40B4-BE49-F238E27FC236}">
                    <a16:creationId xmlns:a16="http://schemas.microsoft.com/office/drawing/2014/main" id="{D9F17E40-1BE9-107D-0EA3-44FA31748396}"/>
                  </a:ext>
                </a:extLst>
              </p:cNvPr>
              <p:cNvSpPr/>
              <p:nvPr/>
            </p:nvSpPr>
            <p:spPr>
              <a:xfrm rot="10800000">
                <a:off x="7822253"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loud 20">
              <a:extLst>
                <a:ext uri="{FF2B5EF4-FFF2-40B4-BE49-F238E27FC236}">
                  <a16:creationId xmlns:a16="http://schemas.microsoft.com/office/drawing/2014/main" id="{F5687F8C-764D-9F74-B3FD-0681EECF4ADA}"/>
                </a:ext>
              </a:extLst>
            </p:cNvPr>
            <p:cNvSpPr/>
            <p:nvPr/>
          </p:nvSpPr>
          <p:spPr>
            <a:xfrm rot="985445">
              <a:off x="6909699" y="2058571"/>
              <a:ext cx="803565" cy="7007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9575709-AED2-5EA6-820B-0389FDCD3628}"/>
                </a:ext>
              </a:extLst>
            </p:cNvPr>
            <p:cNvSpPr/>
            <p:nvPr/>
          </p:nvSpPr>
          <p:spPr>
            <a:xfrm rot="4566761">
              <a:off x="7264823" y="2101899"/>
              <a:ext cx="139922" cy="29320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63">
              <a:extLst>
                <a:ext uri="{FF2B5EF4-FFF2-40B4-BE49-F238E27FC236}">
                  <a16:creationId xmlns:a16="http://schemas.microsoft.com/office/drawing/2014/main" id="{28FBA45D-F86F-5727-1ED8-874A8B6912CA}"/>
                </a:ext>
              </a:extLst>
            </p:cNvPr>
            <p:cNvGrpSpPr/>
            <p:nvPr/>
          </p:nvGrpSpPr>
          <p:grpSpPr>
            <a:xfrm>
              <a:off x="6629400" y="3352800"/>
              <a:ext cx="1295400" cy="1371600"/>
              <a:chOff x="7543801" y="3581401"/>
              <a:chExt cx="1066799" cy="1066800"/>
            </a:xfrm>
          </p:grpSpPr>
          <p:sp>
            <p:nvSpPr>
              <p:cNvPr id="40" name="Rounded Rectangle 127">
                <a:extLst>
                  <a:ext uri="{FF2B5EF4-FFF2-40B4-BE49-F238E27FC236}">
                    <a16:creationId xmlns:a16="http://schemas.microsoft.com/office/drawing/2014/main" id="{4B5E07DD-D1E6-8CF9-F5BA-EC1946CECA0C}"/>
                  </a:ext>
                </a:extLst>
              </p:cNvPr>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62">
                <a:extLst>
                  <a:ext uri="{FF2B5EF4-FFF2-40B4-BE49-F238E27FC236}">
                    <a16:creationId xmlns:a16="http://schemas.microsoft.com/office/drawing/2014/main" id="{08976187-23C1-92BE-8DF6-6E0055B0C9D0}"/>
                  </a:ext>
                </a:extLst>
              </p:cNvPr>
              <p:cNvGrpSpPr/>
              <p:nvPr/>
            </p:nvGrpSpPr>
            <p:grpSpPr>
              <a:xfrm>
                <a:off x="7543801" y="3581401"/>
                <a:ext cx="457200" cy="1066800"/>
                <a:chOff x="6827799" y="4800600"/>
                <a:chExt cx="868401" cy="2043177"/>
              </a:xfrm>
              <a:solidFill>
                <a:srgbClr val="D98A33"/>
              </a:solidFill>
            </p:grpSpPr>
            <p:sp>
              <p:nvSpPr>
                <p:cNvPr id="42" name="Double Wave 41">
                  <a:extLst>
                    <a:ext uri="{FF2B5EF4-FFF2-40B4-BE49-F238E27FC236}">
                      <a16:creationId xmlns:a16="http://schemas.microsoft.com/office/drawing/2014/main" id="{7830A93B-FA6F-6987-D6BE-EB1C334B6912}"/>
                    </a:ext>
                  </a:extLst>
                </p:cNvPr>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uble Wave 42">
                  <a:extLst>
                    <a:ext uri="{FF2B5EF4-FFF2-40B4-BE49-F238E27FC236}">
                      <a16:creationId xmlns:a16="http://schemas.microsoft.com/office/drawing/2014/main" id="{7B444913-5321-1DA6-8AFA-97AD9CDF298F}"/>
                    </a:ext>
                  </a:extLst>
                </p:cNvPr>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31">
                  <a:extLst>
                    <a:ext uri="{FF2B5EF4-FFF2-40B4-BE49-F238E27FC236}">
                      <a16:creationId xmlns:a16="http://schemas.microsoft.com/office/drawing/2014/main" id="{2024E503-0CE8-15C0-8DC2-BD6ADD838CBD}"/>
                    </a:ext>
                  </a:extLst>
                </p:cNvPr>
                <p:cNvSpPr/>
                <p:nvPr/>
              </p:nvSpPr>
              <p:spPr>
                <a:xfrm>
                  <a:off x="7010400" y="4800600"/>
                  <a:ext cx="685800" cy="609600"/>
                </a:xfrm>
                <a:prstGeom prst="roundRect">
                  <a:avLst>
                    <a:gd name="adj" fmla="val 3165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169">
              <a:extLst>
                <a:ext uri="{FF2B5EF4-FFF2-40B4-BE49-F238E27FC236}">
                  <a16:creationId xmlns:a16="http://schemas.microsoft.com/office/drawing/2014/main" id="{5F1C5FCD-D611-1C99-37F3-048724D468E1}"/>
                </a:ext>
              </a:extLst>
            </p:cNvPr>
            <p:cNvGrpSpPr/>
            <p:nvPr/>
          </p:nvGrpSpPr>
          <p:grpSpPr>
            <a:xfrm>
              <a:off x="6477000" y="4495800"/>
              <a:ext cx="1800069" cy="609600"/>
              <a:chOff x="0" y="4648200"/>
              <a:chExt cx="3986134" cy="1541489"/>
            </a:xfrm>
          </p:grpSpPr>
          <p:grpSp>
            <p:nvGrpSpPr>
              <p:cNvPr id="25" name="Group 138">
                <a:extLst>
                  <a:ext uri="{FF2B5EF4-FFF2-40B4-BE49-F238E27FC236}">
                    <a16:creationId xmlns:a16="http://schemas.microsoft.com/office/drawing/2014/main" id="{7C82B65B-ADC4-7988-7798-BC25A33F49C7}"/>
                  </a:ext>
                </a:extLst>
              </p:cNvPr>
              <p:cNvGrpSpPr/>
              <p:nvPr/>
            </p:nvGrpSpPr>
            <p:grpSpPr>
              <a:xfrm>
                <a:off x="0" y="4648200"/>
                <a:ext cx="1600200" cy="1524000"/>
                <a:chOff x="533400" y="4648200"/>
                <a:chExt cx="1905000" cy="1828800"/>
              </a:xfrm>
            </p:grpSpPr>
            <p:sp>
              <p:nvSpPr>
                <p:cNvPr id="36" name="Plus 123">
                  <a:extLst>
                    <a:ext uri="{FF2B5EF4-FFF2-40B4-BE49-F238E27FC236}">
                      <a16:creationId xmlns:a16="http://schemas.microsoft.com/office/drawing/2014/main" id="{E5A01460-190B-DB80-4FA9-899C1666F7B3}"/>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3252DBA1-83FC-1B84-24D9-876360B5B1E9}"/>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a:extLst>
                    <a:ext uri="{FF2B5EF4-FFF2-40B4-BE49-F238E27FC236}">
                      <a16:creationId xmlns:a16="http://schemas.microsoft.com/office/drawing/2014/main" id="{C6640C3E-386E-BECB-8294-2CFF9FBC5E0C}"/>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BF22A343-1564-9A8F-1D55-692AA5503FD5}"/>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39">
                <a:extLst>
                  <a:ext uri="{FF2B5EF4-FFF2-40B4-BE49-F238E27FC236}">
                    <a16:creationId xmlns:a16="http://schemas.microsoft.com/office/drawing/2014/main" id="{A996E045-39EC-D754-68D2-2E6FCEBC94FA}"/>
                  </a:ext>
                </a:extLst>
              </p:cNvPr>
              <p:cNvGrpSpPr/>
              <p:nvPr/>
            </p:nvGrpSpPr>
            <p:grpSpPr>
              <a:xfrm>
                <a:off x="1182973" y="4665689"/>
                <a:ext cx="1600200" cy="1524000"/>
                <a:chOff x="533400" y="4648200"/>
                <a:chExt cx="1905000" cy="1828800"/>
              </a:xfrm>
            </p:grpSpPr>
            <p:sp>
              <p:nvSpPr>
                <p:cNvPr id="32" name="Plus 119">
                  <a:extLst>
                    <a:ext uri="{FF2B5EF4-FFF2-40B4-BE49-F238E27FC236}">
                      <a16:creationId xmlns:a16="http://schemas.microsoft.com/office/drawing/2014/main" id="{29AEE68A-9C36-C7FF-7AA9-C3DD7F5CC40D}"/>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1F11948C-2C29-89AE-F0FB-00CD93254B04}"/>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4AD34FDC-4CD4-9051-1AAA-8E6BAD37986C}"/>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58001418-4A9C-9674-937B-9225B83107A7}"/>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44">
                <a:extLst>
                  <a:ext uri="{FF2B5EF4-FFF2-40B4-BE49-F238E27FC236}">
                    <a16:creationId xmlns:a16="http://schemas.microsoft.com/office/drawing/2014/main" id="{7D00B263-20AB-FF05-EB00-EC181DD54B57}"/>
                  </a:ext>
                </a:extLst>
              </p:cNvPr>
              <p:cNvGrpSpPr/>
              <p:nvPr/>
            </p:nvGrpSpPr>
            <p:grpSpPr>
              <a:xfrm>
                <a:off x="2385934" y="4665689"/>
                <a:ext cx="1600200" cy="1524000"/>
                <a:chOff x="533400" y="4648200"/>
                <a:chExt cx="1905000" cy="1828800"/>
              </a:xfrm>
            </p:grpSpPr>
            <p:sp>
              <p:nvSpPr>
                <p:cNvPr id="28" name="Plus 115">
                  <a:extLst>
                    <a:ext uri="{FF2B5EF4-FFF2-40B4-BE49-F238E27FC236}">
                      <a16:creationId xmlns:a16="http://schemas.microsoft.com/office/drawing/2014/main" id="{DAB10B09-6061-3C3F-C072-096DE8F1B619}"/>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680AC4C4-D499-BD52-CDF0-F0597437332B}"/>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348622F3-05A1-E16C-AE24-C2DE18C7D8F3}"/>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7F82E64B-3829-4481-4FF8-0DC1BDEB6A79}"/>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4" name="Group 143">
            <a:extLst>
              <a:ext uri="{FF2B5EF4-FFF2-40B4-BE49-F238E27FC236}">
                <a16:creationId xmlns:a16="http://schemas.microsoft.com/office/drawing/2014/main" id="{CE883F68-A7BF-36F4-445D-2481B61A3FDB}"/>
              </a:ext>
            </a:extLst>
          </p:cNvPr>
          <p:cNvGrpSpPr/>
          <p:nvPr/>
        </p:nvGrpSpPr>
        <p:grpSpPr>
          <a:xfrm>
            <a:off x="3178137" y="2248484"/>
            <a:ext cx="1416934" cy="3044523"/>
            <a:chOff x="380464" y="378001"/>
            <a:chExt cx="2940416" cy="6317984"/>
          </a:xfrm>
        </p:grpSpPr>
        <p:sp>
          <p:nvSpPr>
            <p:cNvPr id="145" name="Cloud 144">
              <a:extLst>
                <a:ext uri="{FF2B5EF4-FFF2-40B4-BE49-F238E27FC236}">
                  <a16:creationId xmlns:a16="http://schemas.microsoft.com/office/drawing/2014/main" id="{27D11543-C66F-E196-32DA-C72F802AF34F}"/>
                </a:ext>
              </a:extLst>
            </p:cNvPr>
            <p:cNvSpPr/>
            <p:nvPr/>
          </p:nvSpPr>
          <p:spPr>
            <a:xfrm rot="4581231">
              <a:off x="1775565" y="964049"/>
              <a:ext cx="1458074" cy="73962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47">
              <a:extLst>
                <a:ext uri="{FF2B5EF4-FFF2-40B4-BE49-F238E27FC236}">
                  <a16:creationId xmlns:a16="http://schemas.microsoft.com/office/drawing/2014/main" id="{410200EF-815B-8782-D57E-A799E9E2F79C}"/>
                </a:ext>
              </a:extLst>
            </p:cNvPr>
            <p:cNvGrpSpPr/>
            <p:nvPr/>
          </p:nvGrpSpPr>
          <p:grpSpPr>
            <a:xfrm rot="2613352">
              <a:off x="986283" y="5708442"/>
              <a:ext cx="849646" cy="987543"/>
              <a:chOff x="6106804" y="4039302"/>
              <a:chExt cx="666047" cy="774146"/>
            </a:xfrm>
          </p:grpSpPr>
          <p:sp>
            <p:nvSpPr>
              <p:cNvPr id="191" name="Oval 190">
                <a:extLst>
                  <a:ext uri="{FF2B5EF4-FFF2-40B4-BE49-F238E27FC236}">
                    <a16:creationId xmlns:a16="http://schemas.microsoft.com/office/drawing/2014/main" id="{E219379B-3B1F-5E4F-D167-6694C2C4C671}"/>
                  </a:ext>
                </a:extLst>
              </p:cNvPr>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FBA666BF-D43C-FE47-6770-EBFC9D03DE3E}"/>
                  </a:ext>
                </a:extLst>
              </p:cNvPr>
              <p:cNvSpPr/>
              <p:nvPr/>
            </p:nvSpPr>
            <p:spPr>
              <a:xfrm rot="20163506">
                <a:off x="6387712" y="4392141"/>
                <a:ext cx="362627" cy="3159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340F6A67-E5AD-5625-CB27-8633517E36DD}"/>
                  </a:ext>
                </a:extLst>
              </p:cNvPr>
              <p:cNvSpPr/>
              <p:nvPr/>
            </p:nvSpPr>
            <p:spPr>
              <a:xfrm rot="20163506">
                <a:off x="6106804" y="4062465"/>
                <a:ext cx="528885" cy="28430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46">
              <a:extLst>
                <a:ext uri="{FF2B5EF4-FFF2-40B4-BE49-F238E27FC236}">
                  <a16:creationId xmlns:a16="http://schemas.microsoft.com/office/drawing/2014/main" id="{DC9E6068-F4AB-36BA-AE53-D66CB493D794}"/>
                </a:ext>
              </a:extLst>
            </p:cNvPr>
            <p:cNvGrpSpPr/>
            <p:nvPr/>
          </p:nvGrpSpPr>
          <p:grpSpPr>
            <a:xfrm>
              <a:off x="1900966" y="5705254"/>
              <a:ext cx="849646" cy="987543"/>
              <a:chOff x="6106804" y="4039302"/>
              <a:chExt cx="666047" cy="774146"/>
            </a:xfrm>
          </p:grpSpPr>
          <p:sp>
            <p:nvSpPr>
              <p:cNvPr id="188" name="Oval 43">
                <a:extLst>
                  <a:ext uri="{FF2B5EF4-FFF2-40B4-BE49-F238E27FC236}">
                    <a16:creationId xmlns:a16="http://schemas.microsoft.com/office/drawing/2014/main" id="{F80184A0-0FB2-D3A9-D9FC-2FC303B06020}"/>
                  </a:ext>
                </a:extLst>
              </p:cNvPr>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44">
                <a:extLst>
                  <a:ext uri="{FF2B5EF4-FFF2-40B4-BE49-F238E27FC236}">
                    <a16:creationId xmlns:a16="http://schemas.microsoft.com/office/drawing/2014/main" id="{FD958B90-55F1-B2DF-B764-7364D6B10F39}"/>
                  </a:ext>
                </a:extLst>
              </p:cNvPr>
              <p:cNvSpPr/>
              <p:nvPr/>
            </p:nvSpPr>
            <p:spPr>
              <a:xfrm rot="20163506">
                <a:off x="6387712" y="4392141"/>
                <a:ext cx="362627" cy="3159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45">
                <a:extLst>
                  <a:ext uri="{FF2B5EF4-FFF2-40B4-BE49-F238E27FC236}">
                    <a16:creationId xmlns:a16="http://schemas.microsoft.com/office/drawing/2014/main" id="{E7C9175E-40C5-17F9-0339-DB0B3C5DD348}"/>
                  </a:ext>
                </a:extLst>
              </p:cNvPr>
              <p:cNvSpPr/>
              <p:nvPr/>
            </p:nvSpPr>
            <p:spPr>
              <a:xfrm rot="20163506">
                <a:off x="6106804" y="4062465"/>
                <a:ext cx="528885" cy="28430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Oval 147">
              <a:extLst>
                <a:ext uri="{FF2B5EF4-FFF2-40B4-BE49-F238E27FC236}">
                  <a16:creationId xmlns:a16="http://schemas.microsoft.com/office/drawing/2014/main" id="{9ED4BDC9-EBFF-84AE-D456-57CB58ABC287}"/>
                </a:ext>
              </a:extLst>
            </p:cNvPr>
            <p:cNvSpPr/>
            <p:nvPr/>
          </p:nvSpPr>
          <p:spPr>
            <a:xfrm rot="20894653">
              <a:off x="2832711" y="3950316"/>
              <a:ext cx="488169" cy="84138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2D88690F-1CDB-62AC-2224-4A4BF55FFC89}"/>
                </a:ext>
              </a:extLst>
            </p:cNvPr>
            <p:cNvSpPr/>
            <p:nvPr/>
          </p:nvSpPr>
          <p:spPr>
            <a:xfrm rot="1314634">
              <a:off x="380464" y="3990525"/>
              <a:ext cx="492267" cy="84138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a:extLst>
                <a:ext uri="{FF2B5EF4-FFF2-40B4-BE49-F238E27FC236}">
                  <a16:creationId xmlns:a16="http://schemas.microsoft.com/office/drawing/2014/main" id="{7D4BB4A0-C231-6D1F-BCA4-C51350320C9C}"/>
                </a:ext>
              </a:extLst>
            </p:cNvPr>
            <p:cNvSpPr/>
            <p:nvPr/>
          </p:nvSpPr>
          <p:spPr>
            <a:xfrm rot="20409457">
              <a:off x="1939945" y="2141941"/>
              <a:ext cx="1124108" cy="2401396"/>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a:extLst>
                <a:ext uri="{FF2B5EF4-FFF2-40B4-BE49-F238E27FC236}">
                  <a16:creationId xmlns:a16="http://schemas.microsoft.com/office/drawing/2014/main" id="{2C1CAA59-65E9-18F3-D6C5-330B4FDBFE43}"/>
                </a:ext>
              </a:extLst>
            </p:cNvPr>
            <p:cNvSpPr/>
            <p:nvPr/>
          </p:nvSpPr>
          <p:spPr>
            <a:xfrm rot="1416955">
              <a:off x="724837" y="2141876"/>
              <a:ext cx="1016996" cy="2395833"/>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a:extLst>
                <a:ext uri="{FF2B5EF4-FFF2-40B4-BE49-F238E27FC236}">
                  <a16:creationId xmlns:a16="http://schemas.microsoft.com/office/drawing/2014/main" id="{33D542A3-2ED2-84E7-89C0-0E8022B826E3}"/>
                </a:ext>
              </a:extLst>
            </p:cNvPr>
            <p:cNvSpPr/>
            <p:nvPr/>
          </p:nvSpPr>
          <p:spPr>
            <a:xfrm>
              <a:off x="903979" y="2093434"/>
              <a:ext cx="2138508" cy="3888196"/>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a:extLst>
                <a:ext uri="{FF2B5EF4-FFF2-40B4-BE49-F238E27FC236}">
                  <a16:creationId xmlns:a16="http://schemas.microsoft.com/office/drawing/2014/main" id="{F8F323D0-F0B1-6DA3-BBEE-D6A783ED7C8D}"/>
                </a:ext>
              </a:extLst>
            </p:cNvPr>
            <p:cNvSpPr/>
            <p:nvPr/>
          </p:nvSpPr>
          <p:spPr>
            <a:xfrm>
              <a:off x="903979" y="1899025"/>
              <a:ext cx="2138508" cy="3304967"/>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a:extLst>
                <a:ext uri="{FF2B5EF4-FFF2-40B4-BE49-F238E27FC236}">
                  <a16:creationId xmlns:a16="http://schemas.microsoft.com/office/drawing/2014/main" id="{DF65B713-5D4E-D971-16DE-F321C68388EA}"/>
                </a:ext>
              </a:extLst>
            </p:cNvPr>
            <p:cNvSpPr/>
            <p:nvPr/>
          </p:nvSpPr>
          <p:spPr>
            <a:xfrm rot="21077847">
              <a:off x="2055914" y="2226953"/>
              <a:ext cx="773839" cy="3165112"/>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a:extLst>
                <a:ext uri="{FF2B5EF4-FFF2-40B4-BE49-F238E27FC236}">
                  <a16:creationId xmlns:a16="http://schemas.microsoft.com/office/drawing/2014/main" id="{613F4F1B-0D0A-82A6-4FF3-BFB5B0936C6D}"/>
                </a:ext>
              </a:extLst>
            </p:cNvPr>
            <p:cNvSpPr/>
            <p:nvPr/>
          </p:nvSpPr>
          <p:spPr>
            <a:xfrm rot="508364">
              <a:off x="995510" y="2292824"/>
              <a:ext cx="835332" cy="3135981"/>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4">
              <a:extLst>
                <a:ext uri="{FF2B5EF4-FFF2-40B4-BE49-F238E27FC236}">
                  <a16:creationId xmlns:a16="http://schemas.microsoft.com/office/drawing/2014/main" id="{8EBA5044-2F5F-E4FB-9660-48E134492E8B}"/>
                </a:ext>
              </a:extLst>
            </p:cNvPr>
            <p:cNvSpPr/>
            <p:nvPr/>
          </p:nvSpPr>
          <p:spPr>
            <a:xfrm>
              <a:off x="1201967" y="571620"/>
              <a:ext cx="1456480" cy="190107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26">
              <a:extLst>
                <a:ext uri="{FF2B5EF4-FFF2-40B4-BE49-F238E27FC236}">
                  <a16:creationId xmlns:a16="http://schemas.microsoft.com/office/drawing/2014/main" id="{0509EF8E-840E-A8F0-70ED-BD0BC0E3BAEC}"/>
                </a:ext>
              </a:extLst>
            </p:cNvPr>
            <p:cNvGrpSpPr/>
            <p:nvPr/>
          </p:nvGrpSpPr>
          <p:grpSpPr>
            <a:xfrm rot="4901522">
              <a:off x="1055947" y="3502862"/>
              <a:ext cx="2818778" cy="668978"/>
              <a:chOff x="5029200" y="1371600"/>
              <a:chExt cx="6791793" cy="1933731"/>
            </a:xfrm>
          </p:grpSpPr>
          <p:grpSp>
            <p:nvGrpSpPr>
              <p:cNvPr id="176" name="Group 16">
                <a:extLst>
                  <a:ext uri="{FF2B5EF4-FFF2-40B4-BE49-F238E27FC236}">
                    <a16:creationId xmlns:a16="http://schemas.microsoft.com/office/drawing/2014/main" id="{A56C82CC-A2A8-BFF8-EA87-9A65A471FE08}"/>
                  </a:ext>
                </a:extLst>
              </p:cNvPr>
              <p:cNvGrpSpPr/>
              <p:nvPr/>
            </p:nvGrpSpPr>
            <p:grpSpPr>
              <a:xfrm>
                <a:off x="5029200" y="1371600"/>
                <a:ext cx="1752600" cy="1905000"/>
                <a:chOff x="5029200" y="1371600"/>
                <a:chExt cx="1752600" cy="1905000"/>
              </a:xfrm>
            </p:grpSpPr>
            <p:sp>
              <p:nvSpPr>
                <p:cNvPr id="186" name="4-Point Star 14">
                  <a:extLst>
                    <a:ext uri="{FF2B5EF4-FFF2-40B4-BE49-F238E27FC236}">
                      <a16:creationId xmlns:a16="http://schemas.microsoft.com/office/drawing/2014/main" id="{BCB5A4D1-179D-5042-29C8-93C0064D7B13}"/>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4-Point Star 15">
                  <a:extLst>
                    <a:ext uri="{FF2B5EF4-FFF2-40B4-BE49-F238E27FC236}">
                      <a16:creationId xmlns:a16="http://schemas.microsoft.com/office/drawing/2014/main" id="{CCB10A44-A4CF-E3B3-2086-B91BF5866FB1}"/>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
                <a:extLst>
                  <a:ext uri="{FF2B5EF4-FFF2-40B4-BE49-F238E27FC236}">
                    <a16:creationId xmlns:a16="http://schemas.microsoft.com/office/drawing/2014/main" id="{A643BA26-FAB8-CE27-E001-FBAD2E25BFE3}"/>
                  </a:ext>
                </a:extLst>
              </p:cNvPr>
              <p:cNvGrpSpPr/>
              <p:nvPr/>
            </p:nvGrpSpPr>
            <p:grpSpPr>
              <a:xfrm>
                <a:off x="6713095" y="1400331"/>
                <a:ext cx="1752600" cy="1905000"/>
                <a:chOff x="5029200" y="1371600"/>
                <a:chExt cx="1752600" cy="1905000"/>
              </a:xfrm>
            </p:grpSpPr>
            <p:sp>
              <p:nvSpPr>
                <p:cNvPr id="184" name="4-Point Star 205">
                  <a:extLst>
                    <a:ext uri="{FF2B5EF4-FFF2-40B4-BE49-F238E27FC236}">
                      <a16:creationId xmlns:a16="http://schemas.microsoft.com/office/drawing/2014/main" id="{E21119DB-054A-2245-CAFC-4CADE32502D7}"/>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4-Point Star 206">
                  <a:extLst>
                    <a:ext uri="{FF2B5EF4-FFF2-40B4-BE49-F238E27FC236}">
                      <a16:creationId xmlns:a16="http://schemas.microsoft.com/office/drawing/2014/main" id="{97C40440-0370-BC6E-779A-E19B20E2F4E4}"/>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20">
                <a:extLst>
                  <a:ext uri="{FF2B5EF4-FFF2-40B4-BE49-F238E27FC236}">
                    <a16:creationId xmlns:a16="http://schemas.microsoft.com/office/drawing/2014/main" id="{F02E8BDF-8C57-CF5D-9E09-9C5CC2B7985F}"/>
                  </a:ext>
                </a:extLst>
              </p:cNvPr>
              <p:cNvGrpSpPr/>
              <p:nvPr/>
            </p:nvGrpSpPr>
            <p:grpSpPr>
              <a:xfrm>
                <a:off x="8404486" y="1389088"/>
                <a:ext cx="1752600" cy="1905000"/>
                <a:chOff x="5029200" y="1371600"/>
                <a:chExt cx="1752600" cy="1905000"/>
              </a:xfrm>
            </p:grpSpPr>
            <p:sp>
              <p:nvSpPr>
                <p:cNvPr id="182" name="4-Point Star 203">
                  <a:extLst>
                    <a:ext uri="{FF2B5EF4-FFF2-40B4-BE49-F238E27FC236}">
                      <a16:creationId xmlns:a16="http://schemas.microsoft.com/office/drawing/2014/main" id="{6BE1E131-BA35-AEAD-8F8E-A072F34BAD81}"/>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4-Point Star 204">
                  <a:extLst>
                    <a:ext uri="{FF2B5EF4-FFF2-40B4-BE49-F238E27FC236}">
                      <a16:creationId xmlns:a16="http://schemas.microsoft.com/office/drawing/2014/main" id="{CD86864D-8D00-ACD3-82D5-F50339C0CC6D}"/>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23">
                <a:extLst>
                  <a:ext uri="{FF2B5EF4-FFF2-40B4-BE49-F238E27FC236}">
                    <a16:creationId xmlns:a16="http://schemas.microsoft.com/office/drawing/2014/main" id="{4EB51B7E-10A7-5CAE-D1D1-5B5956A40A7F}"/>
                  </a:ext>
                </a:extLst>
              </p:cNvPr>
              <p:cNvGrpSpPr/>
              <p:nvPr/>
            </p:nvGrpSpPr>
            <p:grpSpPr>
              <a:xfrm>
                <a:off x="10068393" y="1389089"/>
                <a:ext cx="1752600" cy="1905000"/>
                <a:chOff x="5029200" y="1371600"/>
                <a:chExt cx="1752600" cy="1905000"/>
              </a:xfrm>
            </p:grpSpPr>
            <p:sp>
              <p:nvSpPr>
                <p:cNvPr id="180" name="4-Point Star 24">
                  <a:extLst>
                    <a:ext uri="{FF2B5EF4-FFF2-40B4-BE49-F238E27FC236}">
                      <a16:creationId xmlns:a16="http://schemas.microsoft.com/office/drawing/2014/main" id="{5BAA9901-29C0-E5E7-7E46-D0F7E993D786}"/>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4-Point Star 25">
                  <a:extLst>
                    <a:ext uri="{FF2B5EF4-FFF2-40B4-BE49-F238E27FC236}">
                      <a16:creationId xmlns:a16="http://schemas.microsoft.com/office/drawing/2014/main" id="{76550717-9681-65A8-FF28-F938D71DE850}"/>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27">
              <a:extLst>
                <a:ext uri="{FF2B5EF4-FFF2-40B4-BE49-F238E27FC236}">
                  <a16:creationId xmlns:a16="http://schemas.microsoft.com/office/drawing/2014/main" id="{A2910910-E615-D197-7CA5-824958D6C9B7}"/>
                </a:ext>
              </a:extLst>
            </p:cNvPr>
            <p:cNvGrpSpPr/>
            <p:nvPr/>
          </p:nvGrpSpPr>
          <p:grpSpPr>
            <a:xfrm rot="5740360">
              <a:off x="-2808" y="3534746"/>
              <a:ext cx="2818778" cy="668978"/>
              <a:chOff x="5029200" y="1371600"/>
              <a:chExt cx="6791793" cy="1933731"/>
            </a:xfrm>
          </p:grpSpPr>
          <p:grpSp>
            <p:nvGrpSpPr>
              <p:cNvPr id="164" name="Group 16">
                <a:extLst>
                  <a:ext uri="{FF2B5EF4-FFF2-40B4-BE49-F238E27FC236}">
                    <a16:creationId xmlns:a16="http://schemas.microsoft.com/office/drawing/2014/main" id="{EADBCB75-E9EB-1198-A728-0DB7D68DF6AB}"/>
                  </a:ext>
                </a:extLst>
              </p:cNvPr>
              <p:cNvGrpSpPr/>
              <p:nvPr/>
            </p:nvGrpSpPr>
            <p:grpSpPr>
              <a:xfrm>
                <a:off x="5029200" y="1371600"/>
                <a:ext cx="1752600" cy="1905000"/>
                <a:chOff x="5029200" y="1371600"/>
                <a:chExt cx="1752600" cy="1905000"/>
              </a:xfrm>
            </p:grpSpPr>
            <p:sp>
              <p:nvSpPr>
                <p:cNvPr id="174" name="4-Point Star 195">
                  <a:extLst>
                    <a:ext uri="{FF2B5EF4-FFF2-40B4-BE49-F238E27FC236}">
                      <a16:creationId xmlns:a16="http://schemas.microsoft.com/office/drawing/2014/main" id="{21AA4798-42D4-ECD3-DF4A-E35C24A072DA}"/>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4-Point Star 196">
                  <a:extLst>
                    <a:ext uri="{FF2B5EF4-FFF2-40B4-BE49-F238E27FC236}">
                      <a16:creationId xmlns:a16="http://schemas.microsoft.com/office/drawing/2014/main" id="{87A2E724-ADE7-3A3D-7C4C-CB11DFDA6CA5}"/>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5" name="Group 17">
                <a:extLst>
                  <a:ext uri="{FF2B5EF4-FFF2-40B4-BE49-F238E27FC236}">
                    <a16:creationId xmlns:a16="http://schemas.microsoft.com/office/drawing/2014/main" id="{BDC2CCF2-345E-65B4-B92E-3BA21C17C2AA}"/>
                  </a:ext>
                </a:extLst>
              </p:cNvPr>
              <p:cNvGrpSpPr/>
              <p:nvPr/>
            </p:nvGrpSpPr>
            <p:grpSpPr>
              <a:xfrm>
                <a:off x="6713095" y="1400331"/>
                <a:ext cx="1752600" cy="1905000"/>
                <a:chOff x="5029200" y="1371600"/>
                <a:chExt cx="1752600" cy="1905000"/>
              </a:xfrm>
            </p:grpSpPr>
            <p:sp>
              <p:nvSpPr>
                <p:cNvPr id="172" name="4-Point Star 193">
                  <a:extLst>
                    <a:ext uri="{FF2B5EF4-FFF2-40B4-BE49-F238E27FC236}">
                      <a16:creationId xmlns:a16="http://schemas.microsoft.com/office/drawing/2014/main" id="{A2D47878-EC30-E554-D044-73FE150A38B7}"/>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4-Point Star 194">
                  <a:extLst>
                    <a:ext uri="{FF2B5EF4-FFF2-40B4-BE49-F238E27FC236}">
                      <a16:creationId xmlns:a16="http://schemas.microsoft.com/office/drawing/2014/main" id="{E365C64F-C74A-4E97-4BA4-99A1A942BBA8}"/>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20">
                <a:extLst>
                  <a:ext uri="{FF2B5EF4-FFF2-40B4-BE49-F238E27FC236}">
                    <a16:creationId xmlns:a16="http://schemas.microsoft.com/office/drawing/2014/main" id="{A6667239-D8A6-3423-2710-A40ADDDC40A1}"/>
                  </a:ext>
                </a:extLst>
              </p:cNvPr>
              <p:cNvGrpSpPr/>
              <p:nvPr/>
            </p:nvGrpSpPr>
            <p:grpSpPr>
              <a:xfrm>
                <a:off x="8404486" y="1389088"/>
                <a:ext cx="1752600" cy="1905000"/>
                <a:chOff x="5029200" y="1371600"/>
                <a:chExt cx="1752600" cy="1905000"/>
              </a:xfrm>
            </p:grpSpPr>
            <p:sp>
              <p:nvSpPr>
                <p:cNvPr id="170" name="4-Point Star 191">
                  <a:extLst>
                    <a:ext uri="{FF2B5EF4-FFF2-40B4-BE49-F238E27FC236}">
                      <a16:creationId xmlns:a16="http://schemas.microsoft.com/office/drawing/2014/main" id="{A24ED380-0357-9597-BDD0-09F2DD7EDBC4}"/>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4-Point Star 192">
                  <a:extLst>
                    <a:ext uri="{FF2B5EF4-FFF2-40B4-BE49-F238E27FC236}">
                      <a16:creationId xmlns:a16="http://schemas.microsoft.com/office/drawing/2014/main" id="{27B90B2A-00F4-0F84-8364-308C9AB46D61}"/>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23">
                <a:extLst>
                  <a:ext uri="{FF2B5EF4-FFF2-40B4-BE49-F238E27FC236}">
                    <a16:creationId xmlns:a16="http://schemas.microsoft.com/office/drawing/2014/main" id="{D37C414E-C62B-5612-B1D3-22FB0C9C8F04}"/>
                  </a:ext>
                </a:extLst>
              </p:cNvPr>
              <p:cNvGrpSpPr/>
              <p:nvPr/>
            </p:nvGrpSpPr>
            <p:grpSpPr>
              <a:xfrm>
                <a:off x="10068393" y="1389089"/>
                <a:ext cx="1752600" cy="1905000"/>
                <a:chOff x="5029200" y="1371600"/>
                <a:chExt cx="1752600" cy="1905000"/>
              </a:xfrm>
            </p:grpSpPr>
            <p:sp>
              <p:nvSpPr>
                <p:cNvPr id="168" name="4-Point Star 27">
                  <a:extLst>
                    <a:ext uri="{FF2B5EF4-FFF2-40B4-BE49-F238E27FC236}">
                      <a16:creationId xmlns:a16="http://schemas.microsoft.com/office/drawing/2014/main" id="{131B88C0-CADF-E525-B134-45DF7FC2654C}"/>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4-Point Star 190">
                  <a:extLst>
                    <a:ext uri="{FF2B5EF4-FFF2-40B4-BE49-F238E27FC236}">
                      <a16:creationId xmlns:a16="http://schemas.microsoft.com/office/drawing/2014/main" id="{604243C2-2056-F302-DCB2-1281D1E0632F}"/>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9" name="Rounded Rectangle 178">
              <a:extLst>
                <a:ext uri="{FF2B5EF4-FFF2-40B4-BE49-F238E27FC236}">
                  <a16:creationId xmlns:a16="http://schemas.microsoft.com/office/drawing/2014/main" id="{1B983C4B-0E17-D470-EE59-B2D6D6799699}"/>
                </a:ext>
              </a:extLst>
            </p:cNvPr>
            <p:cNvSpPr/>
            <p:nvPr/>
          </p:nvSpPr>
          <p:spPr>
            <a:xfrm>
              <a:off x="1584413" y="3065484"/>
              <a:ext cx="680434" cy="291615"/>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79">
              <a:extLst>
                <a:ext uri="{FF2B5EF4-FFF2-40B4-BE49-F238E27FC236}">
                  <a16:creationId xmlns:a16="http://schemas.microsoft.com/office/drawing/2014/main" id="{E9A83E57-2FDE-0B7A-37DC-30EE1EF669CF}"/>
                </a:ext>
              </a:extLst>
            </p:cNvPr>
            <p:cNvSpPr/>
            <p:nvPr/>
          </p:nvSpPr>
          <p:spPr>
            <a:xfrm>
              <a:off x="1568478" y="3631184"/>
              <a:ext cx="696370" cy="309144"/>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AE362A54-2C98-71E2-8D4F-C10BB50B655C}"/>
                </a:ext>
              </a:extLst>
            </p:cNvPr>
            <p:cNvSpPr/>
            <p:nvPr/>
          </p:nvSpPr>
          <p:spPr>
            <a:xfrm rot="5799345">
              <a:off x="815188" y="449999"/>
              <a:ext cx="1839110" cy="1695114"/>
            </a:xfrm>
            <a:custGeom>
              <a:avLst/>
              <a:gdLst>
                <a:gd name="connsiteX0" fmla="*/ 726 w 1839110"/>
                <a:gd name="connsiteY0" fmla="*/ 343939 h 1695114"/>
                <a:gd name="connsiteX1" fmla="*/ 1735 w 1839110"/>
                <a:gd name="connsiteY1" fmla="*/ 292406 h 1695114"/>
                <a:gd name="connsiteX2" fmla="*/ 56086 w 1839110"/>
                <a:gd name="connsiteY2" fmla="*/ 189049 h 1695114"/>
                <a:gd name="connsiteX3" fmla="*/ 56187 w 1839110"/>
                <a:gd name="connsiteY3" fmla="*/ 188502 h 1695114"/>
                <a:gd name="connsiteX4" fmla="*/ 70562 w 1839110"/>
                <a:gd name="connsiteY4" fmla="*/ 110224 h 1695114"/>
                <a:gd name="connsiteX5" fmla="*/ 105341 w 1839110"/>
                <a:gd name="connsiteY5" fmla="*/ 58796 h 1695114"/>
                <a:gd name="connsiteX6" fmla="*/ 174936 w 1839110"/>
                <a:gd name="connsiteY6" fmla="*/ 56248 h 1695114"/>
                <a:gd name="connsiteX7" fmla="*/ 275676 w 1839110"/>
                <a:gd name="connsiteY7" fmla="*/ 3784 h 1695114"/>
                <a:gd name="connsiteX8" fmla="*/ 389915 w 1839110"/>
                <a:gd name="connsiteY8" fmla="*/ 181153 h 1695114"/>
                <a:gd name="connsiteX9" fmla="*/ 476851 w 1839110"/>
                <a:gd name="connsiteY9" fmla="*/ 239276 h 1695114"/>
                <a:gd name="connsiteX10" fmla="*/ 513184 w 1839110"/>
                <a:gd name="connsiteY10" fmla="*/ 467464 h 1695114"/>
                <a:gd name="connsiteX11" fmla="*/ 616665 w 1839110"/>
                <a:gd name="connsiteY11" fmla="*/ 621487 h 1695114"/>
                <a:gd name="connsiteX12" fmla="*/ 593287 w 1839110"/>
                <a:gd name="connsiteY12" fmla="*/ 868434 h 1695114"/>
                <a:gd name="connsiteX13" fmla="*/ 623688 w 1839110"/>
                <a:gd name="connsiteY13" fmla="*/ 964444 h 1695114"/>
                <a:gd name="connsiteX14" fmla="*/ 629943 w 1839110"/>
                <a:gd name="connsiteY14" fmla="*/ 1039285 h 1695114"/>
                <a:gd name="connsiteX15" fmla="*/ 631983 w 1839110"/>
                <a:gd name="connsiteY15" fmla="*/ 1038203 h 1695114"/>
                <a:gd name="connsiteX16" fmla="*/ 853053 w 1839110"/>
                <a:gd name="connsiteY16" fmla="*/ 1041810 h 1695114"/>
                <a:gd name="connsiteX17" fmla="*/ 853116 w 1839110"/>
                <a:gd name="connsiteY17" fmla="*/ 1041761 h 1695114"/>
                <a:gd name="connsiteX18" fmla="*/ 909378 w 1839110"/>
                <a:gd name="connsiteY18" fmla="*/ 997857 h 1695114"/>
                <a:gd name="connsiteX19" fmla="*/ 1138288 w 1839110"/>
                <a:gd name="connsiteY19" fmla="*/ 1011506 h 1695114"/>
                <a:gd name="connsiteX20" fmla="*/ 1139305 w 1839110"/>
                <a:gd name="connsiteY20" fmla="*/ 1010680 h 1695114"/>
                <a:gd name="connsiteX21" fmla="*/ 1183988 w 1839110"/>
                <a:gd name="connsiteY21" fmla="*/ 974369 h 1695114"/>
                <a:gd name="connsiteX22" fmla="*/ 1249433 w 1839110"/>
                <a:gd name="connsiteY22" fmla="*/ 956171 h 1695114"/>
                <a:gd name="connsiteX23" fmla="*/ 1326024 w 1839110"/>
                <a:gd name="connsiteY23" fmla="*/ 962773 h 1695114"/>
                <a:gd name="connsiteX24" fmla="*/ 1385499 w 1839110"/>
                <a:gd name="connsiteY24" fmla="*/ 994283 h 1695114"/>
                <a:gd name="connsiteX25" fmla="*/ 1387275 w 1839110"/>
                <a:gd name="connsiteY25" fmla="*/ 995224 h 1695114"/>
                <a:gd name="connsiteX26" fmla="*/ 1526229 w 1839110"/>
                <a:gd name="connsiteY26" fmla="*/ 955715 h 1695114"/>
                <a:gd name="connsiteX27" fmla="*/ 1577297 w 1839110"/>
                <a:gd name="connsiteY27" fmla="*/ 964560 h 1695114"/>
                <a:gd name="connsiteX28" fmla="*/ 1673658 w 1839110"/>
                <a:gd name="connsiteY28" fmla="*/ 1048213 h 1695114"/>
                <a:gd name="connsiteX29" fmla="*/ 1674189 w 1839110"/>
                <a:gd name="connsiteY29" fmla="*/ 1048420 h 1695114"/>
                <a:gd name="connsiteX30" fmla="*/ 1750275 w 1839110"/>
                <a:gd name="connsiteY30" fmla="*/ 1078033 h 1695114"/>
                <a:gd name="connsiteX31" fmla="*/ 1797324 w 1839110"/>
                <a:gd name="connsiteY31" fmla="*/ 1129400 h 1695114"/>
                <a:gd name="connsiteX32" fmla="*/ 1791789 w 1839110"/>
                <a:gd name="connsiteY32" fmla="*/ 1217436 h 1695114"/>
                <a:gd name="connsiteX33" fmla="*/ 1832224 w 1839110"/>
                <a:gd name="connsiteY33" fmla="*/ 1352040 h 1695114"/>
                <a:gd name="connsiteX34" fmla="*/ 1642809 w 1839110"/>
                <a:gd name="connsiteY34" fmla="*/ 1469866 h 1695114"/>
                <a:gd name="connsiteX35" fmla="*/ 1575002 w 1839110"/>
                <a:gd name="connsiteY35" fmla="*/ 1570828 h 1695114"/>
                <a:gd name="connsiteX36" fmla="*/ 1344140 w 1839110"/>
                <a:gd name="connsiteY36" fmla="*/ 1583052 h 1695114"/>
                <a:gd name="connsiteX37" fmla="*/ 1179162 w 1839110"/>
                <a:gd name="connsiteY37" fmla="*/ 1690760 h 1695114"/>
                <a:gd name="connsiteX38" fmla="*/ 936588 w 1839110"/>
                <a:gd name="connsiteY38" fmla="*/ 1625015 h 1695114"/>
                <a:gd name="connsiteX39" fmla="*/ 576255 w 1839110"/>
                <a:gd name="connsiteY39" fmla="*/ 1560059 h 1695114"/>
                <a:gd name="connsiteX40" fmla="*/ 417825 w 1839110"/>
                <a:gd name="connsiteY40" fmla="*/ 1487775 h 1695114"/>
                <a:gd name="connsiteX41" fmla="*/ 411979 w 1839110"/>
                <a:gd name="connsiteY41" fmla="*/ 1461707 h 1695114"/>
                <a:gd name="connsiteX42" fmla="*/ 414001 w 1839110"/>
                <a:gd name="connsiteY42" fmla="*/ 1448628 h 1695114"/>
                <a:gd name="connsiteX43" fmla="*/ 395456 w 1839110"/>
                <a:gd name="connsiteY43" fmla="*/ 1451691 h 1695114"/>
                <a:gd name="connsiteX44" fmla="*/ 310634 w 1839110"/>
                <a:gd name="connsiteY44" fmla="*/ 1330152 h 1695114"/>
                <a:gd name="connsiteX45" fmla="*/ 308652 w 1839110"/>
                <a:gd name="connsiteY45" fmla="*/ 1329126 h 1695114"/>
                <a:gd name="connsiteX46" fmla="*/ 201835 w 1839110"/>
                <a:gd name="connsiteY46" fmla="*/ 1283042 h 1695114"/>
                <a:gd name="connsiteX47" fmla="*/ 146182 w 1839110"/>
                <a:gd name="connsiteY47" fmla="*/ 1004709 h 1695114"/>
                <a:gd name="connsiteX48" fmla="*/ 146136 w 1839110"/>
                <a:gd name="connsiteY48" fmla="*/ 1004651 h 1695114"/>
                <a:gd name="connsiteX49" fmla="*/ 105228 w 1839110"/>
                <a:gd name="connsiteY49" fmla="*/ 952781 h 1695114"/>
                <a:gd name="connsiteX50" fmla="*/ 89387 w 1839110"/>
                <a:gd name="connsiteY50" fmla="*/ 724166 h 1695114"/>
                <a:gd name="connsiteX51" fmla="*/ 88622 w 1839110"/>
                <a:gd name="connsiteY51" fmla="*/ 723231 h 1695114"/>
                <a:gd name="connsiteX52" fmla="*/ 55003 w 1839110"/>
                <a:gd name="connsiteY52" fmla="*/ 682168 h 1695114"/>
                <a:gd name="connsiteX53" fmla="*/ 33165 w 1839110"/>
                <a:gd name="connsiteY53" fmla="*/ 618828 h 1695114"/>
                <a:gd name="connsiteX54" fmla="*/ 29459 w 1839110"/>
                <a:gd name="connsiteY54" fmla="*/ 542149 h 1695114"/>
                <a:gd name="connsiteX55" fmla="*/ 47245 w 1839110"/>
                <a:gd name="connsiteY55" fmla="*/ 480195 h 1695114"/>
                <a:gd name="connsiteX56" fmla="*/ 47776 w 1839110"/>
                <a:gd name="connsiteY56" fmla="*/ 478345 h 1695114"/>
                <a:gd name="connsiteX57" fmla="*/ 726 w 1839110"/>
                <a:gd name="connsiteY57" fmla="*/ 343939 h 169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39110" h="1695114">
                  <a:moveTo>
                    <a:pt x="726" y="343939"/>
                  </a:moveTo>
                  <a:cubicBezTo>
                    <a:pt x="-486" y="326689"/>
                    <a:pt x="-201" y="309300"/>
                    <a:pt x="1735" y="292406"/>
                  </a:cubicBezTo>
                  <a:cubicBezTo>
                    <a:pt x="7634" y="240917"/>
                    <a:pt x="28033" y="202109"/>
                    <a:pt x="56086" y="189049"/>
                  </a:cubicBezTo>
                  <a:lnTo>
                    <a:pt x="56187" y="188502"/>
                  </a:lnTo>
                  <a:lnTo>
                    <a:pt x="70562" y="110224"/>
                  </a:lnTo>
                  <a:cubicBezTo>
                    <a:pt x="79030" y="87828"/>
                    <a:pt x="90882" y="69998"/>
                    <a:pt x="105341" y="58796"/>
                  </a:cubicBezTo>
                  <a:cubicBezTo>
                    <a:pt x="126331" y="42517"/>
                    <a:pt x="151084" y="41599"/>
                    <a:pt x="174936" y="56248"/>
                  </a:cubicBezTo>
                  <a:cubicBezTo>
                    <a:pt x="199960" y="10478"/>
                    <a:pt x="237069" y="-8837"/>
                    <a:pt x="275676" y="3784"/>
                  </a:cubicBezTo>
                  <a:cubicBezTo>
                    <a:pt x="327001" y="20562"/>
                    <a:pt x="372152" y="90662"/>
                    <a:pt x="389915" y="181153"/>
                  </a:cubicBezTo>
                  <a:cubicBezTo>
                    <a:pt x="420366" y="178041"/>
                    <a:pt x="452064" y="199250"/>
                    <a:pt x="476851" y="239276"/>
                  </a:cubicBezTo>
                  <a:cubicBezTo>
                    <a:pt x="514517" y="300089"/>
                    <a:pt x="529236" y="392567"/>
                    <a:pt x="513184" y="467464"/>
                  </a:cubicBezTo>
                  <a:cubicBezTo>
                    <a:pt x="557915" y="485861"/>
                    <a:pt x="597311" y="544502"/>
                    <a:pt x="616665" y="621487"/>
                  </a:cubicBezTo>
                  <a:cubicBezTo>
                    <a:pt x="639471" y="712205"/>
                    <a:pt x="630147" y="810749"/>
                    <a:pt x="593287" y="868434"/>
                  </a:cubicBezTo>
                  <a:cubicBezTo>
                    <a:pt x="607119" y="898320"/>
                    <a:pt x="617235" y="930993"/>
                    <a:pt x="623688" y="964444"/>
                  </a:cubicBezTo>
                  <a:lnTo>
                    <a:pt x="629943" y="1039285"/>
                  </a:lnTo>
                  <a:lnTo>
                    <a:pt x="631983" y="1038203"/>
                  </a:lnTo>
                  <a:cubicBezTo>
                    <a:pt x="700082" y="1013567"/>
                    <a:pt x="783668" y="1013753"/>
                    <a:pt x="853053" y="1041810"/>
                  </a:cubicBezTo>
                  <a:lnTo>
                    <a:pt x="853116" y="1041761"/>
                  </a:lnTo>
                  <a:lnTo>
                    <a:pt x="909378" y="997857"/>
                  </a:lnTo>
                  <a:cubicBezTo>
                    <a:pt x="977432" y="965315"/>
                    <a:pt x="1073941" y="967719"/>
                    <a:pt x="1138288" y="1011506"/>
                  </a:cubicBezTo>
                  <a:lnTo>
                    <a:pt x="1139305" y="1010680"/>
                  </a:lnTo>
                  <a:lnTo>
                    <a:pt x="1183988" y="974369"/>
                  </a:lnTo>
                  <a:cubicBezTo>
                    <a:pt x="1203075" y="964864"/>
                    <a:pt x="1225452" y="958517"/>
                    <a:pt x="1249433" y="956171"/>
                  </a:cubicBezTo>
                  <a:cubicBezTo>
                    <a:pt x="1275827" y="953586"/>
                    <a:pt x="1302204" y="956026"/>
                    <a:pt x="1326024" y="962773"/>
                  </a:cubicBezTo>
                  <a:lnTo>
                    <a:pt x="1385499" y="994283"/>
                  </a:lnTo>
                  <a:lnTo>
                    <a:pt x="1387275" y="995224"/>
                  </a:lnTo>
                  <a:cubicBezTo>
                    <a:pt x="1422259" y="966795"/>
                    <a:pt x="1474405" y="952686"/>
                    <a:pt x="1526229" y="955715"/>
                  </a:cubicBezTo>
                  <a:cubicBezTo>
                    <a:pt x="1543503" y="956724"/>
                    <a:pt x="1560742" y="959638"/>
                    <a:pt x="1577297" y="964560"/>
                  </a:cubicBezTo>
                  <a:cubicBezTo>
                    <a:pt x="1627756" y="979558"/>
                    <a:pt x="1663938" y="1010958"/>
                    <a:pt x="1673658" y="1048213"/>
                  </a:cubicBezTo>
                  <a:lnTo>
                    <a:pt x="1674189" y="1048420"/>
                  </a:lnTo>
                  <a:lnTo>
                    <a:pt x="1750275" y="1078033"/>
                  </a:lnTo>
                  <a:cubicBezTo>
                    <a:pt x="1771538" y="1091991"/>
                    <a:pt x="1787874" y="1109540"/>
                    <a:pt x="1797324" y="1129400"/>
                  </a:cubicBezTo>
                  <a:cubicBezTo>
                    <a:pt x="1811061" y="1158232"/>
                    <a:pt x="1809104" y="1189546"/>
                    <a:pt x="1791789" y="1217436"/>
                  </a:cubicBezTo>
                  <a:cubicBezTo>
                    <a:pt x="1834350" y="1255684"/>
                    <a:pt x="1849234" y="1305266"/>
                    <a:pt x="1832224" y="1352040"/>
                  </a:cubicBezTo>
                  <a:cubicBezTo>
                    <a:pt x="1809610" y="1414223"/>
                    <a:pt x="1734749" y="1460792"/>
                    <a:pt x="1642809" y="1469866"/>
                  </a:cubicBezTo>
                  <a:cubicBezTo>
                    <a:pt x="1642370" y="1508679"/>
                    <a:pt x="1617630" y="1545489"/>
                    <a:pt x="1575002" y="1570828"/>
                  </a:cubicBezTo>
                  <a:cubicBezTo>
                    <a:pt x="1510232" y="1609333"/>
                    <a:pt x="1416673" y="1614281"/>
                    <a:pt x="1344140" y="1583052"/>
                  </a:cubicBezTo>
                  <a:cubicBezTo>
                    <a:pt x="1320683" y="1636692"/>
                    <a:pt x="1257871" y="1677696"/>
                    <a:pt x="1179162" y="1690760"/>
                  </a:cubicBezTo>
                  <a:cubicBezTo>
                    <a:pt x="1086412" y="1706151"/>
                    <a:pt x="989612" y="1679922"/>
                    <a:pt x="936588" y="1625015"/>
                  </a:cubicBezTo>
                  <a:cubicBezTo>
                    <a:pt x="811437" y="1677131"/>
                    <a:pt x="648889" y="1647838"/>
                    <a:pt x="576255" y="1560059"/>
                  </a:cubicBezTo>
                  <a:cubicBezTo>
                    <a:pt x="504904" y="1565829"/>
                    <a:pt x="437907" y="1535268"/>
                    <a:pt x="417825" y="1487775"/>
                  </a:cubicBezTo>
                  <a:cubicBezTo>
                    <a:pt x="414188" y="1479184"/>
                    <a:pt x="412264" y="1470424"/>
                    <a:pt x="411979" y="1461707"/>
                  </a:cubicBezTo>
                  <a:lnTo>
                    <a:pt x="414001" y="1448628"/>
                  </a:lnTo>
                  <a:lnTo>
                    <a:pt x="395456" y="1451691"/>
                  </a:lnTo>
                  <a:cubicBezTo>
                    <a:pt x="357557" y="1447822"/>
                    <a:pt x="322337" y="1397359"/>
                    <a:pt x="310634" y="1330152"/>
                  </a:cubicBezTo>
                  <a:cubicBezTo>
                    <a:pt x="309970" y="1329822"/>
                    <a:pt x="309316" y="1329456"/>
                    <a:pt x="308652" y="1329126"/>
                  </a:cubicBezTo>
                  <a:cubicBezTo>
                    <a:pt x="273332" y="1342456"/>
                    <a:pt x="234171" y="1325550"/>
                    <a:pt x="201835" y="1283042"/>
                  </a:cubicBezTo>
                  <a:cubicBezTo>
                    <a:pt x="150761" y="1215875"/>
                    <a:pt x="127605" y="1100018"/>
                    <a:pt x="146182" y="1004709"/>
                  </a:cubicBezTo>
                  <a:lnTo>
                    <a:pt x="146136" y="1004651"/>
                  </a:lnTo>
                  <a:lnTo>
                    <a:pt x="105228" y="952781"/>
                  </a:lnTo>
                  <a:cubicBezTo>
                    <a:pt x="71852" y="888160"/>
                    <a:pt x="62550" y="792081"/>
                    <a:pt x="89387" y="724166"/>
                  </a:cubicBezTo>
                  <a:lnTo>
                    <a:pt x="88622" y="723231"/>
                  </a:lnTo>
                  <a:lnTo>
                    <a:pt x="55003" y="682168"/>
                  </a:lnTo>
                  <a:cubicBezTo>
                    <a:pt x="45347" y="664079"/>
                    <a:pt x="37782" y="642432"/>
                    <a:pt x="33165" y="618828"/>
                  </a:cubicBezTo>
                  <a:cubicBezTo>
                    <a:pt x="28081" y="592848"/>
                    <a:pt x="26935" y="566426"/>
                    <a:pt x="29459" y="542149"/>
                  </a:cubicBezTo>
                  <a:lnTo>
                    <a:pt x="47245" y="480195"/>
                  </a:lnTo>
                  <a:lnTo>
                    <a:pt x="47776" y="478345"/>
                  </a:lnTo>
                  <a:cubicBezTo>
                    <a:pt x="21455" y="446196"/>
                    <a:pt x="4360" y="395690"/>
                    <a:pt x="726" y="343939"/>
                  </a:cubicBezTo>
                  <a:close/>
                </a:path>
              </a:pathLst>
            </a:cu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2" name="Cloud 161">
              <a:extLst>
                <a:ext uri="{FF2B5EF4-FFF2-40B4-BE49-F238E27FC236}">
                  <a16:creationId xmlns:a16="http://schemas.microsoft.com/office/drawing/2014/main" id="{A81FB7C1-15B6-D64D-D8C1-E902AFA9C3BB}"/>
                </a:ext>
              </a:extLst>
            </p:cNvPr>
            <p:cNvSpPr/>
            <p:nvPr/>
          </p:nvSpPr>
          <p:spPr>
            <a:xfrm rot="5799345">
              <a:off x="1388953" y="1954546"/>
              <a:ext cx="1076787" cy="93654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92A950CB-2C17-7FFE-5FD1-232A96ADBF08}"/>
                </a:ext>
              </a:extLst>
            </p:cNvPr>
            <p:cNvSpPr/>
            <p:nvPr/>
          </p:nvSpPr>
          <p:spPr>
            <a:xfrm>
              <a:off x="1732342" y="2035701"/>
              <a:ext cx="404628" cy="1897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548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A97B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095966" y="1173440"/>
            <a:ext cx="3538767" cy="3538767"/>
            <a:chOff x="1905000" y="2514600"/>
            <a:chExt cx="2680741" cy="2680741"/>
          </a:xfrm>
        </p:grpSpPr>
        <p:sp>
          <p:nvSpPr>
            <p:cNvPr id="3" name="Oval 2"/>
            <p:cNvSpPr/>
            <p:nvPr/>
          </p:nvSpPr>
          <p:spPr>
            <a:xfrm>
              <a:off x="1905000" y="2514600"/>
              <a:ext cx="2680741" cy="2680741"/>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20448" y="2803221"/>
              <a:ext cx="2424416" cy="2028419"/>
            </a:xfrm>
            <a:prstGeom prst="rect">
              <a:avLst/>
            </a:prstGeom>
            <a:noFill/>
          </p:spPr>
          <p:txBody>
            <a:bodyPr wrap="square" rtlCol="0">
              <a:spAutoFit/>
            </a:bodyPr>
            <a:lstStyle/>
            <a:p>
              <a:pPr algn="ctr"/>
              <a:r>
                <a:rPr lang="en-US" sz="2800" b="1" dirty="0">
                  <a:solidFill>
                    <a:schemeClr val="bg1"/>
                  </a:solidFill>
                </a:rPr>
                <a:t>The Leaven</a:t>
              </a:r>
            </a:p>
            <a:p>
              <a:pPr algn="ctr"/>
              <a:r>
                <a:rPr lang="en-US" sz="2800" b="1" dirty="0">
                  <a:solidFill>
                    <a:schemeClr val="bg1"/>
                  </a:solidFill>
                </a:rPr>
                <a:t>a small amount of yeast in 3 measures of flour grows until it leavens all the dough</a:t>
              </a:r>
            </a:p>
          </p:txBody>
        </p:sp>
      </p:grpSp>
      <p:sp>
        <p:nvSpPr>
          <p:cNvPr id="6" name="Rectangle 5"/>
          <p:cNvSpPr/>
          <p:nvPr/>
        </p:nvSpPr>
        <p:spPr>
          <a:xfrm>
            <a:off x="5638800" y="2209801"/>
            <a:ext cx="6553200" cy="418475"/>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38800" y="3505201"/>
            <a:ext cx="6553200" cy="418475"/>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38800" y="4800601"/>
            <a:ext cx="6553200" cy="418475"/>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8153400" y="1219200"/>
            <a:ext cx="1295400" cy="1239078"/>
            <a:chOff x="2133600" y="1905000"/>
            <a:chExt cx="4572000" cy="4419600"/>
          </a:xfrm>
          <a:solidFill>
            <a:schemeClr val="accent4">
              <a:lumMod val="50000"/>
            </a:schemeClr>
          </a:solidFill>
        </p:grpSpPr>
        <p:sp>
          <p:nvSpPr>
            <p:cNvPr id="10" name="Parallelogram 9"/>
            <p:cNvSpPr/>
            <p:nvPr/>
          </p:nvSpPr>
          <p:spPr>
            <a:xfrm rot="16200000">
              <a:off x="5295900" y="2552700"/>
              <a:ext cx="2057400" cy="762000"/>
            </a:xfrm>
            <a:prstGeom prst="parallelogram">
              <a:avLst>
                <a:gd name="adj" fmla="val 8382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6200000">
              <a:off x="2133600" y="1905000"/>
              <a:ext cx="3810000" cy="381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2895600" y="2514600"/>
              <a:ext cx="3810000" cy="381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rot="16200000">
              <a:off x="304800" y="3733800"/>
              <a:ext cx="4419600" cy="762000"/>
            </a:xfrm>
            <a:prstGeom prst="parallelogram">
              <a:avLst>
                <a:gd name="adj" fmla="val 8382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2166" y="2743202"/>
              <a:ext cx="651992" cy="2744477"/>
            </a:xfrm>
            <a:prstGeom prst="rect">
              <a:avLst/>
            </a:prstGeom>
            <a:grpFill/>
          </p:spPr>
          <p:txBody>
            <a:bodyPr wrap="none" lIns="91440" tIns="45720" rIns="91440" bIns="45720">
              <a:spAutoFit/>
            </a:bodyPr>
            <a:lstStyle/>
            <a:p>
              <a:pPr algn="ctr"/>
              <a:endParaRPr lang="en-US" sz="4400" b="1" spc="50" dirty="0">
                <a:ln w="12700" cmpd="sng">
                  <a:solidFill>
                    <a:schemeClr val="accent6">
                      <a:satMod val="120000"/>
                      <a:shade val="80000"/>
                    </a:schemeClr>
                  </a:solidFill>
                  <a:prstDash val="solid"/>
                </a:ln>
                <a:solidFill>
                  <a:srgbClr val="92D050"/>
                </a:solidFill>
                <a:effectLst>
                  <a:glow rad="53100">
                    <a:schemeClr val="accent6">
                      <a:satMod val="180000"/>
                      <a:alpha val="30000"/>
                    </a:schemeClr>
                  </a:glow>
                </a:effectLst>
                <a:latin typeface="Comic Sans MS" pitchFamily="66" charset="0"/>
              </a:endParaRPr>
            </a:p>
          </p:txBody>
        </p:sp>
      </p:grpSp>
      <p:grpSp>
        <p:nvGrpSpPr>
          <p:cNvPr id="15" name="Group 21"/>
          <p:cNvGrpSpPr/>
          <p:nvPr/>
        </p:nvGrpSpPr>
        <p:grpSpPr>
          <a:xfrm>
            <a:off x="11047949" y="943660"/>
            <a:ext cx="762000" cy="1619250"/>
            <a:chOff x="3200400" y="3581400"/>
            <a:chExt cx="1219200" cy="2590800"/>
          </a:xfrm>
        </p:grpSpPr>
        <p:sp>
          <p:nvSpPr>
            <p:cNvPr id="16" name="Oval 15"/>
            <p:cNvSpPr/>
            <p:nvPr/>
          </p:nvSpPr>
          <p:spPr>
            <a:xfrm>
              <a:off x="3276600" y="5562600"/>
              <a:ext cx="1143000" cy="609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407764" y="5632554"/>
              <a:ext cx="858187" cy="43096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716311" y="4738141"/>
              <a:ext cx="228600" cy="1143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lay 18"/>
            <p:cNvSpPr/>
            <p:nvPr/>
          </p:nvSpPr>
          <p:spPr>
            <a:xfrm rot="5400000">
              <a:off x="3162300" y="3619500"/>
              <a:ext cx="1295400" cy="12192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436080" y="4590685"/>
            <a:ext cx="1710129" cy="550808"/>
            <a:chOff x="838200" y="5791200"/>
            <a:chExt cx="1710129" cy="550808"/>
          </a:xfrm>
        </p:grpSpPr>
        <p:sp>
          <p:nvSpPr>
            <p:cNvPr id="21" name="Flowchart: Magnetic Disk 20"/>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9"/>
          <p:cNvGrpSpPr/>
          <p:nvPr/>
        </p:nvGrpSpPr>
        <p:grpSpPr>
          <a:xfrm>
            <a:off x="6019800" y="457200"/>
            <a:ext cx="685800" cy="1907204"/>
            <a:chOff x="1603947" y="889774"/>
            <a:chExt cx="1948721" cy="5615957"/>
          </a:xfrm>
        </p:grpSpPr>
        <p:sp>
          <p:nvSpPr>
            <p:cNvPr id="29" name="Oval 28"/>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Wave 30"/>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249197" y="2629185"/>
            <a:ext cx="1042219" cy="1172929"/>
            <a:chOff x="2809019" y="3343211"/>
            <a:chExt cx="1855207" cy="2253207"/>
          </a:xfrm>
        </p:grpSpPr>
        <p:sp>
          <p:nvSpPr>
            <p:cNvPr id="38" name="Snip Same Side Corner Rectangle 37"/>
            <p:cNvSpPr/>
            <p:nvPr/>
          </p:nvSpPr>
          <p:spPr>
            <a:xfrm rot="10800000">
              <a:off x="2851780" y="3925068"/>
              <a:ext cx="1679771" cy="1671350"/>
            </a:xfrm>
            <a:prstGeom prst="snip2SameRect">
              <a:avLst>
                <a:gd name="adj1" fmla="val 16667"/>
                <a:gd name="adj2" fmla="val 2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13"/>
            <p:cNvSpPr/>
            <p:nvPr/>
          </p:nvSpPr>
          <p:spPr>
            <a:xfrm>
              <a:off x="2837925" y="3714622"/>
              <a:ext cx="1679771" cy="371411"/>
            </a:xfrm>
            <a:prstGeom prst="roundRect">
              <a:avLst>
                <a:gd name="adj" fmla="val 50000"/>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14"/>
            <p:cNvSpPr/>
            <p:nvPr/>
          </p:nvSpPr>
          <p:spPr>
            <a:xfrm rot="16200000">
              <a:off x="3445679" y="2735457"/>
              <a:ext cx="464264" cy="1679771"/>
            </a:xfrm>
            <a:prstGeom prst="flowChartDelay">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809019" y="4396832"/>
              <a:ext cx="1855207" cy="768615"/>
            </a:xfrm>
            <a:prstGeom prst="rect">
              <a:avLst/>
            </a:prstGeom>
            <a:noFill/>
            <a:ln w="12700">
              <a:noFill/>
            </a:ln>
          </p:spPr>
          <p:txBody>
            <a:bodyPr wrap="square" rtlCol="0">
              <a:spAutoFit/>
            </a:bodyPr>
            <a:lstStyle/>
            <a:p>
              <a:r>
                <a:rPr lang="en-US" sz="2000" dirty="0">
                  <a:latin typeface="AR CHRISTY" pitchFamily="2" charset="0"/>
                </a:rPr>
                <a:t>Leaven</a:t>
              </a:r>
            </a:p>
          </p:txBody>
        </p:sp>
      </p:grpSp>
      <p:grpSp>
        <p:nvGrpSpPr>
          <p:cNvPr id="41" name="Group 19"/>
          <p:cNvGrpSpPr/>
          <p:nvPr/>
        </p:nvGrpSpPr>
        <p:grpSpPr>
          <a:xfrm>
            <a:off x="6934200" y="457200"/>
            <a:ext cx="685800" cy="1907204"/>
            <a:chOff x="1603947" y="889774"/>
            <a:chExt cx="1948721" cy="5615957"/>
          </a:xfrm>
        </p:grpSpPr>
        <p:sp>
          <p:nvSpPr>
            <p:cNvPr id="44" name="Oval 43"/>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Wave 45"/>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a:off x="5638800" y="4648200"/>
            <a:ext cx="2438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324600" y="4191001"/>
            <a:ext cx="1176728" cy="712033"/>
          </a:xfrm>
          <a:prstGeom prst="roundRect">
            <a:avLst>
              <a:gd name="adj" fmla="val 21844"/>
            </a:avLst>
          </a:prstGeom>
          <a:solidFill>
            <a:srgbClr val="ECD26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16200000">
            <a:off x="2171700" y="3238502"/>
            <a:ext cx="6858002" cy="380999"/>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57"/>
          <p:cNvGrpSpPr/>
          <p:nvPr/>
        </p:nvGrpSpPr>
        <p:grpSpPr>
          <a:xfrm>
            <a:off x="8484635" y="2629185"/>
            <a:ext cx="1102180" cy="1172929"/>
            <a:chOff x="2837925" y="3343211"/>
            <a:chExt cx="1961941" cy="2253207"/>
          </a:xfrm>
        </p:grpSpPr>
        <p:sp>
          <p:nvSpPr>
            <p:cNvPr id="59" name="Snip Same Side Corner Rectangle 58"/>
            <p:cNvSpPr/>
            <p:nvPr/>
          </p:nvSpPr>
          <p:spPr>
            <a:xfrm rot="10800000">
              <a:off x="2851780" y="3925068"/>
              <a:ext cx="1679771" cy="1671350"/>
            </a:xfrm>
            <a:prstGeom prst="snip2SameRect">
              <a:avLst>
                <a:gd name="adj1" fmla="val 16667"/>
                <a:gd name="adj2" fmla="val 2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ed Rectangle 13"/>
            <p:cNvSpPr/>
            <p:nvPr/>
          </p:nvSpPr>
          <p:spPr>
            <a:xfrm>
              <a:off x="2837925" y="3714622"/>
              <a:ext cx="1679771" cy="371411"/>
            </a:xfrm>
            <a:prstGeom prst="roundRect">
              <a:avLst>
                <a:gd name="adj" fmla="val 50000"/>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elay 14"/>
            <p:cNvSpPr/>
            <p:nvPr/>
          </p:nvSpPr>
          <p:spPr>
            <a:xfrm rot="16200000">
              <a:off x="3445679" y="2735457"/>
              <a:ext cx="464264" cy="1679771"/>
            </a:xfrm>
            <a:prstGeom prst="flowChartDelay">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944659" y="4367877"/>
              <a:ext cx="1855207" cy="768615"/>
            </a:xfrm>
            <a:prstGeom prst="rect">
              <a:avLst/>
            </a:prstGeom>
            <a:noFill/>
            <a:ln w="12700">
              <a:noFill/>
            </a:ln>
          </p:spPr>
          <p:txBody>
            <a:bodyPr wrap="square" rtlCol="0">
              <a:spAutoFit/>
            </a:bodyPr>
            <a:lstStyle/>
            <a:p>
              <a:r>
                <a:rPr lang="en-US" sz="2000" dirty="0">
                  <a:latin typeface="AR CHRISTY" pitchFamily="2" charset="0"/>
                </a:rPr>
                <a:t>Leaven</a:t>
              </a:r>
            </a:p>
          </p:txBody>
        </p:sp>
      </p:grpSp>
      <p:grpSp>
        <p:nvGrpSpPr>
          <p:cNvPr id="52" name="Group 62"/>
          <p:cNvGrpSpPr/>
          <p:nvPr/>
        </p:nvGrpSpPr>
        <p:grpSpPr>
          <a:xfrm>
            <a:off x="9780035" y="2629185"/>
            <a:ext cx="1102180" cy="1172929"/>
            <a:chOff x="2837925" y="3343211"/>
            <a:chExt cx="1961941" cy="2253207"/>
          </a:xfrm>
        </p:grpSpPr>
        <p:sp>
          <p:nvSpPr>
            <p:cNvPr id="64" name="Snip Same Side Corner Rectangle 63"/>
            <p:cNvSpPr/>
            <p:nvPr/>
          </p:nvSpPr>
          <p:spPr>
            <a:xfrm rot="10800000">
              <a:off x="2851780" y="3925068"/>
              <a:ext cx="1679771" cy="1671350"/>
            </a:xfrm>
            <a:prstGeom prst="snip2SameRect">
              <a:avLst>
                <a:gd name="adj1" fmla="val 16667"/>
                <a:gd name="adj2" fmla="val 2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13"/>
            <p:cNvSpPr/>
            <p:nvPr/>
          </p:nvSpPr>
          <p:spPr>
            <a:xfrm>
              <a:off x="2837925" y="3714622"/>
              <a:ext cx="1679771" cy="371411"/>
            </a:xfrm>
            <a:prstGeom prst="roundRect">
              <a:avLst>
                <a:gd name="adj" fmla="val 50000"/>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elay 14"/>
            <p:cNvSpPr/>
            <p:nvPr/>
          </p:nvSpPr>
          <p:spPr>
            <a:xfrm rot="16200000">
              <a:off x="3445679" y="2735457"/>
              <a:ext cx="464264" cy="1679771"/>
            </a:xfrm>
            <a:prstGeom prst="flowChartDelay">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944659" y="4367877"/>
              <a:ext cx="1855207" cy="768615"/>
            </a:xfrm>
            <a:prstGeom prst="rect">
              <a:avLst/>
            </a:prstGeom>
            <a:noFill/>
            <a:ln w="12700">
              <a:noFill/>
            </a:ln>
          </p:spPr>
          <p:txBody>
            <a:bodyPr wrap="square" rtlCol="0">
              <a:spAutoFit/>
            </a:bodyPr>
            <a:lstStyle/>
            <a:p>
              <a:r>
                <a:rPr lang="en-US" sz="2000" dirty="0">
                  <a:latin typeface="AR CHRISTY" pitchFamily="2" charset="0"/>
                </a:rPr>
                <a:t>Leaven</a:t>
              </a:r>
            </a:p>
          </p:txBody>
        </p:sp>
      </p:grpSp>
      <p:sp>
        <p:nvSpPr>
          <p:cNvPr id="63" name="TextBox 62"/>
          <p:cNvSpPr txBox="1"/>
          <p:nvPr/>
        </p:nvSpPr>
        <p:spPr>
          <a:xfrm>
            <a:off x="0" y="6488668"/>
            <a:ext cx="2590800" cy="369332"/>
          </a:xfrm>
          <a:prstGeom prst="rect">
            <a:avLst/>
          </a:prstGeom>
          <a:noFill/>
        </p:spPr>
        <p:txBody>
          <a:bodyPr wrap="square" rtlCol="0">
            <a:spAutoFit/>
          </a:bodyPr>
          <a:lstStyle/>
          <a:p>
            <a:r>
              <a:rPr lang="en-US" dirty="0">
                <a:solidFill>
                  <a:schemeClr val="bg1"/>
                </a:solidFill>
              </a:rPr>
              <a:t>Matthew 13:33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2600" y="304801"/>
            <a:ext cx="6477000" cy="1015663"/>
          </a:xfrm>
          <a:prstGeom prst="rect">
            <a:avLst/>
          </a:prstGeom>
        </p:spPr>
        <p:txBody>
          <a:bodyPr wrap="square">
            <a:spAutoFit/>
          </a:bodyPr>
          <a:lstStyle/>
          <a:p>
            <a:r>
              <a:rPr lang="en-US" sz="2000" dirty="0">
                <a:solidFill>
                  <a:schemeClr val="bg1"/>
                </a:solidFill>
              </a:rPr>
              <a:t>The latter-day Church will spread throughout the earth, aided by the leaven of the testimonies of the Three Witnesses and the latter-day scriptures.</a:t>
            </a:r>
          </a:p>
        </p:txBody>
      </p:sp>
      <p:sp>
        <p:nvSpPr>
          <p:cNvPr id="11" name="Rectangle 10"/>
          <p:cNvSpPr/>
          <p:nvPr/>
        </p:nvSpPr>
        <p:spPr>
          <a:xfrm>
            <a:off x="5791200" y="2585619"/>
            <a:ext cx="4876800" cy="3785652"/>
          </a:xfrm>
          <a:prstGeom prst="rect">
            <a:avLst/>
          </a:prstGeom>
        </p:spPr>
        <p:txBody>
          <a:bodyPr wrap="square">
            <a:spAutoFit/>
          </a:bodyPr>
          <a:lstStyle/>
          <a:p>
            <a:r>
              <a:rPr lang="en-US" sz="2000" dirty="0">
                <a:solidFill>
                  <a:schemeClr val="bg1"/>
                </a:solidFill>
              </a:rPr>
              <a:t>These were, according to the Book of Mormon, the Jews in Palestine [who produced the Bible], the seed of Joseph on the Western hemisphere [who produced the Book of Mormon], and the ten tribes in the North country [whose leavening record is yet to come]. </a:t>
            </a:r>
          </a:p>
          <a:p>
            <a:endParaRPr lang="en-US" sz="2000" dirty="0">
              <a:solidFill>
                <a:schemeClr val="bg1"/>
              </a:solidFill>
            </a:endParaRPr>
          </a:p>
          <a:p>
            <a:r>
              <a:rPr lang="en-US" sz="2000" dirty="0">
                <a:solidFill>
                  <a:schemeClr val="bg1"/>
                </a:solidFill>
              </a:rPr>
              <a:t>These all were visited by the Savior. They heard His voice and were taught of Him 'one Lord, one faith, one baptism,' that there might be 'one fold and one shepherd.'“ (4)</a:t>
            </a:r>
          </a:p>
        </p:txBody>
      </p:sp>
      <p:sp>
        <p:nvSpPr>
          <p:cNvPr id="2050" name="AutoShape 2" descr="Image result for matthias f. cowle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Matthias F. Cowley.jpg"/>
          <p:cNvPicPr>
            <a:picLocks noChangeAspect="1" noChangeArrowheads="1"/>
          </p:cNvPicPr>
          <p:nvPr/>
        </p:nvPicPr>
        <p:blipFill>
          <a:blip r:embed="rId3" cstate="print"/>
          <a:srcRect/>
          <a:stretch>
            <a:fillRect/>
          </a:stretch>
        </p:blipFill>
        <p:spPr bwMode="auto">
          <a:xfrm>
            <a:off x="10585581" y="160338"/>
            <a:ext cx="1343025" cy="1781176"/>
          </a:xfrm>
          <a:prstGeom prst="rect">
            <a:avLst/>
          </a:prstGeom>
          <a:noFill/>
        </p:spPr>
      </p:pic>
      <p:pic>
        <p:nvPicPr>
          <p:cNvPr id="2054" name="Picture 6" descr="https://www.lds.org/bc/content/ldsorg/content/images/SBT-Scriptures-Home-P%23561D8-220x180.jpg"/>
          <p:cNvPicPr>
            <a:picLocks noChangeAspect="1" noChangeArrowheads="1"/>
          </p:cNvPicPr>
          <p:nvPr/>
        </p:nvPicPr>
        <p:blipFill>
          <a:blip r:embed="rId4" cstate="print"/>
          <a:srcRect/>
          <a:stretch>
            <a:fillRect/>
          </a:stretch>
        </p:blipFill>
        <p:spPr bwMode="auto">
          <a:xfrm>
            <a:off x="961054" y="2285999"/>
            <a:ext cx="4262880" cy="34878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791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6"/>
          <p:cNvGrpSpPr/>
          <p:nvPr/>
        </p:nvGrpSpPr>
        <p:grpSpPr>
          <a:xfrm>
            <a:off x="9372600" y="1524000"/>
            <a:ext cx="925284" cy="1981200"/>
            <a:chOff x="7610042" y="1124339"/>
            <a:chExt cx="2183077" cy="4674359"/>
          </a:xfrm>
        </p:grpSpPr>
        <p:grpSp>
          <p:nvGrpSpPr>
            <p:cNvPr id="9" name="Group 58"/>
            <p:cNvGrpSpPr/>
            <p:nvPr/>
          </p:nvGrpSpPr>
          <p:grpSpPr>
            <a:xfrm rot="19650881">
              <a:off x="7610042" y="1912498"/>
              <a:ext cx="560711" cy="1828800"/>
              <a:chOff x="6765584" y="990600"/>
              <a:chExt cx="1083016" cy="3532339"/>
            </a:xfrm>
          </p:grpSpPr>
          <p:sp>
            <p:nvSpPr>
              <p:cNvPr id="108" name="Moon 10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Moon 58"/>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9"/>
            <p:cNvGrpSpPr/>
            <p:nvPr/>
          </p:nvGrpSpPr>
          <p:grpSpPr>
            <a:xfrm rot="19650881">
              <a:off x="7610043" y="2598297"/>
              <a:ext cx="560711" cy="1828800"/>
              <a:chOff x="6765584" y="990600"/>
              <a:chExt cx="1083016" cy="3532339"/>
            </a:xfrm>
          </p:grpSpPr>
          <p:sp>
            <p:nvSpPr>
              <p:cNvPr id="103" name="Moon 10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65"/>
            <p:cNvGrpSpPr/>
            <p:nvPr/>
          </p:nvGrpSpPr>
          <p:grpSpPr>
            <a:xfrm rot="19650881">
              <a:off x="7610042" y="3360298"/>
              <a:ext cx="560711" cy="1828800"/>
              <a:chOff x="6765584" y="990600"/>
              <a:chExt cx="1083016" cy="3532339"/>
            </a:xfrm>
          </p:grpSpPr>
          <p:sp>
            <p:nvSpPr>
              <p:cNvPr id="98" name="Moon 9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71"/>
            <p:cNvGrpSpPr/>
            <p:nvPr/>
          </p:nvGrpSpPr>
          <p:grpSpPr>
            <a:xfrm rot="928600">
              <a:off x="8349452" y="1870455"/>
              <a:ext cx="560711" cy="1828800"/>
              <a:chOff x="6765584" y="990600"/>
              <a:chExt cx="1083016" cy="3532339"/>
            </a:xfrm>
          </p:grpSpPr>
          <p:sp>
            <p:nvSpPr>
              <p:cNvPr id="93" name="Moon 9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77"/>
            <p:cNvGrpSpPr/>
            <p:nvPr/>
          </p:nvGrpSpPr>
          <p:grpSpPr>
            <a:xfrm rot="2972959">
              <a:off x="8598363" y="2330596"/>
              <a:ext cx="560711" cy="1828800"/>
              <a:chOff x="6765584" y="990600"/>
              <a:chExt cx="1083016" cy="3532339"/>
            </a:xfrm>
          </p:grpSpPr>
          <p:sp>
            <p:nvSpPr>
              <p:cNvPr id="88" name="Moon 8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83"/>
            <p:cNvGrpSpPr/>
            <p:nvPr/>
          </p:nvGrpSpPr>
          <p:grpSpPr>
            <a:xfrm rot="21057775">
              <a:off x="7936516" y="1124339"/>
              <a:ext cx="560711" cy="2493875"/>
              <a:chOff x="6765584" y="990600"/>
              <a:chExt cx="1083016" cy="3532339"/>
            </a:xfrm>
          </p:grpSpPr>
          <p:sp>
            <p:nvSpPr>
              <p:cNvPr id="83" name="Moon 8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89"/>
            <p:cNvGrpSpPr/>
            <p:nvPr/>
          </p:nvGrpSpPr>
          <p:grpSpPr>
            <a:xfrm rot="1547556">
              <a:off x="8354077" y="3318090"/>
              <a:ext cx="560711" cy="1828800"/>
              <a:chOff x="6765584" y="990600"/>
              <a:chExt cx="1083016" cy="3532339"/>
            </a:xfrm>
          </p:grpSpPr>
          <p:sp>
            <p:nvSpPr>
              <p:cNvPr id="78" name="Moon 7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95"/>
            <p:cNvGrpSpPr/>
            <p:nvPr/>
          </p:nvGrpSpPr>
          <p:grpSpPr>
            <a:xfrm rot="19650881">
              <a:off x="7610042" y="3969898"/>
              <a:ext cx="560711" cy="1828800"/>
              <a:chOff x="6765584" y="990600"/>
              <a:chExt cx="1083016" cy="3532339"/>
            </a:xfrm>
          </p:grpSpPr>
          <p:sp>
            <p:nvSpPr>
              <p:cNvPr id="73" name="Moon 7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01"/>
            <p:cNvGrpSpPr/>
            <p:nvPr/>
          </p:nvGrpSpPr>
          <p:grpSpPr>
            <a:xfrm rot="1949119" flipH="1">
              <a:off x="8372043" y="3969897"/>
              <a:ext cx="560711" cy="1828800"/>
              <a:chOff x="6765584" y="990600"/>
              <a:chExt cx="1083016" cy="3532339"/>
            </a:xfrm>
          </p:grpSpPr>
          <p:sp>
            <p:nvSpPr>
              <p:cNvPr id="68" name="Moon 6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113"/>
          <p:cNvGrpSpPr/>
          <p:nvPr/>
        </p:nvGrpSpPr>
        <p:grpSpPr>
          <a:xfrm>
            <a:off x="8458200" y="1447800"/>
            <a:ext cx="960872" cy="2057400"/>
            <a:chOff x="7610042" y="1124339"/>
            <a:chExt cx="2183077" cy="4674359"/>
          </a:xfrm>
        </p:grpSpPr>
        <p:grpSp>
          <p:nvGrpSpPr>
            <p:cNvPr id="58" name="Group 58"/>
            <p:cNvGrpSpPr/>
            <p:nvPr/>
          </p:nvGrpSpPr>
          <p:grpSpPr>
            <a:xfrm rot="19650881">
              <a:off x="7610042" y="1912498"/>
              <a:ext cx="560711" cy="1828800"/>
              <a:chOff x="6765584" y="990600"/>
              <a:chExt cx="1083016" cy="3532339"/>
            </a:xfrm>
          </p:grpSpPr>
          <p:sp>
            <p:nvSpPr>
              <p:cNvPr id="165" name="Moon 16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Moon 115"/>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rot="19650881">
              <a:off x="7610043" y="2598297"/>
              <a:ext cx="560711" cy="1828800"/>
              <a:chOff x="6765584" y="990600"/>
              <a:chExt cx="1083016" cy="3532339"/>
            </a:xfrm>
          </p:grpSpPr>
          <p:sp>
            <p:nvSpPr>
              <p:cNvPr id="160" name="Moon 15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5"/>
            <p:cNvGrpSpPr/>
            <p:nvPr/>
          </p:nvGrpSpPr>
          <p:grpSpPr>
            <a:xfrm rot="19650881">
              <a:off x="7610042" y="3360298"/>
              <a:ext cx="560711" cy="1828800"/>
              <a:chOff x="6765584" y="990600"/>
              <a:chExt cx="1083016" cy="3532339"/>
            </a:xfrm>
          </p:grpSpPr>
          <p:sp>
            <p:nvSpPr>
              <p:cNvPr id="155" name="Moon 15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71"/>
            <p:cNvGrpSpPr/>
            <p:nvPr/>
          </p:nvGrpSpPr>
          <p:grpSpPr>
            <a:xfrm rot="928600">
              <a:off x="8349452" y="1870455"/>
              <a:ext cx="560711" cy="1828800"/>
              <a:chOff x="6765584" y="990600"/>
              <a:chExt cx="1083016" cy="3532339"/>
            </a:xfrm>
          </p:grpSpPr>
          <p:sp>
            <p:nvSpPr>
              <p:cNvPr id="150" name="Moon 14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77"/>
            <p:cNvGrpSpPr/>
            <p:nvPr/>
          </p:nvGrpSpPr>
          <p:grpSpPr>
            <a:xfrm rot="2972959">
              <a:off x="8598363" y="2330596"/>
              <a:ext cx="560711" cy="1828800"/>
              <a:chOff x="6765584" y="990600"/>
              <a:chExt cx="1083016" cy="3532339"/>
            </a:xfrm>
          </p:grpSpPr>
          <p:sp>
            <p:nvSpPr>
              <p:cNvPr id="145" name="Moon 14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83"/>
            <p:cNvGrpSpPr/>
            <p:nvPr/>
          </p:nvGrpSpPr>
          <p:grpSpPr>
            <a:xfrm rot="21057775">
              <a:off x="7936516" y="1124339"/>
              <a:ext cx="560711" cy="2493875"/>
              <a:chOff x="6765584" y="990600"/>
              <a:chExt cx="1083016" cy="3532339"/>
            </a:xfrm>
          </p:grpSpPr>
          <p:sp>
            <p:nvSpPr>
              <p:cNvPr id="140" name="Moon 13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89"/>
            <p:cNvGrpSpPr/>
            <p:nvPr/>
          </p:nvGrpSpPr>
          <p:grpSpPr>
            <a:xfrm rot="1547556">
              <a:off x="8354077" y="3318090"/>
              <a:ext cx="560711" cy="1828800"/>
              <a:chOff x="6765584" y="990600"/>
              <a:chExt cx="1083016" cy="3532339"/>
            </a:xfrm>
          </p:grpSpPr>
          <p:sp>
            <p:nvSpPr>
              <p:cNvPr id="135" name="Moon 13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95"/>
            <p:cNvGrpSpPr/>
            <p:nvPr/>
          </p:nvGrpSpPr>
          <p:grpSpPr>
            <a:xfrm rot="19650881">
              <a:off x="7610042" y="3969898"/>
              <a:ext cx="560711" cy="1828800"/>
              <a:chOff x="6765584" y="990600"/>
              <a:chExt cx="1083016" cy="3532339"/>
            </a:xfrm>
          </p:grpSpPr>
          <p:sp>
            <p:nvSpPr>
              <p:cNvPr id="130" name="Moon 12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01"/>
            <p:cNvGrpSpPr/>
            <p:nvPr/>
          </p:nvGrpSpPr>
          <p:grpSpPr>
            <a:xfrm rot="1949119" flipH="1">
              <a:off x="8372043" y="3969897"/>
              <a:ext cx="560711" cy="1828800"/>
              <a:chOff x="6765584" y="990600"/>
              <a:chExt cx="1083016" cy="3532339"/>
            </a:xfrm>
          </p:grpSpPr>
          <p:sp>
            <p:nvSpPr>
              <p:cNvPr id="125" name="Moon 12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 name="Group 169"/>
          <p:cNvGrpSpPr/>
          <p:nvPr/>
        </p:nvGrpSpPr>
        <p:grpSpPr>
          <a:xfrm>
            <a:off x="7543801" y="1524000"/>
            <a:ext cx="889697" cy="1905000"/>
            <a:chOff x="7610042" y="1124339"/>
            <a:chExt cx="2183077" cy="4674359"/>
          </a:xfrm>
        </p:grpSpPr>
        <p:grpSp>
          <p:nvGrpSpPr>
            <p:cNvPr id="115" name="Group 58"/>
            <p:cNvGrpSpPr/>
            <p:nvPr/>
          </p:nvGrpSpPr>
          <p:grpSpPr>
            <a:xfrm rot="19650881">
              <a:off x="7610042" y="1912498"/>
              <a:ext cx="560711" cy="1828800"/>
              <a:chOff x="6765584" y="990600"/>
              <a:chExt cx="1083016" cy="3532339"/>
            </a:xfrm>
          </p:grpSpPr>
          <p:sp>
            <p:nvSpPr>
              <p:cNvPr id="221" name="Moon 22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Moon 171"/>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59"/>
            <p:cNvGrpSpPr/>
            <p:nvPr/>
          </p:nvGrpSpPr>
          <p:grpSpPr>
            <a:xfrm rot="19650881">
              <a:off x="7610043" y="2598297"/>
              <a:ext cx="560711" cy="1828800"/>
              <a:chOff x="6765584" y="990600"/>
              <a:chExt cx="1083016" cy="3532339"/>
            </a:xfrm>
          </p:grpSpPr>
          <p:sp>
            <p:nvSpPr>
              <p:cNvPr id="216" name="Moon 21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65"/>
            <p:cNvGrpSpPr/>
            <p:nvPr/>
          </p:nvGrpSpPr>
          <p:grpSpPr>
            <a:xfrm rot="19650881">
              <a:off x="7610042" y="3360298"/>
              <a:ext cx="560711" cy="1828800"/>
              <a:chOff x="6765584" y="990600"/>
              <a:chExt cx="1083016" cy="3532339"/>
            </a:xfrm>
          </p:grpSpPr>
          <p:sp>
            <p:nvSpPr>
              <p:cNvPr id="211" name="Moon 21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71"/>
            <p:cNvGrpSpPr/>
            <p:nvPr/>
          </p:nvGrpSpPr>
          <p:grpSpPr>
            <a:xfrm rot="928600">
              <a:off x="8349452" y="1870455"/>
              <a:ext cx="560711" cy="1828800"/>
              <a:chOff x="6765584" y="990600"/>
              <a:chExt cx="1083016" cy="3532339"/>
            </a:xfrm>
          </p:grpSpPr>
          <p:sp>
            <p:nvSpPr>
              <p:cNvPr id="206" name="Moon 20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77"/>
            <p:cNvGrpSpPr/>
            <p:nvPr/>
          </p:nvGrpSpPr>
          <p:grpSpPr>
            <a:xfrm rot="2972959">
              <a:off x="8598363" y="2330596"/>
              <a:ext cx="560711" cy="1828800"/>
              <a:chOff x="6765584" y="990600"/>
              <a:chExt cx="1083016" cy="3532339"/>
            </a:xfrm>
          </p:grpSpPr>
          <p:sp>
            <p:nvSpPr>
              <p:cNvPr id="201" name="Moon 20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83"/>
            <p:cNvGrpSpPr/>
            <p:nvPr/>
          </p:nvGrpSpPr>
          <p:grpSpPr>
            <a:xfrm rot="21057775">
              <a:off x="7936516" y="1124339"/>
              <a:ext cx="560711" cy="2493875"/>
              <a:chOff x="6765584" y="990600"/>
              <a:chExt cx="1083016" cy="3532339"/>
            </a:xfrm>
          </p:grpSpPr>
          <p:sp>
            <p:nvSpPr>
              <p:cNvPr id="196" name="Moon 19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89"/>
            <p:cNvGrpSpPr/>
            <p:nvPr/>
          </p:nvGrpSpPr>
          <p:grpSpPr>
            <a:xfrm rot="1547556">
              <a:off x="8354077" y="3318090"/>
              <a:ext cx="560711" cy="1828800"/>
              <a:chOff x="6765584" y="990600"/>
              <a:chExt cx="1083016" cy="3532339"/>
            </a:xfrm>
          </p:grpSpPr>
          <p:sp>
            <p:nvSpPr>
              <p:cNvPr id="191" name="Moon 19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95"/>
            <p:cNvGrpSpPr/>
            <p:nvPr/>
          </p:nvGrpSpPr>
          <p:grpSpPr>
            <a:xfrm rot="19650881">
              <a:off x="7610042" y="3969898"/>
              <a:ext cx="560711" cy="1828800"/>
              <a:chOff x="6765584" y="990600"/>
              <a:chExt cx="1083016" cy="3532339"/>
            </a:xfrm>
          </p:grpSpPr>
          <p:sp>
            <p:nvSpPr>
              <p:cNvPr id="186" name="Moon 18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01"/>
            <p:cNvGrpSpPr/>
            <p:nvPr/>
          </p:nvGrpSpPr>
          <p:grpSpPr>
            <a:xfrm rot="1949119" flipH="1">
              <a:off x="8372043" y="3969897"/>
              <a:ext cx="560711" cy="1828800"/>
              <a:chOff x="6765584" y="990600"/>
              <a:chExt cx="1083016" cy="3532339"/>
            </a:xfrm>
          </p:grpSpPr>
          <p:sp>
            <p:nvSpPr>
              <p:cNvPr id="181" name="Moon 18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 name="Group 225"/>
          <p:cNvGrpSpPr/>
          <p:nvPr/>
        </p:nvGrpSpPr>
        <p:grpSpPr>
          <a:xfrm>
            <a:off x="3124200" y="1600200"/>
            <a:ext cx="955848" cy="1828800"/>
            <a:chOff x="7610042" y="1124339"/>
            <a:chExt cx="2183077" cy="4674359"/>
          </a:xfrm>
        </p:grpSpPr>
        <p:grpSp>
          <p:nvGrpSpPr>
            <p:cNvPr id="171" name="Group 58"/>
            <p:cNvGrpSpPr/>
            <p:nvPr/>
          </p:nvGrpSpPr>
          <p:grpSpPr>
            <a:xfrm rot="19650881">
              <a:off x="7610042" y="1912498"/>
              <a:ext cx="560711" cy="1828800"/>
              <a:chOff x="6765584" y="990600"/>
              <a:chExt cx="1083016" cy="3532339"/>
            </a:xfrm>
          </p:grpSpPr>
          <p:sp>
            <p:nvSpPr>
              <p:cNvPr id="277" name="Moon 27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28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Moon 227"/>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59"/>
            <p:cNvGrpSpPr/>
            <p:nvPr/>
          </p:nvGrpSpPr>
          <p:grpSpPr>
            <a:xfrm rot="19650881">
              <a:off x="7610043" y="2598297"/>
              <a:ext cx="560711" cy="1828800"/>
              <a:chOff x="6765584" y="990600"/>
              <a:chExt cx="1083016" cy="3532339"/>
            </a:xfrm>
          </p:grpSpPr>
          <p:sp>
            <p:nvSpPr>
              <p:cNvPr id="272" name="Moon 27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65"/>
            <p:cNvGrpSpPr/>
            <p:nvPr/>
          </p:nvGrpSpPr>
          <p:grpSpPr>
            <a:xfrm rot="19650881">
              <a:off x="7610042" y="3360298"/>
              <a:ext cx="560711" cy="1828800"/>
              <a:chOff x="6765584" y="990600"/>
              <a:chExt cx="1083016" cy="3532339"/>
            </a:xfrm>
          </p:grpSpPr>
          <p:sp>
            <p:nvSpPr>
              <p:cNvPr id="267" name="Moon 26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71"/>
            <p:cNvGrpSpPr/>
            <p:nvPr/>
          </p:nvGrpSpPr>
          <p:grpSpPr>
            <a:xfrm rot="928600">
              <a:off x="8349452" y="1870455"/>
              <a:ext cx="560711" cy="1828800"/>
              <a:chOff x="6765584" y="990600"/>
              <a:chExt cx="1083016" cy="3532339"/>
            </a:xfrm>
          </p:grpSpPr>
          <p:sp>
            <p:nvSpPr>
              <p:cNvPr id="262" name="Moon 26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26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77"/>
            <p:cNvGrpSpPr/>
            <p:nvPr/>
          </p:nvGrpSpPr>
          <p:grpSpPr>
            <a:xfrm rot="2972959">
              <a:off x="8598363" y="2330596"/>
              <a:ext cx="560711" cy="1828800"/>
              <a:chOff x="6765584" y="990600"/>
              <a:chExt cx="1083016" cy="3532339"/>
            </a:xfrm>
          </p:grpSpPr>
          <p:sp>
            <p:nvSpPr>
              <p:cNvPr id="257" name="Moon 25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25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26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83"/>
            <p:cNvGrpSpPr/>
            <p:nvPr/>
          </p:nvGrpSpPr>
          <p:grpSpPr>
            <a:xfrm rot="21057775">
              <a:off x="7936516" y="1124339"/>
              <a:ext cx="560711" cy="2493875"/>
              <a:chOff x="6765584" y="990600"/>
              <a:chExt cx="1083016" cy="3532339"/>
            </a:xfrm>
          </p:grpSpPr>
          <p:sp>
            <p:nvSpPr>
              <p:cNvPr id="252" name="Moon 25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25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89"/>
            <p:cNvGrpSpPr/>
            <p:nvPr/>
          </p:nvGrpSpPr>
          <p:grpSpPr>
            <a:xfrm rot="1547556">
              <a:off x="8354077" y="3318090"/>
              <a:ext cx="560711" cy="1828800"/>
              <a:chOff x="6765584" y="990600"/>
              <a:chExt cx="1083016" cy="3532339"/>
            </a:xfrm>
          </p:grpSpPr>
          <p:sp>
            <p:nvSpPr>
              <p:cNvPr id="247" name="Moon 24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95"/>
            <p:cNvGrpSpPr/>
            <p:nvPr/>
          </p:nvGrpSpPr>
          <p:grpSpPr>
            <a:xfrm rot="19650881">
              <a:off x="7610042" y="3969898"/>
              <a:ext cx="560711" cy="1828800"/>
              <a:chOff x="6765584" y="990600"/>
              <a:chExt cx="1083016" cy="3532339"/>
            </a:xfrm>
          </p:grpSpPr>
          <p:sp>
            <p:nvSpPr>
              <p:cNvPr id="242" name="Moon 24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01"/>
            <p:cNvGrpSpPr/>
            <p:nvPr/>
          </p:nvGrpSpPr>
          <p:grpSpPr>
            <a:xfrm rot="1949119" flipH="1">
              <a:off x="8372043" y="3969897"/>
              <a:ext cx="560711" cy="1828800"/>
              <a:chOff x="6765584" y="990600"/>
              <a:chExt cx="1083016" cy="3532339"/>
            </a:xfrm>
          </p:grpSpPr>
          <p:sp>
            <p:nvSpPr>
              <p:cNvPr id="237" name="Moon 23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281"/>
          <p:cNvGrpSpPr/>
          <p:nvPr/>
        </p:nvGrpSpPr>
        <p:grpSpPr>
          <a:xfrm>
            <a:off x="2438400" y="1752600"/>
            <a:ext cx="609600" cy="1600200"/>
            <a:chOff x="7610042" y="1124339"/>
            <a:chExt cx="2183077" cy="4674359"/>
          </a:xfrm>
        </p:grpSpPr>
        <p:grpSp>
          <p:nvGrpSpPr>
            <p:cNvPr id="227" name="Group 58"/>
            <p:cNvGrpSpPr/>
            <p:nvPr/>
          </p:nvGrpSpPr>
          <p:grpSpPr>
            <a:xfrm rot="19650881">
              <a:off x="7610042" y="1912498"/>
              <a:ext cx="560711" cy="1828800"/>
              <a:chOff x="6765584" y="990600"/>
              <a:chExt cx="1083016" cy="3532339"/>
            </a:xfrm>
          </p:grpSpPr>
          <p:sp>
            <p:nvSpPr>
              <p:cNvPr id="333" name="Moon 33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33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33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33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4" name="Moon 283"/>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59"/>
            <p:cNvGrpSpPr/>
            <p:nvPr/>
          </p:nvGrpSpPr>
          <p:grpSpPr>
            <a:xfrm rot="19650881">
              <a:off x="7610043" y="2598297"/>
              <a:ext cx="560711" cy="1828800"/>
              <a:chOff x="6765584" y="990600"/>
              <a:chExt cx="1083016" cy="3532339"/>
            </a:xfrm>
          </p:grpSpPr>
          <p:sp>
            <p:nvSpPr>
              <p:cNvPr id="328" name="Moon 32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Moon 32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32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33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33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65"/>
            <p:cNvGrpSpPr/>
            <p:nvPr/>
          </p:nvGrpSpPr>
          <p:grpSpPr>
            <a:xfrm rot="19650881">
              <a:off x="7610042" y="3360298"/>
              <a:ext cx="560711" cy="1828800"/>
              <a:chOff x="6765584" y="990600"/>
              <a:chExt cx="1083016" cy="3532339"/>
            </a:xfrm>
          </p:grpSpPr>
          <p:sp>
            <p:nvSpPr>
              <p:cNvPr id="323" name="Moon 32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32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32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Moon 32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32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71"/>
            <p:cNvGrpSpPr/>
            <p:nvPr/>
          </p:nvGrpSpPr>
          <p:grpSpPr>
            <a:xfrm rot="928600">
              <a:off x="8349452" y="1870455"/>
              <a:ext cx="560711" cy="1828800"/>
              <a:chOff x="6765584" y="990600"/>
              <a:chExt cx="1083016" cy="3532339"/>
            </a:xfrm>
          </p:grpSpPr>
          <p:sp>
            <p:nvSpPr>
              <p:cNvPr id="318" name="Moon 31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31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1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32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32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77"/>
            <p:cNvGrpSpPr/>
            <p:nvPr/>
          </p:nvGrpSpPr>
          <p:grpSpPr>
            <a:xfrm rot="2972959">
              <a:off x="8598363" y="2330596"/>
              <a:ext cx="560711" cy="1828800"/>
              <a:chOff x="6765584" y="990600"/>
              <a:chExt cx="1083016" cy="3532339"/>
            </a:xfrm>
          </p:grpSpPr>
          <p:sp>
            <p:nvSpPr>
              <p:cNvPr id="313" name="Moon 31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1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1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31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31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83"/>
            <p:cNvGrpSpPr/>
            <p:nvPr/>
          </p:nvGrpSpPr>
          <p:grpSpPr>
            <a:xfrm rot="21057775">
              <a:off x="7936516" y="1124339"/>
              <a:ext cx="560711" cy="2493875"/>
              <a:chOff x="6765584" y="990600"/>
              <a:chExt cx="1083016" cy="3532339"/>
            </a:xfrm>
          </p:grpSpPr>
          <p:sp>
            <p:nvSpPr>
              <p:cNvPr id="308" name="Moon 30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89"/>
            <p:cNvGrpSpPr/>
            <p:nvPr/>
          </p:nvGrpSpPr>
          <p:grpSpPr>
            <a:xfrm rot="1547556">
              <a:off x="8354077" y="3318090"/>
              <a:ext cx="560711" cy="1828800"/>
              <a:chOff x="6765584" y="990600"/>
              <a:chExt cx="1083016" cy="3532339"/>
            </a:xfrm>
          </p:grpSpPr>
          <p:sp>
            <p:nvSpPr>
              <p:cNvPr id="303" name="Moon 30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30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95"/>
            <p:cNvGrpSpPr/>
            <p:nvPr/>
          </p:nvGrpSpPr>
          <p:grpSpPr>
            <a:xfrm rot="19650881">
              <a:off x="7610042" y="3969898"/>
              <a:ext cx="560711" cy="1828800"/>
              <a:chOff x="6765584" y="990600"/>
              <a:chExt cx="1083016" cy="3532339"/>
            </a:xfrm>
          </p:grpSpPr>
          <p:sp>
            <p:nvSpPr>
              <p:cNvPr id="298" name="Moon 29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101"/>
            <p:cNvGrpSpPr/>
            <p:nvPr/>
          </p:nvGrpSpPr>
          <p:grpSpPr>
            <a:xfrm rot="1949119" flipH="1">
              <a:off x="8372043" y="3969897"/>
              <a:ext cx="560711" cy="1828800"/>
              <a:chOff x="6765584" y="990600"/>
              <a:chExt cx="1083016" cy="3532339"/>
            </a:xfrm>
          </p:grpSpPr>
          <p:sp>
            <p:nvSpPr>
              <p:cNvPr id="293" name="Moon 29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337"/>
          <p:cNvGrpSpPr/>
          <p:nvPr/>
        </p:nvGrpSpPr>
        <p:grpSpPr>
          <a:xfrm>
            <a:off x="1905000" y="1752600"/>
            <a:ext cx="533400" cy="1676400"/>
            <a:chOff x="7610042" y="1124339"/>
            <a:chExt cx="2183077" cy="4674359"/>
          </a:xfrm>
        </p:grpSpPr>
        <p:grpSp>
          <p:nvGrpSpPr>
            <p:cNvPr id="283" name="Group 58"/>
            <p:cNvGrpSpPr/>
            <p:nvPr/>
          </p:nvGrpSpPr>
          <p:grpSpPr>
            <a:xfrm rot="19650881">
              <a:off x="7610042" y="1912498"/>
              <a:ext cx="560711" cy="1828800"/>
              <a:chOff x="6765584" y="990600"/>
              <a:chExt cx="1083016" cy="3532339"/>
            </a:xfrm>
          </p:grpSpPr>
          <p:sp>
            <p:nvSpPr>
              <p:cNvPr id="389" name="Moon 38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38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390"/>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91"/>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0" name="Moon 339"/>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59"/>
            <p:cNvGrpSpPr/>
            <p:nvPr/>
          </p:nvGrpSpPr>
          <p:grpSpPr>
            <a:xfrm rot="19650881">
              <a:off x="7610043" y="2598297"/>
              <a:ext cx="560711" cy="1828800"/>
              <a:chOff x="6765584" y="990600"/>
              <a:chExt cx="1083016" cy="3532339"/>
            </a:xfrm>
          </p:grpSpPr>
          <p:sp>
            <p:nvSpPr>
              <p:cNvPr id="384" name="Moon 383"/>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384"/>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387"/>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65"/>
            <p:cNvGrpSpPr/>
            <p:nvPr/>
          </p:nvGrpSpPr>
          <p:grpSpPr>
            <a:xfrm rot="19650881">
              <a:off x="7610042" y="3360298"/>
              <a:ext cx="560711" cy="1828800"/>
              <a:chOff x="6765584" y="990600"/>
              <a:chExt cx="1083016" cy="3532339"/>
            </a:xfrm>
          </p:grpSpPr>
          <p:sp>
            <p:nvSpPr>
              <p:cNvPr id="379" name="Moon 37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71"/>
            <p:cNvGrpSpPr/>
            <p:nvPr/>
          </p:nvGrpSpPr>
          <p:grpSpPr>
            <a:xfrm rot="928600">
              <a:off x="8349452" y="1870455"/>
              <a:ext cx="560711" cy="1828800"/>
              <a:chOff x="6765584" y="990600"/>
              <a:chExt cx="1083016" cy="3532339"/>
            </a:xfrm>
          </p:grpSpPr>
          <p:sp>
            <p:nvSpPr>
              <p:cNvPr id="374" name="Moon 373"/>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oon 375"/>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376"/>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77"/>
            <p:cNvGrpSpPr/>
            <p:nvPr/>
          </p:nvGrpSpPr>
          <p:grpSpPr>
            <a:xfrm rot="2972959">
              <a:off x="8598363" y="2330596"/>
              <a:ext cx="560711" cy="1828800"/>
              <a:chOff x="6765584" y="990600"/>
              <a:chExt cx="1083016" cy="3532339"/>
            </a:xfrm>
          </p:grpSpPr>
          <p:sp>
            <p:nvSpPr>
              <p:cNvPr id="369" name="Moon 36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6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oon 370"/>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371"/>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83"/>
            <p:cNvGrpSpPr/>
            <p:nvPr/>
          </p:nvGrpSpPr>
          <p:grpSpPr>
            <a:xfrm rot="21057775">
              <a:off x="7936516" y="1124339"/>
              <a:ext cx="560711" cy="2493875"/>
              <a:chOff x="6765584" y="990600"/>
              <a:chExt cx="1083016" cy="3532339"/>
            </a:xfrm>
          </p:grpSpPr>
          <p:sp>
            <p:nvSpPr>
              <p:cNvPr id="364" name="Moon 363"/>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oon 364"/>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65"/>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89"/>
            <p:cNvGrpSpPr/>
            <p:nvPr/>
          </p:nvGrpSpPr>
          <p:grpSpPr>
            <a:xfrm rot="1547556">
              <a:off x="8354077" y="3318090"/>
              <a:ext cx="560711" cy="1828800"/>
              <a:chOff x="6765584" y="990600"/>
              <a:chExt cx="1083016" cy="3532339"/>
            </a:xfrm>
          </p:grpSpPr>
          <p:sp>
            <p:nvSpPr>
              <p:cNvPr id="359" name="Moon 35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361"/>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95"/>
            <p:cNvGrpSpPr/>
            <p:nvPr/>
          </p:nvGrpSpPr>
          <p:grpSpPr>
            <a:xfrm rot="19650881">
              <a:off x="7610042" y="3969898"/>
              <a:ext cx="560711" cy="1828800"/>
              <a:chOff x="6765584" y="990600"/>
              <a:chExt cx="1083016" cy="3532339"/>
            </a:xfrm>
          </p:grpSpPr>
          <p:sp>
            <p:nvSpPr>
              <p:cNvPr id="354" name="Moon 353"/>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Moon 355"/>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101"/>
            <p:cNvGrpSpPr/>
            <p:nvPr/>
          </p:nvGrpSpPr>
          <p:grpSpPr>
            <a:xfrm rot="1949119" flipH="1">
              <a:off x="8372043" y="3969897"/>
              <a:ext cx="560711" cy="1828800"/>
              <a:chOff x="6765584" y="990600"/>
              <a:chExt cx="1083016" cy="3532339"/>
            </a:xfrm>
          </p:grpSpPr>
          <p:sp>
            <p:nvSpPr>
              <p:cNvPr id="349" name="Moon 34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351"/>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oon 352"/>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0" y="5638800"/>
            <a:ext cx="12192000" cy="1219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uble Wave 5"/>
          <p:cNvSpPr/>
          <p:nvPr/>
        </p:nvSpPr>
        <p:spPr>
          <a:xfrm>
            <a:off x="0" y="3200400"/>
            <a:ext cx="12192000" cy="1828800"/>
          </a:xfrm>
          <a:prstGeom prst="doubleWave">
            <a:avLst/>
          </a:prstGeom>
          <a:solidFill>
            <a:srgbClr val="C89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8" name="Group 1"/>
          <p:cNvGrpSpPr/>
          <p:nvPr/>
        </p:nvGrpSpPr>
        <p:grpSpPr>
          <a:xfrm>
            <a:off x="4648201" y="228601"/>
            <a:ext cx="2680741" cy="2680741"/>
            <a:chOff x="152400" y="3962400"/>
            <a:chExt cx="2680741" cy="2680741"/>
          </a:xfrm>
        </p:grpSpPr>
        <p:sp>
          <p:nvSpPr>
            <p:cNvPr id="3" name="Oval 2"/>
            <p:cNvSpPr/>
            <p:nvPr/>
          </p:nvSpPr>
          <p:spPr>
            <a:xfrm>
              <a:off x="152400" y="3962400"/>
              <a:ext cx="2680741" cy="2680741"/>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Hidden Treasure…a man sells all he has to buy a field with a hidden treasure</a:t>
              </a:r>
              <a:endParaRPr lang="en-US" sz="2000" dirty="0">
                <a:solidFill>
                  <a:schemeClr val="bg1"/>
                </a:solidFill>
              </a:endParaRPr>
            </a:p>
            <a:p>
              <a:pPr algn="ctr"/>
              <a:endParaRPr lang="en-US" dirty="0"/>
            </a:p>
          </p:txBody>
        </p:sp>
        <p:sp>
          <p:nvSpPr>
            <p:cNvPr id="4" name="TextBox 3"/>
            <p:cNvSpPr txBox="1"/>
            <p:nvPr/>
          </p:nvSpPr>
          <p:spPr>
            <a:xfrm>
              <a:off x="228600" y="4800600"/>
              <a:ext cx="2560637" cy="400110"/>
            </a:xfrm>
            <a:prstGeom prst="rect">
              <a:avLst/>
            </a:prstGeom>
            <a:noFill/>
          </p:spPr>
          <p:txBody>
            <a:bodyPr wrap="square" rtlCol="0">
              <a:spAutoFit/>
            </a:bodyPr>
            <a:lstStyle/>
            <a:p>
              <a:endParaRPr lang="en-US" sz="2000" dirty="0">
                <a:solidFill>
                  <a:schemeClr val="bg1"/>
                </a:solidFill>
              </a:endParaRPr>
            </a:p>
          </p:txBody>
        </p:sp>
      </p:grpSp>
      <p:grpSp>
        <p:nvGrpSpPr>
          <p:cNvPr id="339" name="Group 21"/>
          <p:cNvGrpSpPr/>
          <p:nvPr/>
        </p:nvGrpSpPr>
        <p:grpSpPr>
          <a:xfrm rot="20878134">
            <a:off x="2272216" y="2940462"/>
            <a:ext cx="2133600" cy="2285999"/>
            <a:chOff x="2743200" y="2590800"/>
            <a:chExt cx="2133600" cy="2285999"/>
          </a:xfrm>
        </p:grpSpPr>
        <p:sp>
          <p:nvSpPr>
            <p:cNvPr id="10" name="Oval 9"/>
            <p:cNvSpPr/>
            <p:nvPr/>
          </p:nvSpPr>
          <p:spPr>
            <a:xfrm>
              <a:off x="2752165" y="2590800"/>
              <a:ext cx="2106706"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0800000">
              <a:off x="2752165" y="2895600"/>
              <a:ext cx="2106706"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0800000">
              <a:off x="2833192" y="2971800"/>
              <a:ext cx="1944652"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2743200" y="3581400"/>
              <a:ext cx="2133600" cy="77958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2832100" y="3692769"/>
              <a:ext cx="1955800" cy="55684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800000">
              <a:off x="2743200" y="4360984"/>
              <a:ext cx="2133600" cy="515815"/>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1" name="Group 27"/>
            <p:cNvGrpSpPr/>
            <p:nvPr/>
          </p:nvGrpSpPr>
          <p:grpSpPr>
            <a:xfrm>
              <a:off x="3124200" y="3505200"/>
              <a:ext cx="381000" cy="304800"/>
              <a:chOff x="1295400" y="5181600"/>
              <a:chExt cx="1066800" cy="762000"/>
            </a:xfrm>
          </p:grpSpPr>
          <p:sp>
            <p:nvSpPr>
              <p:cNvPr id="42" name="Trapezoid 19"/>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22"/>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28"/>
            <p:cNvGrpSpPr/>
            <p:nvPr/>
          </p:nvGrpSpPr>
          <p:grpSpPr>
            <a:xfrm>
              <a:off x="3962400" y="3505200"/>
              <a:ext cx="381000" cy="304800"/>
              <a:chOff x="1295400" y="5181600"/>
              <a:chExt cx="1066800" cy="762000"/>
            </a:xfrm>
          </p:grpSpPr>
          <p:sp>
            <p:nvSpPr>
              <p:cNvPr id="35" name="Trapezoid 34"/>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rapezoid 17"/>
            <p:cNvSpPr/>
            <p:nvPr/>
          </p:nvSpPr>
          <p:spPr>
            <a:xfrm rot="10800000">
              <a:off x="3276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0800000">
              <a:off x="4038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33528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0800000">
              <a:off x="40386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3" name="Group 43"/>
            <p:cNvGrpSpPr/>
            <p:nvPr/>
          </p:nvGrpSpPr>
          <p:grpSpPr>
            <a:xfrm>
              <a:off x="3581400" y="2743200"/>
              <a:ext cx="381000" cy="304800"/>
              <a:chOff x="1066800" y="4495800"/>
              <a:chExt cx="1143000" cy="1044388"/>
            </a:xfrm>
          </p:grpSpPr>
          <p:sp>
            <p:nvSpPr>
              <p:cNvPr id="32" name="Trapezoid 31"/>
              <p:cNvSpPr/>
              <p:nvPr/>
            </p:nvSpPr>
            <p:spPr>
              <a:xfrm rot="10800000">
                <a:off x="1066800" y="50292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564341" y="5078506"/>
                <a:ext cx="152400" cy="381000"/>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flipH="1">
                <a:off x="1066800" y="44958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56"/>
            <p:cNvGrpSpPr/>
            <p:nvPr/>
          </p:nvGrpSpPr>
          <p:grpSpPr>
            <a:xfrm>
              <a:off x="3581400" y="4343400"/>
              <a:ext cx="304800" cy="457200"/>
              <a:chOff x="6705600" y="4419600"/>
              <a:chExt cx="838200" cy="1295400"/>
            </a:xfrm>
          </p:grpSpPr>
          <p:sp>
            <p:nvSpPr>
              <p:cNvPr id="24" name="Trapezoid 23"/>
              <p:cNvSpPr/>
              <p:nvPr/>
            </p:nvSpPr>
            <p:spPr>
              <a:xfrm rot="10800000">
                <a:off x="6705600" y="4419600"/>
                <a:ext cx="762000" cy="304800"/>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5" name="Group 53"/>
              <p:cNvGrpSpPr/>
              <p:nvPr/>
            </p:nvGrpSpPr>
            <p:grpSpPr>
              <a:xfrm>
                <a:off x="6705600" y="4495800"/>
                <a:ext cx="838200" cy="1219200"/>
                <a:chOff x="5715000" y="3294529"/>
                <a:chExt cx="1066800" cy="1506071"/>
              </a:xfrm>
            </p:grpSpPr>
            <p:sp>
              <p:nvSpPr>
                <p:cNvPr id="27" name="Block Arc 26"/>
                <p:cNvSpPr/>
                <p:nvPr/>
              </p:nvSpPr>
              <p:spPr>
                <a:xfrm>
                  <a:off x="5827059" y="3294529"/>
                  <a:ext cx="838200"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ounded Rectangle 27"/>
                <p:cNvSpPr/>
                <p:nvPr/>
              </p:nvSpPr>
              <p:spPr>
                <a:xfrm>
                  <a:off x="5715000" y="3733800"/>
                  <a:ext cx="1066800"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52"/>
                <p:cNvGrpSpPr/>
                <p:nvPr/>
              </p:nvGrpSpPr>
              <p:grpSpPr>
                <a:xfrm>
                  <a:off x="6140824" y="4007224"/>
                  <a:ext cx="228600" cy="493059"/>
                  <a:chOff x="6096000" y="4038600"/>
                  <a:chExt cx="304800" cy="569259"/>
                </a:xfrm>
              </p:grpSpPr>
              <p:sp>
                <p:nvSpPr>
                  <p:cNvPr id="30" name="Trapezoid 29"/>
                  <p:cNvSpPr/>
                  <p:nvPr/>
                </p:nvSpPr>
                <p:spPr>
                  <a:xfrm>
                    <a:off x="6140824" y="4226859"/>
                    <a:ext cx="228600" cy="381000"/>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096000" y="4038600"/>
                    <a:ext cx="3048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ounded Rectangle 25"/>
              <p:cNvSpPr/>
              <p:nvPr/>
            </p:nvSpPr>
            <p:spPr>
              <a:xfrm>
                <a:off x="7010400" y="4459941"/>
                <a:ext cx="152399" cy="228600"/>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Double Wave 6"/>
          <p:cNvSpPr/>
          <p:nvPr/>
        </p:nvSpPr>
        <p:spPr>
          <a:xfrm>
            <a:off x="0" y="4724400"/>
            <a:ext cx="12192000" cy="1447800"/>
          </a:xfrm>
          <a:prstGeom prst="doubleWave">
            <a:avLst/>
          </a:prstGeom>
          <a:solidFill>
            <a:srgbClr val="A97B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7" name="Group 393"/>
          <p:cNvGrpSpPr/>
          <p:nvPr/>
        </p:nvGrpSpPr>
        <p:grpSpPr>
          <a:xfrm>
            <a:off x="1886756" y="4302366"/>
            <a:ext cx="2676749" cy="2250835"/>
            <a:chOff x="362755" y="4302365"/>
            <a:chExt cx="2676749" cy="2250835"/>
          </a:xfrm>
        </p:grpSpPr>
        <p:sp>
          <p:nvSpPr>
            <p:cNvPr id="50" name="Freeform 49"/>
            <p:cNvSpPr/>
            <p:nvPr/>
          </p:nvSpPr>
          <p:spPr>
            <a:xfrm>
              <a:off x="762000" y="51054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rot="1392903">
              <a:off x="1744104" y="56408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rot="1392903">
              <a:off x="362755" y="5466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Moon 54"/>
            <p:cNvSpPr/>
            <p:nvPr/>
          </p:nvSpPr>
          <p:spPr>
            <a:xfrm>
              <a:off x="1219200" y="4495800"/>
              <a:ext cx="304800" cy="1828800"/>
            </a:xfrm>
            <a:prstGeom prst="mo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522435">
              <a:off x="902682" y="4302365"/>
              <a:ext cx="609600" cy="1905000"/>
            </a:xfrm>
            <a:prstGeom prst="mo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1744874">
              <a:off x="1512283" y="4302365"/>
              <a:ext cx="609600" cy="1905000"/>
            </a:xfrm>
            <a:prstGeom prst="mo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1219200" y="60198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8" name="Group 25"/>
          <p:cNvGrpSpPr/>
          <p:nvPr/>
        </p:nvGrpSpPr>
        <p:grpSpPr>
          <a:xfrm rot="1022026">
            <a:off x="8550249" y="3694278"/>
            <a:ext cx="1576189" cy="1904999"/>
            <a:chOff x="3124200" y="3339059"/>
            <a:chExt cx="3169098" cy="2604541"/>
          </a:xfrm>
        </p:grpSpPr>
        <p:sp>
          <p:nvSpPr>
            <p:cNvPr id="396" name="Oval 395"/>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Trapezoid 396"/>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4" name="Group 28"/>
            <p:cNvGrpSpPr/>
            <p:nvPr/>
          </p:nvGrpSpPr>
          <p:grpSpPr>
            <a:xfrm>
              <a:off x="3342807" y="3901190"/>
              <a:ext cx="2230868" cy="191125"/>
              <a:chOff x="2819400" y="1600200"/>
              <a:chExt cx="5029200" cy="381000"/>
            </a:xfrm>
          </p:grpSpPr>
          <p:sp>
            <p:nvSpPr>
              <p:cNvPr id="406" name="Flowchart: Summing Junction 405"/>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lowchart: Summing Junction 406"/>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lowchart: Summing Junction 407"/>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lowchart: Summing Junction 408"/>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 name="Flowchart: Summing Junction 398"/>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lowchart: Summing Junction 399"/>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lowchart: Summing Junction 400"/>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lowchart: Summing Junction 401"/>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lowchart: Summing Junction 402"/>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lowchart: Summing Junction 403"/>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lowchart: Summing Junction 404"/>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 name="TextBox 409"/>
          <p:cNvSpPr txBox="1"/>
          <p:nvPr/>
        </p:nvSpPr>
        <p:spPr>
          <a:xfrm>
            <a:off x="177147" y="6528372"/>
            <a:ext cx="2590800" cy="369332"/>
          </a:xfrm>
          <a:prstGeom prst="rect">
            <a:avLst/>
          </a:prstGeom>
          <a:noFill/>
        </p:spPr>
        <p:txBody>
          <a:bodyPr wrap="square" rtlCol="0">
            <a:spAutoFit/>
          </a:bodyPr>
          <a:lstStyle/>
          <a:p>
            <a:r>
              <a:rPr lang="en-US" dirty="0">
                <a:solidFill>
                  <a:schemeClr val="bg1"/>
                </a:solidFill>
              </a:rPr>
              <a:t>Matthew 13:44-46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3503596"/>
          </a:xfrm>
          <a:prstGeom prst="rect">
            <a:avLst/>
          </a:prstGeom>
          <a:solidFill>
            <a:srgbClr val="D37D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057400" y="228600"/>
            <a:ext cx="3429000" cy="3429000"/>
            <a:chOff x="533400" y="228600"/>
            <a:chExt cx="2680741" cy="2680741"/>
          </a:xfrm>
        </p:grpSpPr>
        <p:sp>
          <p:nvSpPr>
            <p:cNvPr id="2" name="Oval 1"/>
            <p:cNvSpPr/>
            <p:nvPr/>
          </p:nvSpPr>
          <p:spPr>
            <a:xfrm>
              <a:off x="533400" y="228600"/>
              <a:ext cx="2680741" cy="2680741"/>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838200"/>
              <a:ext cx="2560637" cy="1227137"/>
            </a:xfrm>
            <a:prstGeom prst="rect">
              <a:avLst/>
            </a:prstGeom>
            <a:noFill/>
          </p:spPr>
          <p:txBody>
            <a:bodyPr wrap="square" rtlCol="0">
              <a:spAutoFit/>
            </a:bodyPr>
            <a:lstStyle/>
            <a:p>
              <a:pPr algn="ctr"/>
              <a:r>
                <a:rPr lang="en-US" sz="2400" b="1" dirty="0">
                  <a:solidFill>
                    <a:schemeClr val="bg1"/>
                  </a:solidFill>
                </a:rPr>
                <a:t>Pearl of Great Price-</a:t>
              </a:r>
            </a:p>
            <a:p>
              <a:pPr algn="ctr"/>
              <a:r>
                <a:rPr lang="en-US" sz="2400" b="1" dirty="0">
                  <a:solidFill>
                    <a:schemeClr val="bg1"/>
                  </a:solidFill>
                </a:rPr>
                <a:t>a merchant sells all he has to buy the most valuable pearl.</a:t>
              </a:r>
              <a:endParaRPr lang="en-US" sz="2400" dirty="0">
                <a:solidFill>
                  <a:schemeClr val="bg1"/>
                </a:solidFill>
              </a:endParaRPr>
            </a:p>
          </p:txBody>
        </p:sp>
      </p:grpSp>
      <p:sp>
        <p:nvSpPr>
          <p:cNvPr id="6" name="Double Wave 5"/>
          <p:cNvSpPr/>
          <p:nvPr/>
        </p:nvSpPr>
        <p:spPr>
          <a:xfrm>
            <a:off x="0" y="3200400"/>
            <a:ext cx="12192000" cy="1581060"/>
          </a:xfrm>
          <a:prstGeom prst="doubleWav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181600"/>
            <a:ext cx="12192000" cy="1676400"/>
          </a:xfrm>
          <a:prstGeom prst="rect">
            <a:avLst/>
          </a:prstGeom>
          <a:solidFill>
            <a:srgbClr val="D0C7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419600"/>
            <a:ext cx="12192000" cy="988163"/>
          </a:xfrm>
          <a:prstGeom prst="doubleWav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rot="20090452">
            <a:off x="3922732" y="4297350"/>
            <a:ext cx="2425254" cy="2146963"/>
            <a:chOff x="1780554" y="3276600"/>
            <a:chExt cx="2718272" cy="2322370"/>
          </a:xfrm>
          <a:solidFill>
            <a:schemeClr val="accent2">
              <a:lumMod val="40000"/>
              <a:lumOff val="60000"/>
            </a:schemeClr>
          </a:solidFill>
        </p:grpSpPr>
        <p:sp>
          <p:nvSpPr>
            <p:cNvPr id="10" name="Oval 9"/>
            <p:cNvSpPr/>
            <p:nvPr/>
          </p:nvSpPr>
          <p:spPr>
            <a:xfrm>
              <a:off x="2590800" y="3276600"/>
              <a:ext cx="1066800" cy="2133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055470">
              <a:off x="2531718" y="3387504"/>
              <a:ext cx="980817" cy="2057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544530" flipH="1">
              <a:off x="2836518" y="3387505"/>
              <a:ext cx="980817" cy="2057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999403">
              <a:off x="2299905" y="3633498"/>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600597" flipH="1">
              <a:off x="3061905" y="3633497"/>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864265">
              <a:off x="2296872" y="3849874"/>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3735735" flipH="1">
              <a:off x="3129707" y="3892658"/>
              <a:ext cx="932835" cy="180540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5"/>
            <p:cNvGrpSpPr/>
            <p:nvPr/>
          </p:nvGrpSpPr>
          <p:grpSpPr>
            <a:xfrm>
              <a:off x="2133600" y="5105400"/>
              <a:ext cx="2057400" cy="381000"/>
              <a:chOff x="1752600" y="6172199"/>
              <a:chExt cx="2667000" cy="739207"/>
            </a:xfrm>
            <a:grpFill/>
          </p:grpSpPr>
          <p:sp>
            <p:nvSpPr>
              <p:cNvPr id="20" name="Oval 11"/>
              <p:cNvSpPr/>
              <p:nvPr/>
            </p:nvSpPr>
            <p:spPr>
              <a:xfrm rot="5400000" flipH="1">
                <a:off x="2830796" y="53988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5400000" flipH="1">
                <a:off x="2906996" y="52464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5400000" flipH="1">
                <a:off x="2906996" y="50940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5400000" flipH="1">
                <a:off x="2857500" y="5448299"/>
                <a:ext cx="533400" cy="228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ardrop 17"/>
            <p:cNvSpPr/>
            <p:nvPr/>
          </p:nvSpPr>
          <p:spPr>
            <a:xfrm rot="8006983">
              <a:off x="2480006" y="3868254"/>
              <a:ext cx="1362581" cy="13305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62200" y="3581400"/>
              <a:ext cx="1600200" cy="1600200"/>
            </a:xfrm>
            <a:prstGeom prst="ellipse">
              <a:avLst/>
            </a:prstGeom>
            <a:grp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Double Wave 23"/>
          <p:cNvSpPr/>
          <p:nvPr/>
        </p:nvSpPr>
        <p:spPr>
          <a:xfrm>
            <a:off x="0" y="5715000"/>
            <a:ext cx="12192000" cy="988163"/>
          </a:xfrm>
          <a:prstGeom prst="doubleWav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257800" y="54102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rot="1022026">
            <a:off x="8847363" y="4763925"/>
            <a:ext cx="1576189" cy="1904999"/>
            <a:chOff x="3124200" y="3339059"/>
            <a:chExt cx="3169098" cy="2604541"/>
          </a:xfrm>
        </p:grpSpPr>
        <p:sp>
          <p:nvSpPr>
            <p:cNvPr id="27" name="Oval 26"/>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342807" y="3901190"/>
              <a:ext cx="2230868" cy="191125"/>
              <a:chOff x="2819400" y="1600200"/>
              <a:chExt cx="5029200" cy="381000"/>
            </a:xfrm>
          </p:grpSpPr>
          <p:sp>
            <p:nvSpPr>
              <p:cNvPr id="37" name="Flowchart: Summing Junction 36"/>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Summing Junction 37"/>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Summing Junction 38"/>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Summing Junction 39"/>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lowchart: Summing Junction 29"/>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umming Junction 30"/>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umming Junction 33"/>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umming Junction 34"/>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umming Junction 35"/>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121411" y="6549999"/>
            <a:ext cx="3022600" cy="369332"/>
          </a:xfrm>
          <a:prstGeom prst="rect">
            <a:avLst/>
          </a:prstGeom>
          <a:noFill/>
        </p:spPr>
        <p:txBody>
          <a:bodyPr wrap="square" rtlCol="0">
            <a:spAutoFit/>
          </a:bodyPr>
          <a:lstStyle/>
          <a:p>
            <a:r>
              <a:rPr lang="en-US" dirty="0"/>
              <a:t>Matthew 13:44-46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4306" y="304801"/>
            <a:ext cx="6477000" cy="1631216"/>
          </a:xfrm>
          <a:prstGeom prst="rect">
            <a:avLst/>
          </a:prstGeom>
        </p:spPr>
        <p:txBody>
          <a:bodyPr wrap="square">
            <a:spAutoFit/>
          </a:bodyPr>
          <a:lstStyle/>
          <a:p>
            <a:r>
              <a:rPr lang="en-US" sz="2000" dirty="0">
                <a:solidFill>
                  <a:schemeClr val="bg1"/>
                </a:solidFill>
              </a:rPr>
              <a:t>“While the treasure in the field was accidentally discovered, the pearl of great price was deliberately sought.</a:t>
            </a:r>
          </a:p>
          <a:p>
            <a:endParaRPr lang="en-US" sz="2000" dirty="0">
              <a:solidFill>
                <a:schemeClr val="bg1"/>
              </a:solidFill>
            </a:endParaRPr>
          </a:p>
          <a:p>
            <a:r>
              <a:rPr lang="en-US" sz="2000" dirty="0">
                <a:solidFill>
                  <a:schemeClr val="bg1"/>
                </a:solidFill>
              </a:rPr>
              <a:t>Similarly, some stumble upon the gospel as if by accident; others find it by searching.</a:t>
            </a:r>
          </a:p>
        </p:txBody>
      </p:sp>
      <p:sp>
        <p:nvSpPr>
          <p:cNvPr id="11" name="Rectangle 10"/>
          <p:cNvSpPr/>
          <p:nvPr/>
        </p:nvSpPr>
        <p:spPr>
          <a:xfrm>
            <a:off x="7318310" y="3891975"/>
            <a:ext cx="3505200" cy="707886"/>
          </a:xfrm>
          <a:prstGeom prst="rect">
            <a:avLst/>
          </a:prstGeom>
        </p:spPr>
        <p:txBody>
          <a:bodyPr wrap="square">
            <a:spAutoFit/>
          </a:bodyPr>
          <a:lstStyle/>
          <a:p>
            <a:pPr algn="ctr"/>
            <a:r>
              <a:rPr lang="en-US" sz="2000" dirty="0">
                <a:solidFill>
                  <a:schemeClr val="bg1"/>
                </a:solidFill>
              </a:rPr>
              <a:t>Earthly treasure is no match for treasure in heaven. </a:t>
            </a:r>
          </a:p>
        </p:txBody>
      </p:sp>
      <p:sp>
        <p:nvSpPr>
          <p:cNvPr id="2050" name="AutoShape 2" descr="Image result for matthias f. cowle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2667000" y="5105401"/>
            <a:ext cx="7239000" cy="1323439"/>
          </a:xfrm>
          <a:prstGeom prst="rect">
            <a:avLst/>
          </a:prstGeom>
        </p:spPr>
        <p:txBody>
          <a:bodyPr wrap="square">
            <a:spAutoFit/>
          </a:bodyPr>
          <a:lstStyle/>
          <a:p>
            <a:pPr algn="ctr"/>
            <a:r>
              <a:rPr lang="en-US" sz="4000" dirty="0">
                <a:solidFill>
                  <a:srgbClr val="FFFF00"/>
                </a:solidFill>
              </a:rPr>
              <a:t>What am I willing to give for the kingdom of God? </a:t>
            </a:r>
          </a:p>
        </p:txBody>
      </p:sp>
      <p:pic>
        <p:nvPicPr>
          <p:cNvPr id="52226" name="Picture 2" descr="https://s-media-cache-ak0.pinimg.com/236x/d3/34/22/d33422c2b13843934d261c1f084a4b5c.jpg"/>
          <p:cNvPicPr>
            <a:picLocks noChangeAspect="1" noChangeArrowheads="1"/>
          </p:cNvPicPr>
          <p:nvPr/>
        </p:nvPicPr>
        <p:blipFill>
          <a:blip r:embed="rId3" cstate="print"/>
          <a:srcRect/>
          <a:stretch>
            <a:fillRect/>
          </a:stretch>
        </p:blipFill>
        <p:spPr bwMode="auto">
          <a:xfrm>
            <a:off x="7609114" y="471063"/>
            <a:ext cx="3214396" cy="3214397"/>
          </a:xfrm>
          <a:prstGeom prst="rect">
            <a:avLst/>
          </a:prstGeom>
          <a:noFill/>
        </p:spPr>
      </p:pic>
      <p:pic>
        <p:nvPicPr>
          <p:cNvPr id="52228" name="Picture 4" descr="http://a.abcnews.com/images/Business/HT_forrest_fenn_treasure_chest_jtm_150428_12x5_1600.jpg"/>
          <p:cNvPicPr>
            <a:picLocks noChangeAspect="1" noChangeArrowheads="1"/>
          </p:cNvPicPr>
          <p:nvPr/>
        </p:nvPicPr>
        <p:blipFill>
          <a:blip r:embed="rId4" cstate="print"/>
          <a:srcRect/>
          <a:stretch>
            <a:fillRect/>
          </a:stretch>
        </p:blipFill>
        <p:spPr bwMode="auto">
          <a:xfrm>
            <a:off x="1003356" y="2362199"/>
            <a:ext cx="5351656" cy="22376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fltVal val="0"/>
                                          </p:val>
                                        </p:tav>
                                        <p:tav tm="100000">
                                          <p:val>
                                            <p:strVal val="#ppt_w"/>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Rectangle 348"/>
          <p:cNvSpPr/>
          <p:nvPr/>
        </p:nvSpPr>
        <p:spPr>
          <a:xfrm>
            <a:off x="0" y="0"/>
            <a:ext cx="12192000" cy="36576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ouble Wave 349"/>
          <p:cNvSpPr/>
          <p:nvPr/>
        </p:nvSpPr>
        <p:spPr>
          <a:xfrm>
            <a:off x="0" y="3200400"/>
            <a:ext cx="12192000" cy="1828800"/>
          </a:xfrm>
          <a:prstGeom prst="doubleWav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p:nvPr/>
        </p:nvSpPr>
        <p:spPr>
          <a:xfrm>
            <a:off x="0" y="5181600"/>
            <a:ext cx="12192000" cy="1676400"/>
          </a:xfrm>
          <a:prstGeom prst="rect">
            <a:avLst/>
          </a:prstGeom>
          <a:solidFill>
            <a:srgbClr val="D0C7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ouble Wave 350"/>
          <p:cNvSpPr/>
          <p:nvPr/>
        </p:nvSpPr>
        <p:spPr>
          <a:xfrm>
            <a:off x="0" y="4419600"/>
            <a:ext cx="12192000" cy="1143000"/>
          </a:xfrm>
          <a:prstGeom prst="doubleWav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55"/>
          <p:cNvGrpSpPr/>
          <p:nvPr/>
        </p:nvGrpSpPr>
        <p:grpSpPr>
          <a:xfrm rot="160093">
            <a:off x="3065429" y="394798"/>
            <a:ext cx="3962400" cy="4114800"/>
            <a:chOff x="5181600" y="2057400"/>
            <a:chExt cx="2438400" cy="3200400"/>
          </a:xfrm>
        </p:grpSpPr>
        <p:sp>
          <p:nvSpPr>
            <p:cNvPr id="357" name="Right Triangle 356"/>
            <p:cNvSpPr/>
            <p:nvPr/>
          </p:nvSpPr>
          <p:spPr>
            <a:xfrm>
              <a:off x="6248400" y="2362200"/>
              <a:ext cx="1143000" cy="1981200"/>
            </a:xfrm>
            <a:prstGeom prst="r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ight Triangle 357"/>
            <p:cNvSpPr/>
            <p:nvPr/>
          </p:nvSpPr>
          <p:spPr>
            <a:xfrm flipH="1">
              <a:off x="5486400" y="2590800"/>
              <a:ext cx="609600" cy="1676400"/>
            </a:xfrm>
            <a:prstGeom prst="r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ed Rectangle 358"/>
            <p:cNvSpPr/>
            <p:nvPr/>
          </p:nvSpPr>
          <p:spPr>
            <a:xfrm>
              <a:off x="6172200" y="2057400"/>
              <a:ext cx="76200" cy="3124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lowchart: Manual Operation 359"/>
            <p:cNvSpPr/>
            <p:nvPr/>
          </p:nvSpPr>
          <p:spPr>
            <a:xfrm>
              <a:off x="5181600" y="4648200"/>
              <a:ext cx="2438400" cy="609600"/>
            </a:xfrm>
            <a:prstGeom prst="flowChartManualOperation">
              <a:avLst/>
            </a:prstGeom>
            <a:solidFill>
              <a:srgbClr val="D37D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63"/>
          <p:cNvGrpSpPr/>
          <p:nvPr/>
        </p:nvGrpSpPr>
        <p:grpSpPr>
          <a:xfrm>
            <a:off x="5715001" y="4343400"/>
            <a:ext cx="1104899" cy="533400"/>
            <a:chOff x="8382000" y="990600"/>
            <a:chExt cx="1104899" cy="762000"/>
          </a:xfrm>
        </p:grpSpPr>
        <p:sp>
          <p:nvSpPr>
            <p:cNvPr id="365" name="Isosceles Triangle 364"/>
            <p:cNvSpPr/>
            <p:nvPr/>
          </p:nvSpPr>
          <p:spPr>
            <a:xfrm rot="15933779">
              <a:off x="8801099" y="1016099"/>
              <a:ext cx="685800" cy="6858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8382000" y="990600"/>
              <a:ext cx="990600" cy="762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366"/>
          <p:cNvGrpSpPr/>
          <p:nvPr/>
        </p:nvGrpSpPr>
        <p:grpSpPr>
          <a:xfrm rot="1098456">
            <a:off x="6781801" y="4114800"/>
            <a:ext cx="1104899" cy="533400"/>
            <a:chOff x="8382000" y="990600"/>
            <a:chExt cx="1104899" cy="762000"/>
          </a:xfrm>
        </p:grpSpPr>
        <p:sp>
          <p:nvSpPr>
            <p:cNvPr id="368" name="Isosceles Triangle 367"/>
            <p:cNvSpPr/>
            <p:nvPr/>
          </p:nvSpPr>
          <p:spPr>
            <a:xfrm rot="15933779">
              <a:off x="8801099" y="1016099"/>
              <a:ext cx="685800" cy="6858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8382000" y="990600"/>
              <a:ext cx="990600" cy="762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69"/>
          <p:cNvGrpSpPr/>
          <p:nvPr/>
        </p:nvGrpSpPr>
        <p:grpSpPr>
          <a:xfrm rot="1369629">
            <a:off x="7571909" y="4124417"/>
            <a:ext cx="1104899" cy="514074"/>
            <a:chOff x="8382000" y="990600"/>
            <a:chExt cx="1104899" cy="762000"/>
          </a:xfrm>
        </p:grpSpPr>
        <p:sp>
          <p:nvSpPr>
            <p:cNvPr id="371" name="Isosceles Triangle 370"/>
            <p:cNvSpPr/>
            <p:nvPr/>
          </p:nvSpPr>
          <p:spPr>
            <a:xfrm rot="15933779">
              <a:off x="8801099" y="1016099"/>
              <a:ext cx="685800" cy="6858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8382000" y="990600"/>
              <a:ext cx="990600" cy="762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47"/>
          <p:cNvGrpSpPr/>
          <p:nvPr/>
        </p:nvGrpSpPr>
        <p:grpSpPr>
          <a:xfrm>
            <a:off x="5181600" y="2743200"/>
            <a:ext cx="4249832" cy="2590800"/>
            <a:chOff x="381000" y="228600"/>
            <a:chExt cx="7977949" cy="4863550"/>
          </a:xfrm>
        </p:grpSpPr>
        <p:grpSp>
          <p:nvGrpSpPr>
            <p:cNvPr id="42" name="Group 165"/>
            <p:cNvGrpSpPr/>
            <p:nvPr/>
          </p:nvGrpSpPr>
          <p:grpSpPr>
            <a:xfrm>
              <a:off x="381000" y="228600"/>
              <a:ext cx="7804836" cy="2811257"/>
              <a:chOff x="533400" y="2971800"/>
              <a:chExt cx="7804836" cy="2811257"/>
            </a:xfrm>
          </p:grpSpPr>
          <p:grpSp>
            <p:nvGrpSpPr>
              <p:cNvPr id="43" name="Group 49"/>
              <p:cNvGrpSpPr/>
              <p:nvPr/>
            </p:nvGrpSpPr>
            <p:grpSpPr>
              <a:xfrm>
                <a:off x="533400" y="3352800"/>
                <a:ext cx="2318436" cy="2430257"/>
                <a:chOff x="1110564" y="792455"/>
                <a:chExt cx="4739687" cy="4968287"/>
              </a:xfrm>
            </p:grpSpPr>
            <p:grpSp>
              <p:nvGrpSpPr>
                <p:cNvPr id="44" name="Group 1"/>
                <p:cNvGrpSpPr/>
                <p:nvPr/>
              </p:nvGrpSpPr>
              <p:grpSpPr>
                <a:xfrm rot="18433119">
                  <a:off x="916210" y="2135953"/>
                  <a:ext cx="3063287" cy="376292"/>
                  <a:chOff x="2819400" y="1600200"/>
                  <a:chExt cx="8458200" cy="381000"/>
                </a:xfrm>
              </p:grpSpPr>
              <p:sp>
                <p:nvSpPr>
                  <p:cNvPr id="3"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9"/>
                <p:cNvGrpSpPr/>
                <p:nvPr/>
              </p:nvGrpSpPr>
              <p:grpSpPr>
                <a:xfrm rot="2494695">
                  <a:off x="2786964" y="2035859"/>
                  <a:ext cx="3063287" cy="376292"/>
                  <a:chOff x="2819400" y="1600200"/>
                  <a:chExt cx="8458200" cy="381000"/>
                </a:xfrm>
              </p:grpSpPr>
              <p:sp>
                <p:nvSpPr>
                  <p:cNvPr id="11" name="Flowchart: Summing Junction 1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umming Junction 1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Summing Junction 1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Summing Junction 1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umming Junction 1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umming Junction 1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umming Junction 1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
                <p:cNvGrpSpPr/>
                <p:nvPr/>
              </p:nvGrpSpPr>
              <p:grpSpPr>
                <a:xfrm rot="18433119">
                  <a:off x="2897410" y="4040953"/>
                  <a:ext cx="3063287" cy="376292"/>
                  <a:chOff x="2819400" y="1600200"/>
                  <a:chExt cx="8458200" cy="381000"/>
                </a:xfrm>
              </p:grpSpPr>
              <p:sp>
                <p:nvSpPr>
                  <p:cNvPr id="19" name="Flowchart: Summing Junction 1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umming Junction 1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umming Junction 2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Summing Junction 2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umming Junction 2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Summing Junction 2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umming Junction 2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25"/>
                <p:cNvGrpSpPr/>
                <p:nvPr/>
              </p:nvGrpSpPr>
              <p:grpSpPr>
                <a:xfrm rot="2494695">
                  <a:off x="1110564" y="4169459"/>
                  <a:ext cx="3063287" cy="376292"/>
                  <a:chOff x="2819400" y="1600200"/>
                  <a:chExt cx="8458200" cy="381000"/>
                </a:xfrm>
              </p:grpSpPr>
              <p:sp>
                <p:nvSpPr>
                  <p:cNvPr id="27" name="Flowchart: Summing Junction 2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umming Junction 27"/>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umming Junction 28"/>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umming Junction 29"/>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umming Junction 3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33"/>
              <p:cNvGrpSpPr/>
              <p:nvPr/>
            </p:nvGrpSpPr>
            <p:grpSpPr>
              <a:xfrm>
                <a:off x="1524000" y="3429000"/>
                <a:ext cx="2000937" cy="245794"/>
                <a:chOff x="2819400" y="1600200"/>
                <a:chExt cx="8458200" cy="381000"/>
              </a:xfrm>
            </p:grpSpPr>
            <p:sp>
              <p:nvSpPr>
                <p:cNvPr id="35" name="Flowchart: Summing Junction 3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umming Junction 3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Summing Junction 3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Summing Junction 3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Summing Junction 3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Summing Junction 3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Summing Junction 4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50"/>
              <p:cNvGrpSpPr/>
              <p:nvPr/>
            </p:nvGrpSpPr>
            <p:grpSpPr>
              <a:xfrm>
                <a:off x="2438400" y="3352800"/>
                <a:ext cx="2318436" cy="2430257"/>
                <a:chOff x="1110564" y="792455"/>
                <a:chExt cx="4739687" cy="4968287"/>
              </a:xfrm>
            </p:grpSpPr>
            <p:grpSp>
              <p:nvGrpSpPr>
                <p:cNvPr id="50" name="Group 1"/>
                <p:cNvGrpSpPr/>
                <p:nvPr/>
              </p:nvGrpSpPr>
              <p:grpSpPr>
                <a:xfrm rot="18433119">
                  <a:off x="916210" y="2135953"/>
                  <a:ext cx="3063287" cy="376292"/>
                  <a:chOff x="2819400" y="1600200"/>
                  <a:chExt cx="8458200" cy="381000"/>
                </a:xfrm>
              </p:grpSpPr>
              <p:sp>
                <p:nvSpPr>
                  <p:cNvPr id="77"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9"/>
                <p:cNvGrpSpPr/>
                <p:nvPr/>
              </p:nvGrpSpPr>
              <p:grpSpPr>
                <a:xfrm rot="2494695">
                  <a:off x="2786964" y="2035859"/>
                  <a:ext cx="3063287" cy="376292"/>
                  <a:chOff x="2819400" y="1600200"/>
                  <a:chExt cx="8458200" cy="381000"/>
                </a:xfrm>
              </p:grpSpPr>
              <p:sp>
                <p:nvSpPr>
                  <p:cNvPr id="70" name="Flowchart: Summing Junction 69"/>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Summing Junction 70"/>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Summing Junction 71"/>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Summing Junction 7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Summing Junction 7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Summing Junction 7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Summing Junction 7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7"/>
                <p:cNvGrpSpPr/>
                <p:nvPr/>
              </p:nvGrpSpPr>
              <p:grpSpPr>
                <a:xfrm rot="18433119">
                  <a:off x="2897410" y="4040953"/>
                  <a:ext cx="3063287" cy="376292"/>
                  <a:chOff x="2819400" y="1600200"/>
                  <a:chExt cx="8458200" cy="381000"/>
                </a:xfrm>
              </p:grpSpPr>
              <p:sp>
                <p:nvSpPr>
                  <p:cNvPr id="63" name="Flowchart: Summing Junction 6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Summing Junction 6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Summing Junction 6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Summing Junction 6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Summing Junction 6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Summing Junction 6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Summing Junction 6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25"/>
                <p:cNvGrpSpPr/>
                <p:nvPr/>
              </p:nvGrpSpPr>
              <p:grpSpPr>
                <a:xfrm rot="2494695">
                  <a:off x="1110564" y="4169459"/>
                  <a:ext cx="3063287" cy="376292"/>
                  <a:chOff x="2819400" y="1600200"/>
                  <a:chExt cx="8458200" cy="381000"/>
                </a:xfrm>
              </p:grpSpPr>
              <p:sp>
                <p:nvSpPr>
                  <p:cNvPr id="56" name="Flowchart: Summing Junction 5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umming Junction 5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Summing Junction 5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Summing Junction 6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Summing Junction 6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83"/>
              <p:cNvGrpSpPr/>
              <p:nvPr/>
            </p:nvGrpSpPr>
            <p:grpSpPr>
              <a:xfrm>
                <a:off x="4267200" y="3124200"/>
                <a:ext cx="2318436" cy="2430257"/>
                <a:chOff x="1110564" y="792455"/>
                <a:chExt cx="4739687" cy="4968287"/>
              </a:xfrm>
            </p:grpSpPr>
            <p:grpSp>
              <p:nvGrpSpPr>
                <p:cNvPr id="55" name="Group 1"/>
                <p:cNvGrpSpPr/>
                <p:nvPr/>
              </p:nvGrpSpPr>
              <p:grpSpPr>
                <a:xfrm rot="18433119">
                  <a:off x="916210" y="2135953"/>
                  <a:ext cx="3063287" cy="376292"/>
                  <a:chOff x="2819400" y="1600200"/>
                  <a:chExt cx="8458200" cy="381000"/>
                </a:xfrm>
              </p:grpSpPr>
              <p:sp>
                <p:nvSpPr>
                  <p:cNvPr id="110"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9"/>
                <p:cNvGrpSpPr/>
                <p:nvPr/>
              </p:nvGrpSpPr>
              <p:grpSpPr>
                <a:xfrm rot="2494695">
                  <a:off x="2786964" y="2035859"/>
                  <a:ext cx="3063287" cy="376292"/>
                  <a:chOff x="2819400" y="1600200"/>
                  <a:chExt cx="8458200" cy="381000"/>
                </a:xfrm>
              </p:grpSpPr>
              <p:sp>
                <p:nvSpPr>
                  <p:cNvPr id="103" name="Flowchart: Summing Junction 10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Summing Junction 10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Summing Junction 10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Summing Junction 10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Summing Junction 10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Summing Junction 10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Summing Junction 10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17"/>
                <p:cNvGrpSpPr/>
                <p:nvPr/>
              </p:nvGrpSpPr>
              <p:grpSpPr>
                <a:xfrm rot="18433119">
                  <a:off x="2897410" y="4040953"/>
                  <a:ext cx="3063287" cy="376292"/>
                  <a:chOff x="2819400" y="1600200"/>
                  <a:chExt cx="8458200" cy="381000"/>
                </a:xfrm>
              </p:grpSpPr>
              <p:sp>
                <p:nvSpPr>
                  <p:cNvPr id="96" name="Flowchart: Summing Junction 9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Summing Junction 9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Summing Junction 9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Summing Junction 9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Summing Junction 9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Summing Junction 10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Summing Junction 10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5"/>
                <p:cNvGrpSpPr/>
                <p:nvPr/>
              </p:nvGrpSpPr>
              <p:grpSpPr>
                <a:xfrm rot="2494695">
                  <a:off x="1110564" y="4169459"/>
                  <a:ext cx="3063287" cy="376292"/>
                  <a:chOff x="2819400" y="1600200"/>
                  <a:chExt cx="8458200" cy="381000"/>
                </a:xfrm>
              </p:grpSpPr>
              <p:sp>
                <p:nvSpPr>
                  <p:cNvPr id="89" name="Flowchart: Summing Junction 8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Summing Junction 8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Summing Junction 9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Summing Junction 9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Summing Junction 9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Summing Junction 9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Summing Junction 9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116"/>
              <p:cNvGrpSpPr/>
              <p:nvPr/>
            </p:nvGrpSpPr>
            <p:grpSpPr>
              <a:xfrm>
                <a:off x="6019800" y="2971800"/>
                <a:ext cx="2318436" cy="2430257"/>
                <a:chOff x="1110564" y="792455"/>
                <a:chExt cx="4739687" cy="4968287"/>
              </a:xfrm>
            </p:grpSpPr>
            <p:grpSp>
              <p:nvGrpSpPr>
                <p:cNvPr id="88" name="Group 1"/>
                <p:cNvGrpSpPr/>
                <p:nvPr/>
              </p:nvGrpSpPr>
              <p:grpSpPr>
                <a:xfrm rot="18433119">
                  <a:off x="916210" y="2135953"/>
                  <a:ext cx="3063287" cy="376292"/>
                  <a:chOff x="2819400" y="1600200"/>
                  <a:chExt cx="8458200" cy="381000"/>
                </a:xfrm>
              </p:grpSpPr>
              <p:sp>
                <p:nvSpPr>
                  <p:cNvPr id="143"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9"/>
                <p:cNvGrpSpPr/>
                <p:nvPr/>
              </p:nvGrpSpPr>
              <p:grpSpPr>
                <a:xfrm rot="2494695">
                  <a:off x="2786964" y="2035859"/>
                  <a:ext cx="3063287" cy="376292"/>
                  <a:chOff x="2819400" y="1600200"/>
                  <a:chExt cx="8458200" cy="381000"/>
                </a:xfrm>
              </p:grpSpPr>
              <p:sp>
                <p:nvSpPr>
                  <p:cNvPr id="136" name="Flowchart: Summing Junction 13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Summing Junction 13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Summing Junction 13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Summing Junction 13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Summing Junction 13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Summing Junction 14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Summing Junction 14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7"/>
                <p:cNvGrpSpPr/>
                <p:nvPr/>
              </p:nvGrpSpPr>
              <p:grpSpPr>
                <a:xfrm rot="18433119">
                  <a:off x="2897410" y="4040953"/>
                  <a:ext cx="3063287" cy="376292"/>
                  <a:chOff x="2819400" y="1600200"/>
                  <a:chExt cx="8458200" cy="381000"/>
                </a:xfrm>
              </p:grpSpPr>
              <p:sp>
                <p:nvSpPr>
                  <p:cNvPr id="129" name="Flowchart: Summing Junction 12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Summing Junction 12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Summing Junction 13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Summing Junction 13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Summing Junction 13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Summing Junction 13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Summing Junction 13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25"/>
                <p:cNvGrpSpPr/>
                <p:nvPr/>
              </p:nvGrpSpPr>
              <p:grpSpPr>
                <a:xfrm rot="2494695">
                  <a:off x="1110564" y="4169459"/>
                  <a:ext cx="3063287" cy="376292"/>
                  <a:chOff x="2819400" y="1600200"/>
                  <a:chExt cx="8458200" cy="381000"/>
                </a:xfrm>
              </p:grpSpPr>
              <p:sp>
                <p:nvSpPr>
                  <p:cNvPr id="122" name="Flowchart: Summing Junction 121"/>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Summing Junction 122"/>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Summing Junction 123"/>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Summing Junction 124"/>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Summing Junction 125"/>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Summing Junction 126"/>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Summing Junction 127"/>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49"/>
              <p:cNvGrpSpPr/>
              <p:nvPr/>
            </p:nvGrpSpPr>
            <p:grpSpPr>
              <a:xfrm rot="21046076">
                <a:off x="3352800" y="3352800"/>
                <a:ext cx="2000937" cy="245794"/>
                <a:chOff x="2819400" y="1600200"/>
                <a:chExt cx="8458200" cy="381000"/>
              </a:xfrm>
            </p:grpSpPr>
            <p:sp>
              <p:nvSpPr>
                <p:cNvPr id="151" name="Flowchart: Summing Junction 15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Summing Junction 15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Summing Junction 15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Summing Junction 15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Summing Junction 15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Summing Junction 15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Summing Junction 15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57"/>
              <p:cNvGrpSpPr/>
              <p:nvPr/>
            </p:nvGrpSpPr>
            <p:grpSpPr>
              <a:xfrm rot="21046076">
                <a:off x="5188357" y="3130716"/>
                <a:ext cx="2000937" cy="245794"/>
                <a:chOff x="2819400" y="1600200"/>
                <a:chExt cx="8458200" cy="381000"/>
              </a:xfrm>
            </p:grpSpPr>
            <p:sp>
              <p:nvSpPr>
                <p:cNvPr id="159" name="Flowchart: Summing Junction 15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Summing Junction 15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Summing Junction 16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Summing Junction 16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Summing Junction 16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Summing Junction 16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Summing Junction 16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 name="Group 49"/>
            <p:cNvGrpSpPr/>
            <p:nvPr/>
          </p:nvGrpSpPr>
          <p:grpSpPr>
            <a:xfrm rot="10800000">
              <a:off x="6040513" y="2280893"/>
              <a:ext cx="2318436" cy="2430257"/>
              <a:chOff x="1110564" y="792455"/>
              <a:chExt cx="4739687" cy="4968287"/>
            </a:xfrm>
          </p:grpSpPr>
          <p:grpSp>
            <p:nvGrpSpPr>
              <p:cNvPr id="158" name="Group 1"/>
              <p:cNvGrpSpPr/>
              <p:nvPr/>
            </p:nvGrpSpPr>
            <p:grpSpPr>
              <a:xfrm rot="18433119">
                <a:off x="916210" y="2135953"/>
                <a:ext cx="3063287" cy="376292"/>
                <a:chOff x="2819400" y="1600200"/>
                <a:chExt cx="8458200" cy="381000"/>
              </a:xfrm>
            </p:grpSpPr>
            <p:sp>
              <p:nvSpPr>
                <p:cNvPr id="317"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9"/>
              <p:cNvGrpSpPr/>
              <p:nvPr/>
            </p:nvGrpSpPr>
            <p:grpSpPr>
              <a:xfrm rot="2494695">
                <a:off x="2786964" y="2035859"/>
                <a:ext cx="3063287" cy="376292"/>
                <a:chOff x="2819400" y="1600200"/>
                <a:chExt cx="8458200" cy="381000"/>
              </a:xfrm>
            </p:grpSpPr>
            <p:sp>
              <p:nvSpPr>
                <p:cNvPr id="310" name="Flowchart: Summing Junction 1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lowchart: Summing Junction 1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lowchart: Summing Junction 1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lowchart: Summing Junction 1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lowchart: Summing Junction 1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lowchart: Summing Junction 1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lowchart: Summing Junction 1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7"/>
              <p:cNvGrpSpPr/>
              <p:nvPr/>
            </p:nvGrpSpPr>
            <p:grpSpPr>
              <a:xfrm rot="18433119">
                <a:off x="2897410" y="4040953"/>
                <a:ext cx="3063287" cy="376292"/>
                <a:chOff x="2819400" y="1600200"/>
                <a:chExt cx="8458200" cy="381000"/>
              </a:xfrm>
            </p:grpSpPr>
            <p:sp>
              <p:nvSpPr>
                <p:cNvPr id="303" name="Flowchart: Summing Junction 30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lowchart: Summing Junction 30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lowchart: Summing Junction 30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lowchart: Summing Junction 30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lowchart: Summing Junction 30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lowchart: Summing Junction 2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lowchart: Summing Junction 2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25"/>
              <p:cNvGrpSpPr/>
              <p:nvPr/>
            </p:nvGrpSpPr>
            <p:grpSpPr>
              <a:xfrm rot="2494695">
                <a:off x="1110564" y="4169459"/>
                <a:ext cx="3063287" cy="376292"/>
                <a:chOff x="2819400" y="1600200"/>
                <a:chExt cx="8458200" cy="381000"/>
              </a:xfrm>
            </p:grpSpPr>
            <p:sp>
              <p:nvSpPr>
                <p:cNvPr id="296" name="Flowchart: Summing Junction 2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lowchart: Summing Junction 29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lowchart: Summing Junction 29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lowchart: Summing Junction 29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lowchart: Summing Junction 29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lowchart: Summing Junction 30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lowchart: Summing Junction 30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9" name="Group 33"/>
            <p:cNvGrpSpPr/>
            <p:nvPr/>
          </p:nvGrpSpPr>
          <p:grpSpPr>
            <a:xfrm rot="10800000">
              <a:off x="5367412" y="4389156"/>
              <a:ext cx="2000937" cy="245794"/>
              <a:chOff x="2819400" y="1600200"/>
              <a:chExt cx="8458200" cy="381000"/>
            </a:xfrm>
          </p:grpSpPr>
          <p:sp>
            <p:nvSpPr>
              <p:cNvPr id="285" name="Flowchart: Summing Junction 28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lowchart: Summing Junction 28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lowchart: Summing Junction 28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lowchart: Summing Junction 28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lowchart: Summing Junction 28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lowchart: Summing Junction 28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Summing Junction 29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50"/>
            <p:cNvGrpSpPr/>
            <p:nvPr/>
          </p:nvGrpSpPr>
          <p:grpSpPr>
            <a:xfrm rot="10800000">
              <a:off x="4135513" y="2280893"/>
              <a:ext cx="2318436" cy="2430257"/>
              <a:chOff x="1110564" y="792455"/>
              <a:chExt cx="4739687" cy="4968287"/>
            </a:xfrm>
          </p:grpSpPr>
          <p:grpSp>
            <p:nvGrpSpPr>
              <p:cNvPr id="171" name="Group 1"/>
              <p:cNvGrpSpPr/>
              <p:nvPr/>
            </p:nvGrpSpPr>
            <p:grpSpPr>
              <a:xfrm rot="18433119">
                <a:off x="916210" y="2135953"/>
                <a:ext cx="3063287" cy="376292"/>
                <a:chOff x="2819400" y="1600200"/>
                <a:chExt cx="8458200" cy="381000"/>
              </a:xfrm>
            </p:grpSpPr>
            <p:sp>
              <p:nvSpPr>
                <p:cNvPr id="278"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9"/>
              <p:cNvGrpSpPr/>
              <p:nvPr/>
            </p:nvGrpSpPr>
            <p:grpSpPr>
              <a:xfrm rot="2494695">
                <a:off x="2786964" y="2035859"/>
                <a:ext cx="3063287" cy="376292"/>
                <a:chOff x="2819400" y="1600200"/>
                <a:chExt cx="8458200" cy="381000"/>
              </a:xfrm>
            </p:grpSpPr>
            <p:sp>
              <p:nvSpPr>
                <p:cNvPr id="271" name="Flowchart: Summing Junction 27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lowchart: Summing Junction 27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lowchart: Summing Junction 27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lowchart: Summing Junction 27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lowchart: Summing Junction 27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lowchart: Summing Junction 27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lowchart: Summing Junction 27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
              <p:cNvGrpSpPr/>
              <p:nvPr/>
            </p:nvGrpSpPr>
            <p:grpSpPr>
              <a:xfrm rot="18433119">
                <a:off x="2897410" y="4040953"/>
                <a:ext cx="3063287" cy="376292"/>
                <a:chOff x="2819400" y="1600200"/>
                <a:chExt cx="8458200" cy="381000"/>
              </a:xfrm>
            </p:grpSpPr>
            <p:sp>
              <p:nvSpPr>
                <p:cNvPr id="264" name="Flowchart: Summing Junction 263"/>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lowchart: Summing Junction 264"/>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lowchart: Summing Junction 265"/>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lowchart: Summing Junction 266"/>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lowchart: Summing Junction 267"/>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lowchart: Summing Junction 268"/>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lowchart: Summing Junction 269"/>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25"/>
              <p:cNvGrpSpPr/>
              <p:nvPr/>
            </p:nvGrpSpPr>
            <p:grpSpPr>
              <a:xfrm rot="2494695">
                <a:off x="1110564" y="4169459"/>
                <a:ext cx="3063287" cy="376292"/>
                <a:chOff x="2819400" y="1600200"/>
                <a:chExt cx="8458200" cy="381000"/>
              </a:xfrm>
            </p:grpSpPr>
            <p:sp>
              <p:nvSpPr>
                <p:cNvPr id="257" name="Flowchart: Summing Junction 5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lowchart: Summing Junction 5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lowchart: Summing Junction 5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lowchart: Summing Junction 5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lowchart: Summing Junction 26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lowchart: Summing Junction 26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lowchart: Summing Junction 26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9" name="Group 83"/>
            <p:cNvGrpSpPr/>
            <p:nvPr/>
          </p:nvGrpSpPr>
          <p:grpSpPr>
            <a:xfrm rot="10800000">
              <a:off x="2306713" y="2509493"/>
              <a:ext cx="2318436" cy="2430257"/>
              <a:chOff x="1110564" y="792455"/>
              <a:chExt cx="4739687" cy="4968287"/>
            </a:xfrm>
          </p:grpSpPr>
          <p:grpSp>
            <p:nvGrpSpPr>
              <p:cNvPr id="190" name="Group 1"/>
              <p:cNvGrpSpPr/>
              <p:nvPr/>
            </p:nvGrpSpPr>
            <p:grpSpPr>
              <a:xfrm rot="18433119">
                <a:off x="916210" y="2135953"/>
                <a:ext cx="3063287" cy="376292"/>
                <a:chOff x="2819400" y="1600200"/>
                <a:chExt cx="8458200" cy="381000"/>
              </a:xfrm>
            </p:grpSpPr>
            <p:sp>
              <p:nvSpPr>
                <p:cNvPr id="246"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9"/>
              <p:cNvGrpSpPr/>
              <p:nvPr/>
            </p:nvGrpSpPr>
            <p:grpSpPr>
              <a:xfrm rot="2494695">
                <a:off x="2786964" y="2035859"/>
                <a:ext cx="3063287" cy="376292"/>
                <a:chOff x="2819400" y="1600200"/>
                <a:chExt cx="8458200" cy="381000"/>
              </a:xfrm>
            </p:grpSpPr>
            <p:sp>
              <p:nvSpPr>
                <p:cNvPr id="239" name="Flowchart: Summing Junction 23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lowchart: Summing Junction 23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lowchart: Summing Junction 24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lowchart: Summing Junction 24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Summing Junction 24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Summing Junction 24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Summing Junction 24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7"/>
              <p:cNvGrpSpPr/>
              <p:nvPr/>
            </p:nvGrpSpPr>
            <p:grpSpPr>
              <a:xfrm rot="18433119">
                <a:off x="2897410" y="4040953"/>
                <a:ext cx="3063287" cy="376292"/>
                <a:chOff x="2819400" y="1600200"/>
                <a:chExt cx="8458200" cy="381000"/>
              </a:xfrm>
            </p:grpSpPr>
            <p:sp>
              <p:nvSpPr>
                <p:cNvPr id="232" name="Flowchart: Summing Junction 231"/>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lowchart: Summing Junction 232"/>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lowchart: Summing Junction 233"/>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lowchart: Summing Junction 234"/>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lowchart: Summing Junction 235"/>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lowchart: Summing Junction 236"/>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lowchart: Summing Junction 237"/>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5"/>
              <p:cNvGrpSpPr/>
              <p:nvPr/>
            </p:nvGrpSpPr>
            <p:grpSpPr>
              <a:xfrm rot="2494695">
                <a:off x="1110564" y="4169459"/>
                <a:ext cx="3063287" cy="376292"/>
                <a:chOff x="2819400" y="1600200"/>
                <a:chExt cx="8458200" cy="381000"/>
              </a:xfrm>
            </p:grpSpPr>
            <p:sp>
              <p:nvSpPr>
                <p:cNvPr id="225" name="Flowchart: Summing Junction 22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lowchart: Summing Junction 22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lowchart: Summing Junction 22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Summing Junction 22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lowchart: Summing Junction 22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Summing Junction 22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Summing Junction 23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2" name="Group 116"/>
            <p:cNvGrpSpPr/>
            <p:nvPr/>
          </p:nvGrpSpPr>
          <p:grpSpPr>
            <a:xfrm rot="10800000">
              <a:off x="554113" y="2661893"/>
              <a:ext cx="2318436" cy="2430257"/>
              <a:chOff x="1110564" y="792455"/>
              <a:chExt cx="4739687" cy="4968287"/>
            </a:xfrm>
          </p:grpSpPr>
          <p:grpSp>
            <p:nvGrpSpPr>
              <p:cNvPr id="223" name="Group 1"/>
              <p:cNvGrpSpPr/>
              <p:nvPr/>
            </p:nvGrpSpPr>
            <p:grpSpPr>
              <a:xfrm rot="18433119">
                <a:off x="916210" y="2135953"/>
                <a:ext cx="3063287" cy="376292"/>
                <a:chOff x="2819400" y="1600200"/>
                <a:chExt cx="8458200" cy="381000"/>
              </a:xfrm>
            </p:grpSpPr>
            <p:sp>
              <p:nvSpPr>
                <p:cNvPr id="214"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2494695">
                <a:off x="2786964" y="2035859"/>
                <a:ext cx="3063287" cy="376292"/>
                <a:chOff x="2819400" y="1600200"/>
                <a:chExt cx="8458200" cy="381000"/>
              </a:xfrm>
            </p:grpSpPr>
            <p:sp>
              <p:nvSpPr>
                <p:cNvPr id="207" name="Flowchart: Summing Junction 20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Summing Junction 207"/>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lowchart: Summing Junction 208"/>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Summing Junction 209"/>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lowchart: Summing Junction 21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Summing Junction 21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lowchart: Summing Junction 21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17"/>
              <p:cNvGrpSpPr/>
              <p:nvPr/>
            </p:nvGrpSpPr>
            <p:grpSpPr>
              <a:xfrm rot="18433119">
                <a:off x="2897410" y="4040953"/>
                <a:ext cx="3063287" cy="376292"/>
                <a:chOff x="2819400" y="1600200"/>
                <a:chExt cx="8458200" cy="381000"/>
              </a:xfrm>
            </p:grpSpPr>
            <p:sp>
              <p:nvSpPr>
                <p:cNvPr id="200" name="Flowchart: Summing Junction 199"/>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Summing Junction 200"/>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Summing Junction 201"/>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Summing Junction 20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Summing Junction 20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Summing Junction 20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Summing Junction 20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25"/>
              <p:cNvGrpSpPr/>
              <p:nvPr/>
            </p:nvGrpSpPr>
            <p:grpSpPr>
              <a:xfrm rot="2494695">
                <a:off x="1110564" y="4169459"/>
                <a:ext cx="3063287" cy="376292"/>
                <a:chOff x="2819400" y="1600200"/>
                <a:chExt cx="8458200" cy="381000"/>
              </a:xfrm>
            </p:grpSpPr>
            <p:sp>
              <p:nvSpPr>
                <p:cNvPr id="193" name="Flowchart: Summing Junction 19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Summing Junction 19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Summing Junction 19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Summing Junction 19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Summing Junction 19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Summing Junction 19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Summing Junction 19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5" name="Group 149"/>
            <p:cNvGrpSpPr/>
            <p:nvPr/>
          </p:nvGrpSpPr>
          <p:grpSpPr>
            <a:xfrm rot="10246076">
              <a:off x="3538612" y="4465356"/>
              <a:ext cx="2000937" cy="245794"/>
              <a:chOff x="2819400" y="1600200"/>
              <a:chExt cx="8458200" cy="381000"/>
            </a:xfrm>
          </p:grpSpPr>
          <p:sp>
            <p:nvSpPr>
              <p:cNvPr id="182" name="Flowchart: Summing Junction 181"/>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Summing Junction 182"/>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Summing Junction 183"/>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Summing Junction 184"/>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Summing Junction 185"/>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Summing Junction 186"/>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Summing Junction 187"/>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157"/>
            <p:cNvGrpSpPr/>
            <p:nvPr/>
          </p:nvGrpSpPr>
          <p:grpSpPr>
            <a:xfrm rot="10246076">
              <a:off x="1703055" y="4687440"/>
              <a:ext cx="2000937" cy="245794"/>
              <a:chOff x="2819400" y="1600200"/>
              <a:chExt cx="8458200" cy="381000"/>
            </a:xfrm>
          </p:grpSpPr>
          <p:sp>
            <p:nvSpPr>
              <p:cNvPr id="175" name="Flowchart: Summing Junction 17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Summing Junction 17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Summing Junction 17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Summing Junction 17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Summing Junction 17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Summing Junction 17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Summing Junction 18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157"/>
            <p:cNvGrpSpPr/>
            <p:nvPr/>
          </p:nvGrpSpPr>
          <p:grpSpPr>
            <a:xfrm rot="16200000">
              <a:off x="-267970" y="2782572"/>
              <a:ext cx="2000937" cy="245794"/>
              <a:chOff x="2819400" y="1600200"/>
              <a:chExt cx="8458200" cy="381000"/>
            </a:xfrm>
          </p:grpSpPr>
          <p:sp>
            <p:nvSpPr>
              <p:cNvPr id="325" name="Flowchart: Summing Junction 32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lowchart: Summing Junction 32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lowchart: Summing Junction 32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lowchart: Summing Junction 32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lowchart: Summing Junction 32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lowchart: Summing Junction 32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lowchart: Summing Junction 33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157"/>
            <p:cNvGrpSpPr/>
            <p:nvPr/>
          </p:nvGrpSpPr>
          <p:grpSpPr>
            <a:xfrm rot="16200000">
              <a:off x="7047230" y="2249172"/>
              <a:ext cx="2000937" cy="245794"/>
              <a:chOff x="2819400" y="1600200"/>
              <a:chExt cx="8458200" cy="381000"/>
            </a:xfrm>
          </p:grpSpPr>
          <p:sp>
            <p:nvSpPr>
              <p:cNvPr id="333" name="Flowchart: Summing Junction 33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lowchart: Summing Junction 33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lowchart: Summing Junction 33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lowchart: Summing Junction 33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lowchart: Summing Junction 33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lowchart: Summing Junction 33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lowchart: Summing Junction 33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4" name="Group 372"/>
          <p:cNvGrpSpPr/>
          <p:nvPr/>
        </p:nvGrpSpPr>
        <p:grpSpPr>
          <a:xfrm rot="161380">
            <a:off x="1774197" y="5294313"/>
            <a:ext cx="1578586" cy="957469"/>
            <a:chOff x="3124200" y="3339059"/>
            <a:chExt cx="2743200" cy="2604541"/>
          </a:xfrm>
        </p:grpSpPr>
        <p:sp>
          <p:nvSpPr>
            <p:cNvPr id="374" name="Oval 373"/>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rapezoid 374"/>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387"/>
          <p:cNvGrpSpPr/>
          <p:nvPr/>
        </p:nvGrpSpPr>
        <p:grpSpPr>
          <a:xfrm rot="161380">
            <a:off x="3679196" y="5370512"/>
            <a:ext cx="1578586" cy="957469"/>
            <a:chOff x="3124200" y="3339059"/>
            <a:chExt cx="2743200" cy="2604541"/>
          </a:xfrm>
        </p:grpSpPr>
        <p:sp>
          <p:nvSpPr>
            <p:cNvPr id="389" name="Oval 388"/>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rapezoid 389"/>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90"/>
          <p:cNvGrpSpPr/>
          <p:nvPr/>
        </p:nvGrpSpPr>
        <p:grpSpPr>
          <a:xfrm rot="161380">
            <a:off x="5431795" y="5370513"/>
            <a:ext cx="1578586" cy="957469"/>
            <a:chOff x="3124200" y="3339059"/>
            <a:chExt cx="2743200" cy="2604541"/>
          </a:xfrm>
        </p:grpSpPr>
        <p:sp>
          <p:nvSpPr>
            <p:cNvPr id="392" name="Oval 391"/>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Trapezoid 392"/>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393"/>
          <p:cNvGrpSpPr/>
          <p:nvPr/>
        </p:nvGrpSpPr>
        <p:grpSpPr>
          <a:xfrm>
            <a:off x="7772401" y="304801"/>
            <a:ext cx="2680741" cy="2680741"/>
            <a:chOff x="6172200" y="4177259"/>
            <a:chExt cx="2680741" cy="2680741"/>
          </a:xfrm>
        </p:grpSpPr>
        <p:sp>
          <p:nvSpPr>
            <p:cNvPr id="395" name="Oval 394"/>
            <p:cNvSpPr/>
            <p:nvPr/>
          </p:nvSpPr>
          <p:spPr>
            <a:xfrm>
              <a:off x="6172200" y="4177259"/>
              <a:ext cx="2680741" cy="2680741"/>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TextBox 395"/>
            <p:cNvSpPr txBox="1"/>
            <p:nvPr/>
          </p:nvSpPr>
          <p:spPr>
            <a:xfrm>
              <a:off x="6248400" y="4482059"/>
              <a:ext cx="2560637" cy="2308324"/>
            </a:xfrm>
            <a:prstGeom prst="rect">
              <a:avLst/>
            </a:prstGeom>
            <a:noFill/>
          </p:spPr>
          <p:txBody>
            <a:bodyPr wrap="square" rtlCol="0">
              <a:spAutoFit/>
            </a:bodyPr>
            <a:lstStyle/>
            <a:p>
              <a:pPr algn="ctr"/>
              <a:r>
                <a:rPr lang="en-US" sz="2400" b="1" dirty="0">
                  <a:solidFill>
                    <a:schemeClr val="bg1"/>
                  </a:solidFill>
                </a:rPr>
                <a:t>The Fish Net- fishers catch all kinds of fish in their net, and they separate them later.</a:t>
              </a:r>
              <a:endParaRPr lang="en-US" sz="2400" dirty="0">
                <a:solidFill>
                  <a:schemeClr val="bg1"/>
                </a:solidFill>
              </a:endParaRPr>
            </a:p>
          </p:txBody>
        </p:sp>
      </p:grpSp>
      <p:sp>
        <p:nvSpPr>
          <p:cNvPr id="362" name="TextBox 361"/>
          <p:cNvSpPr txBox="1"/>
          <p:nvPr/>
        </p:nvSpPr>
        <p:spPr>
          <a:xfrm>
            <a:off x="137962" y="6478265"/>
            <a:ext cx="2590800" cy="369332"/>
          </a:xfrm>
          <a:prstGeom prst="rect">
            <a:avLst/>
          </a:prstGeom>
          <a:noFill/>
        </p:spPr>
        <p:txBody>
          <a:bodyPr wrap="square" rtlCol="0">
            <a:spAutoFit/>
          </a:bodyPr>
          <a:lstStyle/>
          <a:p>
            <a:r>
              <a:rPr lang="en-US" dirty="0"/>
              <a:t>Matthew 13:47-50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27221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2600" y="304800"/>
            <a:ext cx="6477000" cy="1938992"/>
          </a:xfrm>
          <a:prstGeom prst="rect">
            <a:avLst/>
          </a:prstGeom>
        </p:spPr>
        <p:txBody>
          <a:bodyPr wrap="square">
            <a:spAutoFit/>
          </a:bodyPr>
          <a:lstStyle/>
          <a:p>
            <a:r>
              <a:rPr lang="en-US" sz="2000" dirty="0">
                <a:solidFill>
                  <a:schemeClr val="bg1"/>
                </a:solidFill>
              </a:rPr>
              <a:t>“The net here meant is draw net or a seine, which may be as much as half a mile in length; it is leaded below so it will sweep the bottom of the sea, while corks keep the top floating near the surface. As it is swept along the beach it gathers in fish of every sort without reference to their ultimate use or worth. (5)</a:t>
            </a:r>
          </a:p>
        </p:txBody>
      </p:sp>
      <p:sp>
        <p:nvSpPr>
          <p:cNvPr id="11" name="Rectangle 10"/>
          <p:cNvSpPr/>
          <p:nvPr/>
        </p:nvSpPr>
        <p:spPr>
          <a:xfrm>
            <a:off x="7239000" y="2819400"/>
            <a:ext cx="3827106" cy="3170099"/>
          </a:xfrm>
          <a:prstGeom prst="rect">
            <a:avLst/>
          </a:prstGeom>
        </p:spPr>
        <p:txBody>
          <a:bodyPr wrap="square">
            <a:spAutoFit/>
          </a:bodyPr>
          <a:lstStyle/>
          <a:p>
            <a:r>
              <a:rPr lang="en-US" sz="2000" dirty="0">
                <a:solidFill>
                  <a:schemeClr val="bg1"/>
                </a:solidFill>
              </a:rPr>
              <a:t>For the work of this pattern, behold the seed of Joseph, spreading forth the Gospel net upon the face of the earth, gathering of every kind, that the good may be saved in vessels</a:t>
            </a:r>
          </a:p>
          <a:p>
            <a:r>
              <a:rPr lang="en-US" sz="2000" dirty="0">
                <a:solidFill>
                  <a:schemeClr val="bg1"/>
                </a:solidFill>
              </a:rPr>
              <a:t>prepared for that purpose, and the </a:t>
            </a:r>
          </a:p>
          <a:p>
            <a:r>
              <a:rPr lang="en-US" sz="2000" dirty="0">
                <a:solidFill>
                  <a:schemeClr val="bg1"/>
                </a:solidFill>
              </a:rPr>
              <a:t>angels will take </a:t>
            </a:r>
          </a:p>
          <a:p>
            <a:r>
              <a:rPr lang="en-US" sz="2000" dirty="0">
                <a:solidFill>
                  <a:schemeClr val="bg1"/>
                </a:solidFill>
              </a:rPr>
              <a:t>care of the bad” </a:t>
            </a:r>
          </a:p>
          <a:p>
            <a:r>
              <a:rPr lang="en-US" sz="2000" dirty="0">
                <a:solidFill>
                  <a:schemeClr val="bg1"/>
                </a:solidFill>
              </a:rPr>
              <a:t>(2)</a:t>
            </a:r>
          </a:p>
        </p:txBody>
      </p:sp>
      <p:sp>
        <p:nvSpPr>
          <p:cNvPr id="2050" name="AutoShape 2" descr="Image result for matthias f. cowle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250" name="Picture 2" descr="http://joncatron.com/wp-content/uploads/2014/10/fishing-nets-on-the-beach-kendal-brenneman.jpg"/>
          <p:cNvPicPr>
            <a:picLocks noChangeAspect="1" noChangeArrowheads="1"/>
          </p:cNvPicPr>
          <p:nvPr/>
        </p:nvPicPr>
        <p:blipFill>
          <a:blip r:embed="rId3" cstate="print"/>
          <a:srcRect/>
          <a:stretch>
            <a:fillRect/>
          </a:stretch>
        </p:blipFill>
        <p:spPr bwMode="auto">
          <a:xfrm>
            <a:off x="786882" y="2548592"/>
            <a:ext cx="5654258" cy="3738094"/>
          </a:xfrm>
          <a:prstGeom prst="rect">
            <a:avLst/>
          </a:prstGeom>
          <a:noFill/>
        </p:spPr>
      </p:pic>
      <p:pic>
        <p:nvPicPr>
          <p:cNvPr id="10" name="Picture 9" descr="bruce R. McConkie.jpg"/>
          <p:cNvPicPr>
            <a:picLocks noChangeAspect="1"/>
          </p:cNvPicPr>
          <p:nvPr/>
        </p:nvPicPr>
        <p:blipFill>
          <a:blip r:embed="rId4" cstate="print"/>
          <a:stretch>
            <a:fillRect/>
          </a:stretch>
        </p:blipFill>
        <p:spPr>
          <a:xfrm>
            <a:off x="10797941" y="160338"/>
            <a:ext cx="990600" cy="1382713"/>
          </a:xfrm>
          <a:prstGeom prst="rect">
            <a:avLst/>
          </a:prstGeom>
        </p:spPr>
      </p:pic>
      <p:pic>
        <p:nvPicPr>
          <p:cNvPr id="12" name="Picture 11" descr="joseph smith1.jpg"/>
          <p:cNvPicPr>
            <a:picLocks noChangeAspect="1"/>
          </p:cNvPicPr>
          <p:nvPr/>
        </p:nvPicPr>
        <p:blipFill>
          <a:blip r:embed="rId5" cstate="print"/>
          <a:stretch>
            <a:fillRect/>
          </a:stretch>
        </p:blipFill>
        <p:spPr>
          <a:xfrm>
            <a:off x="9585649" y="5222715"/>
            <a:ext cx="1107072" cy="1342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10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4876800"/>
            <a:ext cx="12192000" cy="1981200"/>
          </a:xfrm>
          <a:prstGeom prst="rect">
            <a:avLst/>
          </a:prstGeom>
          <a:solidFill>
            <a:srgbClr val="A97B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uble Wave 2"/>
          <p:cNvSpPr/>
          <p:nvPr/>
        </p:nvSpPr>
        <p:spPr>
          <a:xfrm>
            <a:off x="0" y="3276600"/>
            <a:ext cx="12192000" cy="1905000"/>
          </a:xfrm>
          <a:prstGeom prst="doubleWave">
            <a:avLst/>
          </a:prstGeom>
          <a:solidFill>
            <a:srgbClr val="C89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74"/>
          <p:cNvGrpSpPr/>
          <p:nvPr/>
        </p:nvGrpSpPr>
        <p:grpSpPr>
          <a:xfrm>
            <a:off x="2209800" y="1143000"/>
            <a:ext cx="4648200" cy="4208488"/>
            <a:chOff x="685800" y="1143000"/>
            <a:chExt cx="4648200" cy="4208488"/>
          </a:xfrm>
        </p:grpSpPr>
        <p:sp>
          <p:nvSpPr>
            <p:cNvPr id="5" name="Rounded Rectangle 4"/>
            <p:cNvSpPr/>
            <p:nvPr/>
          </p:nvSpPr>
          <p:spPr>
            <a:xfrm>
              <a:off x="685800" y="2057400"/>
              <a:ext cx="4648200" cy="3276600"/>
            </a:xfrm>
            <a:prstGeom prst="roundRect">
              <a:avLst/>
            </a:prstGeom>
            <a:solidFill>
              <a:srgbClr val="D0C7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403423" y="3522688"/>
              <a:ext cx="1143000" cy="18288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810000" y="2971800"/>
              <a:ext cx="990600" cy="158496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66800" y="2971800"/>
              <a:ext cx="990600" cy="158496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p:cNvSpPr/>
            <p:nvPr/>
          </p:nvSpPr>
          <p:spPr>
            <a:xfrm rot="16200000">
              <a:off x="2400300" y="-495300"/>
              <a:ext cx="1219200" cy="4495800"/>
            </a:xfrm>
            <a:prstGeom prst="flowChartDela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1"/>
          <p:cNvGrpSpPr/>
          <p:nvPr/>
        </p:nvGrpSpPr>
        <p:grpSpPr>
          <a:xfrm>
            <a:off x="5323010" y="4757012"/>
            <a:ext cx="1486303" cy="1592467"/>
            <a:chOff x="2743200" y="2590800"/>
            <a:chExt cx="2133600" cy="2285999"/>
          </a:xfrm>
        </p:grpSpPr>
        <p:sp>
          <p:nvSpPr>
            <p:cNvPr id="11" name="Oval 10"/>
            <p:cNvSpPr/>
            <p:nvPr/>
          </p:nvSpPr>
          <p:spPr>
            <a:xfrm>
              <a:off x="2752165" y="2590800"/>
              <a:ext cx="2106706"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0800000">
              <a:off x="2752165" y="2895600"/>
              <a:ext cx="2106706"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0800000">
              <a:off x="2833192" y="2971800"/>
              <a:ext cx="1944652"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2743200" y="3581400"/>
              <a:ext cx="2133600" cy="77958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832100" y="3692769"/>
              <a:ext cx="1955800" cy="55684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800000">
              <a:off x="2743200" y="4360984"/>
              <a:ext cx="2133600" cy="515815"/>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7"/>
            <p:cNvGrpSpPr/>
            <p:nvPr/>
          </p:nvGrpSpPr>
          <p:grpSpPr>
            <a:xfrm>
              <a:off x="3124200" y="3505200"/>
              <a:ext cx="381000" cy="304800"/>
              <a:chOff x="1295400" y="5181600"/>
              <a:chExt cx="1066800" cy="762000"/>
            </a:xfrm>
          </p:grpSpPr>
          <p:sp>
            <p:nvSpPr>
              <p:cNvPr id="43" name="Trapezoid 19"/>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2"/>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8"/>
            <p:cNvGrpSpPr/>
            <p:nvPr/>
          </p:nvGrpSpPr>
          <p:grpSpPr>
            <a:xfrm>
              <a:off x="3962400" y="3505200"/>
              <a:ext cx="381000" cy="304800"/>
              <a:chOff x="1295400" y="5181600"/>
              <a:chExt cx="1066800" cy="762000"/>
            </a:xfrm>
          </p:grpSpPr>
          <p:sp>
            <p:nvSpPr>
              <p:cNvPr id="36" name="Trapezoid 35"/>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rapezoid 18"/>
            <p:cNvSpPr/>
            <p:nvPr/>
          </p:nvSpPr>
          <p:spPr>
            <a:xfrm rot="10800000">
              <a:off x="3276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4038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0800000">
              <a:off x="33528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0800000">
              <a:off x="40386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43"/>
            <p:cNvGrpSpPr/>
            <p:nvPr/>
          </p:nvGrpSpPr>
          <p:grpSpPr>
            <a:xfrm>
              <a:off x="3581400" y="2743200"/>
              <a:ext cx="381000" cy="304800"/>
              <a:chOff x="1066800" y="4495800"/>
              <a:chExt cx="1143000" cy="1044388"/>
            </a:xfrm>
          </p:grpSpPr>
          <p:sp>
            <p:nvSpPr>
              <p:cNvPr id="33" name="Trapezoid 32"/>
              <p:cNvSpPr/>
              <p:nvPr/>
            </p:nvSpPr>
            <p:spPr>
              <a:xfrm rot="10800000">
                <a:off x="1066800" y="50292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1564341" y="5078506"/>
                <a:ext cx="152400" cy="381000"/>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flipH="1">
                <a:off x="1066800" y="44958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56"/>
            <p:cNvGrpSpPr/>
            <p:nvPr/>
          </p:nvGrpSpPr>
          <p:grpSpPr>
            <a:xfrm>
              <a:off x="3581400" y="4343400"/>
              <a:ext cx="304800" cy="457200"/>
              <a:chOff x="6705600" y="4419600"/>
              <a:chExt cx="838200" cy="1295400"/>
            </a:xfrm>
          </p:grpSpPr>
          <p:sp>
            <p:nvSpPr>
              <p:cNvPr id="25" name="Trapezoid 24"/>
              <p:cNvSpPr/>
              <p:nvPr/>
            </p:nvSpPr>
            <p:spPr>
              <a:xfrm rot="10800000">
                <a:off x="6705600" y="4419600"/>
                <a:ext cx="762000" cy="304800"/>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53"/>
              <p:cNvGrpSpPr/>
              <p:nvPr/>
            </p:nvGrpSpPr>
            <p:grpSpPr>
              <a:xfrm>
                <a:off x="6705600" y="4495800"/>
                <a:ext cx="838200" cy="1219200"/>
                <a:chOff x="5715000" y="3294529"/>
                <a:chExt cx="1066800" cy="1506071"/>
              </a:xfrm>
            </p:grpSpPr>
            <p:sp>
              <p:nvSpPr>
                <p:cNvPr id="28" name="Block Arc 27"/>
                <p:cNvSpPr/>
                <p:nvPr/>
              </p:nvSpPr>
              <p:spPr>
                <a:xfrm>
                  <a:off x="5827059" y="3294529"/>
                  <a:ext cx="838200"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ounded Rectangle 28"/>
                <p:cNvSpPr/>
                <p:nvPr/>
              </p:nvSpPr>
              <p:spPr>
                <a:xfrm>
                  <a:off x="5715000" y="3733800"/>
                  <a:ext cx="1066800"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52"/>
                <p:cNvGrpSpPr/>
                <p:nvPr/>
              </p:nvGrpSpPr>
              <p:grpSpPr>
                <a:xfrm>
                  <a:off x="6140824" y="4007224"/>
                  <a:ext cx="228600" cy="493059"/>
                  <a:chOff x="6096000" y="4038600"/>
                  <a:chExt cx="304800" cy="569259"/>
                </a:xfrm>
              </p:grpSpPr>
              <p:sp>
                <p:nvSpPr>
                  <p:cNvPr id="31" name="Trapezoid 30"/>
                  <p:cNvSpPr/>
                  <p:nvPr/>
                </p:nvSpPr>
                <p:spPr>
                  <a:xfrm>
                    <a:off x="6140824" y="4226859"/>
                    <a:ext cx="228600" cy="381000"/>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96000" y="4038600"/>
                    <a:ext cx="3048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Rounded Rectangle 26"/>
              <p:cNvSpPr/>
              <p:nvPr/>
            </p:nvSpPr>
            <p:spPr>
              <a:xfrm>
                <a:off x="7010400" y="4459941"/>
                <a:ext cx="152399" cy="228600"/>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15"/>
          <p:cNvGrpSpPr/>
          <p:nvPr/>
        </p:nvGrpSpPr>
        <p:grpSpPr>
          <a:xfrm rot="21157948">
            <a:off x="7035422" y="3215076"/>
            <a:ext cx="2236483" cy="2743200"/>
            <a:chOff x="838200" y="1371600"/>
            <a:chExt cx="1656654" cy="1752600"/>
          </a:xfrm>
        </p:grpSpPr>
        <p:sp>
          <p:nvSpPr>
            <p:cNvPr id="51" name="Rounded Rectangle 50"/>
            <p:cNvSpPr/>
            <p:nvPr/>
          </p:nvSpPr>
          <p:spPr>
            <a:xfrm>
              <a:off x="9906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0668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1143000" y="13716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nut 53"/>
            <p:cNvSpPr/>
            <p:nvPr/>
          </p:nvSpPr>
          <p:spPr>
            <a:xfrm>
              <a:off x="838200" y="2057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4"/>
            <p:cNvSpPr/>
            <p:nvPr/>
          </p:nvSpPr>
          <p:spPr>
            <a:xfrm>
              <a:off x="838200" y="2438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a:off x="838200" y="1676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Plaque 56"/>
            <p:cNvSpPr/>
            <p:nvPr/>
          </p:nvSpPr>
          <p:spPr>
            <a:xfrm>
              <a:off x="914400" y="1676400"/>
              <a:ext cx="381000" cy="381000"/>
            </a:xfrm>
            <a:prstGeom prst="plaque">
              <a:avLst>
                <a:gd name="adj" fmla="val 4019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914400" y="2057400"/>
              <a:ext cx="381000" cy="381000"/>
            </a:xfrm>
            <a:prstGeom prst="plaque">
              <a:avLst>
                <a:gd name="adj" fmla="val 4019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laque 58"/>
            <p:cNvSpPr/>
            <p:nvPr/>
          </p:nvSpPr>
          <p:spPr>
            <a:xfrm>
              <a:off x="914400" y="2514600"/>
              <a:ext cx="381000" cy="381000"/>
            </a:xfrm>
            <a:prstGeom prst="plaque">
              <a:avLst>
                <a:gd name="adj" fmla="val 4019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233310" y="1822909"/>
              <a:ext cx="1261544" cy="452260"/>
            </a:xfrm>
            <a:prstGeom prst="rect">
              <a:avLst/>
            </a:prstGeom>
            <a:noFill/>
            <a:ln>
              <a:noFill/>
            </a:ln>
          </p:spPr>
          <p:txBody>
            <a:bodyPr wrap="square" rtlCol="0">
              <a:spAutoFit/>
            </a:bodyPr>
            <a:lstStyle/>
            <a:p>
              <a:pPr algn="ctr"/>
              <a:r>
                <a:rPr lang="en-US" sz="2000" b="1" dirty="0">
                  <a:solidFill>
                    <a:schemeClr val="bg2">
                      <a:lumMod val="25000"/>
                    </a:schemeClr>
                  </a:solidFill>
                  <a:latin typeface="Rod" pitchFamily="49" charset="-79"/>
                  <a:cs typeface="Rod" pitchFamily="49" charset="-79"/>
                </a:rPr>
                <a:t>The Old Testament</a:t>
              </a:r>
            </a:p>
          </p:txBody>
        </p:sp>
      </p:grpSp>
      <p:grpSp>
        <p:nvGrpSpPr>
          <p:cNvPr id="72" name="Group 15"/>
          <p:cNvGrpSpPr/>
          <p:nvPr/>
        </p:nvGrpSpPr>
        <p:grpSpPr>
          <a:xfrm rot="1782728">
            <a:off x="8305204" y="3740882"/>
            <a:ext cx="2236483" cy="2743200"/>
            <a:chOff x="838200" y="1371600"/>
            <a:chExt cx="1656654" cy="1752600"/>
          </a:xfrm>
        </p:grpSpPr>
        <p:sp>
          <p:nvSpPr>
            <p:cNvPr id="62" name="Rounded Rectangle 61"/>
            <p:cNvSpPr/>
            <p:nvPr/>
          </p:nvSpPr>
          <p:spPr>
            <a:xfrm>
              <a:off x="9906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10668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143000" y="13716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nut 64"/>
            <p:cNvSpPr/>
            <p:nvPr/>
          </p:nvSpPr>
          <p:spPr>
            <a:xfrm>
              <a:off x="838200" y="2057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65"/>
            <p:cNvSpPr/>
            <p:nvPr/>
          </p:nvSpPr>
          <p:spPr>
            <a:xfrm>
              <a:off x="838200" y="2438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a:off x="838200" y="1676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Plaque 67"/>
            <p:cNvSpPr/>
            <p:nvPr/>
          </p:nvSpPr>
          <p:spPr>
            <a:xfrm>
              <a:off x="914400" y="1676400"/>
              <a:ext cx="381000" cy="381000"/>
            </a:xfrm>
            <a:prstGeom prst="plaque">
              <a:avLst>
                <a:gd name="adj" fmla="val 4019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laque 68"/>
            <p:cNvSpPr/>
            <p:nvPr/>
          </p:nvSpPr>
          <p:spPr>
            <a:xfrm>
              <a:off x="914400" y="2057400"/>
              <a:ext cx="381000" cy="381000"/>
            </a:xfrm>
            <a:prstGeom prst="plaque">
              <a:avLst>
                <a:gd name="adj" fmla="val 4019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laque 69"/>
            <p:cNvSpPr/>
            <p:nvPr/>
          </p:nvSpPr>
          <p:spPr>
            <a:xfrm>
              <a:off x="914400" y="2514600"/>
              <a:ext cx="381000" cy="381000"/>
            </a:xfrm>
            <a:prstGeom prst="plaque">
              <a:avLst>
                <a:gd name="adj" fmla="val 4019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233310" y="1822909"/>
              <a:ext cx="1261544" cy="452260"/>
            </a:xfrm>
            <a:prstGeom prst="rect">
              <a:avLst/>
            </a:prstGeom>
            <a:noFill/>
            <a:ln>
              <a:noFill/>
            </a:ln>
          </p:spPr>
          <p:txBody>
            <a:bodyPr wrap="square" rtlCol="0">
              <a:spAutoFit/>
            </a:bodyPr>
            <a:lstStyle/>
            <a:p>
              <a:pPr algn="ctr"/>
              <a:r>
                <a:rPr lang="en-US" sz="2000" b="1" dirty="0">
                  <a:solidFill>
                    <a:schemeClr val="bg2">
                      <a:lumMod val="25000"/>
                    </a:schemeClr>
                  </a:solidFill>
                  <a:latin typeface="Rod" pitchFamily="49" charset="-79"/>
                  <a:cs typeface="Rod" pitchFamily="49" charset="-79"/>
                </a:rPr>
                <a:t>The New Testament</a:t>
              </a:r>
            </a:p>
          </p:txBody>
        </p:sp>
      </p:grpSp>
      <p:grpSp>
        <p:nvGrpSpPr>
          <p:cNvPr id="75" name="Group 71"/>
          <p:cNvGrpSpPr/>
          <p:nvPr/>
        </p:nvGrpSpPr>
        <p:grpSpPr>
          <a:xfrm>
            <a:off x="7010401" y="304801"/>
            <a:ext cx="2680741" cy="2680741"/>
            <a:chOff x="6463259" y="2362200"/>
            <a:chExt cx="2680741" cy="2680741"/>
          </a:xfrm>
        </p:grpSpPr>
        <p:sp>
          <p:nvSpPr>
            <p:cNvPr id="73" name="Oval 72"/>
            <p:cNvSpPr/>
            <p:nvPr/>
          </p:nvSpPr>
          <p:spPr>
            <a:xfrm>
              <a:off x="6463259" y="2362200"/>
              <a:ext cx="2680741" cy="2680741"/>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6539459" y="2590800"/>
              <a:ext cx="2560637" cy="2308324"/>
            </a:xfrm>
            <a:prstGeom prst="rect">
              <a:avLst/>
            </a:prstGeom>
            <a:noFill/>
          </p:spPr>
          <p:txBody>
            <a:bodyPr wrap="square" rtlCol="0">
              <a:spAutoFit/>
            </a:bodyPr>
            <a:lstStyle/>
            <a:p>
              <a:pPr algn="ctr"/>
              <a:r>
                <a:rPr lang="en-US" sz="2400" b="1" dirty="0">
                  <a:solidFill>
                    <a:schemeClr val="bg1"/>
                  </a:solidFill>
                </a:rPr>
                <a:t>New and Old Treasures-</a:t>
              </a:r>
            </a:p>
            <a:p>
              <a:pPr algn="ctr"/>
              <a:r>
                <a:rPr lang="en-US" sz="2400" b="1" dirty="0">
                  <a:solidFill>
                    <a:schemeClr val="bg1"/>
                  </a:solidFill>
                </a:rPr>
                <a:t>a righteous scribe brings out both old and new treasures</a:t>
              </a:r>
              <a:endParaRPr lang="en-US" sz="2400" dirty="0">
                <a:solidFill>
                  <a:schemeClr val="bg1"/>
                </a:solidFill>
              </a:endParaRPr>
            </a:p>
          </p:txBody>
        </p:sp>
      </p:grpSp>
      <p:sp>
        <p:nvSpPr>
          <p:cNvPr id="76" name="TextBox 75"/>
          <p:cNvSpPr txBox="1"/>
          <p:nvPr/>
        </p:nvSpPr>
        <p:spPr>
          <a:xfrm>
            <a:off x="44673" y="6533587"/>
            <a:ext cx="2590800" cy="369332"/>
          </a:xfrm>
          <a:prstGeom prst="rect">
            <a:avLst/>
          </a:prstGeom>
          <a:noFill/>
        </p:spPr>
        <p:txBody>
          <a:bodyPr wrap="square" rtlCol="0">
            <a:spAutoFit/>
          </a:bodyPr>
          <a:lstStyle/>
          <a:p>
            <a:r>
              <a:rPr lang="en-US" dirty="0">
                <a:solidFill>
                  <a:schemeClr val="bg1"/>
                </a:solidFill>
              </a:rPr>
              <a:t>Matthew 13:51-52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2600" y="304800"/>
            <a:ext cx="6477000" cy="1631216"/>
          </a:xfrm>
          <a:prstGeom prst="rect">
            <a:avLst/>
          </a:prstGeom>
        </p:spPr>
        <p:txBody>
          <a:bodyPr wrap="square">
            <a:spAutoFit/>
          </a:bodyPr>
          <a:lstStyle/>
          <a:p>
            <a:r>
              <a:rPr lang="en-US" sz="2000" dirty="0">
                <a:solidFill>
                  <a:schemeClr val="bg1"/>
                </a:solidFill>
              </a:rPr>
              <a:t>“For the works of this example, see the Book of Mormon coming forth out of the treasure of the heart. Also the covenants given to the latter-day Saints, also the translation of the bible—thus bringing forth out of the heart things new and old.” (2)</a:t>
            </a:r>
          </a:p>
        </p:txBody>
      </p:sp>
      <p:sp>
        <p:nvSpPr>
          <p:cNvPr id="2050" name="AutoShape 2" descr="Image result for matthias f. cowle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joseph smith1.jpg"/>
          <p:cNvPicPr>
            <a:picLocks noChangeAspect="1"/>
          </p:cNvPicPr>
          <p:nvPr/>
        </p:nvPicPr>
        <p:blipFill>
          <a:blip r:embed="rId3" cstate="print"/>
          <a:stretch>
            <a:fillRect/>
          </a:stretch>
        </p:blipFill>
        <p:spPr>
          <a:xfrm>
            <a:off x="10719318" y="174296"/>
            <a:ext cx="1107072" cy="1342392"/>
          </a:xfrm>
          <a:prstGeom prst="rect">
            <a:avLst/>
          </a:prstGeom>
        </p:spPr>
      </p:pic>
      <p:sp>
        <p:nvSpPr>
          <p:cNvPr id="9" name="Rectangle 8"/>
          <p:cNvSpPr/>
          <p:nvPr/>
        </p:nvSpPr>
        <p:spPr>
          <a:xfrm>
            <a:off x="490888" y="2391486"/>
            <a:ext cx="3276600" cy="2862322"/>
          </a:xfrm>
          <a:prstGeom prst="rect">
            <a:avLst/>
          </a:prstGeom>
        </p:spPr>
        <p:txBody>
          <a:bodyPr wrap="square">
            <a:spAutoFit/>
          </a:bodyPr>
          <a:lstStyle/>
          <a:p>
            <a:r>
              <a:rPr lang="en-US" sz="2000" dirty="0">
                <a:solidFill>
                  <a:schemeClr val="bg1"/>
                </a:solidFill>
              </a:rPr>
              <a:t>A householder is the head of the household whose duty is to clothe, feed, and govern the inhabitants.</a:t>
            </a:r>
          </a:p>
          <a:p>
            <a:endParaRPr lang="en-US" sz="2000" dirty="0">
              <a:solidFill>
                <a:schemeClr val="bg1"/>
              </a:solidFill>
            </a:endParaRPr>
          </a:p>
          <a:p>
            <a:r>
              <a:rPr lang="en-US" sz="2000" dirty="0">
                <a:solidFill>
                  <a:schemeClr val="bg1"/>
                </a:solidFill>
              </a:rPr>
              <a:t>Also one who loves, cares for, and reveals the gospel to his children in all dispensations.</a:t>
            </a:r>
          </a:p>
          <a:p>
            <a:r>
              <a:rPr lang="en-US" sz="2000" dirty="0">
                <a:solidFill>
                  <a:schemeClr val="bg1"/>
                </a:solidFill>
              </a:rPr>
              <a:t>(7)</a:t>
            </a:r>
          </a:p>
        </p:txBody>
      </p:sp>
      <p:pic>
        <p:nvPicPr>
          <p:cNvPr id="54274" name="Picture 2" descr="http://img.deseretnews.com/images/article/midres2/943057/943057.jpg"/>
          <p:cNvPicPr>
            <a:picLocks noChangeAspect="1" noChangeArrowheads="1"/>
          </p:cNvPicPr>
          <p:nvPr/>
        </p:nvPicPr>
        <p:blipFill>
          <a:blip r:embed="rId4" cstate="print"/>
          <a:srcRect/>
          <a:stretch>
            <a:fillRect/>
          </a:stretch>
        </p:blipFill>
        <p:spPr bwMode="auto">
          <a:xfrm>
            <a:off x="4658331" y="2080478"/>
            <a:ext cx="5269439" cy="42193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 name="Picture 2" descr="https://c2.staticflickr.com/4/3585/3431264086_59fbfcd451_b.jpg">
            <a:extLst>
              <a:ext uri="{FF2B5EF4-FFF2-40B4-BE49-F238E27FC236}">
                <a16:creationId xmlns:a16="http://schemas.microsoft.com/office/drawing/2014/main" id="{9237D785-B6F9-66FD-7839-106F0A7BB6E1}"/>
              </a:ext>
            </a:extLst>
          </p:cNvPr>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Luke 13:6-9</a:t>
            </a:r>
          </a:p>
        </p:txBody>
      </p:sp>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rPr>
              <a:t>The Parable of the Fig Tree</a:t>
            </a:r>
          </a:p>
        </p:txBody>
      </p:sp>
      <p:grpSp>
        <p:nvGrpSpPr>
          <p:cNvPr id="254" name="Group 253"/>
          <p:cNvGrpSpPr/>
          <p:nvPr/>
        </p:nvGrpSpPr>
        <p:grpSpPr>
          <a:xfrm>
            <a:off x="692626" y="1193953"/>
            <a:ext cx="1943545" cy="4389520"/>
            <a:chOff x="712708" y="1166153"/>
            <a:chExt cx="1943545" cy="4389520"/>
          </a:xfrm>
        </p:grpSpPr>
        <p:grpSp>
          <p:nvGrpSpPr>
            <p:cNvPr id="199" name="Group 198"/>
            <p:cNvGrpSpPr/>
            <p:nvPr/>
          </p:nvGrpSpPr>
          <p:grpSpPr>
            <a:xfrm flipH="1">
              <a:off x="831271" y="1745673"/>
              <a:ext cx="1755331" cy="3810000"/>
              <a:chOff x="1161358" y="381000"/>
              <a:chExt cx="2496242" cy="5713803"/>
            </a:xfrm>
            <a:solidFill>
              <a:schemeClr val="bg1"/>
            </a:solidFill>
          </p:grpSpPr>
          <p:sp>
            <p:nvSpPr>
              <p:cNvPr id="200" name="Cloud 199"/>
              <p:cNvSpPr/>
              <p:nvPr/>
            </p:nvSpPr>
            <p:spPr>
              <a:xfrm rot="20372241">
                <a:off x="1227491" y="624316"/>
                <a:ext cx="2401395" cy="2314873"/>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976600">
                <a:off x="1161358" y="3569478"/>
                <a:ext cx="566755" cy="75579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p:cNvSpPr/>
              <p:nvPr/>
            </p:nvSpPr>
            <p:spPr>
              <a:xfrm rot="808127">
                <a:off x="1230467" y="2029131"/>
                <a:ext cx="1305642" cy="2030309"/>
              </a:xfrm>
              <a:prstGeom prst="trapezoid">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a:off x="1762302" y="1965036"/>
                <a:ext cx="1326708" cy="1425865"/>
              </a:xfrm>
              <a:prstGeom prst="trapezoid">
                <a:avLst>
                  <a:gd name="adj" fmla="val 2488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886948" flipH="1">
                <a:off x="2391453" y="5541168"/>
                <a:ext cx="693920" cy="55363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20713052">
                <a:off x="1549099" y="5541168"/>
                <a:ext cx="693920" cy="55363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a:off x="1193713" y="2040081"/>
                <a:ext cx="2463887" cy="3752272"/>
              </a:xfrm>
              <a:prstGeom prst="trapezoid">
                <a:avLst>
                  <a:gd name="adj" fmla="val 3494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1747807" y="3296206"/>
                <a:ext cx="1326708" cy="225135"/>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a:off x="1888655" y="3390897"/>
                <a:ext cx="189530" cy="1050637"/>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rot="20563410">
                <a:off x="2020466" y="3283477"/>
                <a:ext cx="200335" cy="1275774"/>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a:off x="1825480" y="3240808"/>
                <a:ext cx="252707" cy="22513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flipH="1">
                <a:off x="2181410" y="1391588"/>
                <a:ext cx="551795" cy="113765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5"/>
              <p:cNvSpPr/>
              <p:nvPr/>
            </p:nvSpPr>
            <p:spPr>
              <a:xfrm rot="533072">
                <a:off x="2797127" y="3775433"/>
                <a:ext cx="596997" cy="74473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1242778" flipH="1">
                <a:off x="2387888" y="2073022"/>
                <a:ext cx="1128643" cy="2054144"/>
              </a:xfrm>
              <a:prstGeom prst="trapezoid">
                <a:avLst>
                  <a:gd name="adj" fmla="val 45207"/>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1839952" y="580862"/>
                <a:ext cx="1155781" cy="16988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1674841" y="381000"/>
                <a:ext cx="825559" cy="59958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2417844" y="381000"/>
                <a:ext cx="825559" cy="59958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Block Arc 216"/>
              <p:cNvSpPr/>
              <p:nvPr/>
            </p:nvSpPr>
            <p:spPr>
              <a:xfrm rot="10800000">
                <a:off x="1839951" y="513688"/>
                <a:ext cx="1238337" cy="1824777"/>
              </a:xfrm>
              <a:prstGeom prst="blockArc">
                <a:avLst>
                  <a:gd name="adj1" fmla="val 10379194"/>
                  <a:gd name="adj2" fmla="val 20911045"/>
                  <a:gd name="adj3" fmla="val 14867"/>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Block Arc 217"/>
              <p:cNvSpPr/>
              <p:nvPr/>
            </p:nvSpPr>
            <p:spPr>
              <a:xfrm rot="21435521">
                <a:off x="1984839" y="1703129"/>
                <a:ext cx="842746" cy="396752"/>
              </a:xfrm>
              <a:prstGeom prst="blockArc">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Cloud 218"/>
              <p:cNvSpPr/>
              <p:nvPr/>
            </p:nvSpPr>
            <p:spPr>
              <a:xfrm rot="21271638">
                <a:off x="2775509" y="560990"/>
                <a:ext cx="688970" cy="2309021"/>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loud 219"/>
              <p:cNvSpPr/>
              <p:nvPr/>
            </p:nvSpPr>
            <p:spPr>
              <a:xfrm rot="273561">
                <a:off x="1444512" y="631601"/>
                <a:ext cx="632176" cy="197474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1743635" y="478114"/>
                <a:ext cx="481578" cy="485576"/>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2706790" y="478114"/>
                <a:ext cx="481578" cy="485576"/>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3200400" y="990600"/>
                <a:ext cx="381000" cy="1371600"/>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1371600" y="990600"/>
                <a:ext cx="381000" cy="1371600"/>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1" name="Rectangle 250"/>
            <p:cNvSpPr/>
            <p:nvPr/>
          </p:nvSpPr>
          <p:spPr>
            <a:xfrm>
              <a:off x="712708" y="1166153"/>
              <a:ext cx="1943545" cy="369332"/>
            </a:xfrm>
            <a:prstGeom prst="rect">
              <a:avLst/>
            </a:prstGeom>
          </p:spPr>
          <p:txBody>
            <a:bodyPr wrap="none">
              <a:spAutoFit/>
            </a:bodyPr>
            <a:lstStyle/>
            <a:p>
              <a:r>
                <a:rPr lang="en-US" dirty="0">
                  <a:solidFill>
                    <a:schemeClr val="bg1"/>
                  </a:solidFill>
                </a:rPr>
                <a:t>Certain man = God</a:t>
              </a:r>
              <a:endParaRPr lang="en-US" dirty="0"/>
            </a:p>
          </p:txBody>
        </p:sp>
      </p:grpSp>
      <p:sp>
        <p:nvSpPr>
          <p:cNvPr id="256" name="Rectangle 255"/>
          <p:cNvSpPr/>
          <p:nvPr/>
        </p:nvSpPr>
        <p:spPr>
          <a:xfrm>
            <a:off x="2715491" y="5999325"/>
            <a:ext cx="7204364" cy="646331"/>
          </a:xfrm>
          <a:prstGeom prst="rect">
            <a:avLst/>
          </a:prstGeom>
        </p:spPr>
        <p:txBody>
          <a:bodyPr wrap="square">
            <a:spAutoFit/>
          </a:bodyPr>
          <a:lstStyle/>
          <a:p>
            <a:pPr algn="ctr"/>
            <a:r>
              <a:rPr lang="en-US" dirty="0">
                <a:solidFill>
                  <a:schemeClr val="bg1"/>
                </a:solidFill>
              </a:rPr>
              <a:t>He granted a final year for the tree to bear fruit, during which time it had to either produce fruit or be removed from the vineyard. </a:t>
            </a:r>
          </a:p>
        </p:txBody>
      </p:sp>
      <p:grpSp>
        <p:nvGrpSpPr>
          <p:cNvPr id="260" name="Group 259"/>
          <p:cNvGrpSpPr/>
          <p:nvPr/>
        </p:nvGrpSpPr>
        <p:grpSpPr>
          <a:xfrm>
            <a:off x="6677891" y="951345"/>
            <a:ext cx="2586182" cy="2904836"/>
            <a:chOff x="6151419" y="1219201"/>
            <a:chExt cx="2586182" cy="2904836"/>
          </a:xfrm>
        </p:grpSpPr>
        <p:sp>
          <p:nvSpPr>
            <p:cNvPr id="259" name="Rounded Rectangle 258"/>
            <p:cNvSpPr/>
            <p:nvPr/>
          </p:nvSpPr>
          <p:spPr>
            <a:xfrm>
              <a:off x="7176653" y="2406074"/>
              <a:ext cx="475673" cy="1717963"/>
            </a:xfrm>
            <a:prstGeom prst="roundRect">
              <a:avLst>
                <a:gd name="adj" fmla="val 12904"/>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257"/>
            <p:cNvSpPr/>
            <p:nvPr/>
          </p:nvSpPr>
          <p:spPr>
            <a:xfrm>
              <a:off x="6151419" y="1219201"/>
              <a:ext cx="2586182" cy="1717963"/>
            </a:xfrm>
            <a:prstGeom prst="roundRect">
              <a:avLst>
                <a:gd name="adj" fmla="val 12904"/>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6382327" y="1369399"/>
              <a:ext cx="2078182" cy="1477328"/>
            </a:xfrm>
            <a:prstGeom prst="rect">
              <a:avLst/>
            </a:prstGeom>
          </p:spPr>
          <p:txBody>
            <a:bodyPr wrap="square">
              <a:spAutoFit/>
            </a:bodyPr>
            <a:lstStyle/>
            <a:p>
              <a:pPr algn="ctr"/>
              <a:r>
                <a:rPr lang="en-US" dirty="0"/>
                <a:t>Israel was failing to produce righteousness within its season of opportunity </a:t>
              </a:r>
            </a:p>
          </p:txBody>
        </p:sp>
      </p:grpSp>
      <p:grpSp>
        <p:nvGrpSpPr>
          <p:cNvPr id="2" name="Group 1">
            <a:extLst>
              <a:ext uri="{FF2B5EF4-FFF2-40B4-BE49-F238E27FC236}">
                <a16:creationId xmlns:a16="http://schemas.microsoft.com/office/drawing/2014/main" id="{BE1552E2-11E4-4FFE-B0EC-8C98D45F6F72}"/>
              </a:ext>
            </a:extLst>
          </p:cNvPr>
          <p:cNvGrpSpPr/>
          <p:nvPr/>
        </p:nvGrpSpPr>
        <p:grpSpPr>
          <a:xfrm>
            <a:off x="9328898" y="808336"/>
            <a:ext cx="2210528" cy="4838058"/>
            <a:chOff x="9328727" y="778226"/>
            <a:chExt cx="2210528" cy="4838058"/>
          </a:xfrm>
        </p:grpSpPr>
        <p:sp>
          <p:nvSpPr>
            <p:cNvPr id="252" name="Rectangle 251"/>
            <p:cNvSpPr/>
            <p:nvPr/>
          </p:nvSpPr>
          <p:spPr>
            <a:xfrm>
              <a:off x="9328727" y="778226"/>
              <a:ext cx="2210528" cy="923330"/>
            </a:xfrm>
            <a:prstGeom prst="rect">
              <a:avLst/>
            </a:prstGeom>
          </p:spPr>
          <p:txBody>
            <a:bodyPr wrap="square">
              <a:spAutoFit/>
            </a:bodyPr>
            <a:lstStyle/>
            <a:p>
              <a:pPr algn="ctr"/>
              <a:r>
                <a:rPr lang="en-US" dirty="0">
                  <a:solidFill>
                    <a:schemeClr val="bg1"/>
                  </a:solidFill>
                </a:rPr>
                <a:t>Dresser of his vineyard = </a:t>
              </a:r>
            </a:p>
            <a:p>
              <a:pPr algn="ctr"/>
              <a:r>
                <a:rPr lang="en-US" dirty="0">
                  <a:solidFill>
                    <a:schemeClr val="bg1"/>
                  </a:solidFill>
                </a:rPr>
                <a:t>The Son of God. </a:t>
              </a:r>
            </a:p>
          </p:txBody>
        </p:sp>
        <p:grpSp>
          <p:nvGrpSpPr>
            <p:cNvPr id="261" name="Group 260">
              <a:extLst>
                <a:ext uri="{FF2B5EF4-FFF2-40B4-BE49-F238E27FC236}">
                  <a16:creationId xmlns:a16="http://schemas.microsoft.com/office/drawing/2014/main" id="{B8D8EC2D-16EB-449E-8CE7-0E81AE87CD0D}"/>
                </a:ext>
              </a:extLst>
            </p:cNvPr>
            <p:cNvGrpSpPr/>
            <p:nvPr/>
          </p:nvGrpSpPr>
          <p:grpSpPr>
            <a:xfrm>
              <a:off x="9749641" y="1977886"/>
              <a:ext cx="1568938" cy="3638398"/>
              <a:chOff x="1519855" y="349452"/>
              <a:chExt cx="2655905" cy="6159097"/>
            </a:xfrm>
          </p:grpSpPr>
          <p:sp>
            <p:nvSpPr>
              <p:cNvPr id="262" name="Freeform: Shape 261">
                <a:extLst>
                  <a:ext uri="{FF2B5EF4-FFF2-40B4-BE49-F238E27FC236}">
                    <a16:creationId xmlns:a16="http://schemas.microsoft.com/office/drawing/2014/main" id="{E881CCA5-BB4C-436F-B806-7DF45E7764F3}"/>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63" name="Oval 262">
                <a:extLst>
                  <a:ext uri="{FF2B5EF4-FFF2-40B4-BE49-F238E27FC236}">
                    <a16:creationId xmlns:a16="http://schemas.microsoft.com/office/drawing/2014/main" id="{E9589C8A-4E8A-4D93-8FDD-72E793B29ADD}"/>
                  </a:ext>
                </a:extLst>
              </p:cNvPr>
              <p:cNvSpPr/>
              <p:nvPr/>
            </p:nvSpPr>
            <p:spPr>
              <a:xfrm rot="976600">
                <a:off x="1532204" y="3793170"/>
                <a:ext cx="562732" cy="81469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a:extLst>
                  <a:ext uri="{FF2B5EF4-FFF2-40B4-BE49-F238E27FC236}">
                    <a16:creationId xmlns:a16="http://schemas.microsoft.com/office/drawing/2014/main" id="{A968E5F1-BE9D-4C1A-9A88-0C73B890BDF7}"/>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a:extLst>
                  <a:ext uri="{FF2B5EF4-FFF2-40B4-BE49-F238E27FC236}">
                    <a16:creationId xmlns:a16="http://schemas.microsoft.com/office/drawing/2014/main" id="{59FF5BDC-B36A-47DD-8778-BE5665FAEE97}"/>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7529B809-5A5D-47BD-AB0A-5FE3BA62730B}"/>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56308B55-B8D0-4A2E-85BF-2EEE737D8289}"/>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a:extLst>
                  <a:ext uri="{FF2B5EF4-FFF2-40B4-BE49-F238E27FC236}">
                    <a16:creationId xmlns:a16="http://schemas.microsoft.com/office/drawing/2014/main" id="{A6BE983C-51A9-4A15-9CF3-3C1FA0CB5A4E}"/>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D8D16E21-7102-4182-8560-89544696F9EA}"/>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ed Rectangle 10">
                <a:extLst>
                  <a:ext uri="{FF2B5EF4-FFF2-40B4-BE49-F238E27FC236}">
                    <a16:creationId xmlns:a16="http://schemas.microsoft.com/office/drawing/2014/main" id="{FC396BD3-C144-4352-B3FD-D197E05D62B8}"/>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11">
                <a:extLst>
                  <a:ext uri="{FF2B5EF4-FFF2-40B4-BE49-F238E27FC236}">
                    <a16:creationId xmlns:a16="http://schemas.microsoft.com/office/drawing/2014/main" id="{D2D64E33-035D-4F20-A769-E0395B1AF390}"/>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12">
                <a:extLst>
                  <a:ext uri="{FF2B5EF4-FFF2-40B4-BE49-F238E27FC236}">
                    <a16:creationId xmlns:a16="http://schemas.microsoft.com/office/drawing/2014/main" id="{E26716F5-1BFF-40D8-A4D7-1CB2AB19D607}"/>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a:extLst>
                  <a:ext uri="{FF2B5EF4-FFF2-40B4-BE49-F238E27FC236}">
                    <a16:creationId xmlns:a16="http://schemas.microsoft.com/office/drawing/2014/main" id="{AFFB43EA-9AA1-408F-90E8-237A57EBAF72}"/>
                  </a:ext>
                </a:extLst>
              </p:cNvPr>
              <p:cNvSpPr/>
              <p:nvPr/>
            </p:nvSpPr>
            <p:spPr>
              <a:xfrm flipH="1">
                <a:off x="2564109" y="1438796"/>
                <a:ext cx="615217" cy="122631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5">
                <a:extLst>
                  <a:ext uri="{FF2B5EF4-FFF2-40B4-BE49-F238E27FC236}">
                    <a16:creationId xmlns:a16="http://schemas.microsoft.com/office/drawing/2014/main" id="{60D3EC9D-FCE4-4B99-81FC-FD2E5B635FF3}"/>
                  </a:ext>
                </a:extLst>
              </p:cNvPr>
              <p:cNvSpPr/>
              <p:nvPr/>
            </p:nvSpPr>
            <p:spPr>
              <a:xfrm rot="533072">
                <a:off x="3248970" y="3998884"/>
                <a:ext cx="519990" cy="80277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a:extLst>
                  <a:ext uri="{FF2B5EF4-FFF2-40B4-BE49-F238E27FC236}">
                    <a16:creationId xmlns:a16="http://schemas.microsoft.com/office/drawing/2014/main" id="{4EAE2D77-7BBB-4A34-BE18-3834A42B9CE6}"/>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id="{403096F3-346B-4A1F-AA35-6A5FFCDE9D30}"/>
                  </a:ext>
                </a:extLst>
              </p:cNvPr>
              <p:cNvSpPr/>
              <p:nvPr/>
            </p:nvSpPr>
            <p:spPr>
              <a:xfrm>
                <a:off x="2216457" y="564889"/>
                <a:ext cx="1245855" cy="18312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96B99B1D-3BEA-4139-917E-100594D517E8}"/>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Freeform: Shape 277">
                <a:extLst>
                  <a:ext uri="{FF2B5EF4-FFF2-40B4-BE49-F238E27FC236}">
                    <a16:creationId xmlns:a16="http://schemas.microsoft.com/office/drawing/2014/main" id="{B563C057-6E0D-408C-901B-944D2F6015C3}"/>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79" name="Oval 278">
                <a:extLst>
                  <a:ext uri="{FF2B5EF4-FFF2-40B4-BE49-F238E27FC236}">
                    <a16:creationId xmlns:a16="http://schemas.microsoft.com/office/drawing/2014/main" id="{9172D2F9-C264-4E64-8359-14A99FF3D409}"/>
                  </a:ext>
                </a:extLst>
              </p:cNvPr>
              <p:cNvSpPr/>
              <p:nvPr/>
            </p:nvSpPr>
            <p:spPr>
              <a:xfrm>
                <a:off x="2602743" y="1834903"/>
                <a:ext cx="457465" cy="22203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2AB15DC1-54FD-40A3-A73B-2D89165D849B}"/>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81" name="Oval 280">
                <a:extLst>
                  <a:ext uri="{FF2B5EF4-FFF2-40B4-BE49-F238E27FC236}">
                    <a16:creationId xmlns:a16="http://schemas.microsoft.com/office/drawing/2014/main" id="{C9C138AA-B48E-496C-8595-196A70C2F4E9}"/>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A00DC35C-D0A2-40E8-8E2D-492EA91A7FC3}"/>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a:extLst>
              <a:ext uri="{FF2B5EF4-FFF2-40B4-BE49-F238E27FC236}">
                <a16:creationId xmlns:a16="http://schemas.microsoft.com/office/drawing/2014/main" id="{1A5CF8C6-0562-6238-24A6-3AD0F0F8377B}"/>
              </a:ext>
            </a:extLst>
          </p:cNvPr>
          <p:cNvGrpSpPr/>
          <p:nvPr/>
        </p:nvGrpSpPr>
        <p:grpSpPr>
          <a:xfrm>
            <a:off x="3132160" y="643864"/>
            <a:ext cx="2863476" cy="4029062"/>
            <a:chOff x="1955595" y="1072019"/>
            <a:chExt cx="2863476" cy="4029062"/>
          </a:xfrm>
        </p:grpSpPr>
        <p:sp>
          <p:nvSpPr>
            <p:cNvPr id="7" name="Round Diagonal Corner Rectangle 8">
              <a:extLst>
                <a:ext uri="{FF2B5EF4-FFF2-40B4-BE49-F238E27FC236}">
                  <a16:creationId xmlns:a16="http://schemas.microsoft.com/office/drawing/2014/main" id="{30E49F3E-CF02-AAA9-3703-8A64A0E986D5}"/>
                </a:ext>
              </a:extLst>
            </p:cNvPr>
            <p:cNvSpPr/>
            <p:nvPr/>
          </p:nvSpPr>
          <p:spPr>
            <a:xfrm rot="5131315">
              <a:off x="3521448" y="2370398"/>
              <a:ext cx="426987" cy="499367"/>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 Diagonal Corner Rectangle 9">
              <a:extLst>
                <a:ext uri="{FF2B5EF4-FFF2-40B4-BE49-F238E27FC236}">
                  <a16:creationId xmlns:a16="http://schemas.microsoft.com/office/drawing/2014/main" id="{905261BD-4E3E-561C-451E-3296885AEFD3}"/>
                </a:ext>
              </a:extLst>
            </p:cNvPr>
            <p:cNvSpPr/>
            <p:nvPr/>
          </p:nvSpPr>
          <p:spPr>
            <a:xfrm rot="19793848">
              <a:off x="3187522" y="2134268"/>
              <a:ext cx="460739" cy="462786"/>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 Diagonal Corner Rectangle 10">
              <a:extLst>
                <a:ext uri="{FF2B5EF4-FFF2-40B4-BE49-F238E27FC236}">
                  <a16:creationId xmlns:a16="http://schemas.microsoft.com/office/drawing/2014/main" id="{89C1FF28-8CAC-DC53-D46C-3B898ABC69EA}"/>
                </a:ext>
              </a:extLst>
            </p:cNvPr>
            <p:cNvSpPr/>
            <p:nvPr/>
          </p:nvSpPr>
          <p:spPr>
            <a:xfrm rot="622482">
              <a:off x="2779240" y="2249627"/>
              <a:ext cx="460739" cy="462786"/>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 Diagonal Corner Rectangle 11">
              <a:extLst>
                <a:ext uri="{FF2B5EF4-FFF2-40B4-BE49-F238E27FC236}">
                  <a16:creationId xmlns:a16="http://schemas.microsoft.com/office/drawing/2014/main" id="{858008CB-B28C-94DA-20EB-B30CA0969B53}"/>
                </a:ext>
              </a:extLst>
            </p:cNvPr>
            <p:cNvSpPr/>
            <p:nvPr/>
          </p:nvSpPr>
          <p:spPr>
            <a:xfrm rot="917089">
              <a:off x="2796276" y="2676255"/>
              <a:ext cx="380487" cy="38217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56">
              <a:extLst>
                <a:ext uri="{FF2B5EF4-FFF2-40B4-BE49-F238E27FC236}">
                  <a16:creationId xmlns:a16="http://schemas.microsoft.com/office/drawing/2014/main" id="{E4C35417-D89D-3778-BF5E-C7997843DD77}"/>
                </a:ext>
              </a:extLst>
            </p:cNvPr>
            <p:cNvGrpSpPr/>
            <p:nvPr/>
          </p:nvGrpSpPr>
          <p:grpSpPr>
            <a:xfrm rot="18050365">
              <a:off x="2357774" y="2675397"/>
              <a:ext cx="779274" cy="841810"/>
              <a:chOff x="2787732" y="2273525"/>
              <a:chExt cx="1227297" cy="1228666"/>
            </a:xfrm>
            <a:solidFill>
              <a:srgbClr val="92D050"/>
            </a:solidFill>
          </p:grpSpPr>
          <p:sp>
            <p:nvSpPr>
              <p:cNvPr id="296" name="Round Diagonal Corner Rectangle 54">
                <a:extLst>
                  <a:ext uri="{FF2B5EF4-FFF2-40B4-BE49-F238E27FC236}">
                    <a16:creationId xmlns:a16="http://schemas.microsoft.com/office/drawing/2014/main" id="{D21579F5-188C-2F77-6210-66EE2AC48EA3}"/>
                  </a:ext>
                </a:extLst>
              </p:cNvPr>
              <p:cNvSpPr/>
              <p:nvPr/>
            </p:nvSpPr>
            <p:spPr>
              <a:xfrm rot="5131315">
                <a:off x="3314367" y="2245335"/>
                <a:ext cx="672472" cy="72885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55">
                <a:extLst>
                  <a:ext uri="{FF2B5EF4-FFF2-40B4-BE49-F238E27FC236}">
                    <a16:creationId xmlns:a16="http://schemas.microsoft.com/office/drawing/2014/main" id="{0C9D336B-2AD9-4911-A4A6-A2DEF52622F3}"/>
                  </a:ext>
                </a:extLst>
              </p:cNvPr>
              <p:cNvSpPr/>
              <p:nvPr/>
            </p:nvSpPr>
            <p:spPr>
              <a:xfrm rot="5283283">
                <a:off x="2815922" y="2322909"/>
                <a:ext cx="672472" cy="72885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56">
                <a:extLst>
                  <a:ext uri="{FF2B5EF4-FFF2-40B4-BE49-F238E27FC236}">
                    <a16:creationId xmlns:a16="http://schemas.microsoft.com/office/drawing/2014/main" id="{CCECF302-531A-078F-8715-D5EAA8D4E0F8}"/>
                  </a:ext>
                </a:extLst>
              </p:cNvPr>
              <p:cNvSpPr/>
              <p:nvPr/>
            </p:nvSpPr>
            <p:spPr>
              <a:xfrm rot="7854556">
                <a:off x="2917055" y="2923570"/>
                <a:ext cx="555341" cy="601901"/>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Freeform: Shape 228">
              <a:extLst>
                <a:ext uri="{FF2B5EF4-FFF2-40B4-BE49-F238E27FC236}">
                  <a16:creationId xmlns:a16="http://schemas.microsoft.com/office/drawing/2014/main" id="{837636E7-9DF6-49C7-5EAD-FCED7717EED3}"/>
                </a:ext>
              </a:extLst>
            </p:cNvPr>
            <p:cNvSpPr/>
            <p:nvPr/>
          </p:nvSpPr>
          <p:spPr>
            <a:xfrm>
              <a:off x="2262622" y="2049934"/>
              <a:ext cx="1937757" cy="3051147"/>
            </a:xfrm>
            <a:custGeom>
              <a:avLst/>
              <a:gdLst>
                <a:gd name="connsiteX0" fmla="*/ 1227531 w 1937757"/>
                <a:gd name="connsiteY0" fmla="*/ 1601103 h 3051147"/>
                <a:gd name="connsiteX1" fmla="*/ 1222961 w 1937757"/>
                <a:gd name="connsiteY1" fmla="*/ 1602549 h 3051147"/>
                <a:gd name="connsiteX2" fmla="*/ 1222005 w 1937757"/>
                <a:gd name="connsiteY2" fmla="*/ 1609717 h 3051147"/>
                <a:gd name="connsiteX3" fmla="*/ 731461 w 1937757"/>
                <a:gd name="connsiteY3" fmla="*/ 0 h 3051147"/>
                <a:gd name="connsiteX4" fmla="*/ 984391 w 1937757"/>
                <a:gd name="connsiteY4" fmla="*/ 799001 h 3051147"/>
                <a:gd name="connsiteX5" fmla="*/ 1061379 w 1937757"/>
                <a:gd name="connsiteY5" fmla="*/ 994398 h 3051147"/>
                <a:gd name="connsiteX6" fmla="*/ 1069177 w 1937757"/>
                <a:gd name="connsiteY6" fmla="*/ 1026566 h 3051147"/>
                <a:gd name="connsiteX7" fmla="*/ 1099563 w 1937757"/>
                <a:gd name="connsiteY7" fmla="*/ 935408 h 3051147"/>
                <a:gd name="connsiteX8" fmla="*/ 1122490 w 1937757"/>
                <a:gd name="connsiteY8" fmla="*/ 832410 h 3051147"/>
                <a:gd name="connsiteX9" fmla="*/ 1401160 w 1937757"/>
                <a:gd name="connsiteY9" fmla="*/ 42019 h 3051147"/>
                <a:gd name="connsiteX10" fmla="*/ 1604367 w 1937757"/>
                <a:gd name="connsiteY10" fmla="*/ 113664 h 3051147"/>
                <a:gd name="connsiteX11" fmla="*/ 1325696 w 1937757"/>
                <a:gd name="connsiteY11" fmla="*/ 904055 h 3051147"/>
                <a:gd name="connsiteX12" fmla="*/ 1269636 w 1937757"/>
                <a:gd name="connsiteY12" fmla="*/ 1106451 h 3051147"/>
                <a:gd name="connsiteX13" fmla="*/ 1250641 w 1937757"/>
                <a:gd name="connsiteY13" fmla="*/ 1150430 h 3051147"/>
                <a:gd name="connsiteX14" fmla="*/ 1252701 w 1937757"/>
                <a:gd name="connsiteY14" fmla="*/ 1161276 h 3051147"/>
                <a:gd name="connsiteX15" fmla="*/ 1234749 w 1937757"/>
                <a:gd name="connsiteY15" fmla="*/ 1514157 h 3051147"/>
                <a:gd name="connsiteX16" fmla="*/ 1226688 w 1937757"/>
                <a:gd name="connsiteY16" fmla="*/ 1574605 h 3051147"/>
                <a:gd name="connsiteX17" fmla="*/ 1234085 w 1937757"/>
                <a:gd name="connsiteY17" fmla="*/ 1590885 h 3051147"/>
                <a:gd name="connsiteX18" fmla="*/ 1257765 w 1937757"/>
                <a:gd name="connsiteY18" fmla="*/ 1553970 h 3051147"/>
                <a:gd name="connsiteX19" fmla="*/ 1345858 w 1937757"/>
                <a:gd name="connsiteY19" fmla="*/ 1363322 h 3051147"/>
                <a:gd name="connsiteX20" fmla="*/ 1748833 w 1937757"/>
                <a:gd name="connsiteY20" fmla="*/ 628484 h 3051147"/>
                <a:gd name="connsiteX21" fmla="*/ 1937757 w 1937757"/>
                <a:gd name="connsiteY21" fmla="*/ 732087 h 3051147"/>
                <a:gd name="connsiteX22" fmla="*/ 1534782 w 1937757"/>
                <a:gd name="connsiteY22" fmla="*/ 1466926 h 3051147"/>
                <a:gd name="connsiteX23" fmla="*/ 1333294 w 1937757"/>
                <a:gd name="connsiteY23" fmla="*/ 1834345 h 3051147"/>
                <a:gd name="connsiteX24" fmla="*/ 1222827 w 1937757"/>
                <a:gd name="connsiteY24" fmla="*/ 2006552 h 3051147"/>
                <a:gd name="connsiteX25" fmla="*/ 1230360 w 1937757"/>
                <a:gd name="connsiteY25" fmla="*/ 2047398 h 3051147"/>
                <a:gd name="connsiteX26" fmla="*/ 1230360 w 1937757"/>
                <a:gd name="connsiteY26" fmla="*/ 3051147 h 3051147"/>
                <a:gd name="connsiteX27" fmla="*/ 835482 w 1937757"/>
                <a:gd name="connsiteY27" fmla="*/ 3051147 h 3051147"/>
                <a:gd name="connsiteX28" fmla="*/ 835482 w 1937757"/>
                <a:gd name="connsiteY28" fmla="*/ 2047398 h 3051147"/>
                <a:gd name="connsiteX29" fmla="*/ 809039 w 1937757"/>
                <a:gd name="connsiteY29" fmla="*/ 1796461 h 3051147"/>
                <a:gd name="connsiteX30" fmla="*/ 815589 w 1937757"/>
                <a:gd name="connsiteY30" fmla="*/ 1713580 h 3051147"/>
                <a:gd name="connsiteX31" fmla="*/ 711249 w 1937757"/>
                <a:gd name="connsiteY31" fmla="*/ 1536563 h 3051147"/>
                <a:gd name="connsiteX32" fmla="*/ 474165 w 1937757"/>
                <a:gd name="connsiteY32" fmla="*/ 1191040 h 3051147"/>
                <a:gd name="connsiteX33" fmla="*/ 0 w 1937757"/>
                <a:gd name="connsiteY33" fmla="*/ 499995 h 3051147"/>
                <a:gd name="connsiteX34" fmla="*/ 177665 w 1937757"/>
                <a:gd name="connsiteY34" fmla="*/ 378089 h 3051147"/>
                <a:gd name="connsiteX35" fmla="*/ 651831 w 1937757"/>
                <a:gd name="connsiteY35" fmla="*/ 1069134 h 3051147"/>
                <a:gd name="connsiteX36" fmla="*/ 782269 w 1937757"/>
                <a:gd name="connsiteY36" fmla="*/ 1233732 h 3051147"/>
                <a:gd name="connsiteX37" fmla="*/ 856748 w 1937757"/>
                <a:gd name="connsiteY37" fmla="*/ 1360088 h 3051147"/>
                <a:gd name="connsiteX38" fmla="*/ 861925 w 1937757"/>
                <a:gd name="connsiteY38" fmla="*/ 1294587 h 3051147"/>
                <a:gd name="connsiteX39" fmla="*/ 835482 w 1937757"/>
                <a:gd name="connsiteY39" fmla="*/ 1043649 h 3051147"/>
                <a:gd name="connsiteX40" fmla="*/ 850664 w 1937757"/>
                <a:gd name="connsiteY40" fmla="*/ 1043649 h 3051147"/>
                <a:gd name="connsiteX41" fmla="*/ 822623 w 1937757"/>
                <a:gd name="connsiteY41" fmla="*/ 960094 h 3051147"/>
                <a:gd name="connsiteX42" fmla="*/ 778970 w 1937757"/>
                <a:gd name="connsiteY42" fmla="*/ 864028 h 3051147"/>
                <a:gd name="connsiteX43" fmla="*/ 526041 w 1937757"/>
                <a:gd name="connsiteY43" fmla="*/ 65027 h 305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37757" h="3051147">
                  <a:moveTo>
                    <a:pt x="1227531" y="1601103"/>
                  </a:moveTo>
                  <a:lnTo>
                    <a:pt x="1222961" y="1602549"/>
                  </a:lnTo>
                  <a:lnTo>
                    <a:pt x="1222005" y="1609717"/>
                  </a:lnTo>
                  <a:close/>
                  <a:moveTo>
                    <a:pt x="731461" y="0"/>
                  </a:moveTo>
                  <a:cubicBezTo>
                    <a:pt x="864680" y="250852"/>
                    <a:pt x="851171" y="548151"/>
                    <a:pt x="984391" y="799001"/>
                  </a:cubicBezTo>
                  <a:cubicBezTo>
                    <a:pt x="1017696" y="861714"/>
                    <a:pt x="1041830" y="927330"/>
                    <a:pt x="1061379" y="994398"/>
                  </a:cubicBezTo>
                  <a:lnTo>
                    <a:pt x="1069177" y="1026566"/>
                  </a:lnTo>
                  <a:lnTo>
                    <a:pt x="1099563" y="935408"/>
                  </a:lnTo>
                  <a:cubicBezTo>
                    <a:pt x="1109095" y="901742"/>
                    <a:pt x="1116926" y="867476"/>
                    <a:pt x="1122490" y="832410"/>
                  </a:cubicBezTo>
                  <a:cubicBezTo>
                    <a:pt x="1166997" y="551889"/>
                    <a:pt x="1356652" y="322541"/>
                    <a:pt x="1401160" y="42019"/>
                  </a:cubicBezTo>
                  <a:lnTo>
                    <a:pt x="1604367" y="113664"/>
                  </a:lnTo>
                  <a:cubicBezTo>
                    <a:pt x="1559858" y="394186"/>
                    <a:pt x="1370203" y="623534"/>
                    <a:pt x="1325696" y="904055"/>
                  </a:cubicBezTo>
                  <a:cubicBezTo>
                    <a:pt x="1314569" y="974186"/>
                    <a:pt x="1294371" y="1041118"/>
                    <a:pt x="1269636" y="1106451"/>
                  </a:cubicBezTo>
                  <a:lnTo>
                    <a:pt x="1250641" y="1150430"/>
                  </a:lnTo>
                  <a:lnTo>
                    <a:pt x="1252701" y="1161276"/>
                  </a:lnTo>
                  <a:cubicBezTo>
                    <a:pt x="1265237" y="1278903"/>
                    <a:pt x="1251082" y="1396530"/>
                    <a:pt x="1234749" y="1514157"/>
                  </a:cubicBezTo>
                  <a:lnTo>
                    <a:pt x="1226688" y="1574605"/>
                  </a:lnTo>
                  <a:lnTo>
                    <a:pt x="1234085" y="1590885"/>
                  </a:lnTo>
                  <a:lnTo>
                    <a:pt x="1257765" y="1553970"/>
                  </a:lnTo>
                  <a:cubicBezTo>
                    <a:pt x="1292752" y="1493504"/>
                    <a:pt x="1323522" y="1430726"/>
                    <a:pt x="1345858" y="1363322"/>
                  </a:cubicBezTo>
                  <a:cubicBezTo>
                    <a:pt x="1435201" y="1093710"/>
                    <a:pt x="1659490" y="898098"/>
                    <a:pt x="1748833" y="628484"/>
                  </a:cubicBezTo>
                  <a:lnTo>
                    <a:pt x="1937757" y="732087"/>
                  </a:lnTo>
                  <a:cubicBezTo>
                    <a:pt x="1848413" y="1001701"/>
                    <a:pt x="1624125" y="1197312"/>
                    <a:pt x="1534782" y="1466926"/>
                  </a:cubicBezTo>
                  <a:cubicBezTo>
                    <a:pt x="1490110" y="1601733"/>
                    <a:pt x="1411702" y="1718039"/>
                    <a:pt x="1333294" y="1834345"/>
                  </a:cubicBezTo>
                  <a:lnTo>
                    <a:pt x="1222827" y="2006552"/>
                  </a:lnTo>
                  <a:lnTo>
                    <a:pt x="1230360" y="2047398"/>
                  </a:lnTo>
                  <a:cubicBezTo>
                    <a:pt x="1324378" y="2381981"/>
                    <a:pt x="1136341" y="2716564"/>
                    <a:pt x="1230360" y="3051147"/>
                  </a:cubicBezTo>
                  <a:lnTo>
                    <a:pt x="835482" y="3051147"/>
                  </a:lnTo>
                  <a:cubicBezTo>
                    <a:pt x="741463" y="2716564"/>
                    <a:pt x="929501" y="2381981"/>
                    <a:pt x="835482" y="2047398"/>
                  </a:cubicBezTo>
                  <a:cubicBezTo>
                    <a:pt x="811978" y="1963752"/>
                    <a:pt x="806101" y="1880107"/>
                    <a:pt x="809039" y="1796461"/>
                  </a:cubicBezTo>
                  <a:lnTo>
                    <a:pt x="815589" y="1713580"/>
                  </a:lnTo>
                  <a:lnTo>
                    <a:pt x="711249" y="1536563"/>
                  </a:lnTo>
                  <a:cubicBezTo>
                    <a:pt x="642796" y="1414133"/>
                    <a:pt x="574344" y="1291702"/>
                    <a:pt x="474165" y="1191040"/>
                  </a:cubicBezTo>
                  <a:cubicBezTo>
                    <a:pt x="273810" y="989717"/>
                    <a:pt x="200357" y="701318"/>
                    <a:pt x="0" y="499995"/>
                  </a:cubicBezTo>
                  <a:lnTo>
                    <a:pt x="177665" y="378089"/>
                  </a:lnTo>
                  <a:cubicBezTo>
                    <a:pt x="378021" y="579412"/>
                    <a:pt x="451474" y="867811"/>
                    <a:pt x="651831" y="1069134"/>
                  </a:cubicBezTo>
                  <a:cubicBezTo>
                    <a:pt x="701920" y="1119465"/>
                    <a:pt x="744077" y="1175238"/>
                    <a:pt x="782269" y="1233732"/>
                  </a:cubicBezTo>
                  <a:lnTo>
                    <a:pt x="856748" y="1360088"/>
                  </a:lnTo>
                  <a:lnTo>
                    <a:pt x="861925" y="1294587"/>
                  </a:lnTo>
                  <a:cubicBezTo>
                    <a:pt x="864863" y="1210941"/>
                    <a:pt x="858987" y="1127295"/>
                    <a:pt x="835482" y="1043649"/>
                  </a:cubicBezTo>
                  <a:lnTo>
                    <a:pt x="850664" y="1043649"/>
                  </a:lnTo>
                  <a:lnTo>
                    <a:pt x="822623" y="960094"/>
                  </a:lnTo>
                  <a:cubicBezTo>
                    <a:pt x="809982" y="927467"/>
                    <a:pt x="795622" y="895385"/>
                    <a:pt x="778970" y="864028"/>
                  </a:cubicBezTo>
                  <a:cubicBezTo>
                    <a:pt x="645751" y="613178"/>
                    <a:pt x="659260" y="315879"/>
                    <a:pt x="526041" y="65027"/>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0" name="Round Diagonal Corner Rectangle 14">
              <a:extLst>
                <a:ext uri="{FF2B5EF4-FFF2-40B4-BE49-F238E27FC236}">
                  <a16:creationId xmlns:a16="http://schemas.microsoft.com/office/drawing/2014/main" id="{008B1BD2-E465-501B-3A70-796AD2697091}"/>
                </a:ext>
              </a:extLst>
            </p:cNvPr>
            <p:cNvSpPr/>
            <p:nvPr/>
          </p:nvSpPr>
          <p:spPr>
            <a:xfrm rot="2289744">
              <a:off x="2309333" y="2438110"/>
              <a:ext cx="431045" cy="43296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 Diagonal Corner Rectangle 15">
              <a:extLst>
                <a:ext uri="{FF2B5EF4-FFF2-40B4-BE49-F238E27FC236}">
                  <a16:creationId xmlns:a16="http://schemas.microsoft.com/office/drawing/2014/main" id="{EBBC88A0-AA5F-3D8D-69C3-DBC05A288E36}"/>
                </a:ext>
              </a:extLst>
            </p:cNvPr>
            <p:cNvSpPr/>
            <p:nvPr/>
          </p:nvSpPr>
          <p:spPr>
            <a:xfrm rot="11239603">
              <a:off x="3615756" y="1646920"/>
              <a:ext cx="460739" cy="462786"/>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 Diagonal Corner Rectangle 16">
              <a:extLst>
                <a:ext uri="{FF2B5EF4-FFF2-40B4-BE49-F238E27FC236}">
                  <a16:creationId xmlns:a16="http://schemas.microsoft.com/office/drawing/2014/main" id="{6AF87E25-71F7-278D-C004-E51F9F1DAD16}"/>
                </a:ext>
              </a:extLst>
            </p:cNvPr>
            <p:cNvSpPr/>
            <p:nvPr/>
          </p:nvSpPr>
          <p:spPr>
            <a:xfrm rot="4188031">
              <a:off x="2589808" y="1700544"/>
              <a:ext cx="426987" cy="499367"/>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17">
              <a:extLst>
                <a:ext uri="{FF2B5EF4-FFF2-40B4-BE49-F238E27FC236}">
                  <a16:creationId xmlns:a16="http://schemas.microsoft.com/office/drawing/2014/main" id="{D081EAB0-0AB4-EF84-D4BE-7673FFCA02BA}"/>
                </a:ext>
              </a:extLst>
            </p:cNvPr>
            <p:cNvSpPr/>
            <p:nvPr/>
          </p:nvSpPr>
          <p:spPr>
            <a:xfrm rot="2532267">
              <a:off x="2718309" y="2343154"/>
              <a:ext cx="300748" cy="302085"/>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 Diagonal Corner Rectangle 12">
              <a:extLst>
                <a:ext uri="{FF2B5EF4-FFF2-40B4-BE49-F238E27FC236}">
                  <a16:creationId xmlns:a16="http://schemas.microsoft.com/office/drawing/2014/main" id="{8C0ACC0B-8D68-281D-FA20-FFC68569E283}"/>
                </a:ext>
              </a:extLst>
            </p:cNvPr>
            <p:cNvSpPr/>
            <p:nvPr/>
          </p:nvSpPr>
          <p:spPr>
            <a:xfrm rot="5132198">
              <a:off x="2291223" y="2111566"/>
              <a:ext cx="352615" cy="412387"/>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 Diagonal Corner Rectangle 19">
              <a:extLst>
                <a:ext uri="{FF2B5EF4-FFF2-40B4-BE49-F238E27FC236}">
                  <a16:creationId xmlns:a16="http://schemas.microsoft.com/office/drawing/2014/main" id="{3A4ABC00-3269-2415-E4B4-895B0A391DF8}"/>
                </a:ext>
              </a:extLst>
            </p:cNvPr>
            <p:cNvSpPr/>
            <p:nvPr/>
          </p:nvSpPr>
          <p:spPr>
            <a:xfrm rot="5225016">
              <a:off x="3052520" y="1987370"/>
              <a:ext cx="367973" cy="430349"/>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 Diagonal Corner Rectangle 20">
              <a:extLst>
                <a:ext uri="{FF2B5EF4-FFF2-40B4-BE49-F238E27FC236}">
                  <a16:creationId xmlns:a16="http://schemas.microsoft.com/office/drawing/2014/main" id="{4037C19B-FFF5-B5D9-EEF9-DCDE54647B08}"/>
                </a:ext>
              </a:extLst>
            </p:cNvPr>
            <p:cNvSpPr/>
            <p:nvPr/>
          </p:nvSpPr>
          <p:spPr>
            <a:xfrm rot="1370784">
              <a:off x="2607896" y="3050901"/>
              <a:ext cx="366590" cy="377607"/>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 Diagonal Corner Rectangle 21">
              <a:extLst>
                <a:ext uri="{FF2B5EF4-FFF2-40B4-BE49-F238E27FC236}">
                  <a16:creationId xmlns:a16="http://schemas.microsoft.com/office/drawing/2014/main" id="{946F9956-40E3-5F7B-50AF-E8E8987D823F}"/>
                </a:ext>
              </a:extLst>
            </p:cNvPr>
            <p:cNvSpPr/>
            <p:nvPr/>
          </p:nvSpPr>
          <p:spPr>
            <a:xfrm rot="7584521">
              <a:off x="2789769" y="2714007"/>
              <a:ext cx="352615" cy="412387"/>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 Diagonal Corner Rectangle 22">
              <a:extLst>
                <a:ext uri="{FF2B5EF4-FFF2-40B4-BE49-F238E27FC236}">
                  <a16:creationId xmlns:a16="http://schemas.microsoft.com/office/drawing/2014/main" id="{586A0264-2DC7-3706-81B5-02DD2F639DFA}"/>
                </a:ext>
              </a:extLst>
            </p:cNvPr>
            <p:cNvSpPr/>
            <p:nvPr/>
          </p:nvSpPr>
          <p:spPr>
            <a:xfrm rot="5225016">
              <a:off x="3364054" y="2859157"/>
              <a:ext cx="352615" cy="412387"/>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 Diagonal Corner Rectangle 23">
              <a:extLst>
                <a:ext uri="{FF2B5EF4-FFF2-40B4-BE49-F238E27FC236}">
                  <a16:creationId xmlns:a16="http://schemas.microsoft.com/office/drawing/2014/main" id="{1AB8A584-016D-7E81-1E61-256AAA20DFCC}"/>
                </a:ext>
              </a:extLst>
            </p:cNvPr>
            <p:cNvSpPr/>
            <p:nvPr/>
          </p:nvSpPr>
          <p:spPr>
            <a:xfrm rot="7559949">
              <a:off x="3163512" y="2516173"/>
              <a:ext cx="426987" cy="499367"/>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 Diagonal Corner Rectangle 24">
              <a:extLst>
                <a:ext uri="{FF2B5EF4-FFF2-40B4-BE49-F238E27FC236}">
                  <a16:creationId xmlns:a16="http://schemas.microsoft.com/office/drawing/2014/main" id="{0D496B19-DCB7-B21C-F843-CA3030F65680}"/>
                </a:ext>
              </a:extLst>
            </p:cNvPr>
            <p:cNvSpPr/>
            <p:nvPr/>
          </p:nvSpPr>
          <p:spPr>
            <a:xfrm rot="536728">
              <a:off x="3041258" y="1695058"/>
              <a:ext cx="380487" cy="382178"/>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 Diagonal Corner Rectangle 25">
              <a:extLst>
                <a:ext uri="{FF2B5EF4-FFF2-40B4-BE49-F238E27FC236}">
                  <a16:creationId xmlns:a16="http://schemas.microsoft.com/office/drawing/2014/main" id="{BE787A1E-D1CB-9CE7-2C34-13E69DFE0E06}"/>
                </a:ext>
              </a:extLst>
            </p:cNvPr>
            <p:cNvSpPr/>
            <p:nvPr/>
          </p:nvSpPr>
          <p:spPr>
            <a:xfrm rot="5225016">
              <a:off x="3677302" y="2568857"/>
              <a:ext cx="352615" cy="412387"/>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 Diagonal Corner Rectangle 26">
              <a:extLst>
                <a:ext uri="{FF2B5EF4-FFF2-40B4-BE49-F238E27FC236}">
                  <a16:creationId xmlns:a16="http://schemas.microsoft.com/office/drawing/2014/main" id="{2593D83A-2396-CC6D-197B-09D352FEE24B}"/>
                </a:ext>
              </a:extLst>
            </p:cNvPr>
            <p:cNvSpPr/>
            <p:nvPr/>
          </p:nvSpPr>
          <p:spPr>
            <a:xfrm rot="5131315">
              <a:off x="4109079" y="2439608"/>
              <a:ext cx="426987" cy="499367"/>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 Diagonal Corner Rectangle 27">
              <a:extLst>
                <a:ext uri="{FF2B5EF4-FFF2-40B4-BE49-F238E27FC236}">
                  <a16:creationId xmlns:a16="http://schemas.microsoft.com/office/drawing/2014/main" id="{4C8AA91E-2F2B-22CA-2D71-64290CF91A51}"/>
                </a:ext>
              </a:extLst>
            </p:cNvPr>
            <p:cNvSpPr/>
            <p:nvPr/>
          </p:nvSpPr>
          <p:spPr>
            <a:xfrm rot="7559949">
              <a:off x="3814122" y="2212845"/>
              <a:ext cx="426987" cy="499367"/>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 Diagonal Corner Rectangle 28">
              <a:extLst>
                <a:ext uri="{FF2B5EF4-FFF2-40B4-BE49-F238E27FC236}">
                  <a16:creationId xmlns:a16="http://schemas.microsoft.com/office/drawing/2014/main" id="{EF2956FC-0716-0C15-A84E-258F33653086}"/>
                </a:ext>
              </a:extLst>
            </p:cNvPr>
            <p:cNvSpPr/>
            <p:nvPr/>
          </p:nvSpPr>
          <p:spPr>
            <a:xfrm rot="4764557">
              <a:off x="3592446" y="1962407"/>
              <a:ext cx="338355" cy="39571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 Diagonal Corner Rectangle 29">
              <a:extLst>
                <a:ext uri="{FF2B5EF4-FFF2-40B4-BE49-F238E27FC236}">
                  <a16:creationId xmlns:a16="http://schemas.microsoft.com/office/drawing/2014/main" id="{3A25AC80-1850-0079-26FE-BF9F9C3068B0}"/>
                </a:ext>
              </a:extLst>
            </p:cNvPr>
            <p:cNvSpPr/>
            <p:nvPr/>
          </p:nvSpPr>
          <p:spPr>
            <a:xfrm rot="7854556">
              <a:off x="3833925" y="2907541"/>
              <a:ext cx="352615" cy="412387"/>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39">
              <a:extLst>
                <a:ext uri="{FF2B5EF4-FFF2-40B4-BE49-F238E27FC236}">
                  <a16:creationId xmlns:a16="http://schemas.microsoft.com/office/drawing/2014/main" id="{33318316-75A3-712C-95E0-4BFBD2D165C2}"/>
                </a:ext>
              </a:extLst>
            </p:cNvPr>
            <p:cNvGrpSpPr/>
            <p:nvPr/>
          </p:nvGrpSpPr>
          <p:grpSpPr>
            <a:xfrm>
              <a:off x="2593847" y="2008650"/>
              <a:ext cx="1479221" cy="1080561"/>
              <a:chOff x="558800" y="2235200"/>
              <a:chExt cx="2159000" cy="1701800"/>
            </a:xfrm>
          </p:grpSpPr>
          <p:sp>
            <p:nvSpPr>
              <p:cNvPr id="288" name="Oval 287">
                <a:extLst>
                  <a:ext uri="{FF2B5EF4-FFF2-40B4-BE49-F238E27FC236}">
                    <a16:creationId xmlns:a16="http://schemas.microsoft.com/office/drawing/2014/main" id="{DAF8A3F1-C201-BFD8-0707-1572D51DC705}"/>
                  </a:ext>
                </a:extLst>
              </p:cNvPr>
              <p:cNvSpPr/>
              <p:nvPr/>
            </p:nvSpPr>
            <p:spPr>
              <a:xfrm>
                <a:off x="558800" y="3225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id="{0AED69F7-FCE2-6C0E-FB46-7204DD5B6EE7}"/>
                  </a:ext>
                </a:extLst>
              </p:cNvPr>
              <p:cNvSpPr/>
              <p:nvPr/>
            </p:nvSpPr>
            <p:spPr>
              <a:xfrm>
                <a:off x="2514600" y="34290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6">
                <a:extLst>
                  <a:ext uri="{FF2B5EF4-FFF2-40B4-BE49-F238E27FC236}">
                    <a16:creationId xmlns:a16="http://schemas.microsoft.com/office/drawing/2014/main" id="{B7942361-3E49-6585-93BC-5C6B10FC6D1E}"/>
                  </a:ext>
                </a:extLst>
              </p:cNvPr>
              <p:cNvSpPr/>
              <p:nvPr/>
            </p:nvSpPr>
            <p:spPr>
              <a:xfrm>
                <a:off x="2362200" y="30226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7">
                <a:extLst>
                  <a:ext uri="{FF2B5EF4-FFF2-40B4-BE49-F238E27FC236}">
                    <a16:creationId xmlns:a16="http://schemas.microsoft.com/office/drawing/2014/main" id="{87EA22A6-36CB-1FE9-F233-9D145231459D}"/>
                  </a:ext>
                </a:extLst>
              </p:cNvPr>
              <p:cNvSpPr/>
              <p:nvPr/>
            </p:nvSpPr>
            <p:spPr>
              <a:xfrm>
                <a:off x="635000" y="2717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D0EA1A64-668E-73F1-0C34-7DB09A94A138}"/>
                  </a:ext>
                </a:extLst>
              </p:cNvPr>
              <p:cNvSpPr/>
              <p:nvPr/>
            </p:nvSpPr>
            <p:spPr>
              <a:xfrm>
                <a:off x="1092200" y="22352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D0D06A47-625B-A1B3-C085-2D7420CEB5D3}"/>
                  </a:ext>
                </a:extLst>
              </p:cNvPr>
              <p:cNvSpPr/>
              <p:nvPr/>
            </p:nvSpPr>
            <p:spPr>
              <a:xfrm>
                <a:off x="2159000" y="2463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02F3553A-2AC8-DF2A-4483-86F06564BBDA}"/>
                  </a:ext>
                </a:extLst>
              </p:cNvPr>
              <p:cNvSpPr/>
              <p:nvPr/>
            </p:nvSpPr>
            <p:spPr>
              <a:xfrm>
                <a:off x="1549400" y="36830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3A15373B-F035-B56B-A2D3-2262871D317F}"/>
                  </a:ext>
                </a:extLst>
              </p:cNvPr>
              <p:cNvSpPr/>
              <p:nvPr/>
            </p:nvSpPr>
            <p:spPr>
              <a:xfrm>
                <a:off x="2006600" y="33782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Round Diagonal Corner Rectangle 31">
              <a:extLst>
                <a:ext uri="{FF2B5EF4-FFF2-40B4-BE49-F238E27FC236}">
                  <a16:creationId xmlns:a16="http://schemas.microsoft.com/office/drawing/2014/main" id="{4C0CA92E-B0B0-674A-A59E-3E1D5915FB5A}"/>
                </a:ext>
              </a:extLst>
            </p:cNvPr>
            <p:cNvSpPr/>
            <p:nvPr/>
          </p:nvSpPr>
          <p:spPr>
            <a:xfrm rot="16565366">
              <a:off x="3051220" y="3060420"/>
              <a:ext cx="293071" cy="344105"/>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 Diagonal Corner Rectangle 32">
              <a:extLst>
                <a:ext uri="{FF2B5EF4-FFF2-40B4-BE49-F238E27FC236}">
                  <a16:creationId xmlns:a16="http://schemas.microsoft.com/office/drawing/2014/main" id="{B7479249-F599-3653-6644-CD53F979773C}"/>
                </a:ext>
              </a:extLst>
            </p:cNvPr>
            <p:cNvSpPr/>
            <p:nvPr/>
          </p:nvSpPr>
          <p:spPr>
            <a:xfrm rot="14318143">
              <a:off x="2929729" y="3274533"/>
              <a:ext cx="352615" cy="412387"/>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60635574-295E-F491-66E5-1B56951C0E25}"/>
                </a:ext>
              </a:extLst>
            </p:cNvPr>
            <p:cNvSpPr/>
            <p:nvPr/>
          </p:nvSpPr>
          <p:spPr>
            <a:xfrm>
              <a:off x="3180359" y="3283407"/>
              <a:ext cx="139221" cy="161278"/>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52">
              <a:extLst>
                <a:ext uri="{FF2B5EF4-FFF2-40B4-BE49-F238E27FC236}">
                  <a16:creationId xmlns:a16="http://schemas.microsoft.com/office/drawing/2014/main" id="{FF0B2D11-8B03-CD78-5E72-4DFB45800893}"/>
                </a:ext>
              </a:extLst>
            </p:cNvPr>
            <p:cNvGrpSpPr/>
            <p:nvPr/>
          </p:nvGrpSpPr>
          <p:grpSpPr>
            <a:xfrm rot="3103668">
              <a:off x="3284946" y="3017516"/>
              <a:ext cx="736136" cy="1123294"/>
              <a:chOff x="2201943" y="2655174"/>
              <a:chExt cx="1159358" cy="1639506"/>
            </a:xfrm>
            <a:solidFill>
              <a:srgbClr val="92D050"/>
            </a:solidFill>
          </p:grpSpPr>
          <p:sp>
            <p:nvSpPr>
              <p:cNvPr id="285" name="Round Diagonal Corner Rectangle 37">
                <a:extLst>
                  <a:ext uri="{FF2B5EF4-FFF2-40B4-BE49-F238E27FC236}">
                    <a16:creationId xmlns:a16="http://schemas.microsoft.com/office/drawing/2014/main" id="{0BE08440-0C00-586D-8BF2-C0CC63B1A740}"/>
                  </a:ext>
                </a:extLst>
              </p:cNvPr>
              <p:cNvSpPr/>
              <p:nvPr/>
            </p:nvSpPr>
            <p:spPr>
              <a:xfrm rot="5131315">
                <a:off x="2660639" y="3037824"/>
                <a:ext cx="672472" cy="72885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 Diagonal Corner Rectangle 38">
                <a:extLst>
                  <a:ext uri="{FF2B5EF4-FFF2-40B4-BE49-F238E27FC236}">
                    <a16:creationId xmlns:a16="http://schemas.microsoft.com/office/drawing/2014/main" id="{B322DA44-7B82-C052-B9E2-29CB5095EC4D}"/>
                  </a:ext>
                </a:extLst>
              </p:cNvPr>
              <p:cNvSpPr/>
              <p:nvPr/>
            </p:nvSpPr>
            <p:spPr>
              <a:xfrm rot="7559949">
                <a:off x="2230133" y="2626984"/>
                <a:ext cx="672472" cy="72885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 Diagonal Corner Rectangle 39">
                <a:extLst>
                  <a:ext uri="{FF2B5EF4-FFF2-40B4-BE49-F238E27FC236}">
                    <a16:creationId xmlns:a16="http://schemas.microsoft.com/office/drawing/2014/main" id="{3F09B85B-2D40-98B1-24B5-47641C0B77EA}"/>
                  </a:ext>
                </a:extLst>
              </p:cNvPr>
              <p:cNvSpPr/>
              <p:nvPr/>
            </p:nvSpPr>
            <p:spPr>
              <a:xfrm rot="7854556">
                <a:off x="2263327" y="3716059"/>
                <a:ext cx="555341" cy="601901"/>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5" name="Round Diagonal Corner Rectangle 35">
              <a:extLst>
                <a:ext uri="{FF2B5EF4-FFF2-40B4-BE49-F238E27FC236}">
                  <a16:creationId xmlns:a16="http://schemas.microsoft.com/office/drawing/2014/main" id="{BB7674BC-4F0E-7B19-CAE4-95181871C2E0}"/>
                </a:ext>
              </a:extLst>
            </p:cNvPr>
            <p:cNvSpPr/>
            <p:nvPr/>
          </p:nvSpPr>
          <p:spPr>
            <a:xfrm rot="11594902">
              <a:off x="3312091" y="3141397"/>
              <a:ext cx="399692" cy="38795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a:extLst>
                <a:ext uri="{FF2B5EF4-FFF2-40B4-BE49-F238E27FC236}">
                  <a16:creationId xmlns:a16="http://schemas.microsoft.com/office/drawing/2014/main" id="{033BCC03-98F5-561F-D6D1-F321C69017F6}"/>
                </a:ext>
              </a:extLst>
            </p:cNvPr>
            <p:cNvSpPr/>
            <p:nvPr/>
          </p:nvSpPr>
          <p:spPr>
            <a:xfrm>
              <a:off x="3531558" y="3422908"/>
              <a:ext cx="139221" cy="161278"/>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08FAD1D8-99E9-6654-F8F6-FD40F522E540}"/>
                </a:ext>
              </a:extLst>
            </p:cNvPr>
            <p:cNvSpPr/>
            <p:nvPr/>
          </p:nvSpPr>
          <p:spPr>
            <a:xfrm>
              <a:off x="1955595" y="1072019"/>
              <a:ext cx="2863476" cy="646331"/>
            </a:xfrm>
            <a:prstGeom prst="rect">
              <a:avLst/>
            </a:prstGeom>
          </p:spPr>
          <p:txBody>
            <a:bodyPr wrap="none">
              <a:spAutoFit/>
            </a:bodyPr>
            <a:lstStyle/>
            <a:p>
              <a:pPr algn="ctr"/>
              <a:r>
                <a:rPr lang="en-US" dirty="0">
                  <a:solidFill>
                    <a:schemeClr val="bg1"/>
                  </a:solidFill>
                </a:rPr>
                <a:t>Fig Tree = </a:t>
              </a:r>
            </a:p>
            <a:p>
              <a:pPr algn="ctr"/>
              <a:r>
                <a:rPr lang="en-US" dirty="0">
                  <a:solidFill>
                    <a:schemeClr val="bg1"/>
                  </a:solidFill>
                </a:rPr>
                <a:t>The Jewish remnant of Israel</a:t>
              </a:r>
              <a:endParaRPr lang="en-US" dirty="0"/>
            </a:p>
          </p:txBody>
        </p:sp>
      </p:grpSp>
      <p:grpSp>
        <p:nvGrpSpPr>
          <p:cNvPr id="299" name="Group 298">
            <a:extLst>
              <a:ext uri="{FF2B5EF4-FFF2-40B4-BE49-F238E27FC236}">
                <a16:creationId xmlns:a16="http://schemas.microsoft.com/office/drawing/2014/main" id="{46C5A477-D3E0-6094-5E59-81B6E310552D}"/>
              </a:ext>
            </a:extLst>
          </p:cNvPr>
          <p:cNvGrpSpPr/>
          <p:nvPr/>
        </p:nvGrpSpPr>
        <p:grpSpPr>
          <a:xfrm>
            <a:off x="3892230" y="3338644"/>
            <a:ext cx="4631295" cy="2595946"/>
            <a:chOff x="5035155" y="1840810"/>
            <a:chExt cx="4631295" cy="2595946"/>
          </a:xfrm>
        </p:grpSpPr>
        <p:grpSp>
          <p:nvGrpSpPr>
            <p:cNvPr id="300" name="Group 23">
              <a:extLst>
                <a:ext uri="{FF2B5EF4-FFF2-40B4-BE49-F238E27FC236}">
                  <a16:creationId xmlns:a16="http://schemas.microsoft.com/office/drawing/2014/main" id="{13B88686-EF6E-DAE2-3832-AF18D7AB0433}"/>
                </a:ext>
              </a:extLst>
            </p:cNvPr>
            <p:cNvGrpSpPr/>
            <p:nvPr/>
          </p:nvGrpSpPr>
          <p:grpSpPr>
            <a:xfrm rot="2209730">
              <a:off x="5484238" y="2199065"/>
              <a:ext cx="873285" cy="2237691"/>
              <a:chOff x="97208" y="425658"/>
              <a:chExt cx="2661701" cy="8055733"/>
            </a:xfrm>
          </p:grpSpPr>
          <p:sp>
            <p:nvSpPr>
              <p:cNvPr id="440" name="Freeform 45">
                <a:extLst>
                  <a:ext uri="{FF2B5EF4-FFF2-40B4-BE49-F238E27FC236}">
                    <a16:creationId xmlns:a16="http://schemas.microsoft.com/office/drawing/2014/main" id="{E375FFF7-6A58-4895-AE7E-E61902C32929}"/>
                  </a:ext>
                </a:extLst>
              </p:cNvPr>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Round Diagonal Corner Rectangle 46">
                <a:extLst>
                  <a:ext uri="{FF2B5EF4-FFF2-40B4-BE49-F238E27FC236}">
                    <a16:creationId xmlns:a16="http://schemas.microsoft.com/office/drawing/2014/main" id="{26A6AE1C-6977-6973-4F83-9E4CC251B652}"/>
                  </a:ext>
                </a:extLst>
              </p:cNvPr>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ound Diagonal Corner Rectangle 47">
                <a:extLst>
                  <a:ext uri="{FF2B5EF4-FFF2-40B4-BE49-F238E27FC236}">
                    <a16:creationId xmlns:a16="http://schemas.microsoft.com/office/drawing/2014/main" id="{3EC5F1EE-7967-E87F-80AA-B369A8CB9B5E}"/>
                  </a:ext>
                </a:extLst>
              </p:cNvPr>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 Diagonal Corner Rectangle 48">
                <a:extLst>
                  <a:ext uri="{FF2B5EF4-FFF2-40B4-BE49-F238E27FC236}">
                    <a16:creationId xmlns:a16="http://schemas.microsoft.com/office/drawing/2014/main" id="{8CA616BA-AD3E-98DD-30D2-A45EDECF0E52}"/>
                  </a:ext>
                </a:extLst>
              </p:cNvPr>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ound Diagonal Corner Rectangle 49">
                <a:extLst>
                  <a:ext uri="{FF2B5EF4-FFF2-40B4-BE49-F238E27FC236}">
                    <a16:creationId xmlns:a16="http://schemas.microsoft.com/office/drawing/2014/main" id="{3E2E9CFE-871A-1CF5-6F2D-82708F164981}"/>
                  </a:ext>
                </a:extLst>
              </p:cNvPr>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ound Diagonal Corner Rectangle 50">
                <a:extLst>
                  <a:ext uri="{FF2B5EF4-FFF2-40B4-BE49-F238E27FC236}">
                    <a16:creationId xmlns:a16="http://schemas.microsoft.com/office/drawing/2014/main" id="{CD26D9AA-6D40-8FE6-6BEA-50C7A659D9B6}"/>
                  </a:ext>
                </a:extLst>
              </p:cNvPr>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 Diagonal Corner Rectangle 51">
                <a:extLst>
                  <a:ext uri="{FF2B5EF4-FFF2-40B4-BE49-F238E27FC236}">
                    <a16:creationId xmlns:a16="http://schemas.microsoft.com/office/drawing/2014/main" id="{9A84AE28-76A1-C521-78EA-307878E95017}"/>
                  </a:ext>
                </a:extLst>
              </p:cNvPr>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ound Diagonal Corner Rectangle 52">
                <a:extLst>
                  <a:ext uri="{FF2B5EF4-FFF2-40B4-BE49-F238E27FC236}">
                    <a16:creationId xmlns:a16="http://schemas.microsoft.com/office/drawing/2014/main" id="{15C1D9C8-8A16-91C7-4804-17E598CCAF73}"/>
                  </a:ext>
                </a:extLst>
              </p:cNvPr>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ound Diagonal Corner Rectangle 53">
                <a:extLst>
                  <a:ext uri="{FF2B5EF4-FFF2-40B4-BE49-F238E27FC236}">
                    <a16:creationId xmlns:a16="http://schemas.microsoft.com/office/drawing/2014/main" id="{B9F8D55B-C6BE-2628-61E7-97AF16BC97ED}"/>
                  </a:ext>
                </a:extLst>
              </p:cNvPr>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 Diagonal Corner Rectangle 54">
                <a:extLst>
                  <a:ext uri="{FF2B5EF4-FFF2-40B4-BE49-F238E27FC236}">
                    <a16:creationId xmlns:a16="http://schemas.microsoft.com/office/drawing/2014/main" id="{6CEB17B9-D647-9D5E-0833-E73AD1AA6108}"/>
                  </a:ext>
                </a:extLst>
              </p:cNvPr>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 Diagonal Corner Rectangle 55">
                <a:extLst>
                  <a:ext uri="{FF2B5EF4-FFF2-40B4-BE49-F238E27FC236}">
                    <a16:creationId xmlns:a16="http://schemas.microsoft.com/office/drawing/2014/main" id="{8069F9EF-9FC6-2F82-B400-1C0C1986AF52}"/>
                  </a:ext>
                </a:extLst>
              </p:cNvPr>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ound Diagonal Corner Rectangle 56">
                <a:extLst>
                  <a:ext uri="{FF2B5EF4-FFF2-40B4-BE49-F238E27FC236}">
                    <a16:creationId xmlns:a16="http://schemas.microsoft.com/office/drawing/2014/main" id="{F135B979-7468-B504-34F3-EDAD9F67D997}"/>
                  </a:ext>
                </a:extLst>
              </p:cNvPr>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 Diagonal Corner Rectangle 57">
                <a:extLst>
                  <a:ext uri="{FF2B5EF4-FFF2-40B4-BE49-F238E27FC236}">
                    <a16:creationId xmlns:a16="http://schemas.microsoft.com/office/drawing/2014/main" id="{B8C49B51-AF51-3DDF-5CF9-F38B392FC00B}"/>
                  </a:ext>
                </a:extLst>
              </p:cNvPr>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 Diagonal Corner Rectangle 58">
                <a:extLst>
                  <a:ext uri="{FF2B5EF4-FFF2-40B4-BE49-F238E27FC236}">
                    <a16:creationId xmlns:a16="http://schemas.microsoft.com/office/drawing/2014/main" id="{EFA04807-E9AD-00AE-5B04-26D2E1CB5B98}"/>
                  </a:ext>
                </a:extLst>
              </p:cNvPr>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138">
              <a:extLst>
                <a:ext uri="{FF2B5EF4-FFF2-40B4-BE49-F238E27FC236}">
                  <a16:creationId xmlns:a16="http://schemas.microsoft.com/office/drawing/2014/main" id="{1F4B8822-D195-80AF-B23A-A4D8EA7769F1}"/>
                </a:ext>
              </a:extLst>
            </p:cNvPr>
            <p:cNvGrpSpPr/>
            <p:nvPr/>
          </p:nvGrpSpPr>
          <p:grpSpPr>
            <a:xfrm>
              <a:off x="5124468" y="2236642"/>
              <a:ext cx="4541982" cy="1978686"/>
              <a:chOff x="762000" y="1905000"/>
              <a:chExt cx="7696200" cy="3352800"/>
            </a:xfrm>
          </p:grpSpPr>
          <p:sp>
            <p:nvSpPr>
              <p:cNvPr id="431" name="Pentagon 174">
                <a:extLst>
                  <a:ext uri="{FF2B5EF4-FFF2-40B4-BE49-F238E27FC236}">
                    <a16:creationId xmlns:a16="http://schemas.microsoft.com/office/drawing/2014/main" id="{1E349EC0-B859-9E38-8657-6648FB36449E}"/>
                  </a:ext>
                </a:extLst>
              </p:cNvPr>
              <p:cNvSpPr/>
              <p:nvPr/>
            </p:nvSpPr>
            <p:spPr>
              <a:xfrm rot="16200000">
                <a:off x="-7239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Pentagon 2">
                <a:extLst>
                  <a:ext uri="{FF2B5EF4-FFF2-40B4-BE49-F238E27FC236}">
                    <a16:creationId xmlns:a16="http://schemas.microsoft.com/office/drawing/2014/main" id="{F416A729-E562-1295-E5A3-788ACDFF73BA}"/>
                  </a:ext>
                </a:extLst>
              </p:cNvPr>
              <p:cNvSpPr/>
              <p:nvPr/>
            </p:nvSpPr>
            <p:spPr>
              <a:xfrm rot="16200000">
                <a:off x="4953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Pentagon 3">
                <a:extLst>
                  <a:ext uri="{FF2B5EF4-FFF2-40B4-BE49-F238E27FC236}">
                    <a16:creationId xmlns:a16="http://schemas.microsoft.com/office/drawing/2014/main" id="{56746454-1B33-70D5-2240-E8B1D3184611}"/>
                  </a:ext>
                </a:extLst>
              </p:cNvPr>
              <p:cNvSpPr/>
              <p:nvPr/>
            </p:nvSpPr>
            <p:spPr>
              <a:xfrm rot="16200000">
                <a:off x="17145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Pentagon 4">
                <a:extLst>
                  <a:ext uri="{FF2B5EF4-FFF2-40B4-BE49-F238E27FC236}">
                    <a16:creationId xmlns:a16="http://schemas.microsoft.com/office/drawing/2014/main" id="{A86CA693-3357-E483-B8D8-1A0808E17D13}"/>
                  </a:ext>
                </a:extLst>
              </p:cNvPr>
              <p:cNvSpPr/>
              <p:nvPr/>
            </p:nvSpPr>
            <p:spPr>
              <a:xfrm rot="16200000">
                <a:off x="29337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Pentagon 5">
                <a:extLst>
                  <a:ext uri="{FF2B5EF4-FFF2-40B4-BE49-F238E27FC236}">
                    <a16:creationId xmlns:a16="http://schemas.microsoft.com/office/drawing/2014/main" id="{AD38AF7B-3089-8D17-4429-C4E1CB3C64E4}"/>
                  </a:ext>
                </a:extLst>
              </p:cNvPr>
              <p:cNvSpPr/>
              <p:nvPr/>
            </p:nvSpPr>
            <p:spPr>
              <a:xfrm rot="16200000">
                <a:off x="41529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Pentagon 6">
                <a:extLst>
                  <a:ext uri="{FF2B5EF4-FFF2-40B4-BE49-F238E27FC236}">
                    <a16:creationId xmlns:a16="http://schemas.microsoft.com/office/drawing/2014/main" id="{648D34CA-9748-FE92-E76E-12A4A1563ABE}"/>
                  </a:ext>
                </a:extLst>
              </p:cNvPr>
              <p:cNvSpPr/>
              <p:nvPr/>
            </p:nvSpPr>
            <p:spPr>
              <a:xfrm rot="16200000">
                <a:off x="53721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Pentagon 7">
                <a:extLst>
                  <a:ext uri="{FF2B5EF4-FFF2-40B4-BE49-F238E27FC236}">
                    <a16:creationId xmlns:a16="http://schemas.microsoft.com/office/drawing/2014/main" id="{C4C7559F-F7D6-9898-4C1F-19557A235AC9}"/>
                  </a:ext>
                </a:extLst>
              </p:cNvPr>
              <p:cNvSpPr/>
              <p:nvPr/>
            </p:nvSpPr>
            <p:spPr>
              <a:xfrm rot="16200000">
                <a:off x="65913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8">
                <a:extLst>
                  <a:ext uri="{FF2B5EF4-FFF2-40B4-BE49-F238E27FC236}">
                    <a16:creationId xmlns:a16="http://schemas.microsoft.com/office/drawing/2014/main" id="{5633613A-4921-0697-06CF-2F52EB00289E}"/>
                  </a:ext>
                </a:extLst>
              </p:cNvPr>
              <p:cNvSpPr/>
              <p:nvPr/>
            </p:nvSpPr>
            <p:spPr>
              <a:xfrm>
                <a:off x="1143000" y="2895600"/>
                <a:ext cx="6934200" cy="304800"/>
              </a:xfrm>
              <a:prstGeom prst="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9">
                <a:extLst>
                  <a:ext uri="{FF2B5EF4-FFF2-40B4-BE49-F238E27FC236}">
                    <a16:creationId xmlns:a16="http://schemas.microsoft.com/office/drawing/2014/main" id="{EDC457B8-1EEF-B51E-4CF0-5F6770C6263B}"/>
                  </a:ext>
                </a:extLst>
              </p:cNvPr>
              <p:cNvSpPr/>
              <p:nvPr/>
            </p:nvSpPr>
            <p:spPr>
              <a:xfrm>
                <a:off x="1143000" y="4191000"/>
                <a:ext cx="6934200" cy="304800"/>
              </a:xfrm>
              <a:prstGeom prst="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ccccc</a:t>
                </a:r>
                <a:endParaRPr lang="en-US" dirty="0"/>
              </a:p>
            </p:txBody>
          </p:sp>
        </p:grpSp>
        <p:grpSp>
          <p:nvGrpSpPr>
            <p:cNvPr id="302" name="Group 123">
              <a:extLst>
                <a:ext uri="{FF2B5EF4-FFF2-40B4-BE49-F238E27FC236}">
                  <a16:creationId xmlns:a16="http://schemas.microsoft.com/office/drawing/2014/main" id="{5EAF3072-7F33-AC06-28B0-6A0852EF0975}"/>
                </a:ext>
              </a:extLst>
            </p:cNvPr>
            <p:cNvGrpSpPr/>
            <p:nvPr/>
          </p:nvGrpSpPr>
          <p:grpSpPr>
            <a:xfrm rot="16200000" flipH="1">
              <a:off x="6380018" y="2869837"/>
              <a:ext cx="662154" cy="2004032"/>
              <a:chOff x="97208" y="425658"/>
              <a:chExt cx="2661701" cy="8055733"/>
            </a:xfrm>
          </p:grpSpPr>
          <p:sp>
            <p:nvSpPr>
              <p:cNvPr id="417" name="Freeform 130">
                <a:extLst>
                  <a:ext uri="{FF2B5EF4-FFF2-40B4-BE49-F238E27FC236}">
                    <a16:creationId xmlns:a16="http://schemas.microsoft.com/office/drawing/2014/main" id="{CF224EE2-990B-D03D-0B4D-F8DC5DC93982}"/>
                  </a:ext>
                </a:extLst>
              </p:cNvPr>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Round Diagonal Corner Rectangle 131">
                <a:extLst>
                  <a:ext uri="{FF2B5EF4-FFF2-40B4-BE49-F238E27FC236}">
                    <a16:creationId xmlns:a16="http://schemas.microsoft.com/office/drawing/2014/main" id="{7FDAC1AD-B7C9-AB1A-1801-08A6072E6711}"/>
                  </a:ext>
                </a:extLst>
              </p:cNvPr>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 Diagonal Corner Rectangle 132">
                <a:extLst>
                  <a:ext uri="{FF2B5EF4-FFF2-40B4-BE49-F238E27FC236}">
                    <a16:creationId xmlns:a16="http://schemas.microsoft.com/office/drawing/2014/main" id="{AC1975CF-C059-2E69-56E5-3A6BB4E85BBA}"/>
                  </a:ext>
                </a:extLst>
              </p:cNvPr>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 Diagonal Corner Rectangle 133">
                <a:extLst>
                  <a:ext uri="{FF2B5EF4-FFF2-40B4-BE49-F238E27FC236}">
                    <a16:creationId xmlns:a16="http://schemas.microsoft.com/office/drawing/2014/main" id="{849275B4-CB5D-719E-11E9-9538905BCFFA}"/>
                  </a:ext>
                </a:extLst>
              </p:cNvPr>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 Diagonal Corner Rectangle 134">
                <a:extLst>
                  <a:ext uri="{FF2B5EF4-FFF2-40B4-BE49-F238E27FC236}">
                    <a16:creationId xmlns:a16="http://schemas.microsoft.com/office/drawing/2014/main" id="{88B99060-3E9C-3F8E-54AE-8AFC9FF60CB0}"/>
                  </a:ext>
                </a:extLst>
              </p:cNvPr>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 Diagonal Corner Rectangle 135">
                <a:extLst>
                  <a:ext uri="{FF2B5EF4-FFF2-40B4-BE49-F238E27FC236}">
                    <a16:creationId xmlns:a16="http://schemas.microsoft.com/office/drawing/2014/main" id="{7AFF4FED-4116-3356-7D6D-148293587E5A}"/>
                  </a:ext>
                </a:extLst>
              </p:cNvPr>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 Diagonal Corner Rectangle 136">
                <a:extLst>
                  <a:ext uri="{FF2B5EF4-FFF2-40B4-BE49-F238E27FC236}">
                    <a16:creationId xmlns:a16="http://schemas.microsoft.com/office/drawing/2014/main" id="{E8DDA63F-7AD6-E8AB-9C27-8CE7EA8FE40A}"/>
                  </a:ext>
                </a:extLst>
              </p:cNvPr>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ound Diagonal Corner Rectangle 137">
                <a:extLst>
                  <a:ext uri="{FF2B5EF4-FFF2-40B4-BE49-F238E27FC236}">
                    <a16:creationId xmlns:a16="http://schemas.microsoft.com/office/drawing/2014/main" id="{B1EC0B7C-D1EF-3D2E-778C-43F18DFE2A6E}"/>
                  </a:ext>
                </a:extLst>
              </p:cNvPr>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 Diagonal Corner Rectangle 138">
                <a:extLst>
                  <a:ext uri="{FF2B5EF4-FFF2-40B4-BE49-F238E27FC236}">
                    <a16:creationId xmlns:a16="http://schemas.microsoft.com/office/drawing/2014/main" id="{20C198F8-9DCA-3F37-0B93-5700B0B06FC9}"/>
                  </a:ext>
                </a:extLst>
              </p:cNvPr>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 Diagonal Corner Rectangle 139">
                <a:extLst>
                  <a:ext uri="{FF2B5EF4-FFF2-40B4-BE49-F238E27FC236}">
                    <a16:creationId xmlns:a16="http://schemas.microsoft.com/office/drawing/2014/main" id="{8E2A3B4E-510D-CA71-6B49-303C03D32500}"/>
                  </a:ext>
                </a:extLst>
              </p:cNvPr>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 Diagonal Corner Rectangle 140">
                <a:extLst>
                  <a:ext uri="{FF2B5EF4-FFF2-40B4-BE49-F238E27FC236}">
                    <a16:creationId xmlns:a16="http://schemas.microsoft.com/office/drawing/2014/main" id="{1D91F3A7-D871-0908-A595-20851B503E53}"/>
                  </a:ext>
                </a:extLst>
              </p:cNvPr>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 Diagonal Corner Rectangle 141">
                <a:extLst>
                  <a:ext uri="{FF2B5EF4-FFF2-40B4-BE49-F238E27FC236}">
                    <a16:creationId xmlns:a16="http://schemas.microsoft.com/office/drawing/2014/main" id="{9FD04BBC-B555-AFC8-A12C-2506E2593ABF}"/>
                  </a:ext>
                </a:extLst>
              </p:cNvPr>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 Diagonal Corner Rectangle 142">
                <a:extLst>
                  <a:ext uri="{FF2B5EF4-FFF2-40B4-BE49-F238E27FC236}">
                    <a16:creationId xmlns:a16="http://schemas.microsoft.com/office/drawing/2014/main" id="{F0045436-6354-1C27-6CB6-31317045AAB7}"/>
                  </a:ext>
                </a:extLst>
              </p:cNvPr>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ound Diagonal Corner Rectangle 143">
                <a:extLst>
                  <a:ext uri="{FF2B5EF4-FFF2-40B4-BE49-F238E27FC236}">
                    <a16:creationId xmlns:a16="http://schemas.microsoft.com/office/drawing/2014/main" id="{91787393-B1BD-F4D0-B462-0847DF7DDE0E}"/>
                  </a:ext>
                </a:extLst>
              </p:cNvPr>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108">
              <a:extLst>
                <a:ext uri="{FF2B5EF4-FFF2-40B4-BE49-F238E27FC236}">
                  <a16:creationId xmlns:a16="http://schemas.microsoft.com/office/drawing/2014/main" id="{5EC51DC1-F95D-0397-C98B-88E2E35B0FEB}"/>
                </a:ext>
              </a:extLst>
            </p:cNvPr>
            <p:cNvGrpSpPr/>
            <p:nvPr/>
          </p:nvGrpSpPr>
          <p:grpSpPr>
            <a:xfrm rot="4646623">
              <a:off x="7687193" y="2585084"/>
              <a:ext cx="662154" cy="2004032"/>
              <a:chOff x="97208" y="425658"/>
              <a:chExt cx="2661701" cy="8055733"/>
            </a:xfrm>
          </p:grpSpPr>
          <p:sp>
            <p:nvSpPr>
              <p:cNvPr id="403" name="Freeform 116">
                <a:extLst>
                  <a:ext uri="{FF2B5EF4-FFF2-40B4-BE49-F238E27FC236}">
                    <a16:creationId xmlns:a16="http://schemas.microsoft.com/office/drawing/2014/main" id="{59F3F9A8-2FBB-7B7D-EE36-3ADC1041C93E}"/>
                  </a:ext>
                </a:extLst>
              </p:cNvPr>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Round Diagonal Corner Rectangle 117">
                <a:extLst>
                  <a:ext uri="{FF2B5EF4-FFF2-40B4-BE49-F238E27FC236}">
                    <a16:creationId xmlns:a16="http://schemas.microsoft.com/office/drawing/2014/main" id="{88FE3C20-8BF7-095A-D809-31E536B60030}"/>
                  </a:ext>
                </a:extLst>
              </p:cNvPr>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 Diagonal Corner Rectangle 118">
                <a:extLst>
                  <a:ext uri="{FF2B5EF4-FFF2-40B4-BE49-F238E27FC236}">
                    <a16:creationId xmlns:a16="http://schemas.microsoft.com/office/drawing/2014/main" id="{97487E13-FF0F-ED33-7667-2F02578DC67A}"/>
                  </a:ext>
                </a:extLst>
              </p:cNvPr>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 Diagonal Corner Rectangle 119">
                <a:extLst>
                  <a:ext uri="{FF2B5EF4-FFF2-40B4-BE49-F238E27FC236}">
                    <a16:creationId xmlns:a16="http://schemas.microsoft.com/office/drawing/2014/main" id="{860ACDAE-E4CD-7E6F-B036-36AA1B965974}"/>
                  </a:ext>
                </a:extLst>
              </p:cNvPr>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 Diagonal Corner Rectangle 120">
                <a:extLst>
                  <a:ext uri="{FF2B5EF4-FFF2-40B4-BE49-F238E27FC236}">
                    <a16:creationId xmlns:a16="http://schemas.microsoft.com/office/drawing/2014/main" id="{1EDA5FB1-1D5B-D7F5-A349-C61A3785FCAC}"/>
                  </a:ext>
                </a:extLst>
              </p:cNvPr>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 Diagonal Corner Rectangle 121">
                <a:extLst>
                  <a:ext uri="{FF2B5EF4-FFF2-40B4-BE49-F238E27FC236}">
                    <a16:creationId xmlns:a16="http://schemas.microsoft.com/office/drawing/2014/main" id="{DC9C3E51-3F8D-5009-581F-A7D88983D811}"/>
                  </a:ext>
                </a:extLst>
              </p:cNvPr>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ound Diagonal Corner Rectangle 122">
                <a:extLst>
                  <a:ext uri="{FF2B5EF4-FFF2-40B4-BE49-F238E27FC236}">
                    <a16:creationId xmlns:a16="http://schemas.microsoft.com/office/drawing/2014/main" id="{CFA81AD6-4088-726C-2505-A44BD293A103}"/>
                  </a:ext>
                </a:extLst>
              </p:cNvPr>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 Diagonal Corner Rectangle 123">
                <a:extLst>
                  <a:ext uri="{FF2B5EF4-FFF2-40B4-BE49-F238E27FC236}">
                    <a16:creationId xmlns:a16="http://schemas.microsoft.com/office/drawing/2014/main" id="{B53A840E-264B-6255-6466-72369AFDE28E}"/>
                  </a:ext>
                </a:extLst>
              </p:cNvPr>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 Diagonal Corner Rectangle 124">
                <a:extLst>
                  <a:ext uri="{FF2B5EF4-FFF2-40B4-BE49-F238E27FC236}">
                    <a16:creationId xmlns:a16="http://schemas.microsoft.com/office/drawing/2014/main" id="{84AB7CE9-783F-C1A2-18CB-5744852F0D28}"/>
                  </a:ext>
                </a:extLst>
              </p:cNvPr>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 Diagonal Corner Rectangle 125">
                <a:extLst>
                  <a:ext uri="{FF2B5EF4-FFF2-40B4-BE49-F238E27FC236}">
                    <a16:creationId xmlns:a16="http://schemas.microsoft.com/office/drawing/2014/main" id="{41DF7A72-2302-60CF-C5F9-905119E8CC8E}"/>
                  </a:ext>
                </a:extLst>
              </p:cNvPr>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 Diagonal Corner Rectangle 126">
                <a:extLst>
                  <a:ext uri="{FF2B5EF4-FFF2-40B4-BE49-F238E27FC236}">
                    <a16:creationId xmlns:a16="http://schemas.microsoft.com/office/drawing/2014/main" id="{45B6365E-A446-B4B8-9BA9-5DB737B02843}"/>
                  </a:ext>
                </a:extLst>
              </p:cNvPr>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 Diagonal Corner Rectangle 127">
                <a:extLst>
                  <a:ext uri="{FF2B5EF4-FFF2-40B4-BE49-F238E27FC236}">
                    <a16:creationId xmlns:a16="http://schemas.microsoft.com/office/drawing/2014/main" id="{FFD7E014-DB83-DEA7-A312-9260C8B212F4}"/>
                  </a:ext>
                </a:extLst>
              </p:cNvPr>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 Diagonal Corner Rectangle 128">
                <a:extLst>
                  <a:ext uri="{FF2B5EF4-FFF2-40B4-BE49-F238E27FC236}">
                    <a16:creationId xmlns:a16="http://schemas.microsoft.com/office/drawing/2014/main" id="{C0FC326E-1E6A-3886-670E-75DF6A7D8317}"/>
                  </a:ext>
                </a:extLst>
              </p:cNvPr>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 Diagonal Corner Rectangle 129">
                <a:extLst>
                  <a:ext uri="{FF2B5EF4-FFF2-40B4-BE49-F238E27FC236}">
                    <a16:creationId xmlns:a16="http://schemas.microsoft.com/office/drawing/2014/main" id="{AB1F79DB-67DB-0523-49D8-F5F65CCADFFB}"/>
                  </a:ext>
                </a:extLst>
              </p:cNvPr>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303">
              <a:extLst>
                <a:ext uri="{FF2B5EF4-FFF2-40B4-BE49-F238E27FC236}">
                  <a16:creationId xmlns:a16="http://schemas.microsoft.com/office/drawing/2014/main" id="{E9FF4194-E727-7F69-D678-18DAFA455AB9}"/>
                </a:ext>
              </a:extLst>
            </p:cNvPr>
            <p:cNvGrpSpPr/>
            <p:nvPr/>
          </p:nvGrpSpPr>
          <p:grpSpPr>
            <a:xfrm>
              <a:off x="7332731" y="2484921"/>
              <a:ext cx="2237691" cy="1417537"/>
              <a:chOff x="8286380" y="929500"/>
              <a:chExt cx="2237691" cy="1417537"/>
            </a:xfrm>
          </p:grpSpPr>
          <p:grpSp>
            <p:nvGrpSpPr>
              <p:cNvPr id="355" name="Group 23">
                <a:extLst>
                  <a:ext uri="{FF2B5EF4-FFF2-40B4-BE49-F238E27FC236}">
                    <a16:creationId xmlns:a16="http://schemas.microsoft.com/office/drawing/2014/main" id="{75C4D80E-ACD1-2DDA-811E-C6D9ED13C4F2}"/>
                  </a:ext>
                </a:extLst>
              </p:cNvPr>
              <p:cNvGrpSpPr/>
              <p:nvPr/>
            </p:nvGrpSpPr>
            <p:grpSpPr>
              <a:xfrm rot="5422351">
                <a:off x="8968583" y="266059"/>
                <a:ext cx="873286" cy="2237691"/>
                <a:chOff x="97208" y="425658"/>
                <a:chExt cx="2661701" cy="8055733"/>
              </a:xfrm>
            </p:grpSpPr>
            <p:sp>
              <p:nvSpPr>
                <p:cNvPr id="389" name="Freeform 102">
                  <a:extLst>
                    <a:ext uri="{FF2B5EF4-FFF2-40B4-BE49-F238E27FC236}">
                      <a16:creationId xmlns:a16="http://schemas.microsoft.com/office/drawing/2014/main" id="{EF207D6E-A2D3-5AED-3A67-DB16180C9029}"/>
                    </a:ext>
                  </a:extLst>
                </p:cNvPr>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Round Diagonal Corner Rectangle 103">
                  <a:extLst>
                    <a:ext uri="{FF2B5EF4-FFF2-40B4-BE49-F238E27FC236}">
                      <a16:creationId xmlns:a16="http://schemas.microsoft.com/office/drawing/2014/main" id="{01E2AADD-B02C-3FF3-A003-DADF302623EF}"/>
                    </a:ext>
                  </a:extLst>
                </p:cNvPr>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 Diagonal Corner Rectangle 104">
                  <a:extLst>
                    <a:ext uri="{FF2B5EF4-FFF2-40B4-BE49-F238E27FC236}">
                      <a16:creationId xmlns:a16="http://schemas.microsoft.com/office/drawing/2014/main" id="{DC8B3BEE-5BFE-52FC-2D06-DB4FC163DCDA}"/>
                    </a:ext>
                  </a:extLst>
                </p:cNvPr>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 Diagonal Corner Rectangle 105">
                  <a:extLst>
                    <a:ext uri="{FF2B5EF4-FFF2-40B4-BE49-F238E27FC236}">
                      <a16:creationId xmlns:a16="http://schemas.microsoft.com/office/drawing/2014/main" id="{75C9BF9A-9588-0161-88BE-B2E8F6EDE3E1}"/>
                    </a:ext>
                  </a:extLst>
                </p:cNvPr>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 Diagonal Corner Rectangle 106">
                  <a:extLst>
                    <a:ext uri="{FF2B5EF4-FFF2-40B4-BE49-F238E27FC236}">
                      <a16:creationId xmlns:a16="http://schemas.microsoft.com/office/drawing/2014/main" id="{9BB1AF16-E16D-660E-D541-9DE68229AAFC}"/>
                    </a:ext>
                  </a:extLst>
                </p:cNvPr>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 Diagonal Corner Rectangle 107">
                  <a:extLst>
                    <a:ext uri="{FF2B5EF4-FFF2-40B4-BE49-F238E27FC236}">
                      <a16:creationId xmlns:a16="http://schemas.microsoft.com/office/drawing/2014/main" id="{4D84B584-3574-9B83-19B9-56E8F31E96BF}"/>
                    </a:ext>
                  </a:extLst>
                </p:cNvPr>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 Diagonal Corner Rectangle 108">
                  <a:extLst>
                    <a:ext uri="{FF2B5EF4-FFF2-40B4-BE49-F238E27FC236}">
                      <a16:creationId xmlns:a16="http://schemas.microsoft.com/office/drawing/2014/main" id="{ABE17701-1E02-3A48-0730-58A98606C89E}"/>
                    </a:ext>
                  </a:extLst>
                </p:cNvPr>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 Diagonal Corner Rectangle 109">
                  <a:extLst>
                    <a:ext uri="{FF2B5EF4-FFF2-40B4-BE49-F238E27FC236}">
                      <a16:creationId xmlns:a16="http://schemas.microsoft.com/office/drawing/2014/main" id="{B72441FF-F4F7-C2DF-007B-0D36E3AAB881}"/>
                    </a:ext>
                  </a:extLst>
                </p:cNvPr>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 Diagonal Corner Rectangle 110">
                  <a:extLst>
                    <a:ext uri="{FF2B5EF4-FFF2-40B4-BE49-F238E27FC236}">
                      <a16:creationId xmlns:a16="http://schemas.microsoft.com/office/drawing/2014/main" id="{8A7520F9-FBDB-0462-8A52-92363DE5C7E9}"/>
                    </a:ext>
                  </a:extLst>
                </p:cNvPr>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ound Diagonal Corner Rectangle 111">
                  <a:extLst>
                    <a:ext uri="{FF2B5EF4-FFF2-40B4-BE49-F238E27FC236}">
                      <a16:creationId xmlns:a16="http://schemas.microsoft.com/office/drawing/2014/main" id="{CA7E277B-89EA-3B14-AED6-7EDAE894E88B}"/>
                    </a:ext>
                  </a:extLst>
                </p:cNvPr>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 Diagonal Corner Rectangle 112">
                  <a:extLst>
                    <a:ext uri="{FF2B5EF4-FFF2-40B4-BE49-F238E27FC236}">
                      <a16:creationId xmlns:a16="http://schemas.microsoft.com/office/drawing/2014/main" id="{5ACA2A36-869B-2DB0-1834-AD73DA980D85}"/>
                    </a:ext>
                  </a:extLst>
                </p:cNvPr>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 Diagonal Corner Rectangle 113">
                  <a:extLst>
                    <a:ext uri="{FF2B5EF4-FFF2-40B4-BE49-F238E27FC236}">
                      <a16:creationId xmlns:a16="http://schemas.microsoft.com/office/drawing/2014/main" id="{799A7061-A01F-BF67-8A58-5A6AA70FA0BC}"/>
                    </a:ext>
                  </a:extLst>
                </p:cNvPr>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 Diagonal Corner Rectangle 114">
                  <a:extLst>
                    <a:ext uri="{FF2B5EF4-FFF2-40B4-BE49-F238E27FC236}">
                      <a16:creationId xmlns:a16="http://schemas.microsoft.com/office/drawing/2014/main" id="{B2F97FDE-A8FB-19B4-48A9-66F6A563CA60}"/>
                    </a:ext>
                  </a:extLst>
                </p:cNvPr>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 Diagonal Corner Rectangle 115">
                  <a:extLst>
                    <a:ext uri="{FF2B5EF4-FFF2-40B4-BE49-F238E27FC236}">
                      <a16:creationId xmlns:a16="http://schemas.microsoft.com/office/drawing/2014/main" id="{05F3C609-052D-E74A-F361-0CF3799EB495}"/>
                    </a:ext>
                  </a:extLst>
                </p:cNvPr>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48">
                <a:extLst>
                  <a:ext uri="{FF2B5EF4-FFF2-40B4-BE49-F238E27FC236}">
                    <a16:creationId xmlns:a16="http://schemas.microsoft.com/office/drawing/2014/main" id="{6FA3AE44-D7D5-0C65-A8BA-89991C1976AB}"/>
                  </a:ext>
                </a:extLst>
              </p:cNvPr>
              <p:cNvGrpSpPr/>
              <p:nvPr/>
            </p:nvGrpSpPr>
            <p:grpSpPr>
              <a:xfrm rot="2333060">
                <a:off x="8406030" y="929500"/>
                <a:ext cx="481948" cy="672513"/>
                <a:chOff x="5638800" y="3223341"/>
                <a:chExt cx="1676400" cy="2339259"/>
              </a:xfrm>
              <a:solidFill>
                <a:srgbClr val="7030A0"/>
              </a:solidFill>
            </p:grpSpPr>
            <p:sp>
              <p:nvSpPr>
                <p:cNvPr id="379" name="Oval 378">
                  <a:extLst>
                    <a:ext uri="{FF2B5EF4-FFF2-40B4-BE49-F238E27FC236}">
                      <a16:creationId xmlns:a16="http://schemas.microsoft.com/office/drawing/2014/main" id="{F2806431-6DBE-1F2D-AD4B-D379E209A1F2}"/>
                    </a:ext>
                  </a:extLst>
                </p:cNvPr>
                <p:cNvSpPr/>
                <p:nvPr/>
              </p:nvSpPr>
              <p:spPr>
                <a:xfrm>
                  <a:off x="6172200" y="4876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a:extLst>
                    <a:ext uri="{FF2B5EF4-FFF2-40B4-BE49-F238E27FC236}">
                      <a16:creationId xmlns:a16="http://schemas.microsoft.com/office/drawing/2014/main" id="{7D096B13-319B-A722-26E3-3EB61F397AF7}"/>
                    </a:ext>
                  </a:extLst>
                </p:cNvPr>
                <p:cNvSpPr/>
                <p:nvPr/>
              </p:nvSpPr>
              <p:spPr>
                <a:xfrm>
                  <a:off x="59436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a:extLst>
                    <a:ext uri="{FF2B5EF4-FFF2-40B4-BE49-F238E27FC236}">
                      <a16:creationId xmlns:a16="http://schemas.microsoft.com/office/drawing/2014/main" id="{A8EDD32C-B66F-2222-6DFB-9C9125C73526}"/>
                    </a:ext>
                  </a:extLst>
                </p:cNvPr>
                <p:cNvSpPr/>
                <p:nvPr/>
              </p:nvSpPr>
              <p:spPr>
                <a:xfrm>
                  <a:off x="64770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a:extLst>
                    <a:ext uri="{FF2B5EF4-FFF2-40B4-BE49-F238E27FC236}">
                      <a16:creationId xmlns:a16="http://schemas.microsoft.com/office/drawing/2014/main" id="{062B6C79-CBD6-6EB4-3BC3-6DBAC36B35DE}"/>
                    </a:ext>
                  </a:extLst>
                </p:cNvPr>
                <p:cNvSpPr/>
                <p:nvPr/>
              </p:nvSpPr>
              <p:spPr>
                <a:xfrm>
                  <a:off x="56388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a:extLst>
                    <a:ext uri="{FF2B5EF4-FFF2-40B4-BE49-F238E27FC236}">
                      <a16:creationId xmlns:a16="http://schemas.microsoft.com/office/drawing/2014/main" id="{3C8035FF-0581-A17E-9902-31700D23AD0E}"/>
                    </a:ext>
                  </a:extLst>
                </p:cNvPr>
                <p:cNvSpPr/>
                <p:nvPr/>
              </p:nvSpPr>
              <p:spPr>
                <a:xfrm>
                  <a:off x="61722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a:extLst>
                    <a:ext uri="{FF2B5EF4-FFF2-40B4-BE49-F238E27FC236}">
                      <a16:creationId xmlns:a16="http://schemas.microsoft.com/office/drawing/2014/main" id="{C5795365-EB53-66BD-DD57-9F7F9F2CC6F3}"/>
                    </a:ext>
                  </a:extLst>
                </p:cNvPr>
                <p:cNvSpPr/>
                <p:nvPr/>
              </p:nvSpPr>
              <p:spPr>
                <a:xfrm>
                  <a:off x="6629400" y="4191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3291E6BE-3ADC-5546-161A-1D1412D8F73E}"/>
                    </a:ext>
                  </a:extLst>
                </p:cNvPr>
                <p:cNvSpPr/>
                <p:nvPr/>
              </p:nvSpPr>
              <p:spPr>
                <a:xfrm>
                  <a:off x="5867400" y="3733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a:extLst>
                    <a:ext uri="{FF2B5EF4-FFF2-40B4-BE49-F238E27FC236}">
                      <a16:creationId xmlns:a16="http://schemas.microsoft.com/office/drawing/2014/main" id="{D2D0BEF0-F625-7AF5-5D01-085DBD268E77}"/>
                    </a:ext>
                  </a:extLst>
                </p:cNvPr>
                <p:cNvSpPr/>
                <p:nvPr/>
              </p:nvSpPr>
              <p:spPr>
                <a:xfrm>
                  <a:off x="6400800" y="36576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 Diagonal Corner Rectangle 100">
                  <a:extLst>
                    <a:ext uri="{FF2B5EF4-FFF2-40B4-BE49-F238E27FC236}">
                      <a16:creationId xmlns:a16="http://schemas.microsoft.com/office/drawing/2014/main" id="{8F840605-9538-6B3F-0EE3-D3ADF632230F}"/>
                    </a:ext>
                  </a:extLst>
                </p:cNvPr>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 Diagonal Corner Rectangle 101">
                  <a:extLst>
                    <a:ext uri="{FF2B5EF4-FFF2-40B4-BE49-F238E27FC236}">
                      <a16:creationId xmlns:a16="http://schemas.microsoft.com/office/drawing/2014/main" id="{542D7BCE-5CC8-1ACE-9FC1-DAB6DC4F8041}"/>
                    </a:ext>
                  </a:extLst>
                </p:cNvPr>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7" name="Group 49">
                <a:extLst>
                  <a:ext uri="{FF2B5EF4-FFF2-40B4-BE49-F238E27FC236}">
                    <a16:creationId xmlns:a16="http://schemas.microsoft.com/office/drawing/2014/main" id="{B2AD9E57-421B-D60C-35C2-90C4CBD139BF}"/>
                  </a:ext>
                </a:extLst>
              </p:cNvPr>
              <p:cNvGrpSpPr/>
              <p:nvPr/>
            </p:nvGrpSpPr>
            <p:grpSpPr>
              <a:xfrm rot="2333060">
                <a:off x="9546649" y="1089577"/>
                <a:ext cx="481948" cy="672513"/>
                <a:chOff x="5638800" y="3223341"/>
                <a:chExt cx="1676400" cy="2339259"/>
              </a:xfrm>
              <a:solidFill>
                <a:srgbClr val="7030A0"/>
              </a:solidFill>
            </p:grpSpPr>
            <p:sp>
              <p:nvSpPr>
                <p:cNvPr id="369" name="Oval 368">
                  <a:extLst>
                    <a:ext uri="{FF2B5EF4-FFF2-40B4-BE49-F238E27FC236}">
                      <a16:creationId xmlns:a16="http://schemas.microsoft.com/office/drawing/2014/main" id="{A3002FF8-6D89-515D-B6E1-621ECAD56E65}"/>
                    </a:ext>
                  </a:extLst>
                </p:cNvPr>
                <p:cNvSpPr/>
                <p:nvPr/>
              </p:nvSpPr>
              <p:spPr>
                <a:xfrm>
                  <a:off x="6172200" y="4876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a:extLst>
                    <a:ext uri="{FF2B5EF4-FFF2-40B4-BE49-F238E27FC236}">
                      <a16:creationId xmlns:a16="http://schemas.microsoft.com/office/drawing/2014/main" id="{210645F6-E868-3AF3-F0F3-E852FD01FDD1}"/>
                    </a:ext>
                  </a:extLst>
                </p:cNvPr>
                <p:cNvSpPr/>
                <p:nvPr/>
              </p:nvSpPr>
              <p:spPr>
                <a:xfrm>
                  <a:off x="59436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a:extLst>
                    <a:ext uri="{FF2B5EF4-FFF2-40B4-BE49-F238E27FC236}">
                      <a16:creationId xmlns:a16="http://schemas.microsoft.com/office/drawing/2014/main" id="{D7A451A7-2135-7005-EDAC-2C0C0DE2D3F8}"/>
                    </a:ext>
                  </a:extLst>
                </p:cNvPr>
                <p:cNvSpPr/>
                <p:nvPr/>
              </p:nvSpPr>
              <p:spPr>
                <a:xfrm>
                  <a:off x="64770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a:extLst>
                    <a:ext uri="{FF2B5EF4-FFF2-40B4-BE49-F238E27FC236}">
                      <a16:creationId xmlns:a16="http://schemas.microsoft.com/office/drawing/2014/main" id="{E4E6F95F-63F2-E7F5-1139-B1CAE062A2F3}"/>
                    </a:ext>
                  </a:extLst>
                </p:cNvPr>
                <p:cNvSpPr/>
                <p:nvPr/>
              </p:nvSpPr>
              <p:spPr>
                <a:xfrm>
                  <a:off x="56388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6F826925-9460-3C16-9B3A-E9931C3AE2DB}"/>
                    </a:ext>
                  </a:extLst>
                </p:cNvPr>
                <p:cNvSpPr/>
                <p:nvPr/>
              </p:nvSpPr>
              <p:spPr>
                <a:xfrm>
                  <a:off x="61722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a:extLst>
                    <a:ext uri="{FF2B5EF4-FFF2-40B4-BE49-F238E27FC236}">
                      <a16:creationId xmlns:a16="http://schemas.microsoft.com/office/drawing/2014/main" id="{83023F24-CDE5-C874-AE5E-279A73023358}"/>
                    </a:ext>
                  </a:extLst>
                </p:cNvPr>
                <p:cNvSpPr/>
                <p:nvPr/>
              </p:nvSpPr>
              <p:spPr>
                <a:xfrm>
                  <a:off x="6629400" y="4191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a:extLst>
                    <a:ext uri="{FF2B5EF4-FFF2-40B4-BE49-F238E27FC236}">
                      <a16:creationId xmlns:a16="http://schemas.microsoft.com/office/drawing/2014/main" id="{5B46BEAD-6E98-7B6B-4325-2D0A6116C9EF}"/>
                    </a:ext>
                  </a:extLst>
                </p:cNvPr>
                <p:cNvSpPr/>
                <p:nvPr/>
              </p:nvSpPr>
              <p:spPr>
                <a:xfrm>
                  <a:off x="5867400" y="3733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a:extLst>
                    <a:ext uri="{FF2B5EF4-FFF2-40B4-BE49-F238E27FC236}">
                      <a16:creationId xmlns:a16="http://schemas.microsoft.com/office/drawing/2014/main" id="{94B578EC-ACF2-6297-B93C-11FA115D5DE6}"/>
                    </a:ext>
                  </a:extLst>
                </p:cNvPr>
                <p:cNvSpPr/>
                <p:nvPr/>
              </p:nvSpPr>
              <p:spPr>
                <a:xfrm>
                  <a:off x="6400800" y="36576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 Diagonal Corner Rectangle 90">
                  <a:extLst>
                    <a:ext uri="{FF2B5EF4-FFF2-40B4-BE49-F238E27FC236}">
                      <a16:creationId xmlns:a16="http://schemas.microsoft.com/office/drawing/2014/main" id="{0A90181F-0426-CC83-EC31-702ED2F08C73}"/>
                    </a:ext>
                  </a:extLst>
                </p:cNvPr>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 Diagonal Corner Rectangle 91">
                  <a:extLst>
                    <a:ext uri="{FF2B5EF4-FFF2-40B4-BE49-F238E27FC236}">
                      <a16:creationId xmlns:a16="http://schemas.microsoft.com/office/drawing/2014/main" id="{C9784DC6-EEC0-2775-3889-6C7B706C2F9D}"/>
                    </a:ext>
                  </a:extLst>
                </p:cNvPr>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60">
                <a:extLst>
                  <a:ext uri="{FF2B5EF4-FFF2-40B4-BE49-F238E27FC236}">
                    <a16:creationId xmlns:a16="http://schemas.microsoft.com/office/drawing/2014/main" id="{EE1F9AC5-00E6-4807-E06D-C7ED8CB1421F}"/>
                  </a:ext>
                </a:extLst>
              </p:cNvPr>
              <p:cNvGrpSpPr/>
              <p:nvPr/>
            </p:nvGrpSpPr>
            <p:grpSpPr>
              <a:xfrm rot="2333060">
                <a:off x="9975179" y="1674524"/>
                <a:ext cx="481948" cy="672513"/>
                <a:chOff x="5638800" y="3223341"/>
                <a:chExt cx="1676400" cy="2339259"/>
              </a:xfrm>
              <a:solidFill>
                <a:srgbClr val="7030A0"/>
              </a:solidFill>
            </p:grpSpPr>
            <p:sp>
              <p:nvSpPr>
                <p:cNvPr id="359" name="Oval 358">
                  <a:extLst>
                    <a:ext uri="{FF2B5EF4-FFF2-40B4-BE49-F238E27FC236}">
                      <a16:creationId xmlns:a16="http://schemas.microsoft.com/office/drawing/2014/main" id="{F20FC4AB-159D-B174-D83F-8EE81B6637C1}"/>
                    </a:ext>
                  </a:extLst>
                </p:cNvPr>
                <p:cNvSpPr/>
                <p:nvPr/>
              </p:nvSpPr>
              <p:spPr>
                <a:xfrm>
                  <a:off x="6172200" y="4876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EF22920A-4BD3-B4F8-7F59-24404FD947FE}"/>
                    </a:ext>
                  </a:extLst>
                </p:cNvPr>
                <p:cNvSpPr/>
                <p:nvPr/>
              </p:nvSpPr>
              <p:spPr>
                <a:xfrm>
                  <a:off x="59436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DD0DCA36-1797-1B98-7377-EC59327C0D34}"/>
                    </a:ext>
                  </a:extLst>
                </p:cNvPr>
                <p:cNvSpPr/>
                <p:nvPr/>
              </p:nvSpPr>
              <p:spPr>
                <a:xfrm>
                  <a:off x="64770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815CA305-D66C-CA7F-3D50-A2EFA27531E8}"/>
                    </a:ext>
                  </a:extLst>
                </p:cNvPr>
                <p:cNvSpPr/>
                <p:nvPr/>
              </p:nvSpPr>
              <p:spPr>
                <a:xfrm>
                  <a:off x="56388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a:extLst>
                    <a:ext uri="{FF2B5EF4-FFF2-40B4-BE49-F238E27FC236}">
                      <a16:creationId xmlns:a16="http://schemas.microsoft.com/office/drawing/2014/main" id="{FE6F6EE8-19E6-4DF4-AFB9-90ADCA127EE5}"/>
                    </a:ext>
                  </a:extLst>
                </p:cNvPr>
                <p:cNvSpPr/>
                <p:nvPr/>
              </p:nvSpPr>
              <p:spPr>
                <a:xfrm>
                  <a:off x="61722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a:extLst>
                    <a:ext uri="{FF2B5EF4-FFF2-40B4-BE49-F238E27FC236}">
                      <a16:creationId xmlns:a16="http://schemas.microsoft.com/office/drawing/2014/main" id="{3DFDEC5D-3160-A007-7550-ABFD0C67AC36}"/>
                    </a:ext>
                  </a:extLst>
                </p:cNvPr>
                <p:cNvSpPr/>
                <p:nvPr/>
              </p:nvSpPr>
              <p:spPr>
                <a:xfrm>
                  <a:off x="6629400" y="4191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a:extLst>
                    <a:ext uri="{FF2B5EF4-FFF2-40B4-BE49-F238E27FC236}">
                      <a16:creationId xmlns:a16="http://schemas.microsoft.com/office/drawing/2014/main" id="{ED835C49-4C72-916B-8FEA-DAEE2E15B6E6}"/>
                    </a:ext>
                  </a:extLst>
                </p:cNvPr>
                <p:cNvSpPr/>
                <p:nvPr/>
              </p:nvSpPr>
              <p:spPr>
                <a:xfrm>
                  <a:off x="5867400" y="3733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a:extLst>
                    <a:ext uri="{FF2B5EF4-FFF2-40B4-BE49-F238E27FC236}">
                      <a16:creationId xmlns:a16="http://schemas.microsoft.com/office/drawing/2014/main" id="{FD843586-5375-2FF6-80F9-BE823C70CB32}"/>
                    </a:ext>
                  </a:extLst>
                </p:cNvPr>
                <p:cNvSpPr/>
                <p:nvPr/>
              </p:nvSpPr>
              <p:spPr>
                <a:xfrm>
                  <a:off x="6400800" y="36576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 Diagonal Corner Rectangle 80">
                  <a:extLst>
                    <a:ext uri="{FF2B5EF4-FFF2-40B4-BE49-F238E27FC236}">
                      <a16:creationId xmlns:a16="http://schemas.microsoft.com/office/drawing/2014/main" id="{53C31EA9-2CDB-CCD5-A000-DF18026495DB}"/>
                    </a:ext>
                  </a:extLst>
                </p:cNvPr>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 Diagonal Corner Rectangle 81">
                  <a:extLst>
                    <a:ext uri="{FF2B5EF4-FFF2-40B4-BE49-F238E27FC236}">
                      <a16:creationId xmlns:a16="http://schemas.microsoft.com/office/drawing/2014/main" id="{2972B8C5-0362-7A5F-DF1F-A2DF5506580F}"/>
                    </a:ext>
                  </a:extLst>
                </p:cNvPr>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5" name="Rectangle 304">
              <a:extLst>
                <a:ext uri="{FF2B5EF4-FFF2-40B4-BE49-F238E27FC236}">
                  <a16:creationId xmlns:a16="http://schemas.microsoft.com/office/drawing/2014/main" id="{53ADF187-F054-1DDB-0F48-348E36BA25DF}"/>
                </a:ext>
              </a:extLst>
            </p:cNvPr>
            <p:cNvSpPr/>
            <p:nvPr/>
          </p:nvSpPr>
          <p:spPr>
            <a:xfrm>
              <a:off x="6628821" y="1840810"/>
              <a:ext cx="2178225" cy="369332"/>
            </a:xfrm>
            <a:prstGeom prst="rect">
              <a:avLst/>
            </a:prstGeom>
          </p:spPr>
          <p:txBody>
            <a:bodyPr wrap="none">
              <a:spAutoFit/>
            </a:bodyPr>
            <a:lstStyle/>
            <a:p>
              <a:r>
                <a:rPr lang="en-US" dirty="0">
                  <a:solidFill>
                    <a:schemeClr val="bg1"/>
                  </a:solidFill>
                </a:rPr>
                <a:t>Vineyard = The world</a:t>
              </a:r>
              <a:endParaRPr lang="en-US" dirty="0"/>
            </a:p>
          </p:txBody>
        </p:sp>
        <p:grpSp>
          <p:nvGrpSpPr>
            <p:cNvPr id="306" name="Group 305">
              <a:extLst>
                <a:ext uri="{FF2B5EF4-FFF2-40B4-BE49-F238E27FC236}">
                  <a16:creationId xmlns:a16="http://schemas.microsoft.com/office/drawing/2014/main" id="{32B9A344-A9A1-753C-A853-17388DE6024D}"/>
                </a:ext>
              </a:extLst>
            </p:cNvPr>
            <p:cNvGrpSpPr/>
            <p:nvPr/>
          </p:nvGrpSpPr>
          <p:grpSpPr>
            <a:xfrm flipH="1">
              <a:off x="5035155" y="2491249"/>
              <a:ext cx="2237691" cy="1417537"/>
              <a:chOff x="8286380" y="929500"/>
              <a:chExt cx="2237691" cy="1417537"/>
            </a:xfrm>
          </p:grpSpPr>
          <p:grpSp>
            <p:nvGrpSpPr>
              <p:cNvPr id="307" name="Group 23">
                <a:extLst>
                  <a:ext uri="{FF2B5EF4-FFF2-40B4-BE49-F238E27FC236}">
                    <a16:creationId xmlns:a16="http://schemas.microsoft.com/office/drawing/2014/main" id="{2D895623-544F-E4AC-387D-8317A3D96072}"/>
                  </a:ext>
                </a:extLst>
              </p:cNvPr>
              <p:cNvGrpSpPr/>
              <p:nvPr/>
            </p:nvGrpSpPr>
            <p:grpSpPr>
              <a:xfrm rot="5422351">
                <a:off x="8968583" y="266059"/>
                <a:ext cx="873286" cy="2237691"/>
                <a:chOff x="97208" y="425658"/>
                <a:chExt cx="2661701" cy="8055733"/>
              </a:xfrm>
            </p:grpSpPr>
            <p:sp>
              <p:nvSpPr>
                <p:cNvPr id="341" name="Freeform 102">
                  <a:extLst>
                    <a:ext uri="{FF2B5EF4-FFF2-40B4-BE49-F238E27FC236}">
                      <a16:creationId xmlns:a16="http://schemas.microsoft.com/office/drawing/2014/main" id="{2AE2D165-3442-6D3F-131B-69D834F923DF}"/>
                    </a:ext>
                  </a:extLst>
                </p:cNvPr>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Round Diagonal Corner Rectangle 103">
                  <a:extLst>
                    <a:ext uri="{FF2B5EF4-FFF2-40B4-BE49-F238E27FC236}">
                      <a16:creationId xmlns:a16="http://schemas.microsoft.com/office/drawing/2014/main" id="{84906E52-6E39-23B8-4933-661C806524A2}"/>
                    </a:ext>
                  </a:extLst>
                </p:cNvPr>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ound Diagonal Corner Rectangle 104">
                  <a:extLst>
                    <a:ext uri="{FF2B5EF4-FFF2-40B4-BE49-F238E27FC236}">
                      <a16:creationId xmlns:a16="http://schemas.microsoft.com/office/drawing/2014/main" id="{745E4D8C-5DA5-5BFE-E7BB-F8625F8C9D42}"/>
                    </a:ext>
                  </a:extLst>
                </p:cNvPr>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ound Diagonal Corner Rectangle 105">
                  <a:extLst>
                    <a:ext uri="{FF2B5EF4-FFF2-40B4-BE49-F238E27FC236}">
                      <a16:creationId xmlns:a16="http://schemas.microsoft.com/office/drawing/2014/main" id="{89B14727-606C-2B58-2A19-E1AF331C70F8}"/>
                    </a:ext>
                  </a:extLst>
                </p:cNvPr>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ound Diagonal Corner Rectangle 106">
                  <a:extLst>
                    <a:ext uri="{FF2B5EF4-FFF2-40B4-BE49-F238E27FC236}">
                      <a16:creationId xmlns:a16="http://schemas.microsoft.com/office/drawing/2014/main" id="{258500A6-9271-BFAE-AA0C-BA18F216E874}"/>
                    </a:ext>
                  </a:extLst>
                </p:cNvPr>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 Diagonal Corner Rectangle 107">
                  <a:extLst>
                    <a:ext uri="{FF2B5EF4-FFF2-40B4-BE49-F238E27FC236}">
                      <a16:creationId xmlns:a16="http://schemas.microsoft.com/office/drawing/2014/main" id="{DA395683-C6A9-B434-2B38-789E1FF48291}"/>
                    </a:ext>
                  </a:extLst>
                </p:cNvPr>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 Diagonal Corner Rectangle 108">
                  <a:extLst>
                    <a:ext uri="{FF2B5EF4-FFF2-40B4-BE49-F238E27FC236}">
                      <a16:creationId xmlns:a16="http://schemas.microsoft.com/office/drawing/2014/main" id="{EC4FD27E-CE65-0842-EE8F-8D800157F00B}"/>
                    </a:ext>
                  </a:extLst>
                </p:cNvPr>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 Diagonal Corner Rectangle 109">
                  <a:extLst>
                    <a:ext uri="{FF2B5EF4-FFF2-40B4-BE49-F238E27FC236}">
                      <a16:creationId xmlns:a16="http://schemas.microsoft.com/office/drawing/2014/main" id="{49B1E33A-00C5-9B36-326D-91500E99E326}"/>
                    </a:ext>
                  </a:extLst>
                </p:cNvPr>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 Diagonal Corner Rectangle 110">
                  <a:extLst>
                    <a:ext uri="{FF2B5EF4-FFF2-40B4-BE49-F238E27FC236}">
                      <a16:creationId xmlns:a16="http://schemas.microsoft.com/office/drawing/2014/main" id="{FAACF8A0-5FE0-32E3-4929-1D7B8A91A03F}"/>
                    </a:ext>
                  </a:extLst>
                </p:cNvPr>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 Diagonal Corner Rectangle 111">
                  <a:extLst>
                    <a:ext uri="{FF2B5EF4-FFF2-40B4-BE49-F238E27FC236}">
                      <a16:creationId xmlns:a16="http://schemas.microsoft.com/office/drawing/2014/main" id="{AB4F48EB-761E-B142-EA2E-D8E70E3885FF}"/>
                    </a:ext>
                  </a:extLst>
                </p:cNvPr>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 Diagonal Corner Rectangle 112">
                  <a:extLst>
                    <a:ext uri="{FF2B5EF4-FFF2-40B4-BE49-F238E27FC236}">
                      <a16:creationId xmlns:a16="http://schemas.microsoft.com/office/drawing/2014/main" id="{8D2F1153-AA77-3E7E-3AB8-04CBFF5C6ECD}"/>
                    </a:ext>
                  </a:extLst>
                </p:cNvPr>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 Diagonal Corner Rectangle 113">
                  <a:extLst>
                    <a:ext uri="{FF2B5EF4-FFF2-40B4-BE49-F238E27FC236}">
                      <a16:creationId xmlns:a16="http://schemas.microsoft.com/office/drawing/2014/main" id="{435636F0-710D-30EE-6D70-29946D54D924}"/>
                    </a:ext>
                  </a:extLst>
                </p:cNvPr>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 Diagonal Corner Rectangle 114">
                  <a:extLst>
                    <a:ext uri="{FF2B5EF4-FFF2-40B4-BE49-F238E27FC236}">
                      <a16:creationId xmlns:a16="http://schemas.microsoft.com/office/drawing/2014/main" id="{11033484-2DDD-9E21-8048-AA28C2E1AE78}"/>
                    </a:ext>
                  </a:extLst>
                </p:cNvPr>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 Diagonal Corner Rectangle 115">
                  <a:extLst>
                    <a:ext uri="{FF2B5EF4-FFF2-40B4-BE49-F238E27FC236}">
                      <a16:creationId xmlns:a16="http://schemas.microsoft.com/office/drawing/2014/main" id="{07025B54-13A8-2B65-8A76-95591644B366}"/>
                    </a:ext>
                  </a:extLst>
                </p:cNvPr>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48">
                <a:extLst>
                  <a:ext uri="{FF2B5EF4-FFF2-40B4-BE49-F238E27FC236}">
                    <a16:creationId xmlns:a16="http://schemas.microsoft.com/office/drawing/2014/main" id="{6C3FF5B2-FD86-F3FB-F5E5-27E4FA99582F}"/>
                  </a:ext>
                </a:extLst>
              </p:cNvPr>
              <p:cNvGrpSpPr/>
              <p:nvPr/>
            </p:nvGrpSpPr>
            <p:grpSpPr>
              <a:xfrm rot="2333060">
                <a:off x="8406030" y="929500"/>
                <a:ext cx="481948" cy="672513"/>
                <a:chOff x="5638800" y="3223341"/>
                <a:chExt cx="1676400" cy="2339259"/>
              </a:xfrm>
              <a:solidFill>
                <a:srgbClr val="7030A0"/>
              </a:solidFill>
            </p:grpSpPr>
            <p:sp>
              <p:nvSpPr>
                <p:cNvPr id="331" name="Oval 330">
                  <a:extLst>
                    <a:ext uri="{FF2B5EF4-FFF2-40B4-BE49-F238E27FC236}">
                      <a16:creationId xmlns:a16="http://schemas.microsoft.com/office/drawing/2014/main" id="{D77A6713-47C4-0847-001E-AF9562BFDAA7}"/>
                    </a:ext>
                  </a:extLst>
                </p:cNvPr>
                <p:cNvSpPr/>
                <p:nvPr/>
              </p:nvSpPr>
              <p:spPr>
                <a:xfrm>
                  <a:off x="6172200" y="4876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a:extLst>
                    <a:ext uri="{FF2B5EF4-FFF2-40B4-BE49-F238E27FC236}">
                      <a16:creationId xmlns:a16="http://schemas.microsoft.com/office/drawing/2014/main" id="{2ACCB99D-3DFF-7B94-752F-2CDE0BFA55A3}"/>
                    </a:ext>
                  </a:extLst>
                </p:cNvPr>
                <p:cNvSpPr/>
                <p:nvPr/>
              </p:nvSpPr>
              <p:spPr>
                <a:xfrm>
                  <a:off x="59436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13DEC44C-AABD-106B-93B4-EBB0D2392936}"/>
                    </a:ext>
                  </a:extLst>
                </p:cNvPr>
                <p:cNvSpPr/>
                <p:nvPr/>
              </p:nvSpPr>
              <p:spPr>
                <a:xfrm>
                  <a:off x="64770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a:extLst>
                    <a:ext uri="{FF2B5EF4-FFF2-40B4-BE49-F238E27FC236}">
                      <a16:creationId xmlns:a16="http://schemas.microsoft.com/office/drawing/2014/main" id="{23B5A5E0-9C98-FC0D-800D-6E05083DD274}"/>
                    </a:ext>
                  </a:extLst>
                </p:cNvPr>
                <p:cNvSpPr/>
                <p:nvPr/>
              </p:nvSpPr>
              <p:spPr>
                <a:xfrm>
                  <a:off x="56388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a:extLst>
                    <a:ext uri="{FF2B5EF4-FFF2-40B4-BE49-F238E27FC236}">
                      <a16:creationId xmlns:a16="http://schemas.microsoft.com/office/drawing/2014/main" id="{B2B7F9A0-6BF4-5CF6-A66D-0FEFE75EE559}"/>
                    </a:ext>
                  </a:extLst>
                </p:cNvPr>
                <p:cNvSpPr/>
                <p:nvPr/>
              </p:nvSpPr>
              <p:spPr>
                <a:xfrm>
                  <a:off x="61722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a:extLst>
                    <a:ext uri="{FF2B5EF4-FFF2-40B4-BE49-F238E27FC236}">
                      <a16:creationId xmlns:a16="http://schemas.microsoft.com/office/drawing/2014/main" id="{61334BF0-D4BE-66EE-85F0-8F26EE632F93}"/>
                    </a:ext>
                  </a:extLst>
                </p:cNvPr>
                <p:cNvSpPr/>
                <p:nvPr/>
              </p:nvSpPr>
              <p:spPr>
                <a:xfrm>
                  <a:off x="6629400" y="4191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E31AB7E4-9FD0-11C0-FB97-AD433B337F33}"/>
                    </a:ext>
                  </a:extLst>
                </p:cNvPr>
                <p:cNvSpPr/>
                <p:nvPr/>
              </p:nvSpPr>
              <p:spPr>
                <a:xfrm>
                  <a:off x="5867400" y="3733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a:extLst>
                    <a:ext uri="{FF2B5EF4-FFF2-40B4-BE49-F238E27FC236}">
                      <a16:creationId xmlns:a16="http://schemas.microsoft.com/office/drawing/2014/main" id="{A1EEE731-1E54-BA12-2D3C-C8D1A5AD2219}"/>
                    </a:ext>
                  </a:extLst>
                </p:cNvPr>
                <p:cNvSpPr/>
                <p:nvPr/>
              </p:nvSpPr>
              <p:spPr>
                <a:xfrm>
                  <a:off x="6400800" y="36576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 Diagonal Corner Rectangle 100">
                  <a:extLst>
                    <a:ext uri="{FF2B5EF4-FFF2-40B4-BE49-F238E27FC236}">
                      <a16:creationId xmlns:a16="http://schemas.microsoft.com/office/drawing/2014/main" id="{10540DF7-8454-BDD1-5C19-7EE743C9FFAB}"/>
                    </a:ext>
                  </a:extLst>
                </p:cNvPr>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 Diagonal Corner Rectangle 101">
                  <a:extLst>
                    <a:ext uri="{FF2B5EF4-FFF2-40B4-BE49-F238E27FC236}">
                      <a16:creationId xmlns:a16="http://schemas.microsoft.com/office/drawing/2014/main" id="{CE334EEC-4EEB-706F-3745-035E29D7110C}"/>
                    </a:ext>
                  </a:extLst>
                </p:cNvPr>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49">
                <a:extLst>
                  <a:ext uri="{FF2B5EF4-FFF2-40B4-BE49-F238E27FC236}">
                    <a16:creationId xmlns:a16="http://schemas.microsoft.com/office/drawing/2014/main" id="{634911E5-CFE7-A3B6-346F-0833466C7EB1}"/>
                  </a:ext>
                </a:extLst>
              </p:cNvPr>
              <p:cNvGrpSpPr/>
              <p:nvPr/>
            </p:nvGrpSpPr>
            <p:grpSpPr>
              <a:xfrm rot="2333060">
                <a:off x="9546649" y="1089577"/>
                <a:ext cx="481948" cy="672513"/>
                <a:chOff x="5638800" y="3223341"/>
                <a:chExt cx="1676400" cy="2339259"/>
              </a:xfrm>
              <a:solidFill>
                <a:srgbClr val="7030A0"/>
              </a:solidFill>
            </p:grpSpPr>
            <p:sp>
              <p:nvSpPr>
                <p:cNvPr id="321" name="Oval 320">
                  <a:extLst>
                    <a:ext uri="{FF2B5EF4-FFF2-40B4-BE49-F238E27FC236}">
                      <a16:creationId xmlns:a16="http://schemas.microsoft.com/office/drawing/2014/main" id="{94726C4C-62AC-3AEC-F711-21CFACED77C2}"/>
                    </a:ext>
                  </a:extLst>
                </p:cNvPr>
                <p:cNvSpPr/>
                <p:nvPr/>
              </p:nvSpPr>
              <p:spPr>
                <a:xfrm>
                  <a:off x="6172200" y="4876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a:extLst>
                    <a:ext uri="{FF2B5EF4-FFF2-40B4-BE49-F238E27FC236}">
                      <a16:creationId xmlns:a16="http://schemas.microsoft.com/office/drawing/2014/main" id="{7EFE92CA-025C-C4EF-44F9-79CF24D2D70A}"/>
                    </a:ext>
                  </a:extLst>
                </p:cNvPr>
                <p:cNvSpPr/>
                <p:nvPr/>
              </p:nvSpPr>
              <p:spPr>
                <a:xfrm>
                  <a:off x="59436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a:extLst>
                    <a:ext uri="{FF2B5EF4-FFF2-40B4-BE49-F238E27FC236}">
                      <a16:creationId xmlns:a16="http://schemas.microsoft.com/office/drawing/2014/main" id="{59330489-1B02-0738-6DD7-F46F9A09CAC5}"/>
                    </a:ext>
                  </a:extLst>
                </p:cNvPr>
                <p:cNvSpPr/>
                <p:nvPr/>
              </p:nvSpPr>
              <p:spPr>
                <a:xfrm>
                  <a:off x="64770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a:extLst>
                    <a:ext uri="{FF2B5EF4-FFF2-40B4-BE49-F238E27FC236}">
                      <a16:creationId xmlns:a16="http://schemas.microsoft.com/office/drawing/2014/main" id="{0E57FF0D-EF24-88B5-D531-C0DF1DE7244F}"/>
                    </a:ext>
                  </a:extLst>
                </p:cNvPr>
                <p:cNvSpPr/>
                <p:nvPr/>
              </p:nvSpPr>
              <p:spPr>
                <a:xfrm>
                  <a:off x="56388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a:extLst>
                    <a:ext uri="{FF2B5EF4-FFF2-40B4-BE49-F238E27FC236}">
                      <a16:creationId xmlns:a16="http://schemas.microsoft.com/office/drawing/2014/main" id="{0ACAAE86-5E5D-25A0-15DD-E07336F8EB49}"/>
                    </a:ext>
                  </a:extLst>
                </p:cNvPr>
                <p:cNvSpPr/>
                <p:nvPr/>
              </p:nvSpPr>
              <p:spPr>
                <a:xfrm>
                  <a:off x="61722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A8993405-BA38-27F0-6230-E1329A540273}"/>
                    </a:ext>
                  </a:extLst>
                </p:cNvPr>
                <p:cNvSpPr/>
                <p:nvPr/>
              </p:nvSpPr>
              <p:spPr>
                <a:xfrm>
                  <a:off x="6629400" y="4191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a:extLst>
                    <a:ext uri="{FF2B5EF4-FFF2-40B4-BE49-F238E27FC236}">
                      <a16:creationId xmlns:a16="http://schemas.microsoft.com/office/drawing/2014/main" id="{6AD429A7-0495-7C2A-5CFA-58E7F444B5A9}"/>
                    </a:ext>
                  </a:extLst>
                </p:cNvPr>
                <p:cNvSpPr/>
                <p:nvPr/>
              </p:nvSpPr>
              <p:spPr>
                <a:xfrm>
                  <a:off x="5867400" y="3733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a:extLst>
                    <a:ext uri="{FF2B5EF4-FFF2-40B4-BE49-F238E27FC236}">
                      <a16:creationId xmlns:a16="http://schemas.microsoft.com/office/drawing/2014/main" id="{965379EB-7964-8852-1331-1E2E9B88ADBB}"/>
                    </a:ext>
                  </a:extLst>
                </p:cNvPr>
                <p:cNvSpPr/>
                <p:nvPr/>
              </p:nvSpPr>
              <p:spPr>
                <a:xfrm>
                  <a:off x="6400800" y="36576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 Diagonal Corner Rectangle 90">
                  <a:extLst>
                    <a:ext uri="{FF2B5EF4-FFF2-40B4-BE49-F238E27FC236}">
                      <a16:creationId xmlns:a16="http://schemas.microsoft.com/office/drawing/2014/main" id="{B9FAE5BE-DDC4-EDC6-B724-35B6FD196147}"/>
                    </a:ext>
                  </a:extLst>
                </p:cNvPr>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 Diagonal Corner Rectangle 91">
                  <a:extLst>
                    <a:ext uri="{FF2B5EF4-FFF2-40B4-BE49-F238E27FC236}">
                      <a16:creationId xmlns:a16="http://schemas.microsoft.com/office/drawing/2014/main" id="{39D15915-EF2F-3994-CC97-0657D25808A5}"/>
                    </a:ext>
                  </a:extLst>
                </p:cNvPr>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60">
                <a:extLst>
                  <a:ext uri="{FF2B5EF4-FFF2-40B4-BE49-F238E27FC236}">
                    <a16:creationId xmlns:a16="http://schemas.microsoft.com/office/drawing/2014/main" id="{BCFDC331-13B7-17A0-D1BA-DEF31168650A}"/>
                  </a:ext>
                </a:extLst>
              </p:cNvPr>
              <p:cNvGrpSpPr/>
              <p:nvPr/>
            </p:nvGrpSpPr>
            <p:grpSpPr>
              <a:xfrm rot="2333060">
                <a:off x="9975179" y="1674524"/>
                <a:ext cx="481948" cy="672513"/>
                <a:chOff x="5638800" y="3223341"/>
                <a:chExt cx="1676400" cy="2339259"/>
              </a:xfrm>
              <a:solidFill>
                <a:srgbClr val="7030A0"/>
              </a:solidFill>
            </p:grpSpPr>
            <p:sp>
              <p:nvSpPr>
                <p:cNvPr id="311" name="Oval 310">
                  <a:extLst>
                    <a:ext uri="{FF2B5EF4-FFF2-40B4-BE49-F238E27FC236}">
                      <a16:creationId xmlns:a16="http://schemas.microsoft.com/office/drawing/2014/main" id="{5EE66C6D-18F0-F325-67EF-E9ED5BFA4BC6}"/>
                    </a:ext>
                  </a:extLst>
                </p:cNvPr>
                <p:cNvSpPr/>
                <p:nvPr/>
              </p:nvSpPr>
              <p:spPr>
                <a:xfrm>
                  <a:off x="6172200" y="4876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A5BF69B4-2E26-7916-C2F1-1354FFCB8488}"/>
                    </a:ext>
                  </a:extLst>
                </p:cNvPr>
                <p:cNvSpPr/>
                <p:nvPr/>
              </p:nvSpPr>
              <p:spPr>
                <a:xfrm>
                  <a:off x="59436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a:extLst>
                    <a:ext uri="{FF2B5EF4-FFF2-40B4-BE49-F238E27FC236}">
                      <a16:creationId xmlns:a16="http://schemas.microsoft.com/office/drawing/2014/main" id="{B703C6C6-964E-EBDD-F48B-778578A000B3}"/>
                    </a:ext>
                  </a:extLst>
                </p:cNvPr>
                <p:cNvSpPr/>
                <p:nvPr/>
              </p:nvSpPr>
              <p:spPr>
                <a:xfrm>
                  <a:off x="64770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a:extLst>
                    <a:ext uri="{FF2B5EF4-FFF2-40B4-BE49-F238E27FC236}">
                      <a16:creationId xmlns:a16="http://schemas.microsoft.com/office/drawing/2014/main" id="{F9ED386B-B282-0681-4BAF-3E55549B8F1C}"/>
                    </a:ext>
                  </a:extLst>
                </p:cNvPr>
                <p:cNvSpPr/>
                <p:nvPr/>
              </p:nvSpPr>
              <p:spPr>
                <a:xfrm>
                  <a:off x="56388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B18492E6-9721-74B2-F371-537B8F850FAD}"/>
                    </a:ext>
                  </a:extLst>
                </p:cNvPr>
                <p:cNvSpPr/>
                <p:nvPr/>
              </p:nvSpPr>
              <p:spPr>
                <a:xfrm>
                  <a:off x="61722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a:extLst>
                    <a:ext uri="{FF2B5EF4-FFF2-40B4-BE49-F238E27FC236}">
                      <a16:creationId xmlns:a16="http://schemas.microsoft.com/office/drawing/2014/main" id="{68B43E2A-95C5-D3D9-3E5F-EE9FA95D2D11}"/>
                    </a:ext>
                  </a:extLst>
                </p:cNvPr>
                <p:cNvSpPr/>
                <p:nvPr/>
              </p:nvSpPr>
              <p:spPr>
                <a:xfrm>
                  <a:off x="6629400" y="4191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a:extLst>
                    <a:ext uri="{FF2B5EF4-FFF2-40B4-BE49-F238E27FC236}">
                      <a16:creationId xmlns:a16="http://schemas.microsoft.com/office/drawing/2014/main" id="{0F7014F5-D358-3387-F650-47DCB3E1D342}"/>
                    </a:ext>
                  </a:extLst>
                </p:cNvPr>
                <p:cNvSpPr/>
                <p:nvPr/>
              </p:nvSpPr>
              <p:spPr>
                <a:xfrm>
                  <a:off x="5867400" y="3733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a:extLst>
                    <a:ext uri="{FF2B5EF4-FFF2-40B4-BE49-F238E27FC236}">
                      <a16:creationId xmlns:a16="http://schemas.microsoft.com/office/drawing/2014/main" id="{CBD98282-3605-F3AD-30DA-1137F26BAEB6}"/>
                    </a:ext>
                  </a:extLst>
                </p:cNvPr>
                <p:cNvSpPr/>
                <p:nvPr/>
              </p:nvSpPr>
              <p:spPr>
                <a:xfrm>
                  <a:off x="6400800" y="36576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 Diagonal Corner Rectangle 80">
                  <a:extLst>
                    <a:ext uri="{FF2B5EF4-FFF2-40B4-BE49-F238E27FC236}">
                      <a16:creationId xmlns:a16="http://schemas.microsoft.com/office/drawing/2014/main" id="{57499DFF-023E-554C-B0FE-14EC553BF8A5}"/>
                    </a:ext>
                  </a:extLst>
                </p:cNvPr>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ound Diagonal Corner Rectangle 81">
                  <a:extLst>
                    <a:ext uri="{FF2B5EF4-FFF2-40B4-BE49-F238E27FC236}">
                      <a16:creationId xmlns:a16="http://schemas.microsoft.com/office/drawing/2014/main" id="{91D787AD-EA65-F90D-6D16-AAE84A0139C4}"/>
                    </a:ext>
                  </a:extLst>
                </p:cNvPr>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56"/>
                                        </p:tgtEl>
                                        <p:attrNameLst>
                                          <p:attrName>style.visibility</p:attrName>
                                        </p:attrNameLst>
                                      </p:cBhvr>
                                      <p:to>
                                        <p:strVal val="visible"/>
                                      </p:to>
                                    </p:set>
                                    <p:animEffect transition="in" filter="fade">
                                      <p:cBhvr>
                                        <p:cTn id="25" dur="1000"/>
                                        <p:tgtEl>
                                          <p:spTgt spid="256"/>
                                        </p:tgtEl>
                                      </p:cBhvr>
                                    </p:animEffect>
                                    <p:anim calcmode="lin" valueType="num">
                                      <p:cBhvr>
                                        <p:cTn id="26" dur="1000" fill="hold"/>
                                        <p:tgtEl>
                                          <p:spTgt spid="256"/>
                                        </p:tgtEl>
                                        <p:attrNameLst>
                                          <p:attrName>ppt_x</p:attrName>
                                        </p:attrNameLst>
                                      </p:cBhvr>
                                      <p:tavLst>
                                        <p:tav tm="0">
                                          <p:val>
                                            <p:strVal val="#ppt_x"/>
                                          </p:val>
                                        </p:tav>
                                        <p:tav tm="100000">
                                          <p:val>
                                            <p:strVal val="#ppt_x"/>
                                          </p:val>
                                        </p:tav>
                                      </p:tavLst>
                                    </p:anim>
                                    <p:anim calcmode="lin" valueType="num">
                                      <p:cBhvr>
                                        <p:cTn id="27" dur="1000" fill="hold"/>
                                        <p:tgtEl>
                                          <p:spTgt spid="2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c2.staticflickr.com/4/3585/3431264086_59fbfcd451_b.jpg">
            <a:extLst>
              <a:ext uri="{FF2B5EF4-FFF2-40B4-BE49-F238E27FC236}">
                <a16:creationId xmlns:a16="http://schemas.microsoft.com/office/drawing/2014/main" id="{16BB1775-6713-C148-9232-F5C0B2E7E1D5}"/>
              </a:ext>
            </a:extLst>
          </p:cNvPr>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9755" y="695608"/>
            <a:ext cx="10860833" cy="1446550"/>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Jesus Christ Taught By Using Parables</a:t>
            </a:r>
          </a:p>
          <a:p>
            <a:pPr algn="ctr"/>
            <a:r>
              <a:rPr lang="en-US" sz="4400" dirty="0">
                <a:solidFill>
                  <a:schemeClr val="bg1"/>
                </a:solidFill>
                <a:latin typeface="AR JULIAN" panose="02000000000000000000" pitchFamily="2" charset="0"/>
              </a:rPr>
              <a:t>Matthew 13</a:t>
            </a:r>
          </a:p>
        </p:txBody>
      </p:sp>
      <p:grpSp>
        <p:nvGrpSpPr>
          <p:cNvPr id="48" name="Group 22"/>
          <p:cNvGrpSpPr/>
          <p:nvPr/>
        </p:nvGrpSpPr>
        <p:grpSpPr>
          <a:xfrm>
            <a:off x="2022936" y="2616991"/>
            <a:ext cx="2794035" cy="3805894"/>
            <a:chOff x="1122677" y="1131550"/>
            <a:chExt cx="3945626" cy="5374534"/>
          </a:xfrm>
        </p:grpSpPr>
        <p:grpSp>
          <p:nvGrpSpPr>
            <p:cNvPr id="49" name="Group 35"/>
            <p:cNvGrpSpPr/>
            <p:nvPr/>
          </p:nvGrpSpPr>
          <p:grpSpPr>
            <a:xfrm rot="20999686">
              <a:off x="1122677" y="1131550"/>
              <a:ext cx="3945626" cy="5374534"/>
              <a:chOff x="2819399" y="3657600"/>
              <a:chExt cx="1466054" cy="2036057"/>
            </a:xfrm>
          </p:grpSpPr>
          <p:sp>
            <p:nvSpPr>
              <p:cNvPr id="135" name="TextBox 3"/>
              <p:cNvSpPr txBox="1"/>
              <p:nvPr/>
            </p:nvSpPr>
            <p:spPr>
              <a:xfrm>
                <a:off x="3913522" y="5496074"/>
                <a:ext cx="96929" cy="197583"/>
              </a:xfrm>
              <a:prstGeom prst="rect">
                <a:avLst/>
              </a:prstGeom>
              <a:noFill/>
            </p:spPr>
            <p:txBody>
              <a:bodyPr wrap="none" rtlCol="0">
                <a:spAutoFit/>
              </a:bodyPr>
              <a:lstStyle/>
              <a:p>
                <a:pPr algn="ctr"/>
                <a:endParaRPr lang="en-US" dirty="0">
                  <a:latin typeface="Comic Sans MS" pitchFamily="66" charset="0"/>
                </a:endParaRPr>
              </a:p>
            </p:txBody>
          </p:sp>
          <p:sp>
            <p:nvSpPr>
              <p:cNvPr id="136" name="Rectangle 4"/>
              <p:cNvSpPr/>
              <p:nvPr/>
            </p:nvSpPr>
            <p:spPr>
              <a:xfrm>
                <a:off x="2819399" y="3684057"/>
                <a:ext cx="1466054" cy="194169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5"/>
              <p:cNvSpPr/>
              <p:nvPr/>
            </p:nvSpPr>
            <p:spPr>
              <a:xfrm>
                <a:off x="2971800" y="3733799"/>
                <a:ext cx="1237665" cy="18688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6"/>
              <p:cNvSpPr/>
              <p:nvPr/>
            </p:nvSpPr>
            <p:spPr>
              <a:xfrm>
                <a:off x="2819400" y="3657600"/>
                <a:ext cx="1219200" cy="1975592"/>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39" name="Rectangle 7"/>
              <p:cNvSpPr/>
              <p:nvPr/>
            </p:nvSpPr>
            <p:spPr>
              <a:xfrm>
                <a:off x="2819400" y="3657600"/>
                <a:ext cx="152400" cy="1975592"/>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30"/>
            <p:cNvGrpSpPr/>
            <p:nvPr/>
          </p:nvGrpSpPr>
          <p:grpSpPr>
            <a:xfrm rot="20972166">
              <a:off x="2638926" y="4089822"/>
              <a:ext cx="1541489" cy="1510259"/>
              <a:chOff x="2743200" y="2590800"/>
              <a:chExt cx="2133600" cy="2285999"/>
            </a:xfrm>
          </p:grpSpPr>
          <p:sp>
            <p:nvSpPr>
              <p:cNvPr id="96" name="Oval 95"/>
              <p:cNvSpPr/>
              <p:nvPr/>
            </p:nvSpPr>
            <p:spPr>
              <a:xfrm>
                <a:off x="2752165" y="2590800"/>
                <a:ext cx="2106706"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0800000">
                <a:off x="2752165" y="2895600"/>
                <a:ext cx="2106706"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10800000">
                <a:off x="2833192" y="2971800"/>
                <a:ext cx="1944652"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2743200" y="3581400"/>
                <a:ext cx="2133600" cy="77958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a:off x="2832100" y="3692769"/>
                <a:ext cx="1955800" cy="55684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0800000">
                <a:off x="2743200" y="4360984"/>
                <a:ext cx="2133600" cy="515815"/>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27"/>
              <p:cNvGrpSpPr/>
              <p:nvPr/>
            </p:nvGrpSpPr>
            <p:grpSpPr>
              <a:xfrm>
                <a:off x="3124200" y="3505200"/>
                <a:ext cx="381000" cy="304800"/>
                <a:chOff x="1295400" y="5181600"/>
                <a:chExt cx="1066800" cy="762000"/>
              </a:xfrm>
            </p:grpSpPr>
            <p:sp>
              <p:nvSpPr>
                <p:cNvPr id="128" name="Trapezoid 19"/>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64"/>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22"/>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68"/>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8"/>
              <p:cNvGrpSpPr/>
              <p:nvPr/>
            </p:nvGrpSpPr>
            <p:grpSpPr>
              <a:xfrm>
                <a:off x="3962400" y="3505200"/>
                <a:ext cx="381000" cy="304800"/>
                <a:chOff x="1295400" y="5181600"/>
                <a:chExt cx="1066800" cy="762000"/>
              </a:xfrm>
            </p:grpSpPr>
            <p:sp>
              <p:nvSpPr>
                <p:cNvPr id="121" name="Trapezoid 56"/>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61"/>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62"/>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Trapezoid 103"/>
              <p:cNvSpPr/>
              <p:nvPr/>
            </p:nvSpPr>
            <p:spPr>
              <a:xfrm rot="10800000">
                <a:off x="3276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0800000">
                <a:off x="4038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10800000">
                <a:off x="33528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10800000">
                <a:off x="40386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43"/>
              <p:cNvGrpSpPr/>
              <p:nvPr/>
            </p:nvGrpSpPr>
            <p:grpSpPr>
              <a:xfrm>
                <a:off x="3581400" y="2743200"/>
                <a:ext cx="381000" cy="304800"/>
                <a:chOff x="1066800" y="4495800"/>
                <a:chExt cx="1143000" cy="1044388"/>
              </a:xfrm>
            </p:grpSpPr>
            <p:sp>
              <p:nvSpPr>
                <p:cNvPr id="118" name="Trapezoid 117"/>
                <p:cNvSpPr/>
                <p:nvPr/>
              </p:nvSpPr>
              <p:spPr>
                <a:xfrm rot="10800000">
                  <a:off x="1066800" y="50292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1564341" y="5078506"/>
                  <a:ext cx="152400" cy="381000"/>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55"/>
                <p:cNvSpPr/>
                <p:nvPr/>
              </p:nvSpPr>
              <p:spPr>
                <a:xfrm flipH="1">
                  <a:off x="1066800" y="44958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56"/>
              <p:cNvGrpSpPr/>
              <p:nvPr/>
            </p:nvGrpSpPr>
            <p:grpSpPr>
              <a:xfrm>
                <a:off x="3581400" y="4343400"/>
                <a:ext cx="304800" cy="457200"/>
                <a:chOff x="6705600" y="4419600"/>
                <a:chExt cx="838200" cy="1295400"/>
              </a:xfrm>
            </p:grpSpPr>
            <p:sp>
              <p:nvSpPr>
                <p:cNvPr id="110" name="Trapezoid 109"/>
                <p:cNvSpPr/>
                <p:nvPr/>
              </p:nvSpPr>
              <p:spPr>
                <a:xfrm rot="10800000">
                  <a:off x="6705600" y="4419600"/>
                  <a:ext cx="762000" cy="304800"/>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53"/>
                <p:cNvGrpSpPr/>
                <p:nvPr/>
              </p:nvGrpSpPr>
              <p:grpSpPr>
                <a:xfrm>
                  <a:off x="6705600" y="4495800"/>
                  <a:ext cx="838200" cy="1219200"/>
                  <a:chOff x="5715000" y="3294529"/>
                  <a:chExt cx="1066800" cy="1506071"/>
                </a:xfrm>
              </p:grpSpPr>
              <p:sp>
                <p:nvSpPr>
                  <p:cNvPr id="113" name="Block Arc 112"/>
                  <p:cNvSpPr/>
                  <p:nvPr/>
                </p:nvSpPr>
                <p:spPr>
                  <a:xfrm>
                    <a:off x="5827059" y="3294529"/>
                    <a:ext cx="838200"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Rounded Rectangle 113"/>
                  <p:cNvSpPr/>
                  <p:nvPr/>
                </p:nvSpPr>
                <p:spPr>
                  <a:xfrm>
                    <a:off x="5715000" y="3733800"/>
                    <a:ext cx="1066800"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52"/>
                  <p:cNvGrpSpPr/>
                  <p:nvPr/>
                </p:nvGrpSpPr>
                <p:grpSpPr>
                  <a:xfrm>
                    <a:off x="6140824" y="4007224"/>
                    <a:ext cx="228600" cy="493059"/>
                    <a:chOff x="6096000" y="4038600"/>
                    <a:chExt cx="304800" cy="569259"/>
                  </a:xfrm>
                </p:grpSpPr>
                <p:sp>
                  <p:nvSpPr>
                    <p:cNvPr id="116" name="Trapezoid 115"/>
                    <p:cNvSpPr/>
                    <p:nvPr/>
                  </p:nvSpPr>
                  <p:spPr>
                    <a:xfrm>
                      <a:off x="6140824" y="4226859"/>
                      <a:ext cx="228600" cy="381000"/>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096000" y="4038600"/>
                      <a:ext cx="3048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 name="Rounded Rectangle 111"/>
                <p:cNvSpPr/>
                <p:nvPr/>
              </p:nvSpPr>
              <p:spPr>
                <a:xfrm>
                  <a:off x="7010400" y="4459941"/>
                  <a:ext cx="152399" cy="228600"/>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72"/>
            <p:cNvGrpSpPr/>
            <p:nvPr/>
          </p:nvGrpSpPr>
          <p:grpSpPr>
            <a:xfrm rot="21440480">
              <a:off x="2329967" y="1405413"/>
              <a:ext cx="1502713" cy="1930560"/>
              <a:chOff x="609594" y="914400"/>
              <a:chExt cx="3200406" cy="2133600"/>
            </a:xfrm>
          </p:grpSpPr>
          <p:sp>
            <p:nvSpPr>
              <p:cNvPr id="69" name="Double Wave 68"/>
              <p:cNvSpPr/>
              <p:nvPr/>
            </p:nvSpPr>
            <p:spPr>
              <a:xfrm>
                <a:off x="609600" y="1447800"/>
                <a:ext cx="3200400" cy="1371600"/>
              </a:xfrm>
              <a:prstGeom prst="doubleWav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Double Wave 69"/>
              <p:cNvSpPr/>
              <p:nvPr/>
            </p:nvSpPr>
            <p:spPr>
              <a:xfrm>
                <a:off x="609600" y="1905000"/>
                <a:ext cx="3200400" cy="914400"/>
              </a:xfrm>
              <a:prstGeom prst="doubleWave">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Double Wave 70"/>
              <p:cNvSpPr/>
              <p:nvPr/>
            </p:nvSpPr>
            <p:spPr>
              <a:xfrm>
                <a:off x="609600" y="2286000"/>
                <a:ext cx="3200400" cy="762000"/>
              </a:xfrm>
              <a:prstGeom prst="doubleWav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2" name="Group 19"/>
              <p:cNvGrpSpPr/>
              <p:nvPr/>
            </p:nvGrpSpPr>
            <p:grpSpPr>
              <a:xfrm>
                <a:off x="609594" y="990600"/>
                <a:ext cx="990598" cy="1266193"/>
                <a:chOff x="4028701" y="943609"/>
                <a:chExt cx="1371601" cy="1418591"/>
              </a:xfrm>
              <a:solidFill>
                <a:srgbClr val="FFC000"/>
              </a:solidFill>
            </p:grpSpPr>
            <p:sp>
              <p:nvSpPr>
                <p:cNvPr id="89" name="Teardrop 88"/>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Teardrop 89"/>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Teardrop 90"/>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Teardrop 91"/>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Teardrop 92"/>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 name="Teardrop 93"/>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5" name="Rectangle 94"/>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3" name="Group 20"/>
              <p:cNvGrpSpPr/>
              <p:nvPr/>
            </p:nvGrpSpPr>
            <p:grpSpPr>
              <a:xfrm>
                <a:off x="1752603" y="914400"/>
                <a:ext cx="914401" cy="1266193"/>
                <a:chOff x="4028701" y="943609"/>
                <a:chExt cx="1371601" cy="1418591"/>
              </a:xfrm>
              <a:solidFill>
                <a:srgbClr val="FFC000"/>
              </a:solidFill>
            </p:grpSpPr>
            <p:sp>
              <p:nvSpPr>
                <p:cNvPr id="82" name="Teardrop 81"/>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Teardrop 82"/>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Teardrop 83"/>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Teardrop 84"/>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Teardrop 85"/>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Teardrop 86"/>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Rectangle 87"/>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4" name="Group 21"/>
              <p:cNvGrpSpPr/>
              <p:nvPr/>
            </p:nvGrpSpPr>
            <p:grpSpPr>
              <a:xfrm>
                <a:off x="2743203" y="990600"/>
                <a:ext cx="914401" cy="1371599"/>
                <a:chOff x="4028701" y="943609"/>
                <a:chExt cx="1371601" cy="1418591"/>
              </a:xfrm>
              <a:solidFill>
                <a:srgbClr val="FFC000"/>
              </a:solidFill>
            </p:grpSpPr>
            <p:sp>
              <p:nvSpPr>
                <p:cNvPr id="75" name="Teardrop 74"/>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6" name="Teardrop 75"/>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Teardrop 76"/>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Teardrop 77"/>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Teardrop 78"/>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0" name="Teardrop 79"/>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Rectangle 80"/>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52" name="Group 116"/>
            <p:cNvGrpSpPr/>
            <p:nvPr/>
          </p:nvGrpSpPr>
          <p:grpSpPr>
            <a:xfrm rot="20008982">
              <a:off x="1648964" y="3102620"/>
              <a:ext cx="1206708" cy="1185472"/>
              <a:chOff x="5943600" y="3581400"/>
              <a:chExt cx="2718272" cy="2322370"/>
            </a:xfrm>
          </p:grpSpPr>
          <p:grpSp>
            <p:nvGrpSpPr>
              <p:cNvPr id="53" name="Group 100"/>
              <p:cNvGrpSpPr/>
              <p:nvPr/>
            </p:nvGrpSpPr>
            <p:grpSpPr>
              <a:xfrm>
                <a:off x="5943600" y="3581400"/>
                <a:ext cx="2718272" cy="2322370"/>
                <a:chOff x="1780554" y="3276600"/>
                <a:chExt cx="2718272" cy="2322370"/>
              </a:xfrm>
              <a:solidFill>
                <a:schemeClr val="accent6">
                  <a:lumMod val="60000"/>
                  <a:lumOff val="40000"/>
                </a:schemeClr>
              </a:solidFill>
            </p:grpSpPr>
            <p:sp>
              <p:nvSpPr>
                <p:cNvPr id="55" name="Oval 54"/>
                <p:cNvSpPr/>
                <p:nvPr/>
              </p:nvSpPr>
              <p:spPr>
                <a:xfrm>
                  <a:off x="2590800" y="3276600"/>
                  <a:ext cx="1066800" cy="213360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0055470">
                  <a:off x="2531718" y="3387504"/>
                  <a:ext cx="980817" cy="2057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544530" flipH="1">
                  <a:off x="2836518" y="3387505"/>
                  <a:ext cx="980817" cy="2057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8999403">
                  <a:off x="2299905" y="3633498"/>
                  <a:ext cx="932835" cy="19654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600597" flipH="1">
                  <a:off x="3061905" y="3633497"/>
                  <a:ext cx="932835" cy="19654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7864265">
                  <a:off x="2296872" y="3849874"/>
                  <a:ext cx="932835" cy="19654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3735735" flipH="1">
                  <a:off x="3129707" y="3892658"/>
                  <a:ext cx="932835" cy="18054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9"/>
                <p:cNvGrpSpPr/>
                <p:nvPr/>
              </p:nvGrpSpPr>
              <p:grpSpPr>
                <a:xfrm>
                  <a:off x="2133600" y="5105400"/>
                  <a:ext cx="2057400" cy="381000"/>
                  <a:chOff x="1752600" y="6172199"/>
                  <a:chExt cx="2667000" cy="739207"/>
                </a:xfrm>
                <a:grpFill/>
              </p:grpSpPr>
              <p:sp>
                <p:nvSpPr>
                  <p:cNvPr id="65" name="Oval 11"/>
                  <p:cNvSpPr/>
                  <p:nvPr/>
                </p:nvSpPr>
                <p:spPr>
                  <a:xfrm rot="5400000" flipH="1">
                    <a:off x="2830796" y="53988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5400000" flipH="1">
                    <a:off x="2906996" y="52464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5400000" flipH="1">
                    <a:off x="2906996" y="5094003"/>
                    <a:ext cx="434407" cy="259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5400000" flipH="1">
                    <a:off x="2857500" y="5448299"/>
                    <a:ext cx="533400" cy="2286000"/>
                  </a:xfrm>
                  <a:prstGeom prst="ellipse">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ardrop 62"/>
                <p:cNvSpPr/>
                <p:nvPr/>
              </p:nvSpPr>
              <p:spPr>
                <a:xfrm rot="8006983">
                  <a:off x="2480006" y="3868254"/>
                  <a:ext cx="1362581" cy="1330511"/>
                </a:xfrm>
                <a:prstGeom prst="teardrop">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362200" y="3581400"/>
                  <a:ext cx="1600200" cy="1600200"/>
                </a:xfrm>
                <a:prstGeom prst="ellipse">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p:cNvSpPr/>
              <p:nvPr/>
            </p:nvSpPr>
            <p:spPr>
              <a:xfrm>
                <a:off x="7239000" y="4953000"/>
                <a:ext cx="533400" cy="4572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0" name="Rectangle 139"/>
          <p:cNvSpPr/>
          <p:nvPr/>
        </p:nvSpPr>
        <p:spPr>
          <a:xfrm>
            <a:off x="5068420" y="3297520"/>
            <a:ext cx="4572000" cy="1323439"/>
          </a:xfrm>
          <a:prstGeom prst="rect">
            <a:avLst/>
          </a:prstGeom>
        </p:spPr>
        <p:txBody>
          <a:bodyPr>
            <a:spAutoFit/>
          </a:bodyPr>
          <a:lstStyle/>
          <a:p>
            <a:r>
              <a:rPr lang="en-US" sz="2000" i="1" dirty="0">
                <a:solidFill>
                  <a:schemeClr val="bg1"/>
                </a:solidFill>
              </a:rPr>
              <a:t>But without a parable </a:t>
            </a:r>
            <a:r>
              <a:rPr lang="en-US" sz="2000" i="1" dirty="0" err="1">
                <a:solidFill>
                  <a:schemeClr val="bg1"/>
                </a:solidFill>
              </a:rPr>
              <a:t>spake</a:t>
            </a:r>
            <a:r>
              <a:rPr lang="en-US" sz="2000" i="1" dirty="0">
                <a:solidFill>
                  <a:schemeClr val="bg1"/>
                </a:solidFill>
              </a:rPr>
              <a:t> he not unto them: and when they were alone, he expounded all things to his disciples.</a:t>
            </a:r>
          </a:p>
          <a:p>
            <a:r>
              <a:rPr lang="en-US" sz="2000" i="1" dirty="0">
                <a:solidFill>
                  <a:schemeClr val="bg1"/>
                </a:solidFill>
              </a:rPr>
              <a:t>Mark 4:34</a:t>
            </a:r>
          </a:p>
        </p:txBody>
      </p:sp>
    </p:spTree>
    <p:extLst>
      <p:ext uri="{BB962C8B-B14F-4D97-AF65-F5344CB8AC3E}">
        <p14:creationId xmlns:p14="http://schemas.microsoft.com/office/powerpoint/2010/main" val="876426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2.staticflickr.com/4/3585/3431264086_59fbfcd451_b.jpg">
            <a:extLst>
              <a:ext uri="{FF2B5EF4-FFF2-40B4-BE49-F238E27FC236}">
                <a16:creationId xmlns:a16="http://schemas.microsoft.com/office/drawing/2014/main" id="{D46E290D-5457-C4C0-9234-E61246B69ADC}"/>
              </a:ext>
            </a:extLst>
          </p:cNvPr>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Luke 13:6-9</a:t>
            </a:r>
          </a:p>
        </p:txBody>
      </p:sp>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rPr>
              <a:t>Under A Fig Tree</a:t>
            </a:r>
          </a:p>
        </p:txBody>
      </p:sp>
      <p:sp>
        <p:nvSpPr>
          <p:cNvPr id="256" name="Rectangle 255"/>
          <p:cNvSpPr/>
          <p:nvPr/>
        </p:nvSpPr>
        <p:spPr>
          <a:xfrm>
            <a:off x="267855" y="845434"/>
            <a:ext cx="7204364" cy="646331"/>
          </a:xfrm>
          <a:prstGeom prst="rect">
            <a:avLst/>
          </a:prstGeom>
        </p:spPr>
        <p:txBody>
          <a:bodyPr wrap="square">
            <a:spAutoFit/>
          </a:bodyPr>
          <a:lstStyle/>
          <a:p>
            <a:r>
              <a:rPr lang="en-US" dirty="0">
                <a:solidFill>
                  <a:schemeClr val="bg1"/>
                </a:solidFill>
              </a:rPr>
              <a:t>“Under the fig tree” was a common phrase in Israel that indicated peace, security, and prosperity.  (2)</a:t>
            </a:r>
          </a:p>
        </p:txBody>
      </p:sp>
      <p:sp>
        <p:nvSpPr>
          <p:cNvPr id="274" name="Rectangle 273"/>
          <p:cNvSpPr/>
          <p:nvPr/>
        </p:nvSpPr>
        <p:spPr>
          <a:xfrm>
            <a:off x="9088582" y="584858"/>
            <a:ext cx="2687779" cy="2308324"/>
          </a:xfrm>
          <a:prstGeom prst="rect">
            <a:avLst/>
          </a:prstGeom>
        </p:spPr>
        <p:txBody>
          <a:bodyPr wrap="square">
            <a:spAutoFit/>
          </a:bodyPr>
          <a:lstStyle/>
          <a:p>
            <a:r>
              <a:rPr lang="en-US" dirty="0">
                <a:solidFill>
                  <a:schemeClr val="bg1"/>
                </a:solidFill>
              </a:rPr>
              <a:t>Some rabbinical sources suggest that “under the fig tree” is the proper place for personal scripture study and may be synonymous with the phrase “in search of truth” (3)</a:t>
            </a:r>
          </a:p>
        </p:txBody>
      </p:sp>
      <p:sp>
        <p:nvSpPr>
          <p:cNvPr id="275" name="Rectangle 274"/>
          <p:cNvSpPr/>
          <p:nvPr/>
        </p:nvSpPr>
        <p:spPr>
          <a:xfrm>
            <a:off x="637308" y="1674290"/>
            <a:ext cx="5070765" cy="1477328"/>
          </a:xfrm>
          <a:prstGeom prst="rect">
            <a:avLst/>
          </a:prstGeom>
        </p:spPr>
        <p:txBody>
          <a:bodyPr wrap="square">
            <a:spAutoFit/>
          </a:bodyPr>
          <a:lstStyle/>
          <a:p>
            <a:r>
              <a:rPr lang="en-US" b="1" i="1" dirty="0">
                <a:solidFill>
                  <a:srgbClr val="FFFF00"/>
                </a:solidFill>
              </a:rPr>
              <a:t>“Nation shall not lift up a sword against nation, neither shall they learn war any more. But they shall sit every man under his vine and under his fig tree; and none shall make them afraid.” (Micah 4:3-4)</a:t>
            </a:r>
          </a:p>
        </p:txBody>
      </p:sp>
      <p:sp>
        <p:nvSpPr>
          <p:cNvPr id="276" name="TextBox 275"/>
          <p:cNvSpPr txBox="1"/>
          <p:nvPr/>
        </p:nvSpPr>
        <p:spPr>
          <a:xfrm>
            <a:off x="9906000" y="6488668"/>
            <a:ext cx="2286000" cy="369332"/>
          </a:xfrm>
          <a:prstGeom prst="rect">
            <a:avLst/>
          </a:prstGeom>
          <a:noFill/>
        </p:spPr>
        <p:txBody>
          <a:bodyPr wrap="square" rtlCol="0">
            <a:spAutoFit/>
          </a:bodyPr>
          <a:lstStyle/>
          <a:p>
            <a:pPr algn="r"/>
            <a:r>
              <a:rPr lang="en-US" dirty="0">
                <a:solidFill>
                  <a:schemeClr val="bg1"/>
                </a:solidFill>
              </a:rPr>
              <a:t>(2,3)</a:t>
            </a:r>
          </a:p>
        </p:txBody>
      </p:sp>
      <p:sp>
        <p:nvSpPr>
          <p:cNvPr id="277" name="Rectangle 276"/>
          <p:cNvSpPr/>
          <p:nvPr/>
        </p:nvSpPr>
        <p:spPr>
          <a:xfrm>
            <a:off x="4655128" y="4278991"/>
            <a:ext cx="6096000" cy="1477328"/>
          </a:xfrm>
          <a:prstGeom prst="rect">
            <a:avLst/>
          </a:prstGeom>
        </p:spPr>
        <p:txBody>
          <a:bodyPr>
            <a:spAutoFit/>
          </a:bodyPr>
          <a:lstStyle/>
          <a:p>
            <a:r>
              <a:rPr lang="en-US" dirty="0">
                <a:solidFill>
                  <a:schemeClr val="bg1"/>
                </a:solidFill>
              </a:rPr>
              <a:t>Jesus greeted Nathanael with these words: “Behold an Israelite indeed, in whom is no guile?”</a:t>
            </a:r>
          </a:p>
          <a:p>
            <a:r>
              <a:rPr lang="en-US" dirty="0">
                <a:solidFill>
                  <a:schemeClr val="bg1"/>
                </a:solidFill>
              </a:rPr>
              <a:t>Nathanael said to him, “Whence </a:t>
            </a:r>
            <a:r>
              <a:rPr lang="en-US" dirty="0" err="1">
                <a:solidFill>
                  <a:schemeClr val="bg1"/>
                </a:solidFill>
              </a:rPr>
              <a:t>knowest</a:t>
            </a:r>
            <a:r>
              <a:rPr lang="en-US" dirty="0">
                <a:solidFill>
                  <a:schemeClr val="bg1"/>
                </a:solidFill>
              </a:rPr>
              <a:t> thou me?</a:t>
            </a:r>
          </a:p>
          <a:p>
            <a:r>
              <a:rPr lang="en-US" dirty="0">
                <a:solidFill>
                  <a:schemeClr val="bg1"/>
                </a:solidFill>
              </a:rPr>
              <a:t>Jesus answered and said , “Before that Philip called thee, when thou </a:t>
            </a:r>
            <a:r>
              <a:rPr lang="en-US" dirty="0" err="1">
                <a:solidFill>
                  <a:schemeClr val="bg1"/>
                </a:solidFill>
              </a:rPr>
              <a:t>wast</a:t>
            </a:r>
            <a:r>
              <a:rPr lang="en-US" dirty="0">
                <a:solidFill>
                  <a:schemeClr val="bg1"/>
                </a:solidFill>
              </a:rPr>
              <a:t> under the fig tree, I saw thee.” (John 1:47-48)</a:t>
            </a:r>
          </a:p>
        </p:txBody>
      </p:sp>
      <p:pic>
        <p:nvPicPr>
          <p:cNvPr id="1026" name="Picture 2" descr="Image result for Reading under a fig tree"/>
          <p:cNvPicPr>
            <a:picLocks noChangeAspect="1" noChangeArrowheads="1"/>
          </p:cNvPicPr>
          <p:nvPr/>
        </p:nvPicPr>
        <p:blipFill>
          <a:blip r:embed="rId3" cstate="print"/>
          <a:srcRect/>
          <a:stretch>
            <a:fillRect/>
          </a:stretch>
        </p:blipFill>
        <p:spPr bwMode="auto">
          <a:xfrm>
            <a:off x="6283516" y="1435101"/>
            <a:ext cx="2827867" cy="2120900"/>
          </a:xfrm>
          <a:prstGeom prst="rect">
            <a:avLst/>
          </a:prstGeom>
          <a:noFill/>
        </p:spPr>
      </p:pic>
      <p:pic>
        <p:nvPicPr>
          <p:cNvPr id="1028" name="Picture 4" descr="Image result for nathanael and fig tree"/>
          <p:cNvPicPr>
            <a:picLocks noChangeAspect="1" noChangeArrowheads="1"/>
          </p:cNvPicPr>
          <p:nvPr/>
        </p:nvPicPr>
        <p:blipFill>
          <a:blip r:embed="rId4" cstate="print"/>
          <a:srcRect/>
          <a:stretch>
            <a:fillRect/>
          </a:stretch>
        </p:blipFill>
        <p:spPr bwMode="auto">
          <a:xfrm>
            <a:off x="1791855" y="3231717"/>
            <a:ext cx="2425411" cy="3038147"/>
          </a:xfrm>
          <a:prstGeom prst="rect">
            <a:avLst/>
          </a:prstGeom>
          <a:noFill/>
        </p:spPr>
      </p:pic>
      <p:pic>
        <p:nvPicPr>
          <p:cNvPr id="1030" name="Picture 6" descr="Image result for john bytheway"/>
          <p:cNvPicPr>
            <a:picLocks noChangeAspect="1" noChangeArrowheads="1"/>
          </p:cNvPicPr>
          <p:nvPr/>
        </p:nvPicPr>
        <p:blipFill>
          <a:blip r:embed="rId5" cstate="print"/>
          <a:srcRect/>
          <a:stretch>
            <a:fillRect/>
          </a:stretch>
        </p:blipFill>
        <p:spPr bwMode="auto">
          <a:xfrm>
            <a:off x="10086705" y="5640099"/>
            <a:ext cx="914670" cy="1074738"/>
          </a:xfrm>
          <a:prstGeom prst="rect">
            <a:avLst/>
          </a:prstGeom>
          <a:noFill/>
        </p:spPr>
      </p:pic>
      <p:pic>
        <p:nvPicPr>
          <p:cNvPr id="1032" name="Picture 8" descr="Image result for ogden author where jesus walked"/>
          <p:cNvPicPr>
            <a:picLocks noChangeAspect="1" noChangeArrowheads="1"/>
          </p:cNvPicPr>
          <p:nvPr/>
        </p:nvPicPr>
        <p:blipFill>
          <a:blip r:embed="rId6" cstate="print"/>
          <a:srcRect/>
          <a:stretch>
            <a:fillRect/>
          </a:stretch>
        </p:blipFill>
        <p:spPr bwMode="auto">
          <a:xfrm>
            <a:off x="10797309" y="2629621"/>
            <a:ext cx="848302" cy="1060377"/>
          </a:xfrm>
          <a:prstGeom prst="rect">
            <a:avLst/>
          </a:prstGeom>
          <a:noFill/>
        </p:spPr>
      </p:pic>
    </p:spTree>
    <p:extLst>
      <p:ext uri="{BB962C8B-B14F-4D97-AF65-F5344CB8AC3E}">
        <p14:creationId xmlns:p14="http://schemas.microsoft.com/office/powerpoint/2010/main" val="92649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P spid="275" grpId="0"/>
      <p:bldP spid="2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2.staticflickr.com/4/3585/3431264086_59fbfcd451_b.jpg">
            <a:extLst>
              <a:ext uri="{FF2B5EF4-FFF2-40B4-BE49-F238E27FC236}">
                <a16:creationId xmlns:a16="http://schemas.microsoft.com/office/drawing/2014/main" id="{95C806D4-0FF6-3E91-8315-A42E04340C80}"/>
              </a:ext>
            </a:extLst>
          </p:cNvPr>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6488668"/>
            <a:ext cx="3999345" cy="369332"/>
          </a:xfrm>
          <a:prstGeom prst="rect">
            <a:avLst/>
          </a:prstGeom>
          <a:noFill/>
        </p:spPr>
        <p:txBody>
          <a:bodyPr wrap="square" rtlCol="0">
            <a:spAutoFit/>
          </a:bodyPr>
          <a:lstStyle/>
          <a:p>
            <a:r>
              <a:rPr lang="en-US" dirty="0">
                <a:solidFill>
                  <a:schemeClr val="bg1"/>
                </a:solidFill>
              </a:rPr>
              <a:t>Luke 13:6-9; Matthew 3:8, 10</a:t>
            </a:r>
          </a:p>
        </p:txBody>
      </p:sp>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rPr>
              <a:t>What To Do With A Barren Tree?</a:t>
            </a:r>
          </a:p>
        </p:txBody>
      </p:sp>
      <p:sp>
        <p:nvSpPr>
          <p:cNvPr id="256" name="Rectangle 255"/>
          <p:cNvSpPr/>
          <p:nvPr/>
        </p:nvSpPr>
        <p:spPr>
          <a:xfrm>
            <a:off x="258617" y="568343"/>
            <a:ext cx="7943273" cy="1754326"/>
          </a:xfrm>
          <a:prstGeom prst="rect">
            <a:avLst/>
          </a:prstGeom>
        </p:spPr>
        <p:txBody>
          <a:bodyPr wrap="square">
            <a:spAutoFit/>
          </a:bodyPr>
          <a:lstStyle/>
          <a:p>
            <a:r>
              <a:rPr lang="en-US" dirty="0">
                <a:solidFill>
                  <a:schemeClr val="bg1"/>
                </a:solidFill>
              </a:rPr>
              <a:t>John the Baptist said,</a:t>
            </a:r>
          </a:p>
          <a:p>
            <a:endParaRPr lang="en-US" dirty="0">
              <a:solidFill>
                <a:schemeClr val="bg1"/>
              </a:solidFill>
            </a:endParaRPr>
          </a:p>
          <a:p>
            <a:r>
              <a:rPr lang="en-US" i="1" dirty="0">
                <a:solidFill>
                  <a:srgbClr val="FFFF00"/>
                </a:solidFill>
              </a:rPr>
              <a:t>“Bring forth therefore fruits meet for repentance…”</a:t>
            </a:r>
            <a:endParaRPr lang="en-US" dirty="0">
              <a:solidFill>
                <a:schemeClr val="bg1"/>
              </a:solidFill>
            </a:endParaRPr>
          </a:p>
          <a:p>
            <a:endParaRPr lang="en-US" i="1" dirty="0">
              <a:solidFill>
                <a:srgbClr val="FFFF00"/>
              </a:solidFill>
            </a:endParaRPr>
          </a:p>
          <a:p>
            <a:r>
              <a:rPr lang="en-US" i="1" dirty="0">
                <a:solidFill>
                  <a:srgbClr val="FFFF00"/>
                </a:solidFill>
              </a:rPr>
              <a:t>“…And now also the axe is laid unto the root of the trees: therefore every tree which </a:t>
            </a:r>
            <a:r>
              <a:rPr lang="en-US" i="1" dirty="0" err="1">
                <a:solidFill>
                  <a:srgbClr val="FFFF00"/>
                </a:solidFill>
              </a:rPr>
              <a:t>bringeth</a:t>
            </a:r>
            <a:r>
              <a:rPr lang="en-US" i="1" dirty="0">
                <a:solidFill>
                  <a:srgbClr val="FFFF00"/>
                </a:solidFill>
              </a:rPr>
              <a:t> not forth good fruits is hewn down, and cast into the fire.”</a:t>
            </a:r>
          </a:p>
        </p:txBody>
      </p:sp>
      <p:sp>
        <p:nvSpPr>
          <p:cNvPr id="274" name="Rectangle 273"/>
          <p:cNvSpPr/>
          <p:nvPr/>
        </p:nvSpPr>
        <p:spPr>
          <a:xfrm>
            <a:off x="8118764" y="1896421"/>
            <a:ext cx="3491343" cy="3693319"/>
          </a:xfrm>
          <a:prstGeom prst="rect">
            <a:avLst/>
          </a:prstGeom>
        </p:spPr>
        <p:txBody>
          <a:bodyPr wrap="square">
            <a:spAutoFit/>
          </a:bodyPr>
          <a:lstStyle/>
          <a:p>
            <a:r>
              <a:rPr lang="en-US" dirty="0">
                <a:solidFill>
                  <a:schemeClr val="bg1"/>
                </a:solidFill>
              </a:rPr>
              <a:t>“Bad things happen to good people, and good things happen to bad people. </a:t>
            </a:r>
          </a:p>
          <a:p>
            <a:endParaRPr lang="en-US" dirty="0">
              <a:solidFill>
                <a:schemeClr val="bg1"/>
              </a:solidFill>
            </a:endParaRPr>
          </a:p>
          <a:p>
            <a:r>
              <a:rPr lang="en-US" dirty="0">
                <a:solidFill>
                  <a:schemeClr val="bg1"/>
                </a:solidFill>
              </a:rPr>
              <a:t>It is dangerous to try to connect people’s actions to events in their lives, because they don’t always correlate. Good people often suffer and bad people often prosper.</a:t>
            </a:r>
          </a:p>
          <a:p>
            <a:endParaRPr lang="en-US" dirty="0">
              <a:solidFill>
                <a:schemeClr val="bg1"/>
              </a:solidFill>
            </a:endParaRPr>
          </a:p>
          <a:p>
            <a:r>
              <a:rPr lang="en-US" dirty="0">
                <a:solidFill>
                  <a:schemeClr val="bg1"/>
                </a:solidFill>
              </a:rPr>
              <a:t>But there will come a time when the patience of the husbandman is gone, and a judgment is made.”</a:t>
            </a:r>
          </a:p>
        </p:txBody>
      </p:sp>
      <p:sp>
        <p:nvSpPr>
          <p:cNvPr id="276" name="TextBox 275"/>
          <p:cNvSpPr txBox="1"/>
          <p:nvPr/>
        </p:nvSpPr>
        <p:spPr>
          <a:xfrm>
            <a:off x="9906000" y="6488668"/>
            <a:ext cx="2286000" cy="369332"/>
          </a:xfrm>
          <a:prstGeom prst="rect">
            <a:avLst/>
          </a:prstGeom>
          <a:noFill/>
        </p:spPr>
        <p:txBody>
          <a:bodyPr wrap="square" rtlCol="0">
            <a:spAutoFit/>
          </a:bodyPr>
          <a:lstStyle/>
          <a:p>
            <a:pPr algn="r"/>
            <a:r>
              <a:rPr lang="en-US" dirty="0">
                <a:solidFill>
                  <a:schemeClr val="bg1"/>
                </a:solidFill>
              </a:rPr>
              <a:t>(2)</a:t>
            </a:r>
          </a:p>
        </p:txBody>
      </p:sp>
      <p:sp>
        <p:nvSpPr>
          <p:cNvPr id="277" name="Rectangle 276"/>
          <p:cNvSpPr/>
          <p:nvPr/>
        </p:nvSpPr>
        <p:spPr>
          <a:xfrm>
            <a:off x="3418994" y="5534561"/>
            <a:ext cx="6605540" cy="954107"/>
          </a:xfrm>
          <a:prstGeom prst="rect">
            <a:avLst/>
          </a:prstGeom>
        </p:spPr>
        <p:txBody>
          <a:bodyPr wrap="square">
            <a:spAutoFit/>
          </a:bodyPr>
          <a:lstStyle/>
          <a:p>
            <a:r>
              <a:rPr lang="en-US" sz="2800" dirty="0">
                <a:ln>
                  <a:solidFill>
                    <a:srgbClr val="FFC000"/>
                  </a:solidFill>
                </a:ln>
                <a:solidFill>
                  <a:srgbClr val="FF0000"/>
                </a:solidFill>
              </a:rPr>
              <a:t>“Whatever our circumstances, we are commanded to repent and be prepared.”</a:t>
            </a:r>
          </a:p>
        </p:txBody>
      </p:sp>
      <p:pic>
        <p:nvPicPr>
          <p:cNvPr id="72706" name="Picture 2" descr="Image result for good people in bad situations"/>
          <p:cNvPicPr>
            <a:picLocks noChangeAspect="1" noChangeArrowheads="1"/>
          </p:cNvPicPr>
          <p:nvPr/>
        </p:nvPicPr>
        <p:blipFill>
          <a:blip r:embed="rId3" cstate="print"/>
          <a:srcRect/>
          <a:stretch>
            <a:fillRect/>
          </a:stretch>
        </p:blipFill>
        <p:spPr bwMode="auto">
          <a:xfrm>
            <a:off x="2520538" y="2391310"/>
            <a:ext cx="5218860" cy="2940627"/>
          </a:xfrm>
          <a:prstGeom prst="rect">
            <a:avLst/>
          </a:prstGeom>
          <a:noFill/>
        </p:spPr>
      </p:pic>
      <p:pic>
        <p:nvPicPr>
          <p:cNvPr id="13" name="Picture 6" descr="Image result for john bytheway"/>
          <p:cNvPicPr>
            <a:picLocks noChangeAspect="1" noChangeArrowheads="1"/>
          </p:cNvPicPr>
          <p:nvPr/>
        </p:nvPicPr>
        <p:blipFill>
          <a:blip r:embed="rId4" cstate="print"/>
          <a:srcRect/>
          <a:stretch>
            <a:fillRect/>
          </a:stretch>
        </p:blipFill>
        <p:spPr bwMode="auto">
          <a:xfrm>
            <a:off x="11018713" y="170517"/>
            <a:ext cx="914670" cy="1074738"/>
          </a:xfrm>
          <a:prstGeom prst="rect">
            <a:avLst/>
          </a:prstGeom>
          <a:noFill/>
        </p:spPr>
      </p:pic>
    </p:spTree>
    <p:extLst>
      <p:ext uri="{BB962C8B-B14F-4D97-AF65-F5344CB8AC3E}">
        <p14:creationId xmlns:p14="http://schemas.microsoft.com/office/powerpoint/2010/main" val="319060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72706"/>
                                        </p:tgtEl>
                                        <p:attrNameLst>
                                          <p:attrName>style.visibility</p:attrName>
                                        </p:attrNameLst>
                                      </p:cBhvr>
                                      <p:to>
                                        <p:strVal val="visible"/>
                                      </p:to>
                                    </p:set>
                                    <p:animEffect transition="in" filter="fade">
                                      <p:cBhvr>
                                        <p:cTn id="12" dur="500"/>
                                        <p:tgtEl>
                                          <p:spTgt spid="7270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7"/>
                                        </p:tgtEl>
                                        <p:attrNameLst>
                                          <p:attrName>style.visibility</p:attrName>
                                        </p:attrNameLst>
                                      </p:cBhvr>
                                      <p:to>
                                        <p:strVal val="visible"/>
                                      </p:to>
                                    </p:set>
                                    <p:animEffect transition="in" filter="fade">
                                      <p:cBhvr>
                                        <p:cTn id="25" dur="1000"/>
                                        <p:tgtEl>
                                          <p:spTgt spid="277"/>
                                        </p:tgtEl>
                                      </p:cBhvr>
                                    </p:animEffect>
                                    <p:anim calcmode="lin" valueType="num">
                                      <p:cBhvr>
                                        <p:cTn id="26" dur="1000" fill="hold"/>
                                        <p:tgtEl>
                                          <p:spTgt spid="277"/>
                                        </p:tgtEl>
                                        <p:attrNameLst>
                                          <p:attrName>ppt_x</p:attrName>
                                        </p:attrNameLst>
                                      </p:cBhvr>
                                      <p:tavLst>
                                        <p:tav tm="0">
                                          <p:val>
                                            <p:strVal val="#ppt_x"/>
                                          </p:val>
                                        </p:tav>
                                        <p:tav tm="100000">
                                          <p:val>
                                            <p:strVal val="#ppt_x"/>
                                          </p:val>
                                        </p:tav>
                                      </p:tavLst>
                                    </p:anim>
                                    <p:anim calcmode="lin" valueType="num">
                                      <p:cBhvr>
                                        <p:cTn id="27"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0" y="152401"/>
            <a:ext cx="9144000" cy="1200329"/>
          </a:xfrm>
          <a:prstGeom prst="rect">
            <a:avLst/>
          </a:prstGeom>
          <a:noFill/>
        </p:spPr>
        <p:txBody>
          <a:bodyPr wrap="square" rtlCol="0">
            <a:spAutoFit/>
          </a:bodyPr>
          <a:lstStyle/>
          <a:p>
            <a:pPr algn="ctr"/>
            <a:r>
              <a:rPr lang="en-US" sz="7200" dirty="0">
                <a:solidFill>
                  <a:schemeClr val="bg1"/>
                </a:solidFill>
                <a:latin typeface="Abadi" panose="020B0604020104020204" pitchFamily="34" charset="0"/>
                <a:cs typeface="Andalus" pitchFamily="18" charset="-78"/>
              </a:rPr>
              <a:t>Parables of Gathering</a:t>
            </a:r>
          </a:p>
        </p:txBody>
      </p:sp>
      <p:sp>
        <p:nvSpPr>
          <p:cNvPr id="5" name="Rectangle 4"/>
          <p:cNvSpPr/>
          <p:nvPr/>
        </p:nvSpPr>
        <p:spPr>
          <a:xfrm>
            <a:off x="1981200" y="1981200"/>
            <a:ext cx="4572000" cy="3046988"/>
          </a:xfrm>
          <a:prstGeom prst="rect">
            <a:avLst/>
          </a:prstGeom>
        </p:spPr>
        <p:txBody>
          <a:bodyPr>
            <a:spAutoFit/>
          </a:bodyPr>
          <a:lstStyle/>
          <a:p>
            <a:r>
              <a:rPr lang="en-US" sz="2400" dirty="0">
                <a:solidFill>
                  <a:schemeClr val="bg1"/>
                </a:solidFill>
              </a:rPr>
              <a:t>“I have a key by which I understand the scriptures. I enquire, what was the question which drew out the answer, or caused Jesus to utter the parable? … To ascertain its meaning, we must dig up the root and ascertain what it was that drew the saying out of Jesus.”  (3)</a:t>
            </a:r>
          </a:p>
        </p:txBody>
      </p:sp>
      <p:pic>
        <p:nvPicPr>
          <p:cNvPr id="6" name="Picture 5" descr="joseph smith1.jpg"/>
          <p:cNvPicPr>
            <a:picLocks noChangeAspect="1"/>
          </p:cNvPicPr>
          <p:nvPr/>
        </p:nvPicPr>
        <p:blipFill>
          <a:blip r:embed="rId2" cstate="print"/>
          <a:stretch>
            <a:fillRect/>
          </a:stretch>
        </p:blipFill>
        <p:spPr>
          <a:xfrm>
            <a:off x="7086600" y="2133600"/>
            <a:ext cx="2523744" cy="30601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AutoShape 2" descr="Image result for matthias f. cowle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543" name="Group 542"/>
          <p:cNvGrpSpPr/>
          <p:nvPr/>
        </p:nvGrpSpPr>
        <p:grpSpPr>
          <a:xfrm>
            <a:off x="8812327" y="219599"/>
            <a:ext cx="2667000" cy="2865060"/>
            <a:chOff x="6324600" y="228600"/>
            <a:chExt cx="2667000" cy="2865060"/>
          </a:xfrm>
        </p:grpSpPr>
        <p:grpSp>
          <p:nvGrpSpPr>
            <p:cNvPr id="132" name="Group 131"/>
            <p:cNvGrpSpPr/>
            <p:nvPr/>
          </p:nvGrpSpPr>
          <p:grpSpPr>
            <a:xfrm>
              <a:off x="7315200" y="228600"/>
              <a:ext cx="1042219" cy="1172929"/>
              <a:chOff x="2809019" y="3343211"/>
              <a:chExt cx="1855207" cy="2253207"/>
            </a:xfrm>
          </p:grpSpPr>
          <p:sp>
            <p:nvSpPr>
              <p:cNvPr id="133" name="Snip Same Side Corner Rectangle 132"/>
              <p:cNvSpPr/>
              <p:nvPr/>
            </p:nvSpPr>
            <p:spPr>
              <a:xfrm rot="10800000">
                <a:off x="2851780" y="3925068"/>
                <a:ext cx="1679771" cy="1671350"/>
              </a:xfrm>
              <a:prstGeom prst="snip2SameRect">
                <a:avLst>
                  <a:gd name="adj1" fmla="val 16667"/>
                  <a:gd name="adj2" fmla="val 2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ounded Rectangle 13"/>
              <p:cNvSpPr/>
              <p:nvPr/>
            </p:nvSpPr>
            <p:spPr>
              <a:xfrm>
                <a:off x="2837925" y="3714622"/>
                <a:ext cx="1679771" cy="371411"/>
              </a:xfrm>
              <a:prstGeom prst="roundRect">
                <a:avLst>
                  <a:gd name="adj" fmla="val 50000"/>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Delay 14"/>
              <p:cNvSpPr/>
              <p:nvPr/>
            </p:nvSpPr>
            <p:spPr>
              <a:xfrm rot="16200000">
                <a:off x="3445679" y="2735457"/>
                <a:ext cx="464264" cy="1679771"/>
              </a:xfrm>
              <a:prstGeom prst="flowChartDelay">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2809019" y="4396832"/>
                <a:ext cx="1855207" cy="768615"/>
              </a:xfrm>
              <a:prstGeom prst="rect">
                <a:avLst/>
              </a:prstGeom>
              <a:noFill/>
              <a:ln w="12700">
                <a:noFill/>
              </a:ln>
            </p:spPr>
            <p:txBody>
              <a:bodyPr wrap="square" rtlCol="0">
                <a:spAutoFit/>
              </a:bodyPr>
              <a:lstStyle/>
              <a:p>
                <a:r>
                  <a:rPr lang="en-US" sz="2000" dirty="0">
                    <a:latin typeface="AR CHRISTY" pitchFamily="2" charset="0"/>
                  </a:rPr>
                  <a:t>Leaven</a:t>
                </a:r>
              </a:p>
            </p:txBody>
          </p:sp>
        </p:grpSp>
        <p:sp>
          <p:nvSpPr>
            <p:cNvPr id="137" name="Rectangle 136"/>
            <p:cNvSpPr/>
            <p:nvPr/>
          </p:nvSpPr>
          <p:spPr>
            <a:xfrm>
              <a:off x="6324600" y="1524000"/>
              <a:ext cx="2667000" cy="1569660"/>
            </a:xfrm>
            <a:prstGeom prst="rect">
              <a:avLst/>
            </a:prstGeom>
            <a:solidFill>
              <a:schemeClr val="accent4">
                <a:lumMod val="75000"/>
              </a:schemeClr>
            </a:solidFill>
            <a:ln>
              <a:solidFill>
                <a:schemeClr val="tx1"/>
              </a:solidFill>
            </a:ln>
          </p:spPr>
          <p:txBody>
            <a:bodyPr wrap="square">
              <a:spAutoFit/>
            </a:bodyPr>
            <a:lstStyle/>
            <a:p>
              <a:pPr fontAlgn="base"/>
              <a:r>
                <a:rPr lang="en-US" sz="1600" dirty="0">
                  <a:solidFill>
                    <a:schemeClr val="bg1"/>
                  </a:solidFill>
                </a:rPr>
                <a:t>The latter-day Church will spread throughout the earth, aided by the leaven of the testimonies of the Three Witnesses and the latter-day scriptures.</a:t>
              </a:r>
            </a:p>
          </p:txBody>
        </p:sp>
      </p:grpSp>
      <p:grpSp>
        <p:nvGrpSpPr>
          <p:cNvPr id="541" name="Group 540"/>
          <p:cNvGrpSpPr/>
          <p:nvPr/>
        </p:nvGrpSpPr>
        <p:grpSpPr>
          <a:xfrm>
            <a:off x="913954" y="4322435"/>
            <a:ext cx="2057400" cy="2349282"/>
            <a:chOff x="304800" y="4343400"/>
            <a:chExt cx="2057400" cy="2349282"/>
          </a:xfrm>
        </p:grpSpPr>
        <p:sp>
          <p:nvSpPr>
            <p:cNvPr id="138" name="Oval 137"/>
            <p:cNvSpPr/>
            <p:nvPr/>
          </p:nvSpPr>
          <p:spPr>
            <a:xfrm>
              <a:off x="990600" y="4343400"/>
              <a:ext cx="457200" cy="2286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04800" y="4876800"/>
              <a:ext cx="2057400" cy="1815882"/>
            </a:xfrm>
            <a:prstGeom prst="rect">
              <a:avLst/>
            </a:prstGeom>
            <a:solidFill>
              <a:schemeClr val="accent4">
                <a:lumMod val="75000"/>
              </a:schemeClr>
            </a:solidFill>
            <a:ln>
              <a:solidFill>
                <a:schemeClr val="tx1"/>
              </a:solidFill>
            </a:ln>
          </p:spPr>
          <p:txBody>
            <a:bodyPr wrap="square">
              <a:spAutoFit/>
            </a:bodyPr>
            <a:lstStyle/>
            <a:p>
              <a:pPr fontAlgn="base"/>
              <a:r>
                <a:rPr lang="en-US" sz="1600" dirty="0">
                  <a:solidFill>
                    <a:schemeClr val="bg1"/>
                  </a:solidFill>
                </a:rPr>
                <a:t>The Church of Jesus Christ will be restored. From small beginnings it will grow, spread, and become a majestic worldwide Church.</a:t>
              </a:r>
            </a:p>
          </p:txBody>
        </p:sp>
      </p:grpSp>
      <p:grpSp>
        <p:nvGrpSpPr>
          <p:cNvPr id="2132" name="Group 2131">
            <a:extLst>
              <a:ext uri="{FF2B5EF4-FFF2-40B4-BE49-F238E27FC236}">
                <a16:creationId xmlns:a16="http://schemas.microsoft.com/office/drawing/2014/main" id="{45CA0DB1-4A0B-8B4B-A7A9-C29304AD6CD9}"/>
              </a:ext>
            </a:extLst>
          </p:cNvPr>
          <p:cNvGrpSpPr/>
          <p:nvPr/>
        </p:nvGrpSpPr>
        <p:grpSpPr>
          <a:xfrm>
            <a:off x="4876800" y="4495800"/>
            <a:ext cx="2667000" cy="2220218"/>
            <a:chOff x="4876800" y="4495800"/>
            <a:chExt cx="2667000" cy="2220218"/>
          </a:xfrm>
        </p:grpSpPr>
        <p:grpSp>
          <p:nvGrpSpPr>
            <p:cNvPr id="140" name="Group 21"/>
            <p:cNvGrpSpPr/>
            <p:nvPr/>
          </p:nvGrpSpPr>
          <p:grpSpPr>
            <a:xfrm rot="20878134">
              <a:off x="5257800" y="4495800"/>
              <a:ext cx="1147268" cy="1000597"/>
              <a:chOff x="2743200" y="2590800"/>
              <a:chExt cx="2133600" cy="2285999"/>
            </a:xfrm>
          </p:grpSpPr>
          <p:sp>
            <p:nvSpPr>
              <p:cNvPr id="141" name="Oval 140"/>
              <p:cNvSpPr/>
              <p:nvPr/>
            </p:nvSpPr>
            <p:spPr>
              <a:xfrm>
                <a:off x="2752165" y="2590800"/>
                <a:ext cx="2106706"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0800000">
                <a:off x="2752165" y="2895600"/>
                <a:ext cx="2106706"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10800000">
                <a:off x="2833192" y="2971800"/>
                <a:ext cx="1944652"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a:off x="2743200" y="3581400"/>
                <a:ext cx="2133600" cy="77958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a:off x="2832100" y="3692769"/>
                <a:ext cx="1955800" cy="55684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rot="10800000">
                <a:off x="2743200" y="4360984"/>
                <a:ext cx="2133600" cy="515815"/>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27"/>
              <p:cNvGrpSpPr/>
              <p:nvPr/>
            </p:nvGrpSpPr>
            <p:grpSpPr>
              <a:xfrm>
                <a:off x="3124200" y="3505200"/>
                <a:ext cx="381000" cy="304800"/>
                <a:chOff x="1295400" y="5181600"/>
                <a:chExt cx="1066800" cy="762000"/>
              </a:xfrm>
            </p:grpSpPr>
            <p:sp>
              <p:nvSpPr>
                <p:cNvPr id="173" name="Trapezoid 19"/>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22"/>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28"/>
              <p:cNvGrpSpPr/>
              <p:nvPr/>
            </p:nvGrpSpPr>
            <p:grpSpPr>
              <a:xfrm>
                <a:off x="3962400" y="3505200"/>
                <a:ext cx="381000" cy="304800"/>
                <a:chOff x="1295400" y="5181600"/>
                <a:chExt cx="1066800" cy="762000"/>
              </a:xfrm>
            </p:grpSpPr>
            <p:sp>
              <p:nvSpPr>
                <p:cNvPr id="166" name="Trapezoid 165"/>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rapezoid 148"/>
              <p:cNvSpPr/>
              <p:nvPr/>
            </p:nvSpPr>
            <p:spPr>
              <a:xfrm rot="10800000">
                <a:off x="3276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10800000">
                <a:off x="4038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10800000">
                <a:off x="33528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10800000">
                <a:off x="40386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43"/>
              <p:cNvGrpSpPr/>
              <p:nvPr/>
            </p:nvGrpSpPr>
            <p:grpSpPr>
              <a:xfrm>
                <a:off x="3581400" y="2743200"/>
                <a:ext cx="381000" cy="304800"/>
                <a:chOff x="1066800" y="4495800"/>
                <a:chExt cx="1143000" cy="1044388"/>
              </a:xfrm>
            </p:grpSpPr>
            <p:sp>
              <p:nvSpPr>
                <p:cNvPr id="163" name="Trapezoid 162"/>
                <p:cNvSpPr/>
                <p:nvPr/>
              </p:nvSpPr>
              <p:spPr>
                <a:xfrm rot="10800000">
                  <a:off x="1066800" y="50292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1564341" y="5078506"/>
                  <a:ext cx="152400" cy="381000"/>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flipH="1">
                  <a:off x="1066800" y="44958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56"/>
              <p:cNvGrpSpPr/>
              <p:nvPr/>
            </p:nvGrpSpPr>
            <p:grpSpPr>
              <a:xfrm>
                <a:off x="3581400" y="4343400"/>
                <a:ext cx="304800" cy="457200"/>
                <a:chOff x="6705600" y="4419600"/>
                <a:chExt cx="838200" cy="1295400"/>
              </a:xfrm>
            </p:grpSpPr>
            <p:sp>
              <p:nvSpPr>
                <p:cNvPr id="155" name="Trapezoid 154"/>
                <p:cNvSpPr/>
                <p:nvPr/>
              </p:nvSpPr>
              <p:spPr>
                <a:xfrm rot="10800000">
                  <a:off x="6705600" y="4419600"/>
                  <a:ext cx="762000" cy="304800"/>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53"/>
                <p:cNvGrpSpPr/>
                <p:nvPr/>
              </p:nvGrpSpPr>
              <p:grpSpPr>
                <a:xfrm>
                  <a:off x="6705600" y="4495800"/>
                  <a:ext cx="838200" cy="1219200"/>
                  <a:chOff x="5715000" y="3294529"/>
                  <a:chExt cx="1066800" cy="1506071"/>
                </a:xfrm>
              </p:grpSpPr>
              <p:sp>
                <p:nvSpPr>
                  <p:cNvPr id="158" name="Block Arc 157"/>
                  <p:cNvSpPr/>
                  <p:nvPr/>
                </p:nvSpPr>
                <p:spPr>
                  <a:xfrm>
                    <a:off x="5827059" y="3294529"/>
                    <a:ext cx="838200"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Rounded Rectangle 158"/>
                  <p:cNvSpPr/>
                  <p:nvPr/>
                </p:nvSpPr>
                <p:spPr>
                  <a:xfrm>
                    <a:off x="5715000" y="3733800"/>
                    <a:ext cx="1066800"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52"/>
                  <p:cNvGrpSpPr/>
                  <p:nvPr/>
                </p:nvGrpSpPr>
                <p:grpSpPr>
                  <a:xfrm>
                    <a:off x="6140824" y="4007224"/>
                    <a:ext cx="228600" cy="493059"/>
                    <a:chOff x="6096000" y="4038600"/>
                    <a:chExt cx="304800" cy="569259"/>
                  </a:xfrm>
                </p:grpSpPr>
                <p:sp>
                  <p:nvSpPr>
                    <p:cNvPr id="161" name="Trapezoid 160"/>
                    <p:cNvSpPr/>
                    <p:nvPr/>
                  </p:nvSpPr>
                  <p:spPr>
                    <a:xfrm>
                      <a:off x="6140824" y="4226859"/>
                      <a:ext cx="228600" cy="381000"/>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6096000" y="4038600"/>
                      <a:ext cx="3048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7" name="Rounded Rectangle 156"/>
                <p:cNvSpPr/>
                <p:nvPr/>
              </p:nvSpPr>
              <p:spPr>
                <a:xfrm>
                  <a:off x="7010400" y="4459941"/>
                  <a:ext cx="152399" cy="228600"/>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 name="Group 196"/>
            <p:cNvGrpSpPr/>
            <p:nvPr/>
          </p:nvGrpSpPr>
          <p:grpSpPr>
            <a:xfrm rot="2865227">
              <a:off x="6278640" y="4824987"/>
              <a:ext cx="632986" cy="609600"/>
              <a:chOff x="2398732" y="4297349"/>
              <a:chExt cx="2425254" cy="2146963"/>
            </a:xfrm>
            <a:solidFill>
              <a:schemeClr val="accent2">
                <a:lumMod val="40000"/>
                <a:lumOff val="60000"/>
              </a:schemeClr>
            </a:solidFill>
          </p:grpSpPr>
          <p:grpSp>
            <p:nvGrpSpPr>
              <p:cNvPr id="180" name="Group 179"/>
              <p:cNvGrpSpPr/>
              <p:nvPr/>
            </p:nvGrpSpPr>
            <p:grpSpPr>
              <a:xfrm rot="20090452">
                <a:off x="2398732" y="4297349"/>
                <a:ext cx="2425254" cy="2146963"/>
                <a:chOff x="1780554" y="3276600"/>
                <a:chExt cx="2718272" cy="2322370"/>
              </a:xfrm>
              <a:grpFill/>
            </p:grpSpPr>
            <p:sp>
              <p:nvSpPr>
                <p:cNvPr id="181" name="Oval 180"/>
                <p:cNvSpPr/>
                <p:nvPr/>
              </p:nvSpPr>
              <p:spPr>
                <a:xfrm>
                  <a:off x="2590800" y="3276600"/>
                  <a:ext cx="1066800" cy="2133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20055470">
                  <a:off x="2531718" y="3387504"/>
                  <a:ext cx="980817" cy="2057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544530" flipH="1">
                  <a:off x="2836518" y="3387505"/>
                  <a:ext cx="980817" cy="2057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8999403">
                  <a:off x="2299905" y="3633498"/>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2600597" flipH="1">
                  <a:off x="3061905" y="3633497"/>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7864265">
                  <a:off x="2296872" y="3849874"/>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3735735" flipH="1">
                  <a:off x="3129707" y="3892658"/>
                  <a:ext cx="932835" cy="180540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5"/>
                <p:cNvGrpSpPr/>
                <p:nvPr/>
              </p:nvGrpSpPr>
              <p:grpSpPr>
                <a:xfrm>
                  <a:off x="2133600" y="5105400"/>
                  <a:ext cx="2057400" cy="381000"/>
                  <a:chOff x="1752600" y="6172199"/>
                  <a:chExt cx="2667000" cy="739207"/>
                </a:xfrm>
                <a:grpFill/>
              </p:grpSpPr>
              <p:sp>
                <p:nvSpPr>
                  <p:cNvPr id="191" name="Oval 11"/>
                  <p:cNvSpPr/>
                  <p:nvPr/>
                </p:nvSpPr>
                <p:spPr>
                  <a:xfrm rot="5400000" flipH="1">
                    <a:off x="2830796" y="53988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5400000" flipH="1">
                    <a:off x="2906996" y="52464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5400000" flipH="1">
                    <a:off x="2906996" y="50940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5400000" flipH="1">
                    <a:off x="2857500" y="5448299"/>
                    <a:ext cx="533400" cy="2286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Teardrop 188"/>
                <p:cNvSpPr/>
                <p:nvPr/>
              </p:nvSpPr>
              <p:spPr>
                <a:xfrm rot="8006983">
                  <a:off x="2480006" y="3868254"/>
                  <a:ext cx="1362581" cy="13305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362200" y="3581400"/>
                  <a:ext cx="1600200" cy="1600200"/>
                </a:xfrm>
                <a:prstGeom prst="ellipse">
                  <a:avLst/>
                </a:prstGeom>
                <a:grp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Oval 195"/>
              <p:cNvSpPr/>
              <p:nvPr/>
            </p:nvSpPr>
            <p:spPr>
              <a:xfrm rot="2226187" flipH="1">
                <a:off x="3855017" y="5235220"/>
                <a:ext cx="543407" cy="10895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352800" y="57912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Rectangle 197"/>
            <p:cNvSpPr/>
            <p:nvPr/>
          </p:nvSpPr>
          <p:spPr>
            <a:xfrm>
              <a:off x="4876800" y="5638800"/>
              <a:ext cx="2667000" cy="1077218"/>
            </a:xfrm>
            <a:prstGeom prst="rect">
              <a:avLst/>
            </a:prstGeom>
            <a:solidFill>
              <a:schemeClr val="accent4">
                <a:lumMod val="75000"/>
              </a:schemeClr>
            </a:solidFill>
            <a:ln>
              <a:solidFill>
                <a:schemeClr val="tx1"/>
              </a:solidFill>
            </a:ln>
          </p:spPr>
          <p:txBody>
            <a:bodyPr wrap="square">
              <a:spAutoFit/>
            </a:bodyPr>
            <a:lstStyle/>
            <a:p>
              <a:pPr fontAlgn="base"/>
              <a:r>
                <a:rPr lang="en-US" sz="1600" dirty="0">
                  <a:solidFill>
                    <a:schemeClr val="bg1"/>
                  </a:solidFill>
                </a:rPr>
                <a:t>The righteous will gather to the kingdom of God. Latter-day Saints will sacrifice and work to build Zion.</a:t>
              </a:r>
            </a:p>
          </p:txBody>
        </p:sp>
      </p:grpSp>
      <p:grpSp>
        <p:nvGrpSpPr>
          <p:cNvPr id="546" name="Group 545"/>
          <p:cNvGrpSpPr/>
          <p:nvPr/>
        </p:nvGrpSpPr>
        <p:grpSpPr>
          <a:xfrm>
            <a:off x="8636706" y="3456622"/>
            <a:ext cx="2268632" cy="3093660"/>
            <a:chOff x="6477000" y="3505200"/>
            <a:chExt cx="2268632" cy="3093660"/>
          </a:xfrm>
        </p:grpSpPr>
        <p:grpSp>
          <p:nvGrpSpPr>
            <p:cNvPr id="538" name="Group 537"/>
            <p:cNvGrpSpPr/>
            <p:nvPr/>
          </p:nvGrpSpPr>
          <p:grpSpPr>
            <a:xfrm>
              <a:off x="6477000" y="3505200"/>
              <a:ext cx="2268632" cy="1383013"/>
              <a:chOff x="3657600" y="2743200"/>
              <a:chExt cx="4249832" cy="2590800"/>
            </a:xfrm>
          </p:grpSpPr>
          <p:grpSp>
            <p:nvGrpSpPr>
              <p:cNvPr id="199" name="Group 363"/>
              <p:cNvGrpSpPr/>
              <p:nvPr/>
            </p:nvGrpSpPr>
            <p:grpSpPr>
              <a:xfrm>
                <a:off x="4191000" y="4343400"/>
                <a:ext cx="1104899" cy="533400"/>
                <a:chOff x="8382000" y="990600"/>
                <a:chExt cx="1104899" cy="762000"/>
              </a:xfrm>
            </p:grpSpPr>
            <p:sp>
              <p:nvSpPr>
                <p:cNvPr id="200" name="Isosceles Triangle 199"/>
                <p:cNvSpPr/>
                <p:nvPr/>
              </p:nvSpPr>
              <p:spPr>
                <a:xfrm rot="15933779">
                  <a:off x="8801099" y="1016099"/>
                  <a:ext cx="685800" cy="6858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8382000" y="990600"/>
                  <a:ext cx="990600" cy="762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366"/>
              <p:cNvGrpSpPr/>
              <p:nvPr/>
            </p:nvGrpSpPr>
            <p:grpSpPr>
              <a:xfrm rot="1098456">
                <a:off x="5257800" y="4114800"/>
                <a:ext cx="1104899" cy="533400"/>
                <a:chOff x="8382000" y="990600"/>
                <a:chExt cx="1104899" cy="762000"/>
              </a:xfrm>
            </p:grpSpPr>
            <p:sp>
              <p:nvSpPr>
                <p:cNvPr id="203" name="Isosceles Triangle 202"/>
                <p:cNvSpPr/>
                <p:nvPr/>
              </p:nvSpPr>
              <p:spPr>
                <a:xfrm rot="15933779">
                  <a:off x="8801099" y="1016099"/>
                  <a:ext cx="685800" cy="6858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8382000" y="990600"/>
                  <a:ext cx="990600" cy="762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369"/>
              <p:cNvGrpSpPr/>
              <p:nvPr/>
            </p:nvGrpSpPr>
            <p:grpSpPr>
              <a:xfrm rot="1369629">
                <a:off x="6047908" y="4124417"/>
                <a:ext cx="1104899" cy="514074"/>
                <a:chOff x="8382000" y="990600"/>
                <a:chExt cx="1104899" cy="762000"/>
              </a:xfrm>
            </p:grpSpPr>
            <p:sp>
              <p:nvSpPr>
                <p:cNvPr id="206" name="Isosceles Triangle 205"/>
                <p:cNvSpPr/>
                <p:nvPr/>
              </p:nvSpPr>
              <p:spPr>
                <a:xfrm rot="15933779">
                  <a:off x="8801099" y="1016099"/>
                  <a:ext cx="685800" cy="6858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8382000" y="990600"/>
                  <a:ext cx="990600" cy="762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347"/>
              <p:cNvGrpSpPr/>
              <p:nvPr/>
            </p:nvGrpSpPr>
            <p:grpSpPr>
              <a:xfrm>
                <a:off x="3657600" y="2743200"/>
                <a:ext cx="4249832" cy="2590800"/>
                <a:chOff x="381000" y="228600"/>
                <a:chExt cx="7977949" cy="4863550"/>
              </a:xfrm>
            </p:grpSpPr>
            <p:grpSp>
              <p:nvGrpSpPr>
                <p:cNvPr id="209" name="Group 165"/>
                <p:cNvGrpSpPr/>
                <p:nvPr/>
              </p:nvGrpSpPr>
              <p:grpSpPr>
                <a:xfrm>
                  <a:off x="381000" y="228600"/>
                  <a:ext cx="7804836" cy="2811257"/>
                  <a:chOff x="533400" y="2971800"/>
                  <a:chExt cx="7804836" cy="2811257"/>
                </a:xfrm>
              </p:grpSpPr>
              <p:grpSp>
                <p:nvGrpSpPr>
                  <p:cNvPr id="382" name="Group 49"/>
                  <p:cNvGrpSpPr/>
                  <p:nvPr/>
                </p:nvGrpSpPr>
                <p:grpSpPr>
                  <a:xfrm>
                    <a:off x="533400" y="3352800"/>
                    <a:ext cx="2318436" cy="2430257"/>
                    <a:chOff x="1110564" y="792455"/>
                    <a:chExt cx="4739687" cy="4968287"/>
                  </a:xfrm>
                </p:grpSpPr>
                <p:grpSp>
                  <p:nvGrpSpPr>
                    <p:cNvPr id="506" name="Group 1"/>
                    <p:cNvGrpSpPr/>
                    <p:nvPr/>
                  </p:nvGrpSpPr>
                  <p:grpSpPr>
                    <a:xfrm rot="18433119">
                      <a:off x="916210" y="2135953"/>
                      <a:ext cx="3063287" cy="376292"/>
                      <a:chOff x="2819400" y="1600200"/>
                      <a:chExt cx="8458200" cy="381000"/>
                    </a:xfrm>
                  </p:grpSpPr>
                  <p:sp>
                    <p:nvSpPr>
                      <p:cNvPr id="531"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7" name="Group 9"/>
                    <p:cNvGrpSpPr/>
                    <p:nvPr/>
                  </p:nvGrpSpPr>
                  <p:grpSpPr>
                    <a:xfrm rot="2494695">
                      <a:off x="2786964" y="2035859"/>
                      <a:ext cx="3063287" cy="376292"/>
                      <a:chOff x="2819400" y="1600200"/>
                      <a:chExt cx="8458200" cy="381000"/>
                    </a:xfrm>
                  </p:grpSpPr>
                  <p:sp>
                    <p:nvSpPr>
                      <p:cNvPr id="524" name="Flowchart: Summing Junction 1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lowchart: Summing Junction 1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lowchart: Summing Junction 1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lowchart: Summing Junction 1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lowchart: Summing Junction 1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lowchart: Summing Junction 1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lowchart: Summing Junction 1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8" name="Group 17"/>
                    <p:cNvGrpSpPr/>
                    <p:nvPr/>
                  </p:nvGrpSpPr>
                  <p:grpSpPr>
                    <a:xfrm rot="18433119">
                      <a:off x="2897410" y="4040953"/>
                      <a:ext cx="3063287" cy="376292"/>
                      <a:chOff x="2819400" y="1600200"/>
                      <a:chExt cx="8458200" cy="381000"/>
                    </a:xfrm>
                  </p:grpSpPr>
                  <p:sp>
                    <p:nvSpPr>
                      <p:cNvPr id="517" name="Flowchart: Summing Junction 1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lowchart: Summing Junction 1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lowchart: Summing Junction 2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lowchart: Summing Junction 2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lowchart: Summing Junction 2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lowchart: Summing Junction 2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lowchart: Summing Junction 2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9" name="Group 25"/>
                    <p:cNvGrpSpPr/>
                    <p:nvPr/>
                  </p:nvGrpSpPr>
                  <p:grpSpPr>
                    <a:xfrm rot="2494695">
                      <a:off x="1110564" y="4169459"/>
                      <a:ext cx="3063287" cy="376292"/>
                      <a:chOff x="2819400" y="1600200"/>
                      <a:chExt cx="8458200" cy="381000"/>
                    </a:xfrm>
                  </p:grpSpPr>
                  <p:sp>
                    <p:nvSpPr>
                      <p:cNvPr id="510" name="Flowchart: Summing Junction 509"/>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lowchart: Summing Junction 510"/>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lowchart: Summing Junction 511"/>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lowchart: Summing Junction 51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lowchart: Summing Junction 51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lowchart: Summing Junction 51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lowchart: Summing Junction 51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3" name="Group 33"/>
                  <p:cNvGrpSpPr/>
                  <p:nvPr/>
                </p:nvGrpSpPr>
                <p:grpSpPr>
                  <a:xfrm>
                    <a:off x="1524000" y="3429000"/>
                    <a:ext cx="2000937" cy="245794"/>
                    <a:chOff x="2819400" y="1600200"/>
                    <a:chExt cx="8458200" cy="381000"/>
                  </a:xfrm>
                </p:grpSpPr>
                <p:sp>
                  <p:nvSpPr>
                    <p:cNvPr id="499" name="Flowchart: Summing Junction 49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lowchart: Summing Junction 49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lowchart: Summing Junction 50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lowchart: Summing Junction 50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lowchart: Summing Junction 50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lowchart: Summing Junction 50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lowchart: Summing Junction 50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50"/>
                  <p:cNvGrpSpPr/>
                  <p:nvPr/>
                </p:nvGrpSpPr>
                <p:grpSpPr>
                  <a:xfrm>
                    <a:off x="2438400" y="3352800"/>
                    <a:ext cx="2318436" cy="2430257"/>
                    <a:chOff x="1110564" y="792455"/>
                    <a:chExt cx="4739687" cy="4968287"/>
                  </a:xfrm>
                </p:grpSpPr>
                <p:grpSp>
                  <p:nvGrpSpPr>
                    <p:cNvPr id="467" name="Group 1"/>
                    <p:cNvGrpSpPr/>
                    <p:nvPr/>
                  </p:nvGrpSpPr>
                  <p:grpSpPr>
                    <a:xfrm rot="18433119">
                      <a:off x="916210" y="2135953"/>
                      <a:ext cx="3063287" cy="376292"/>
                      <a:chOff x="2819400" y="1600200"/>
                      <a:chExt cx="8458200" cy="381000"/>
                    </a:xfrm>
                  </p:grpSpPr>
                  <p:sp>
                    <p:nvSpPr>
                      <p:cNvPr id="492"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9"/>
                    <p:cNvGrpSpPr/>
                    <p:nvPr/>
                  </p:nvGrpSpPr>
                  <p:grpSpPr>
                    <a:xfrm rot="2494695">
                      <a:off x="2786964" y="2035859"/>
                      <a:ext cx="3063287" cy="376292"/>
                      <a:chOff x="2819400" y="1600200"/>
                      <a:chExt cx="8458200" cy="381000"/>
                    </a:xfrm>
                  </p:grpSpPr>
                  <p:sp>
                    <p:nvSpPr>
                      <p:cNvPr id="485" name="Flowchart: Summing Junction 48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lowchart: Summing Junction 48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lowchart: Summing Junction 48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lowchart: Summing Junction 48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lowchart: Summing Junction 48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lowchart: Summing Junction 48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lowchart: Summing Junction 49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17"/>
                    <p:cNvGrpSpPr/>
                    <p:nvPr/>
                  </p:nvGrpSpPr>
                  <p:grpSpPr>
                    <a:xfrm rot="18433119">
                      <a:off x="2897410" y="4040953"/>
                      <a:ext cx="3063287" cy="376292"/>
                      <a:chOff x="2819400" y="1600200"/>
                      <a:chExt cx="8458200" cy="381000"/>
                    </a:xfrm>
                  </p:grpSpPr>
                  <p:sp>
                    <p:nvSpPr>
                      <p:cNvPr id="478" name="Flowchart: Summing Junction 477"/>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lowchart: Summing Junction 478"/>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lowchart: Summing Junction 479"/>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Flowchart: Summing Junction 480"/>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lowchart: Summing Junction 481"/>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lowchart: Summing Junction 482"/>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Flowchart: Summing Junction 483"/>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25"/>
                    <p:cNvGrpSpPr/>
                    <p:nvPr/>
                  </p:nvGrpSpPr>
                  <p:grpSpPr>
                    <a:xfrm rot="2494695">
                      <a:off x="1110564" y="4169459"/>
                      <a:ext cx="3063287" cy="376292"/>
                      <a:chOff x="2819400" y="1600200"/>
                      <a:chExt cx="8458200" cy="381000"/>
                    </a:xfrm>
                  </p:grpSpPr>
                  <p:sp>
                    <p:nvSpPr>
                      <p:cNvPr id="471" name="Flowchart: Summing Junction 47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lowchart: Summing Junction 47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lowchart: Summing Junction 47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lowchart: Summing Junction 47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Flowchart: Summing Junction 47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lowchart: Summing Junction 47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Flowchart: Summing Junction 47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5" name="Group 83"/>
                  <p:cNvGrpSpPr/>
                  <p:nvPr/>
                </p:nvGrpSpPr>
                <p:grpSpPr>
                  <a:xfrm>
                    <a:off x="4267200" y="3124200"/>
                    <a:ext cx="2318436" cy="2430257"/>
                    <a:chOff x="1110564" y="792455"/>
                    <a:chExt cx="4739687" cy="4968287"/>
                  </a:xfrm>
                </p:grpSpPr>
                <p:grpSp>
                  <p:nvGrpSpPr>
                    <p:cNvPr id="435" name="Group 1"/>
                    <p:cNvGrpSpPr/>
                    <p:nvPr/>
                  </p:nvGrpSpPr>
                  <p:grpSpPr>
                    <a:xfrm rot="18433119">
                      <a:off x="916210" y="2135953"/>
                      <a:ext cx="3063287" cy="376292"/>
                      <a:chOff x="2819400" y="1600200"/>
                      <a:chExt cx="8458200" cy="381000"/>
                    </a:xfrm>
                  </p:grpSpPr>
                  <p:sp>
                    <p:nvSpPr>
                      <p:cNvPr id="460"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9"/>
                    <p:cNvGrpSpPr/>
                    <p:nvPr/>
                  </p:nvGrpSpPr>
                  <p:grpSpPr>
                    <a:xfrm rot="2494695">
                      <a:off x="2786964" y="2035859"/>
                      <a:ext cx="3063287" cy="376292"/>
                      <a:chOff x="2819400" y="1600200"/>
                      <a:chExt cx="8458200" cy="381000"/>
                    </a:xfrm>
                  </p:grpSpPr>
                  <p:sp>
                    <p:nvSpPr>
                      <p:cNvPr id="453" name="Flowchart: Summing Junction 45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lowchart: Summing Junction 45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lowchart: Summing Junction 45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lowchart: Summing Junction 45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lowchart: Summing Junction 45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lowchart: Summing Junction 45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lowchart: Summing Junction 45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7" name="Group 17"/>
                    <p:cNvGrpSpPr/>
                    <p:nvPr/>
                  </p:nvGrpSpPr>
                  <p:grpSpPr>
                    <a:xfrm rot="18433119">
                      <a:off x="2897410" y="4040953"/>
                      <a:ext cx="3063287" cy="376292"/>
                      <a:chOff x="2819400" y="1600200"/>
                      <a:chExt cx="8458200" cy="381000"/>
                    </a:xfrm>
                  </p:grpSpPr>
                  <p:sp>
                    <p:nvSpPr>
                      <p:cNvPr id="446" name="Flowchart: Summing Junction 44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lowchart: Summing Junction 44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lowchart: Summing Junction 44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lowchart: Summing Junction 44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lowchart: Summing Junction 44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lowchart: Summing Junction 45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lowchart: Summing Junction 45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25"/>
                    <p:cNvGrpSpPr/>
                    <p:nvPr/>
                  </p:nvGrpSpPr>
                  <p:grpSpPr>
                    <a:xfrm rot="2494695">
                      <a:off x="1110564" y="4169459"/>
                      <a:ext cx="3063287" cy="376292"/>
                      <a:chOff x="2819400" y="1600200"/>
                      <a:chExt cx="8458200" cy="381000"/>
                    </a:xfrm>
                  </p:grpSpPr>
                  <p:sp>
                    <p:nvSpPr>
                      <p:cNvPr id="439" name="Flowchart: Summing Junction 43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Flowchart: Summing Junction 43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Flowchart: Summing Junction 44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lowchart: Summing Junction 44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lowchart: Summing Junction 44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lowchart: Summing Junction 44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lowchart: Summing Junction 44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6" name="Group 116"/>
                  <p:cNvGrpSpPr/>
                  <p:nvPr/>
                </p:nvGrpSpPr>
                <p:grpSpPr>
                  <a:xfrm>
                    <a:off x="6019800" y="2971800"/>
                    <a:ext cx="2318436" cy="2430257"/>
                    <a:chOff x="1110564" y="792455"/>
                    <a:chExt cx="4739687" cy="4968287"/>
                  </a:xfrm>
                </p:grpSpPr>
                <p:grpSp>
                  <p:nvGrpSpPr>
                    <p:cNvPr id="403" name="Group 1"/>
                    <p:cNvGrpSpPr/>
                    <p:nvPr/>
                  </p:nvGrpSpPr>
                  <p:grpSpPr>
                    <a:xfrm rot="18433119">
                      <a:off x="916210" y="2135953"/>
                      <a:ext cx="3063287" cy="376292"/>
                      <a:chOff x="2819400" y="1600200"/>
                      <a:chExt cx="8458200" cy="381000"/>
                    </a:xfrm>
                  </p:grpSpPr>
                  <p:sp>
                    <p:nvSpPr>
                      <p:cNvPr id="428"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9"/>
                    <p:cNvGrpSpPr/>
                    <p:nvPr/>
                  </p:nvGrpSpPr>
                  <p:grpSpPr>
                    <a:xfrm rot="2494695">
                      <a:off x="2786964" y="2035859"/>
                      <a:ext cx="3063287" cy="376292"/>
                      <a:chOff x="2819400" y="1600200"/>
                      <a:chExt cx="8458200" cy="381000"/>
                    </a:xfrm>
                  </p:grpSpPr>
                  <p:sp>
                    <p:nvSpPr>
                      <p:cNvPr id="421" name="Flowchart: Summing Junction 42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lowchart: Summing Junction 42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lowchart: Summing Junction 42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lowchart: Summing Junction 42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lowchart: Summing Junction 42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lowchart: Summing Junction 42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lowchart: Summing Junction 42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5" name="Group 17"/>
                    <p:cNvGrpSpPr/>
                    <p:nvPr/>
                  </p:nvGrpSpPr>
                  <p:grpSpPr>
                    <a:xfrm rot="18433119">
                      <a:off x="2897410" y="4040953"/>
                      <a:ext cx="3063287" cy="376292"/>
                      <a:chOff x="2819400" y="1600200"/>
                      <a:chExt cx="8458200" cy="381000"/>
                    </a:xfrm>
                  </p:grpSpPr>
                  <p:sp>
                    <p:nvSpPr>
                      <p:cNvPr id="414" name="Flowchart: Summing Junction 413"/>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lowchart: Summing Junction 414"/>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lowchart: Summing Junction 415"/>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lowchart: Summing Junction 416"/>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lowchart: Summing Junction 417"/>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lowchart: Summing Junction 418"/>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lowchart: Summing Junction 419"/>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25"/>
                    <p:cNvGrpSpPr/>
                    <p:nvPr/>
                  </p:nvGrpSpPr>
                  <p:grpSpPr>
                    <a:xfrm rot="2494695">
                      <a:off x="1110564" y="4169459"/>
                      <a:ext cx="3063287" cy="376292"/>
                      <a:chOff x="2819400" y="1600200"/>
                      <a:chExt cx="8458200" cy="381000"/>
                    </a:xfrm>
                  </p:grpSpPr>
                  <p:sp>
                    <p:nvSpPr>
                      <p:cNvPr id="407" name="Flowchart: Summing Junction 40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lowchart: Summing Junction 407"/>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lowchart: Summing Junction 408"/>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lowchart: Summing Junction 409"/>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lowchart: Summing Junction 41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lowchart: Summing Junction 41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lowchart: Summing Junction 41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7" name="Group 149"/>
                  <p:cNvGrpSpPr/>
                  <p:nvPr/>
                </p:nvGrpSpPr>
                <p:grpSpPr>
                  <a:xfrm rot="21046076">
                    <a:off x="3352800" y="3352800"/>
                    <a:ext cx="2000937" cy="245794"/>
                    <a:chOff x="2819400" y="1600200"/>
                    <a:chExt cx="8458200" cy="381000"/>
                  </a:xfrm>
                </p:grpSpPr>
                <p:sp>
                  <p:nvSpPr>
                    <p:cNvPr id="396" name="Flowchart: Summing Junction 39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lowchart: Summing Junction 39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lowchart: Summing Junction 15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lowchart: Summing Junction 15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lowchart: Summing Junction 15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lowchart: Summing Junction 15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lowchart: Summing Junction 40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157"/>
                  <p:cNvGrpSpPr/>
                  <p:nvPr/>
                </p:nvGrpSpPr>
                <p:grpSpPr>
                  <a:xfrm rot="21046076">
                    <a:off x="5188357" y="3130716"/>
                    <a:ext cx="2000937" cy="245794"/>
                    <a:chOff x="2819400" y="1600200"/>
                    <a:chExt cx="8458200" cy="381000"/>
                  </a:xfrm>
                </p:grpSpPr>
                <p:sp>
                  <p:nvSpPr>
                    <p:cNvPr id="389" name="Flowchart: Summing Junction 38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lowchart: Summing Junction 38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lowchart: Summing Junction 39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lowchart: Summing Junction 39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lowchart: Summing Junction 39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lowchart: Summing Junction 39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lowchart: Summing Junction 39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49"/>
                <p:cNvGrpSpPr/>
                <p:nvPr/>
              </p:nvGrpSpPr>
              <p:grpSpPr>
                <a:xfrm rot="10800000">
                  <a:off x="6040513" y="2280893"/>
                  <a:ext cx="2318436" cy="2430257"/>
                  <a:chOff x="1110564" y="792455"/>
                  <a:chExt cx="4739687" cy="4968287"/>
                </a:xfrm>
              </p:grpSpPr>
              <p:grpSp>
                <p:nvGrpSpPr>
                  <p:cNvPr id="350" name="Group 1"/>
                  <p:cNvGrpSpPr/>
                  <p:nvPr/>
                </p:nvGrpSpPr>
                <p:grpSpPr>
                  <a:xfrm rot="18433119">
                    <a:off x="916210" y="2135953"/>
                    <a:ext cx="3063287" cy="376292"/>
                    <a:chOff x="2819400" y="1600200"/>
                    <a:chExt cx="8458200" cy="381000"/>
                  </a:xfrm>
                </p:grpSpPr>
                <p:sp>
                  <p:nvSpPr>
                    <p:cNvPr id="375"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9"/>
                  <p:cNvGrpSpPr/>
                  <p:nvPr/>
                </p:nvGrpSpPr>
                <p:grpSpPr>
                  <a:xfrm rot="2494695">
                    <a:off x="2786964" y="2035859"/>
                    <a:ext cx="3063287" cy="376292"/>
                    <a:chOff x="2819400" y="1600200"/>
                    <a:chExt cx="8458200" cy="381000"/>
                  </a:xfrm>
                </p:grpSpPr>
                <p:sp>
                  <p:nvSpPr>
                    <p:cNvPr id="368" name="Flowchart: Summing Junction 1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lowchart: Summing Junction 1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lowchart: Summing Junction 1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lowchart: Summing Junction 1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lowchart: Summing Junction 1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lowchart: Summing Junction 1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lowchart: Summing Junction 1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17"/>
                  <p:cNvGrpSpPr/>
                  <p:nvPr/>
                </p:nvGrpSpPr>
                <p:grpSpPr>
                  <a:xfrm rot="18433119">
                    <a:off x="2897410" y="4040953"/>
                    <a:ext cx="3063287" cy="376292"/>
                    <a:chOff x="2819400" y="1600200"/>
                    <a:chExt cx="8458200" cy="381000"/>
                  </a:xfrm>
                </p:grpSpPr>
                <p:sp>
                  <p:nvSpPr>
                    <p:cNvPr id="361" name="Flowchart: Summing Junction 36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lowchart: Summing Junction 36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Summing Junction 36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lowchart: Summing Junction 36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lowchart: Summing Junction 36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lowchart: Summing Junction 2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lowchart: Summing Junction 2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25"/>
                  <p:cNvGrpSpPr/>
                  <p:nvPr/>
                </p:nvGrpSpPr>
                <p:grpSpPr>
                  <a:xfrm rot="2494695">
                    <a:off x="1110564" y="4169459"/>
                    <a:ext cx="3063287" cy="376292"/>
                    <a:chOff x="2819400" y="1600200"/>
                    <a:chExt cx="8458200" cy="381000"/>
                  </a:xfrm>
                </p:grpSpPr>
                <p:sp>
                  <p:nvSpPr>
                    <p:cNvPr id="354" name="Flowchart: Summing Junction 2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lowchart: Summing Junction 354"/>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lowchart: Summing Junction 355"/>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lowchart: Summing Junction 356"/>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lowchart: Summing Junction 357"/>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Summing Junction 358"/>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lowchart: Summing Junction 359"/>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1" name="Group 33"/>
                <p:cNvGrpSpPr/>
                <p:nvPr/>
              </p:nvGrpSpPr>
              <p:grpSpPr>
                <a:xfrm rot="10800000">
                  <a:off x="5367412" y="4389156"/>
                  <a:ext cx="2000937" cy="245794"/>
                  <a:chOff x="2819400" y="1600200"/>
                  <a:chExt cx="8458200" cy="381000"/>
                </a:xfrm>
              </p:grpSpPr>
              <p:sp>
                <p:nvSpPr>
                  <p:cNvPr id="343" name="Flowchart: Summing Junction 34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lowchart: Summing Junction 34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lowchart: Summing Junction 34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lowchart: Summing Junction 34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lowchart: Summing Junction 34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lowchart: Summing Junction 34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lowchart: Summing Junction 34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50"/>
                <p:cNvGrpSpPr/>
                <p:nvPr/>
              </p:nvGrpSpPr>
              <p:grpSpPr>
                <a:xfrm rot="10800000">
                  <a:off x="4135513" y="2280893"/>
                  <a:ext cx="2318436" cy="2430257"/>
                  <a:chOff x="1110564" y="792455"/>
                  <a:chExt cx="4739687" cy="4968287"/>
                </a:xfrm>
              </p:grpSpPr>
              <p:grpSp>
                <p:nvGrpSpPr>
                  <p:cNvPr id="311" name="Group 1"/>
                  <p:cNvGrpSpPr/>
                  <p:nvPr/>
                </p:nvGrpSpPr>
                <p:grpSpPr>
                  <a:xfrm rot="18433119">
                    <a:off x="916210" y="2135953"/>
                    <a:ext cx="3063287" cy="376292"/>
                    <a:chOff x="2819400" y="1600200"/>
                    <a:chExt cx="8458200" cy="381000"/>
                  </a:xfrm>
                </p:grpSpPr>
                <p:sp>
                  <p:nvSpPr>
                    <p:cNvPr id="336"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9"/>
                  <p:cNvGrpSpPr/>
                  <p:nvPr/>
                </p:nvGrpSpPr>
                <p:grpSpPr>
                  <a:xfrm rot="2494695">
                    <a:off x="2786964" y="2035859"/>
                    <a:ext cx="3063287" cy="376292"/>
                    <a:chOff x="2819400" y="1600200"/>
                    <a:chExt cx="8458200" cy="381000"/>
                  </a:xfrm>
                </p:grpSpPr>
                <p:sp>
                  <p:nvSpPr>
                    <p:cNvPr id="329" name="Flowchart: Summing Junction 32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lowchart: Summing Junction 32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lowchart: Summing Junction 33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lowchart: Summing Junction 33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lowchart: Summing Junction 33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lowchart: Summing Junction 33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lowchart: Summing Junction 33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17"/>
                  <p:cNvGrpSpPr/>
                  <p:nvPr/>
                </p:nvGrpSpPr>
                <p:grpSpPr>
                  <a:xfrm rot="18433119">
                    <a:off x="2897410" y="4040953"/>
                    <a:ext cx="3063287" cy="376292"/>
                    <a:chOff x="2819400" y="1600200"/>
                    <a:chExt cx="8458200" cy="381000"/>
                  </a:xfrm>
                </p:grpSpPr>
                <p:sp>
                  <p:nvSpPr>
                    <p:cNvPr id="322" name="Flowchart: Summing Junction 321"/>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lowchart: Summing Junction 322"/>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lowchart: Summing Junction 323"/>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lowchart: Summing Junction 324"/>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lowchart: Summing Junction 325"/>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lowchart: Summing Junction 326"/>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lowchart: Summing Junction 327"/>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25"/>
                  <p:cNvGrpSpPr/>
                  <p:nvPr/>
                </p:nvGrpSpPr>
                <p:grpSpPr>
                  <a:xfrm rot="2494695">
                    <a:off x="1110564" y="4169459"/>
                    <a:ext cx="3063287" cy="376292"/>
                    <a:chOff x="2819400" y="1600200"/>
                    <a:chExt cx="8458200" cy="381000"/>
                  </a:xfrm>
                </p:grpSpPr>
                <p:sp>
                  <p:nvSpPr>
                    <p:cNvPr id="315" name="Flowchart: Summing Junction 5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lowchart: Summing Junction 5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lowchart: Summing Junction 5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lowchart: Summing Junction 5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lowchart: Summing Junction 31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lowchart: Summing Junction 31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lowchart: Summing Junction 32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83"/>
                <p:cNvGrpSpPr/>
                <p:nvPr/>
              </p:nvGrpSpPr>
              <p:grpSpPr>
                <a:xfrm rot="10800000">
                  <a:off x="2306713" y="2509493"/>
                  <a:ext cx="2318436" cy="2430257"/>
                  <a:chOff x="1110564" y="792455"/>
                  <a:chExt cx="4739687" cy="4968287"/>
                </a:xfrm>
              </p:grpSpPr>
              <p:grpSp>
                <p:nvGrpSpPr>
                  <p:cNvPr id="279" name="Group 1"/>
                  <p:cNvGrpSpPr/>
                  <p:nvPr/>
                </p:nvGrpSpPr>
                <p:grpSpPr>
                  <a:xfrm rot="18433119">
                    <a:off x="916210" y="2135953"/>
                    <a:ext cx="3063287" cy="376292"/>
                    <a:chOff x="2819400" y="1600200"/>
                    <a:chExt cx="8458200" cy="381000"/>
                  </a:xfrm>
                </p:grpSpPr>
                <p:sp>
                  <p:nvSpPr>
                    <p:cNvPr id="304"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9"/>
                  <p:cNvGrpSpPr/>
                  <p:nvPr/>
                </p:nvGrpSpPr>
                <p:grpSpPr>
                  <a:xfrm rot="2494695">
                    <a:off x="2786964" y="2035859"/>
                    <a:ext cx="3063287" cy="376292"/>
                    <a:chOff x="2819400" y="1600200"/>
                    <a:chExt cx="8458200" cy="381000"/>
                  </a:xfrm>
                </p:grpSpPr>
                <p:sp>
                  <p:nvSpPr>
                    <p:cNvPr id="297" name="Flowchart: Summing Junction 29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lowchart: Summing Junction 297"/>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lowchart: Summing Junction 298"/>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lowchart: Summing Junction 299"/>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lowchart: Summing Junction 30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lowchart: Summing Junction 30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lowchart: Summing Junction 30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7"/>
                  <p:cNvGrpSpPr/>
                  <p:nvPr/>
                </p:nvGrpSpPr>
                <p:grpSpPr>
                  <a:xfrm rot="18433119">
                    <a:off x="2897410" y="4040953"/>
                    <a:ext cx="3063287" cy="376292"/>
                    <a:chOff x="2819400" y="1600200"/>
                    <a:chExt cx="8458200" cy="381000"/>
                  </a:xfrm>
                </p:grpSpPr>
                <p:sp>
                  <p:nvSpPr>
                    <p:cNvPr id="290" name="Flowchart: Summing Junction 289"/>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Summing Junction 290"/>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lowchart: Summing Junction 291"/>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lowchart: Summing Junction 29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lowchart: Summing Junction 29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lowchart: Summing Junction 29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lowchart: Summing Junction 29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5"/>
                  <p:cNvGrpSpPr/>
                  <p:nvPr/>
                </p:nvGrpSpPr>
                <p:grpSpPr>
                  <a:xfrm rot="2494695">
                    <a:off x="1110564" y="4169459"/>
                    <a:ext cx="3063287" cy="376292"/>
                    <a:chOff x="2819400" y="1600200"/>
                    <a:chExt cx="8458200" cy="381000"/>
                  </a:xfrm>
                </p:grpSpPr>
                <p:sp>
                  <p:nvSpPr>
                    <p:cNvPr id="283" name="Flowchart: Summing Junction 28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lowchart: Summing Junction 28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lowchart: Summing Junction 28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lowchart: Summing Junction 28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lowchart: Summing Junction 28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lowchart: Summing Junction 28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lowchart: Summing Junction 28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4" name="Group 116"/>
                <p:cNvGrpSpPr/>
                <p:nvPr/>
              </p:nvGrpSpPr>
              <p:grpSpPr>
                <a:xfrm rot="10800000">
                  <a:off x="554113" y="2661893"/>
                  <a:ext cx="2318436" cy="2430257"/>
                  <a:chOff x="1110564" y="792455"/>
                  <a:chExt cx="4739687" cy="4968287"/>
                </a:xfrm>
              </p:grpSpPr>
              <p:grpSp>
                <p:nvGrpSpPr>
                  <p:cNvPr id="247" name="Group 1"/>
                  <p:cNvGrpSpPr/>
                  <p:nvPr/>
                </p:nvGrpSpPr>
                <p:grpSpPr>
                  <a:xfrm rot="18433119">
                    <a:off x="916210" y="2135953"/>
                    <a:ext cx="3063287" cy="376292"/>
                    <a:chOff x="2819400" y="1600200"/>
                    <a:chExt cx="8458200" cy="381000"/>
                  </a:xfrm>
                </p:grpSpPr>
                <p:sp>
                  <p:nvSpPr>
                    <p:cNvPr id="272"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9"/>
                  <p:cNvGrpSpPr/>
                  <p:nvPr/>
                </p:nvGrpSpPr>
                <p:grpSpPr>
                  <a:xfrm rot="2494695">
                    <a:off x="2786964" y="2035859"/>
                    <a:ext cx="3063287" cy="376292"/>
                    <a:chOff x="2819400" y="1600200"/>
                    <a:chExt cx="8458200" cy="381000"/>
                  </a:xfrm>
                </p:grpSpPr>
                <p:sp>
                  <p:nvSpPr>
                    <p:cNvPr id="265" name="Flowchart: Summing Junction 26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lowchart: Summing Junction 26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lowchart: Summing Junction 26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lowchart: Summing Junction 26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lowchart: Summing Junction 26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lowchart: Summing Junction 26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lowchart: Summing Junction 27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7"/>
                  <p:cNvGrpSpPr/>
                  <p:nvPr/>
                </p:nvGrpSpPr>
                <p:grpSpPr>
                  <a:xfrm rot="18433119">
                    <a:off x="2897410" y="4040953"/>
                    <a:ext cx="3063287" cy="376292"/>
                    <a:chOff x="2819400" y="1600200"/>
                    <a:chExt cx="8458200" cy="381000"/>
                  </a:xfrm>
                </p:grpSpPr>
                <p:sp>
                  <p:nvSpPr>
                    <p:cNvPr id="258" name="Flowchart: Summing Junction 257"/>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lowchart: Summing Junction 258"/>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lowchart: Summing Junction 259"/>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lowchart: Summing Junction 260"/>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lowchart: Summing Junction 261"/>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lowchart: Summing Junction 262"/>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Summing Junction 263"/>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5"/>
                  <p:cNvGrpSpPr/>
                  <p:nvPr/>
                </p:nvGrpSpPr>
                <p:grpSpPr>
                  <a:xfrm rot="2494695">
                    <a:off x="1110564" y="4169459"/>
                    <a:ext cx="3063287" cy="376292"/>
                    <a:chOff x="2819400" y="1600200"/>
                    <a:chExt cx="8458200" cy="381000"/>
                  </a:xfrm>
                </p:grpSpPr>
                <p:sp>
                  <p:nvSpPr>
                    <p:cNvPr id="251" name="Flowchart: Summing Junction 25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Summing Junction 25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Summing Junction 25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lowchart: Summing Junction 25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Summing Junction 25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lowchart: Summing Junction 25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lowchart: Summing Junction 25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5" name="Group 149"/>
                <p:cNvGrpSpPr/>
                <p:nvPr/>
              </p:nvGrpSpPr>
              <p:grpSpPr>
                <a:xfrm rot="10246076">
                  <a:off x="3538612" y="4465356"/>
                  <a:ext cx="2000937" cy="245794"/>
                  <a:chOff x="2819400" y="1600200"/>
                  <a:chExt cx="8458200" cy="381000"/>
                </a:xfrm>
              </p:grpSpPr>
              <p:sp>
                <p:nvSpPr>
                  <p:cNvPr id="240" name="Flowchart: Summing Junction 239"/>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lowchart: Summing Junction 240"/>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lowchart: Summing Junction 241"/>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Summing Junction 24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Summing Junction 24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Summing Junction 24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Summing Junction 24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57"/>
                <p:cNvGrpSpPr/>
                <p:nvPr/>
              </p:nvGrpSpPr>
              <p:grpSpPr>
                <a:xfrm rot="10246076">
                  <a:off x="1703055" y="4687440"/>
                  <a:ext cx="2000937" cy="245794"/>
                  <a:chOff x="2819400" y="1600200"/>
                  <a:chExt cx="8458200" cy="381000"/>
                </a:xfrm>
              </p:grpSpPr>
              <p:sp>
                <p:nvSpPr>
                  <p:cNvPr id="233" name="Flowchart: Summing Junction 23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lowchart: Summing Junction 23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lowchart: Summing Junction 23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lowchart: Summing Junction 23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lowchart: Summing Junction 23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lowchart: Summing Junction 23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Summing Junction 23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157"/>
                <p:cNvGrpSpPr/>
                <p:nvPr/>
              </p:nvGrpSpPr>
              <p:grpSpPr>
                <a:xfrm rot="16200000">
                  <a:off x="-267970" y="2782572"/>
                  <a:ext cx="2000937" cy="245794"/>
                  <a:chOff x="2819400" y="1600200"/>
                  <a:chExt cx="8458200" cy="381000"/>
                </a:xfrm>
              </p:grpSpPr>
              <p:sp>
                <p:nvSpPr>
                  <p:cNvPr id="226" name="Flowchart: Summing Junction 22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lowchart: Summing Junction 22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Summing Junction 22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lowchart: Summing Junction 22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Summing Junction 22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Summing Junction 23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lowchart: Summing Junction 23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157"/>
                <p:cNvGrpSpPr/>
                <p:nvPr/>
              </p:nvGrpSpPr>
              <p:grpSpPr>
                <a:xfrm rot="16200000">
                  <a:off x="7047230" y="2249172"/>
                  <a:ext cx="2000937" cy="245794"/>
                  <a:chOff x="2819400" y="1600200"/>
                  <a:chExt cx="8458200" cy="381000"/>
                </a:xfrm>
              </p:grpSpPr>
              <p:sp>
                <p:nvSpPr>
                  <p:cNvPr id="219" name="Flowchart: Summing Junction 21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Summing Junction 21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lowchart: Summing Junction 22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Summing Junction 22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Summing Junction 22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Summing Junction 22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lowchart: Summing Junction 22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39" name="Rectangle 538"/>
            <p:cNvSpPr/>
            <p:nvPr/>
          </p:nvSpPr>
          <p:spPr>
            <a:xfrm>
              <a:off x="6629400" y="5029200"/>
              <a:ext cx="2057400" cy="1569660"/>
            </a:xfrm>
            <a:prstGeom prst="rect">
              <a:avLst/>
            </a:prstGeom>
            <a:solidFill>
              <a:schemeClr val="accent4">
                <a:lumMod val="75000"/>
              </a:schemeClr>
            </a:solidFill>
            <a:ln>
              <a:solidFill>
                <a:schemeClr val="tx1"/>
              </a:solidFill>
            </a:ln>
          </p:spPr>
          <p:txBody>
            <a:bodyPr wrap="square">
              <a:spAutoFit/>
            </a:bodyPr>
            <a:lstStyle/>
            <a:p>
              <a:pPr fontAlgn="base"/>
              <a:r>
                <a:rPr lang="en-US" sz="1600" dirty="0">
                  <a:solidFill>
                    <a:schemeClr val="bg1"/>
                  </a:solidFill>
                </a:rPr>
                <a:t>All types of people will be gathered into the Church. At the end of the world, the wicked will be cast out and destroyed.</a:t>
              </a:r>
            </a:p>
          </p:txBody>
        </p:sp>
      </p:grpSp>
      <p:sp>
        <p:nvSpPr>
          <p:cNvPr id="547" name="TextBox 546"/>
          <p:cNvSpPr txBox="1"/>
          <p:nvPr/>
        </p:nvSpPr>
        <p:spPr>
          <a:xfrm>
            <a:off x="2619821" y="121779"/>
            <a:ext cx="3048000" cy="769441"/>
          </a:xfrm>
          <a:prstGeom prst="rect">
            <a:avLst/>
          </a:prstGeom>
          <a:noFill/>
        </p:spPr>
        <p:txBody>
          <a:bodyPr wrap="square" rtlCol="0">
            <a:spAutoFit/>
          </a:bodyPr>
          <a:lstStyle/>
          <a:p>
            <a:r>
              <a:rPr lang="en-US" sz="4400" dirty="0">
                <a:solidFill>
                  <a:schemeClr val="bg1"/>
                </a:solidFill>
                <a:latin typeface="AR JULIAN" pitchFamily="2" charset="0"/>
              </a:rPr>
              <a:t>Gathering</a:t>
            </a:r>
          </a:p>
        </p:txBody>
      </p:sp>
      <p:grpSp>
        <p:nvGrpSpPr>
          <p:cNvPr id="2130" name="Group 2129">
            <a:extLst>
              <a:ext uri="{FF2B5EF4-FFF2-40B4-BE49-F238E27FC236}">
                <a16:creationId xmlns:a16="http://schemas.microsoft.com/office/drawing/2014/main" id="{553EF17D-19C4-D984-425F-AD86B1633E55}"/>
              </a:ext>
            </a:extLst>
          </p:cNvPr>
          <p:cNvGrpSpPr/>
          <p:nvPr/>
        </p:nvGrpSpPr>
        <p:grpSpPr>
          <a:xfrm>
            <a:off x="1045730" y="611619"/>
            <a:ext cx="2057400" cy="3303848"/>
            <a:chOff x="1045730" y="611619"/>
            <a:chExt cx="2057400" cy="3303848"/>
          </a:xfrm>
        </p:grpSpPr>
        <p:sp>
          <p:nvSpPr>
            <p:cNvPr id="58" name="Rectangle 57"/>
            <p:cNvSpPr/>
            <p:nvPr/>
          </p:nvSpPr>
          <p:spPr>
            <a:xfrm>
              <a:off x="1045730" y="2838249"/>
              <a:ext cx="2057400" cy="1077218"/>
            </a:xfrm>
            <a:prstGeom prst="rect">
              <a:avLst/>
            </a:prstGeom>
            <a:solidFill>
              <a:schemeClr val="accent4">
                <a:lumMod val="75000"/>
              </a:schemeClr>
            </a:solidFill>
            <a:ln>
              <a:solidFill>
                <a:schemeClr val="tx1"/>
              </a:solidFill>
            </a:ln>
          </p:spPr>
          <p:txBody>
            <a:bodyPr wrap="square">
              <a:spAutoFit/>
            </a:bodyPr>
            <a:lstStyle/>
            <a:p>
              <a:pPr fontAlgn="base"/>
              <a:r>
                <a:rPr lang="en-US" sz="1600" dirty="0">
                  <a:solidFill>
                    <a:schemeClr val="bg1"/>
                  </a:solidFill>
                </a:rPr>
                <a:t>Jesus Christ and His Apostles sowed the seeds of the gospel in their day.</a:t>
              </a:r>
            </a:p>
          </p:txBody>
        </p:sp>
        <p:grpSp>
          <p:nvGrpSpPr>
            <p:cNvPr id="2" name="Group 79">
              <a:extLst>
                <a:ext uri="{FF2B5EF4-FFF2-40B4-BE49-F238E27FC236}">
                  <a16:creationId xmlns:a16="http://schemas.microsoft.com/office/drawing/2014/main" id="{3558535B-603F-7CAC-2579-B3A71E35A1CF}"/>
                </a:ext>
              </a:extLst>
            </p:cNvPr>
            <p:cNvGrpSpPr/>
            <p:nvPr/>
          </p:nvGrpSpPr>
          <p:grpSpPr>
            <a:xfrm>
              <a:off x="1051461" y="611619"/>
              <a:ext cx="1384794" cy="2185466"/>
              <a:chOff x="5054186" y="1066800"/>
              <a:chExt cx="2184814" cy="3448050"/>
            </a:xfrm>
          </p:grpSpPr>
          <p:sp>
            <p:nvSpPr>
              <p:cNvPr id="3" name="Oval 2">
                <a:extLst>
                  <a:ext uri="{FF2B5EF4-FFF2-40B4-BE49-F238E27FC236}">
                    <a16:creationId xmlns:a16="http://schemas.microsoft.com/office/drawing/2014/main" id="{E251B012-E5FC-9541-FABA-A26D77F27E33}"/>
                  </a:ext>
                </a:extLst>
              </p:cNvPr>
              <p:cNvSpPr/>
              <p:nvPr/>
            </p:nvSpPr>
            <p:spPr>
              <a:xfrm rot="1527900">
                <a:off x="5054186" y="3882142"/>
                <a:ext cx="475037" cy="17813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912999D-13F9-D212-2A9A-A27A27AB3F7D}"/>
                  </a:ext>
                </a:extLst>
              </p:cNvPr>
              <p:cNvSpPr/>
              <p:nvPr/>
            </p:nvSpPr>
            <p:spPr>
              <a:xfrm>
                <a:off x="5257800" y="3886201"/>
                <a:ext cx="457200" cy="17145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4">
                <a:extLst>
                  <a:ext uri="{FF2B5EF4-FFF2-40B4-BE49-F238E27FC236}">
                    <a16:creationId xmlns:a16="http://schemas.microsoft.com/office/drawing/2014/main" id="{EE24F39D-FFF6-0BF1-0213-232A9DE97A34}"/>
                  </a:ext>
                </a:extLst>
              </p:cNvPr>
              <p:cNvGrpSpPr/>
              <p:nvPr/>
            </p:nvGrpSpPr>
            <p:grpSpPr>
              <a:xfrm>
                <a:off x="5715000" y="1066800"/>
                <a:ext cx="1524000" cy="3326299"/>
                <a:chOff x="2438400" y="609600"/>
                <a:chExt cx="2140198" cy="4671220"/>
              </a:xfrm>
            </p:grpSpPr>
            <p:sp>
              <p:nvSpPr>
                <p:cNvPr id="8" name="Cloud 7">
                  <a:extLst>
                    <a:ext uri="{FF2B5EF4-FFF2-40B4-BE49-F238E27FC236}">
                      <a16:creationId xmlns:a16="http://schemas.microsoft.com/office/drawing/2014/main" id="{A5CC6ED7-2B02-B048-00D4-3564D6A33121}"/>
                    </a:ext>
                  </a:extLst>
                </p:cNvPr>
                <p:cNvSpPr/>
                <p:nvPr/>
              </p:nvSpPr>
              <p:spPr>
                <a:xfrm rot="10454674">
                  <a:off x="2770921" y="681191"/>
                  <a:ext cx="1652278" cy="1835845"/>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739BB31-479B-98E2-ECEE-CC4D5D7ED305}"/>
                    </a:ext>
                  </a:extLst>
                </p:cNvPr>
                <p:cNvSpPr/>
                <p:nvPr/>
              </p:nvSpPr>
              <p:spPr>
                <a:xfrm rot="20516082">
                  <a:off x="3590213" y="4632522"/>
                  <a:ext cx="489875" cy="626167"/>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59835D0-0A87-5292-A644-21479EB49C08}"/>
                    </a:ext>
                  </a:extLst>
                </p:cNvPr>
                <p:cNvSpPr/>
                <p:nvPr/>
              </p:nvSpPr>
              <p:spPr>
                <a:xfrm rot="2607219">
                  <a:off x="3120000" y="4654653"/>
                  <a:ext cx="489875" cy="626167"/>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6F252BB-A6D3-9FEB-FB1D-56AB7347AD0F}"/>
                    </a:ext>
                  </a:extLst>
                </p:cNvPr>
                <p:cNvSpPr/>
                <p:nvPr/>
              </p:nvSpPr>
              <p:spPr>
                <a:xfrm rot="20755392">
                  <a:off x="4171907" y="3007839"/>
                  <a:ext cx="359811" cy="51401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Oval 2047">
                  <a:extLst>
                    <a:ext uri="{FF2B5EF4-FFF2-40B4-BE49-F238E27FC236}">
                      <a16:creationId xmlns:a16="http://schemas.microsoft.com/office/drawing/2014/main" id="{33F25FF4-D612-75AD-6951-677EE0D4CC57}"/>
                    </a:ext>
                  </a:extLst>
                </p:cNvPr>
                <p:cNvSpPr/>
                <p:nvPr/>
              </p:nvSpPr>
              <p:spPr>
                <a:xfrm rot="1808905">
                  <a:off x="2771745" y="3103588"/>
                  <a:ext cx="359811" cy="51401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Trapezoid 2048">
                  <a:extLst>
                    <a:ext uri="{FF2B5EF4-FFF2-40B4-BE49-F238E27FC236}">
                      <a16:creationId xmlns:a16="http://schemas.microsoft.com/office/drawing/2014/main" id="{9415E3B6-8058-3E78-BF8E-93AEEBADFFFB}"/>
                    </a:ext>
                  </a:extLst>
                </p:cNvPr>
                <p:cNvSpPr/>
                <p:nvPr/>
              </p:nvSpPr>
              <p:spPr>
                <a:xfrm>
                  <a:off x="2971800" y="2438400"/>
                  <a:ext cx="1295400" cy="2438400"/>
                </a:xfrm>
                <a:prstGeom prst="trapezoid">
                  <a:avLst/>
                </a:prstGeom>
                <a:solidFill>
                  <a:srgbClr val="BA8E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Trapezoid 2050">
                  <a:extLst>
                    <a:ext uri="{FF2B5EF4-FFF2-40B4-BE49-F238E27FC236}">
                      <a16:creationId xmlns:a16="http://schemas.microsoft.com/office/drawing/2014/main" id="{3D6AE5FC-AA57-EAE3-C19A-0EABEA3F82E7}"/>
                    </a:ext>
                  </a:extLst>
                </p:cNvPr>
                <p:cNvSpPr/>
                <p:nvPr/>
              </p:nvSpPr>
              <p:spPr>
                <a:xfrm rot="20518649">
                  <a:off x="3737025" y="2009530"/>
                  <a:ext cx="654908" cy="1353777"/>
                </a:xfrm>
                <a:prstGeom prst="trapezoid">
                  <a:avLst/>
                </a:prstGeom>
                <a:solidFill>
                  <a:srgbClr val="DDC7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Trapezoid 2051">
                  <a:extLst>
                    <a:ext uri="{FF2B5EF4-FFF2-40B4-BE49-F238E27FC236}">
                      <a16:creationId xmlns:a16="http://schemas.microsoft.com/office/drawing/2014/main" id="{813F96D8-BA7F-7897-BEFA-808D6E55ACD7}"/>
                    </a:ext>
                  </a:extLst>
                </p:cNvPr>
                <p:cNvSpPr/>
                <p:nvPr/>
              </p:nvSpPr>
              <p:spPr>
                <a:xfrm rot="992742">
                  <a:off x="2905040" y="2125150"/>
                  <a:ext cx="654908" cy="1231823"/>
                </a:xfrm>
                <a:prstGeom prst="trapezoid">
                  <a:avLst/>
                </a:prstGeom>
                <a:solidFill>
                  <a:srgbClr val="DDC7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Trapezoid 2052">
                  <a:extLst>
                    <a:ext uri="{FF2B5EF4-FFF2-40B4-BE49-F238E27FC236}">
                      <a16:creationId xmlns:a16="http://schemas.microsoft.com/office/drawing/2014/main" id="{6525DD40-5418-6410-4ACA-0F6B9C6107A3}"/>
                    </a:ext>
                  </a:extLst>
                </p:cNvPr>
                <p:cNvSpPr/>
                <p:nvPr/>
              </p:nvSpPr>
              <p:spPr>
                <a:xfrm>
                  <a:off x="3048000" y="2133600"/>
                  <a:ext cx="1143000" cy="1752600"/>
                </a:xfrm>
                <a:prstGeom prst="trapezoid">
                  <a:avLst/>
                </a:prstGeom>
                <a:solidFill>
                  <a:srgbClr val="DDC7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Isosceles Triangle 2053">
                  <a:extLst>
                    <a:ext uri="{FF2B5EF4-FFF2-40B4-BE49-F238E27FC236}">
                      <a16:creationId xmlns:a16="http://schemas.microsoft.com/office/drawing/2014/main" id="{BA4232A3-B2DB-0786-12CE-21D6E8BD10E1}"/>
                    </a:ext>
                  </a:extLst>
                </p:cNvPr>
                <p:cNvSpPr/>
                <p:nvPr/>
              </p:nvSpPr>
              <p:spPr>
                <a:xfrm rot="10800000">
                  <a:off x="3455773" y="2121243"/>
                  <a:ext cx="3048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Rectangle 2054">
                  <a:extLst>
                    <a:ext uri="{FF2B5EF4-FFF2-40B4-BE49-F238E27FC236}">
                      <a16:creationId xmlns:a16="http://schemas.microsoft.com/office/drawing/2014/main" id="{DE15632F-07A1-7472-C9BB-EF8327BF5A71}"/>
                    </a:ext>
                  </a:extLst>
                </p:cNvPr>
                <p:cNvSpPr/>
                <p:nvPr/>
              </p:nvSpPr>
              <p:spPr>
                <a:xfrm rot="806324">
                  <a:off x="3200177" y="2075490"/>
                  <a:ext cx="235976" cy="681626"/>
                </a:xfrm>
                <a:prstGeom prst="rect">
                  <a:avLst/>
                </a:prstGeom>
                <a:solidFill>
                  <a:srgbClr val="DDC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Rectangle 2055">
                  <a:extLst>
                    <a:ext uri="{FF2B5EF4-FFF2-40B4-BE49-F238E27FC236}">
                      <a16:creationId xmlns:a16="http://schemas.microsoft.com/office/drawing/2014/main" id="{A39F2ADA-B944-EED3-D69A-8FDF9B126694}"/>
                    </a:ext>
                  </a:extLst>
                </p:cNvPr>
                <p:cNvSpPr/>
                <p:nvPr/>
              </p:nvSpPr>
              <p:spPr>
                <a:xfrm rot="20793676" flipH="1">
                  <a:off x="3809776" y="2075490"/>
                  <a:ext cx="235976" cy="681627"/>
                </a:xfrm>
                <a:prstGeom prst="rect">
                  <a:avLst/>
                </a:prstGeom>
                <a:solidFill>
                  <a:srgbClr val="DDC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Oval 2056">
                  <a:extLst>
                    <a:ext uri="{FF2B5EF4-FFF2-40B4-BE49-F238E27FC236}">
                      <a16:creationId xmlns:a16="http://schemas.microsoft.com/office/drawing/2014/main" id="{433C7BFA-0048-257B-2180-59831067CD4E}"/>
                    </a:ext>
                  </a:extLst>
                </p:cNvPr>
                <p:cNvSpPr/>
                <p:nvPr/>
              </p:nvSpPr>
              <p:spPr>
                <a:xfrm>
                  <a:off x="3099487" y="799070"/>
                  <a:ext cx="1066800" cy="1524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8" name="Group 16">
                  <a:extLst>
                    <a:ext uri="{FF2B5EF4-FFF2-40B4-BE49-F238E27FC236}">
                      <a16:creationId xmlns:a16="http://schemas.microsoft.com/office/drawing/2014/main" id="{24B949B3-FAD2-34AF-07C3-7112B2F8A52D}"/>
                    </a:ext>
                  </a:extLst>
                </p:cNvPr>
                <p:cNvGrpSpPr/>
                <p:nvPr/>
              </p:nvGrpSpPr>
              <p:grpSpPr>
                <a:xfrm rot="10800000">
                  <a:off x="4190999" y="1295400"/>
                  <a:ext cx="380999" cy="3810000"/>
                  <a:chOff x="5172127" y="1004117"/>
                  <a:chExt cx="862086" cy="3090773"/>
                </a:xfrm>
              </p:grpSpPr>
              <p:sp>
                <p:nvSpPr>
                  <p:cNvPr id="549" name="Rounded Rectangle 11">
                    <a:extLst>
                      <a:ext uri="{FF2B5EF4-FFF2-40B4-BE49-F238E27FC236}">
                        <a16:creationId xmlns:a16="http://schemas.microsoft.com/office/drawing/2014/main" id="{88BE3336-319D-E6FF-32FD-C45887BD39DF}"/>
                      </a:ext>
                    </a:extLst>
                  </p:cNvPr>
                  <p:cNvSpPr/>
                  <p:nvPr/>
                </p:nvSpPr>
                <p:spPr>
                  <a:xfrm>
                    <a:off x="5424616" y="1664043"/>
                    <a:ext cx="290384" cy="243084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ounded Rectangle 12">
                    <a:extLst>
                      <a:ext uri="{FF2B5EF4-FFF2-40B4-BE49-F238E27FC236}">
                        <a16:creationId xmlns:a16="http://schemas.microsoft.com/office/drawing/2014/main" id="{9E7AA378-5EB5-4806-09F9-351D52F30FF8}"/>
                      </a:ext>
                    </a:extLst>
                  </p:cNvPr>
                  <p:cNvSpPr/>
                  <p:nvPr/>
                </p:nvSpPr>
                <p:spPr>
                  <a:xfrm>
                    <a:off x="5172127" y="1056503"/>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ounded Rectangle 13">
                    <a:extLst>
                      <a:ext uri="{FF2B5EF4-FFF2-40B4-BE49-F238E27FC236}">
                        <a16:creationId xmlns:a16="http://schemas.microsoft.com/office/drawing/2014/main" id="{E58C5094-D9FF-2EC3-B4EA-6379B39C1846}"/>
                      </a:ext>
                    </a:extLst>
                  </p:cNvPr>
                  <p:cNvSpPr/>
                  <p:nvPr/>
                </p:nvSpPr>
                <p:spPr>
                  <a:xfrm>
                    <a:off x="5514819" y="1004117"/>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ounded Rectangle 14">
                    <a:extLst>
                      <a:ext uri="{FF2B5EF4-FFF2-40B4-BE49-F238E27FC236}">
                        <a16:creationId xmlns:a16="http://schemas.microsoft.com/office/drawing/2014/main" id="{FA292032-6EE4-88DF-CC28-22659E38FC07}"/>
                      </a:ext>
                    </a:extLst>
                  </p:cNvPr>
                  <p:cNvSpPr/>
                  <p:nvPr/>
                </p:nvSpPr>
                <p:spPr>
                  <a:xfrm>
                    <a:off x="5900348" y="1056503"/>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ounded Rectangle 15">
                    <a:extLst>
                      <a:ext uri="{FF2B5EF4-FFF2-40B4-BE49-F238E27FC236}">
                        <a16:creationId xmlns:a16="http://schemas.microsoft.com/office/drawing/2014/main" id="{382829CB-CD0E-5A71-5F0D-D014EC629E8C}"/>
                      </a:ext>
                    </a:extLst>
                  </p:cNvPr>
                  <p:cNvSpPr/>
                  <p:nvPr/>
                </p:nvSpPr>
                <p:spPr>
                  <a:xfrm rot="5400000">
                    <a:off x="5484374" y="1245426"/>
                    <a:ext cx="232235" cy="85673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9" name="Group 25">
                  <a:extLst>
                    <a:ext uri="{FF2B5EF4-FFF2-40B4-BE49-F238E27FC236}">
                      <a16:creationId xmlns:a16="http://schemas.microsoft.com/office/drawing/2014/main" id="{400889FB-40B0-B170-F9A0-59447B04EDE5}"/>
                    </a:ext>
                  </a:extLst>
                </p:cNvPr>
                <p:cNvGrpSpPr/>
                <p:nvPr/>
              </p:nvGrpSpPr>
              <p:grpSpPr>
                <a:xfrm>
                  <a:off x="2438400" y="3378891"/>
                  <a:ext cx="914400" cy="1040709"/>
                  <a:chOff x="3124200" y="3406203"/>
                  <a:chExt cx="3169098" cy="2678184"/>
                </a:xfrm>
              </p:grpSpPr>
              <p:sp>
                <p:nvSpPr>
                  <p:cNvPr id="2067" name="Oval 2066">
                    <a:extLst>
                      <a:ext uri="{FF2B5EF4-FFF2-40B4-BE49-F238E27FC236}">
                        <a16:creationId xmlns:a16="http://schemas.microsoft.com/office/drawing/2014/main" id="{40784AB9-8AB5-AF45-8E75-7384F9EBECBF}"/>
                      </a:ext>
                    </a:extLst>
                  </p:cNvPr>
                  <p:cNvSpPr/>
                  <p:nvPr/>
                </p:nvSpPr>
                <p:spPr>
                  <a:xfrm>
                    <a:off x="3124200" y="3798386"/>
                    <a:ext cx="2743200" cy="2286001"/>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Trapezoid 2067">
                    <a:extLst>
                      <a:ext uri="{FF2B5EF4-FFF2-40B4-BE49-F238E27FC236}">
                        <a16:creationId xmlns:a16="http://schemas.microsoft.com/office/drawing/2014/main" id="{59B2024B-534D-8332-713A-D0BE6AEEAF7C}"/>
                      </a:ext>
                    </a:extLst>
                  </p:cNvPr>
                  <p:cNvSpPr/>
                  <p:nvPr/>
                </p:nvSpPr>
                <p:spPr>
                  <a:xfrm rot="10800000">
                    <a:off x="3354797" y="3406203"/>
                    <a:ext cx="2208550" cy="79432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9" name="Group 28">
                    <a:extLst>
                      <a:ext uri="{FF2B5EF4-FFF2-40B4-BE49-F238E27FC236}">
                        <a16:creationId xmlns:a16="http://schemas.microsoft.com/office/drawing/2014/main" id="{27AE526D-729B-9822-CECD-E52605717AA9}"/>
                      </a:ext>
                    </a:extLst>
                  </p:cNvPr>
                  <p:cNvGrpSpPr/>
                  <p:nvPr/>
                </p:nvGrpSpPr>
                <p:grpSpPr>
                  <a:xfrm>
                    <a:off x="3342807" y="3901190"/>
                    <a:ext cx="2230868" cy="191125"/>
                    <a:chOff x="2819400" y="1600200"/>
                    <a:chExt cx="5029200" cy="381000"/>
                  </a:xfrm>
                </p:grpSpPr>
                <p:sp>
                  <p:nvSpPr>
                    <p:cNvPr id="2077" name="Flowchart: Summing Junction 2076">
                      <a:extLst>
                        <a:ext uri="{FF2B5EF4-FFF2-40B4-BE49-F238E27FC236}">
                          <a16:creationId xmlns:a16="http://schemas.microsoft.com/office/drawing/2014/main" id="{379B25C8-B1F6-D456-00A6-B9A886E7F62B}"/>
                        </a:ext>
                      </a:extLst>
                    </p:cNvPr>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Flowchart: Summing Junction 2077">
                      <a:extLst>
                        <a:ext uri="{FF2B5EF4-FFF2-40B4-BE49-F238E27FC236}">
                          <a16:creationId xmlns:a16="http://schemas.microsoft.com/office/drawing/2014/main" id="{E9F711A5-2BED-C0A0-7750-BBEB4A17C89B}"/>
                        </a:ext>
                      </a:extLst>
                    </p:cNvPr>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Flowchart: Summing Junction 2078">
                      <a:extLst>
                        <a:ext uri="{FF2B5EF4-FFF2-40B4-BE49-F238E27FC236}">
                          <a16:creationId xmlns:a16="http://schemas.microsoft.com/office/drawing/2014/main" id="{80B3ED5F-6D0F-136E-77EC-DCACC4684850}"/>
                        </a:ext>
                      </a:extLst>
                    </p:cNvPr>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lowchart: Summing Junction 547">
                      <a:extLst>
                        <a:ext uri="{FF2B5EF4-FFF2-40B4-BE49-F238E27FC236}">
                          <a16:creationId xmlns:a16="http://schemas.microsoft.com/office/drawing/2014/main" id="{2E2195A2-BFD2-9325-66AA-D75B3ADD183A}"/>
                        </a:ext>
                      </a:extLst>
                    </p:cNvPr>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0" name="Flowchart: Summing Junction 2069">
                    <a:extLst>
                      <a:ext uri="{FF2B5EF4-FFF2-40B4-BE49-F238E27FC236}">
                        <a16:creationId xmlns:a16="http://schemas.microsoft.com/office/drawing/2014/main" id="{94FAF077-7DB0-2545-1C6B-DF75E3711643}"/>
                      </a:ext>
                    </a:extLst>
                  </p:cNvPr>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Flowchart: Summing Junction 2070">
                    <a:extLst>
                      <a:ext uri="{FF2B5EF4-FFF2-40B4-BE49-F238E27FC236}">
                        <a16:creationId xmlns:a16="http://schemas.microsoft.com/office/drawing/2014/main" id="{A5632332-AE29-B4AD-A7C7-46154E7D9CB2}"/>
                      </a:ext>
                    </a:extLst>
                  </p:cNvPr>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Flowchart: Summing Junction 2071">
                    <a:extLst>
                      <a:ext uri="{FF2B5EF4-FFF2-40B4-BE49-F238E27FC236}">
                        <a16:creationId xmlns:a16="http://schemas.microsoft.com/office/drawing/2014/main" id="{9F7B845F-189F-8BC6-5402-5971A3FBD894}"/>
                      </a:ext>
                    </a:extLst>
                  </p:cNvPr>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Flowchart: Summing Junction 2072">
                    <a:extLst>
                      <a:ext uri="{FF2B5EF4-FFF2-40B4-BE49-F238E27FC236}">
                        <a16:creationId xmlns:a16="http://schemas.microsoft.com/office/drawing/2014/main" id="{CF8B883E-D9EF-DA91-491B-10A6EAFAEDCC}"/>
                      </a:ext>
                    </a:extLst>
                  </p:cNvPr>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Flowchart: Summing Junction 2073">
                    <a:extLst>
                      <a:ext uri="{FF2B5EF4-FFF2-40B4-BE49-F238E27FC236}">
                        <a16:creationId xmlns:a16="http://schemas.microsoft.com/office/drawing/2014/main" id="{CFB3579F-D4F5-A3AD-2881-7B2F513ABB60}"/>
                      </a:ext>
                    </a:extLst>
                  </p:cNvPr>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Flowchart: Summing Junction 26">
                    <a:extLst>
                      <a:ext uri="{FF2B5EF4-FFF2-40B4-BE49-F238E27FC236}">
                        <a16:creationId xmlns:a16="http://schemas.microsoft.com/office/drawing/2014/main" id="{18556A0D-6003-941F-1C6A-5002A810E662}"/>
                      </a:ext>
                    </a:extLst>
                  </p:cNvPr>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Flowchart: Summing Junction 2075">
                    <a:extLst>
                      <a:ext uri="{FF2B5EF4-FFF2-40B4-BE49-F238E27FC236}">
                        <a16:creationId xmlns:a16="http://schemas.microsoft.com/office/drawing/2014/main" id="{00A0B77F-4DF9-903F-38D9-0E0B82403277}"/>
                      </a:ext>
                    </a:extLst>
                  </p:cNvPr>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0" name="Oval 2059">
                  <a:extLst>
                    <a:ext uri="{FF2B5EF4-FFF2-40B4-BE49-F238E27FC236}">
                      <a16:creationId xmlns:a16="http://schemas.microsoft.com/office/drawing/2014/main" id="{32BCF864-4029-41D1-1F7A-0312617581BA}"/>
                    </a:ext>
                  </a:extLst>
                </p:cNvPr>
                <p:cNvSpPr/>
                <p:nvPr/>
              </p:nvSpPr>
              <p:spPr>
                <a:xfrm rot="20755392">
                  <a:off x="2613541" y="3224133"/>
                  <a:ext cx="237454" cy="34249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Oval 2060">
                  <a:extLst>
                    <a:ext uri="{FF2B5EF4-FFF2-40B4-BE49-F238E27FC236}">
                      <a16:creationId xmlns:a16="http://schemas.microsoft.com/office/drawing/2014/main" id="{51F6C197-1808-6166-77ED-8F241191DF0A}"/>
                    </a:ext>
                  </a:extLst>
                </p:cNvPr>
                <p:cNvSpPr/>
                <p:nvPr/>
              </p:nvSpPr>
              <p:spPr>
                <a:xfrm rot="20755392">
                  <a:off x="4306752" y="3228072"/>
                  <a:ext cx="271846" cy="35880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Cloud 2061">
                  <a:extLst>
                    <a:ext uri="{FF2B5EF4-FFF2-40B4-BE49-F238E27FC236}">
                      <a16:creationId xmlns:a16="http://schemas.microsoft.com/office/drawing/2014/main" id="{C8850F00-240A-D602-2DE5-3BFA33A5A41F}"/>
                    </a:ext>
                  </a:extLst>
                </p:cNvPr>
                <p:cNvSpPr/>
                <p:nvPr/>
              </p:nvSpPr>
              <p:spPr>
                <a:xfrm>
                  <a:off x="2971800" y="609600"/>
                  <a:ext cx="12954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Cloud 2062">
                  <a:extLst>
                    <a:ext uri="{FF2B5EF4-FFF2-40B4-BE49-F238E27FC236}">
                      <a16:creationId xmlns:a16="http://schemas.microsoft.com/office/drawing/2014/main" id="{3A74B11E-46F1-E0B9-4C37-FFC0EFCDC2F1}"/>
                    </a:ext>
                  </a:extLst>
                </p:cNvPr>
                <p:cNvSpPr/>
                <p:nvPr/>
              </p:nvSpPr>
              <p:spPr>
                <a:xfrm>
                  <a:off x="3124200" y="1828800"/>
                  <a:ext cx="9906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Oval 2063">
                  <a:extLst>
                    <a:ext uri="{FF2B5EF4-FFF2-40B4-BE49-F238E27FC236}">
                      <a16:creationId xmlns:a16="http://schemas.microsoft.com/office/drawing/2014/main" id="{129D318C-87FB-17F0-E4EB-777A82CB299B}"/>
                    </a:ext>
                  </a:extLst>
                </p:cNvPr>
                <p:cNvSpPr/>
                <p:nvPr/>
              </p:nvSpPr>
              <p:spPr>
                <a:xfrm>
                  <a:off x="3429000" y="1905000"/>
                  <a:ext cx="405713" cy="228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Oval 2064">
                  <a:extLst>
                    <a:ext uri="{FF2B5EF4-FFF2-40B4-BE49-F238E27FC236}">
                      <a16:creationId xmlns:a16="http://schemas.microsoft.com/office/drawing/2014/main" id="{489A5722-3FD6-38EA-F6A4-35DE1B97BDFA}"/>
                    </a:ext>
                  </a:extLst>
                </p:cNvPr>
                <p:cNvSpPr/>
                <p:nvPr/>
              </p:nvSpPr>
              <p:spPr>
                <a:xfrm rot="17749413">
                  <a:off x="2790053" y="1362125"/>
                  <a:ext cx="405713" cy="178147"/>
                </a:xfrm>
                <a:prstGeom prst="ellipse">
                  <a:avLst/>
                </a:prstGeom>
                <a:solidFill>
                  <a:srgbClr val="FAE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ounded Rectangle 127">
                  <a:extLst>
                    <a:ext uri="{FF2B5EF4-FFF2-40B4-BE49-F238E27FC236}">
                      <a16:creationId xmlns:a16="http://schemas.microsoft.com/office/drawing/2014/main" id="{22ACCA3E-4486-9623-DF0D-5043DE6BD6D9}"/>
                    </a:ext>
                  </a:extLst>
                </p:cNvPr>
                <p:cNvSpPr/>
                <p:nvPr/>
              </p:nvSpPr>
              <p:spPr>
                <a:xfrm rot="5400000">
                  <a:off x="3543299" y="342901"/>
                  <a:ext cx="152400" cy="1295400"/>
                </a:xfrm>
                <a:prstGeom prst="roundRect">
                  <a:avLst/>
                </a:prstGeom>
                <a:solidFill>
                  <a:srgbClr val="BA8E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a:extLst>
                  <a:ext uri="{FF2B5EF4-FFF2-40B4-BE49-F238E27FC236}">
                    <a16:creationId xmlns:a16="http://schemas.microsoft.com/office/drawing/2014/main" id="{787C367A-895C-8508-11FD-27E82589AA3C}"/>
                  </a:ext>
                </a:extLst>
              </p:cNvPr>
              <p:cNvSpPr/>
              <p:nvPr/>
            </p:nvSpPr>
            <p:spPr>
              <a:xfrm rot="21023498">
                <a:off x="5562600" y="4343400"/>
                <a:ext cx="457200" cy="17145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1" name="Group 2130">
            <a:extLst>
              <a:ext uri="{FF2B5EF4-FFF2-40B4-BE49-F238E27FC236}">
                <a16:creationId xmlns:a16="http://schemas.microsoft.com/office/drawing/2014/main" id="{9E43D173-618E-DDAC-5822-719D5FB93E32}"/>
              </a:ext>
            </a:extLst>
          </p:cNvPr>
          <p:cNvGrpSpPr/>
          <p:nvPr/>
        </p:nvGrpSpPr>
        <p:grpSpPr>
          <a:xfrm>
            <a:off x="4419600" y="107199"/>
            <a:ext cx="3200400" cy="4070883"/>
            <a:chOff x="4419600" y="107199"/>
            <a:chExt cx="3200400" cy="4070883"/>
          </a:xfrm>
        </p:grpSpPr>
        <p:sp>
          <p:nvSpPr>
            <p:cNvPr id="131" name="Rectangle 130"/>
            <p:cNvSpPr/>
            <p:nvPr/>
          </p:nvSpPr>
          <p:spPr>
            <a:xfrm>
              <a:off x="4419600" y="2362200"/>
              <a:ext cx="3200400" cy="1815882"/>
            </a:xfrm>
            <a:prstGeom prst="rect">
              <a:avLst/>
            </a:prstGeom>
            <a:solidFill>
              <a:schemeClr val="accent4">
                <a:lumMod val="75000"/>
              </a:schemeClr>
            </a:solidFill>
            <a:ln>
              <a:solidFill>
                <a:schemeClr val="tx1"/>
              </a:solidFill>
            </a:ln>
          </p:spPr>
          <p:txBody>
            <a:bodyPr wrap="square">
              <a:spAutoFit/>
            </a:bodyPr>
            <a:lstStyle/>
            <a:p>
              <a:pPr fontAlgn="base"/>
              <a:r>
                <a:rPr lang="en-US" sz="1600" dirty="0">
                  <a:solidFill>
                    <a:schemeClr val="bg1"/>
                  </a:solidFill>
                </a:rPr>
                <a:t>The righteous and wicked grew together in New Testament times, eventually leading to the Great Apostasy. In the latter days, the righteous will be gathered into the Church and the wicked will be destroyed.</a:t>
              </a:r>
            </a:p>
          </p:txBody>
        </p:sp>
        <p:grpSp>
          <p:nvGrpSpPr>
            <p:cNvPr id="554" name="Group 553">
              <a:extLst>
                <a:ext uri="{FF2B5EF4-FFF2-40B4-BE49-F238E27FC236}">
                  <a16:creationId xmlns:a16="http://schemas.microsoft.com/office/drawing/2014/main" id="{1D9F3979-48D3-7BBC-445A-6F6EF7DC9481}"/>
                </a:ext>
              </a:extLst>
            </p:cNvPr>
            <p:cNvGrpSpPr/>
            <p:nvPr/>
          </p:nvGrpSpPr>
          <p:grpSpPr>
            <a:xfrm>
              <a:off x="5790290" y="107199"/>
              <a:ext cx="1219200" cy="2133600"/>
              <a:chOff x="4000549" y="3474720"/>
              <a:chExt cx="1219200" cy="2133600"/>
            </a:xfrm>
          </p:grpSpPr>
          <p:grpSp>
            <p:nvGrpSpPr>
              <p:cNvPr id="555" name="Group 554">
                <a:extLst>
                  <a:ext uri="{FF2B5EF4-FFF2-40B4-BE49-F238E27FC236}">
                    <a16:creationId xmlns:a16="http://schemas.microsoft.com/office/drawing/2014/main" id="{8461BC22-E0A6-4A7C-99AE-26130ED2FB50}"/>
                  </a:ext>
                </a:extLst>
              </p:cNvPr>
              <p:cNvGrpSpPr/>
              <p:nvPr/>
            </p:nvGrpSpPr>
            <p:grpSpPr>
              <a:xfrm>
                <a:off x="4653692" y="4127863"/>
                <a:ext cx="566057" cy="1312841"/>
                <a:chOff x="1712971" y="2198329"/>
                <a:chExt cx="2097029" cy="3440471"/>
              </a:xfrm>
              <a:solidFill>
                <a:schemeClr val="accent2">
                  <a:lumMod val="50000"/>
                </a:schemeClr>
              </a:solidFill>
            </p:grpSpPr>
            <p:grpSp>
              <p:nvGrpSpPr>
                <p:cNvPr id="2116" name="Group 7">
                  <a:extLst>
                    <a:ext uri="{FF2B5EF4-FFF2-40B4-BE49-F238E27FC236}">
                      <a16:creationId xmlns:a16="http://schemas.microsoft.com/office/drawing/2014/main" id="{C950A722-F6E5-E5DF-B0AE-DA602D4EB10D}"/>
                    </a:ext>
                  </a:extLst>
                </p:cNvPr>
                <p:cNvGrpSpPr/>
                <p:nvPr/>
              </p:nvGrpSpPr>
              <p:grpSpPr>
                <a:xfrm>
                  <a:off x="1712971" y="2198329"/>
                  <a:ext cx="1895379" cy="3364271"/>
                  <a:chOff x="1712971" y="2198329"/>
                  <a:chExt cx="1895379" cy="3364271"/>
                </a:xfrm>
                <a:grpFill/>
              </p:grpSpPr>
              <p:sp>
                <p:nvSpPr>
                  <p:cNvPr id="2124" name="Moon 2123">
                    <a:extLst>
                      <a:ext uri="{FF2B5EF4-FFF2-40B4-BE49-F238E27FC236}">
                        <a16:creationId xmlns:a16="http://schemas.microsoft.com/office/drawing/2014/main" id="{00969640-A6BF-4932-6037-E837B4FFB9D3}"/>
                      </a:ext>
                    </a:extLst>
                  </p:cNvPr>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5" name="Moon 2">
                    <a:extLst>
                      <a:ext uri="{FF2B5EF4-FFF2-40B4-BE49-F238E27FC236}">
                        <a16:creationId xmlns:a16="http://schemas.microsoft.com/office/drawing/2014/main" id="{A61BC6D5-DCE5-F69A-2C1C-86459167E15C}"/>
                      </a:ext>
                    </a:extLst>
                  </p:cNvPr>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6" name="Moon 3">
                    <a:extLst>
                      <a:ext uri="{FF2B5EF4-FFF2-40B4-BE49-F238E27FC236}">
                        <a16:creationId xmlns:a16="http://schemas.microsoft.com/office/drawing/2014/main" id="{C2E2B59E-14A5-619D-ED73-C8988CF079FD}"/>
                      </a:ext>
                    </a:extLst>
                  </p:cNvPr>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7" name="Moon 4">
                    <a:extLst>
                      <a:ext uri="{FF2B5EF4-FFF2-40B4-BE49-F238E27FC236}">
                        <a16:creationId xmlns:a16="http://schemas.microsoft.com/office/drawing/2014/main" id="{F8A49DB3-264D-9EC8-ECDA-C90ECF98900B}"/>
                      </a:ext>
                    </a:extLst>
                  </p:cNvPr>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8" name="Moon 5">
                    <a:extLst>
                      <a:ext uri="{FF2B5EF4-FFF2-40B4-BE49-F238E27FC236}">
                        <a16:creationId xmlns:a16="http://schemas.microsoft.com/office/drawing/2014/main" id="{F7770740-B665-D6B3-6EC9-CE80C3A9F17F}"/>
                      </a:ext>
                    </a:extLst>
                  </p:cNvPr>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9" name="Moon 1">
                    <a:extLst>
                      <a:ext uri="{FF2B5EF4-FFF2-40B4-BE49-F238E27FC236}">
                        <a16:creationId xmlns:a16="http://schemas.microsoft.com/office/drawing/2014/main" id="{96F672F9-F2F0-6BC9-F91B-828BF833F4BD}"/>
                      </a:ext>
                    </a:extLst>
                  </p:cNvPr>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7" name="Group 8">
                  <a:extLst>
                    <a:ext uri="{FF2B5EF4-FFF2-40B4-BE49-F238E27FC236}">
                      <a16:creationId xmlns:a16="http://schemas.microsoft.com/office/drawing/2014/main" id="{FD0CE2DA-718F-E292-8B6F-61D2448A0C65}"/>
                    </a:ext>
                  </a:extLst>
                </p:cNvPr>
                <p:cNvGrpSpPr/>
                <p:nvPr/>
              </p:nvGrpSpPr>
              <p:grpSpPr>
                <a:xfrm rot="1120939">
                  <a:off x="2743200" y="3124200"/>
                  <a:ext cx="1066800" cy="2514600"/>
                  <a:chOff x="1712971" y="2198329"/>
                  <a:chExt cx="1895379" cy="3364271"/>
                </a:xfrm>
                <a:grpFill/>
              </p:grpSpPr>
              <p:sp>
                <p:nvSpPr>
                  <p:cNvPr id="2118" name="Moon 2117">
                    <a:extLst>
                      <a:ext uri="{FF2B5EF4-FFF2-40B4-BE49-F238E27FC236}">
                        <a16:creationId xmlns:a16="http://schemas.microsoft.com/office/drawing/2014/main" id="{144ED018-6A6B-8224-D801-F498FC58A7F8}"/>
                      </a:ext>
                    </a:extLst>
                  </p:cNvPr>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 name="Moon 2118">
                    <a:extLst>
                      <a:ext uri="{FF2B5EF4-FFF2-40B4-BE49-F238E27FC236}">
                        <a16:creationId xmlns:a16="http://schemas.microsoft.com/office/drawing/2014/main" id="{6D9DBC9B-86B0-A88D-839B-88AA325D6B4F}"/>
                      </a:ext>
                    </a:extLst>
                  </p:cNvPr>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 name="Moon 2119">
                    <a:extLst>
                      <a:ext uri="{FF2B5EF4-FFF2-40B4-BE49-F238E27FC236}">
                        <a16:creationId xmlns:a16="http://schemas.microsoft.com/office/drawing/2014/main" id="{1E1CC916-2E60-BFF2-D4BE-8197FCA711D0}"/>
                      </a:ext>
                    </a:extLst>
                  </p:cNvPr>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1" name="Moon 2120">
                    <a:extLst>
                      <a:ext uri="{FF2B5EF4-FFF2-40B4-BE49-F238E27FC236}">
                        <a16:creationId xmlns:a16="http://schemas.microsoft.com/office/drawing/2014/main" id="{55664A7B-EE0D-796A-028A-442E247562EE}"/>
                      </a:ext>
                    </a:extLst>
                  </p:cNvPr>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2" name="Moon 2121">
                    <a:extLst>
                      <a:ext uri="{FF2B5EF4-FFF2-40B4-BE49-F238E27FC236}">
                        <a16:creationId xmlns:a16="http://schemas.microsoft.com/office/drawing/2014/main" id="{33B952D0-0373-B5BF-1CB3-714E24CD7E4B}"/>
                      </a:ext>
                    </a:extLst>
                  </p:cNvPr>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3" name="Moon 2122">
                    <a:extLst>
                      <a:ext uri="{FF2B5EF4-FFF2-40B4-BE49-F238E27FC236}">
                        <a16:creationId xmlns:a16="http://schemas.microsoft.com/office/drawing/2014/main" id="{228A1828-8EAC-A93F-D588-F5D61B5B0821}"/>
                      </a:ext>
                    </a:extLst>
                  </p:cNvPr>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6" name="Group 20">
                <a:extLst>
                  <a:ext uri="{FF2B5EF4-FFF2-40B4-BE49-F238E27FC236}">
                    <a16:creationId xmlns:a16="http://schemas.microsoft.com/office/drawing/2014/main" id="{D8381929-1A20-3323-F5C2-DA5D3572DF8B}"/>
                  </a:ext>
                </a:extLst>
              </p:cNvPr>
              <p:cNvGrpSpPr/>
              <p:nvPr/>
            </p:nvGrpSpPr>
            <p:grpSpPr>
              <a:xfrm>
                <a:off x="4000549" y="3474720"/>
                <a:ext cx="996460" cy="2133600"/>
                <a:chOff x="7610046" y="1124341"/>
                <a:chExt cx="2183078" cy="4674357"/>
              </a:xfrm>
            </p:grpSpPr>
            <p:grpSp>
              <p:nvGrpSpPr>
                <p:cNvPr id="557" name="Group 58">
                  <a:extLst>
                    <a:ext uri="{FF2B5EF4-FFF2-40B4-BE49-F238E27FC236}">
                      <a16:creationId xmlns:a16="http://schemas.microsoft.com/office/drawing/2014/main" id="{46705532-0CA1-5F29-220B-D78D77612F9F}"/>
                    </a:ext>
                  </a:extLst>
                </p:cNvPr>
                <p:cNvGrpSpPr/>
                <p:nvPr/>
              </p:nvGrpSpPr>
              <p:grpSpPr>
                <a:xfrm rot="19650881">
                  <a:off x="7610046" y="1912499"/>
                  <a:ext cx="560711" cy="1828798"/>
                  <a:chOff x="6765584" y="990600"/>
                  <a:chExt cx="1083016" cy="3532339"/>
                </a:xfrm>
              </p:grpSpPr>
              <p:sp>
                <p:nvSpPr>
                  <p:cNvPr id="2111" name="Moon 2110">
                    <a:extLst>
                      <a:ext uri="{FF2B5EF4-FFF2-40B4-BE49-F238E27FC236}">
                        <a16:creationId xmlns:a16="http://schemas.microsoft.com/office/drawing/2014/main" id="{93D314D3-4E04-AC5A-AAE5-3D75E4D64FEA}"/>
                      </a:ext>
                    </a:extLst>
                  </p:cNvPr>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2" name="Moon 2111">
                    <a:extLst>
                      <a:ext uri="{FF2B5EF4-FFF2-40B4-BE49-F238E27FC236}">
                        <a16:creationId xmlns:a16="http://schemas.microsoft.com/office/drawing/2014/main" id="{2C25B029-FD8F-4EEF-3A9D-3664B9186DE7}"/>
                      </a:ext>
                    </a:extLst>
                  </p:cNvPr>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3" name="Moon 2112">
                    <a:extLst>
                      <a:ext uri="{FF2B5EF4-FFF2-40B4-BE49-F238E27FC236}">
                        <a16:creationId xmlns:a16="http://schemas.microsoft.com/office/drawing/2014/main" id="{08732E0B-1B76-9680-4947-FA630B95F61B}"/>
                      </a:ext>
                    </a:extLst>
                  </p:cNvPr>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4" name="Moon 2113">
                    <a:extLst>
                      <a:ext uri="{FF2B5EF4-FFF2-40B4-BE49-F238E27FC236}">
                        <a16:creationId xmlns:a16="http://schemas.microsoft.com/office/drawing/2014/main" id="{187F0CFF-3D12-3168-CBEE-08F01EA0DDC6}"/>
                      </a:ext>
                    </a:extLst>
                  </p:cNvPr>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5" name="Moon 2114">
                    <a:extLst>
                      <a:ext uri="{FF2B5EF4-FFF2-40B4-BE49-F238E27FC236}">
                        <a16:creationId xmlns:a16="http://schemas.microsoft.com/office/drawing/2014/main" id="{F753370A-6D9D-7D49-3B78-443B6E8DA299}"/>
                      </a:ext>
                    </a:extLst>
                  </p:cNvPr>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8" name="Moon 557">
                  <a:extLst>
                    <a:ext uri="{FF2B5EF4-FFF2-40B4-BE49-F238E27FC236}">
                      <a16:creationId xmlns:a16="http://schemas.microsoft.com/office/drawing/2014/main" id="{668817BA-9F83-9D87-702A-7DE2B5BC6C32}"/>
                    </a:ext>
                  </a:extLst>
                </p:cNvPr>
                <p:cNvSpPr/>
                <p:nvPr/>
              </p:nvSpPr>
              <p:spPr>
                <a:xfrm flipH="1">
                  <a:off x="8153403" y="2667001"/>
                  <a:ext cx="533400" cy="3124199"/>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9" name="Group 59">
                  <a:extLst>
                    <a:ext uri="{FF2B5EF4-FFF2-40B4-BE49-F238E27FC236}">
                      <a16:creationId xmlns:a16="http://schemas.microsoft.com/office/drawing/2014/main" id="{3924D26A-C121-DAC6-2975-D75F8245AE80}"/>
                    </a:ext>
                  </a:extLst>
                </p:cNvPr>
                <p:cNvGrpSpPr/>
                <p:nvPr/>
              </p:nvGrpSpPr>
              <p:grpSpPr>
                <a:xfrm rot="19650881">
                  <a:off x="7610046" y="2598299"/>
                  <a:ext cx="560711" cy="1828798"/>
                  <a:chOff x="6765584" y="990600"/>
                  <a:chExt cx="1083016" cy="3532339"/>
                </a:xfrm>
              </p:grpSpPr>
              <p:sp>
                <p:nvSpPr>
                  <p:cNvPr id="2106" name="Moon 2105">
                    <a:extLst>
                      <a:ext uri="{FF2B5EF4-FFF2-40B4-BE49-F238E27FC236}">
                        <a16:creationId xmlns:a16="http://schemas.microsoft.com/office/drawing/2014/main" id="{F29F7A9D-AA51-90C0-F53A-188906BC419C}"/>
                      </a:ext>
                    </a:extLst>
                  </p:cNvPr>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7" name="Moon 2106">
                    <a:extLst>
                      <a:ext uri="{FF2B5EF4-FFF2-40B4-BE49-F238E27FC236}">
                        <a16:creationId xmlns:a16="http://schemas.microsoft.com/office/drawing/2014/main" id="{ACDE610E-BB79-53CF-1159-628ABB37737F}"/>
                      </a:ext>
                    </a:extLst>
                  </p:cNvPr>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8" name="Moon 2107">
                    <a:extLst>
                      <a:ext uri="{FF2B5EF4-FFF2-40B4-BE49-F238E27FC236}">
                        <a16:creationId xmlns:a16="http://schemas.microsoft.com/office/drawing/2014/main" id="{9FCA8E3F-4D57-548E-EE77-FDFF6ECCF2A3}"/>
                      </a:ext>
                    </a:extLst>
                  </p:cNvPr>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9" name="Moon 2108">
                    <a:extLst>
                      <a:ext uri="{FF2B5EF4-FFF2-40B4-BE49-F238E27FC236}">
                        <a16:creationId xmlns:a16="http://schemas.microsoft.com/office/drawing/2014/main" id="{0DA97AA1-3E32-9793-4886-35AC348702E6}"/>
                      </a:ext>
                    </a:extLst>
                  </p:cNvPr>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0" name="Moon 2109">
                    <a:extLst>
                      <a:ext uri="{FF2B5EF4-FFF2-40B4-BE49-F238E27FC236}">
                        <a16:creationId xmlns:a16="http://schemas.microsoft.com/office/drawing/2014/main" id="{3E9750B4-3F56-B4CD-F7C3-0A9FDEB2E24B}"/>
                      </a:ext>
                    </a:extLst>
                  </p:cNvPr>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65">
                  <a:extLst>
                    <a:ext uri="{FF2B5EF4-FFF2-40B4-BE49-F238E27FC236}">
                      <a16:creationId xmlns:a16="http://schemas.microsoft.com/office/drawing/2014/main" id="{8887C905-881C-55F7-C936-BD4B3D9091D9}"/>
                    </a:ext>
                  </a:extLst>
                </p:cNvPr>
                <p:cNvGrpSpPr/>
                <p:nvPr/>
              </p:nvGrpSpPr>
              <p:grpSpPr>
                <a:xfrm rot="19650881">
                  <a:off x="7610046" y="3360299"/>
                  <a:ext cx="560711" cy="1828798"/>
                  <a:chOff x="6765584" y="990600"/>
                  <a:chExt cx="1083016" cy="3532339"/>
                </a:xfrm>
              </p:grpSpPr>
              <p:sp>
                <p:nvSpPr>
                  <p:cNvPr id="2101" name="Moon 2100">
                    <a:extLst>
                      <a:ext uri="{FF2B5EF4-FFF2-40B4-BE49-F238E27FC236}">
                        <a16:creationId xmlns:a16="http://schemas.microsoft.com/office/drawing/2014/main" id="{DADEB817-A8CE-4DFB-6FC2-0B4F6BFB734A}"/>
                      </a:ext>
                    </a:extLst>
                  </p:cNvPr>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2" name="Moon 2101">
                    <a:extLst>
                      <a:ext uri="{FF2B5EF4-FFF2-40B4-BE49-F238E27FC236}">
                        <a16:creationId xmlns:a16="http://schemas.microsoft.com/office/drawing/2014/main" id="{1C24E80D-37D1-03D4-1E81-82BFC6AA2CE4}"/>
                      </a:ext>
                    </a:extLst>
                  </p:cNvPr>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3" name="Moon 2102">
                    <a:extLst>
                      <a:ext uri="{FF2B5EF4-FFF2-40B4-BE49-F238E27FC236}">
                        <a16:creationId xmlns:a16="http://schemas.microsoft.com/office/drawing/2014/main" id="{A1D1E7FA-3FD2-8171-4150-CEC8203D57E7}"/>
                      </a:ext>
                    </a:extLst>
                  </p:cNvPr>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Moon 2103">
                    <a:extLst>
                      <a:ext uri="{FF2B5EF4-FFF2-40B4-BE49-F238E27FC236}">
                        <a16:creationId xmlns:a16="http://schemas.microsoft.com/office/drawing/2014/main" id="{4F379CFF-FE10-471E-DFBF-A2EBBFF3627C}"/>
                      </a:ext>
                    </a:extLst>
                  </p:cNvPr>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5" name="Moon 2104">
                    <a:extLst>
                      <a:ext uri="{FF2B5EF4-FFF2-40B4-BE49-F238E27FC236}">
                        <a16:creationId xmlns:a16="http://schemas.microsoft.com/office/drawing/2014/main" id="{DB0BB6BE-93B1-9064-412E-5CEDBBF55C8F}"/>
                      </a:ext>
                    </a:extLst>
                  </p:cNvPr>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1" name="Group 71">
                  <a:extLst>
                    <a:ext uri="{FF2B5EF4-FFF2-40B4-BE49-F238E27FC236}">
                      <a16:creationId xmlns:a16="http://schemas.microsoft.com/office/drawing/2014/main" id="{2940D15E-2922-01FD-C189-36BD47A5D81F}"/>
                    </a:ext>
                  </a:extLst>
                </p:cNvPr>
                <p:cNvGrpSpPr/>
                <p:nvPr/>
              </p:nvGrpSpPr>
              <p:grpSpPr>
                <a:xfrm rot="928600">
                  <a:off x="8349457" y="1870457"/>
                  <a:ext cx="560711" cy="1828798"/>
                  <a:chOff x="6765584" y="990600"/>
                  <a:chExt cx="1083016" cy="3532339"/>
                </a:xfrm>
              </p:grpSpPr>
              <p:sp>
                <p:nvSpPr>
                  <p:cNvPr id="2096" name="Moon 2095">
                    <a:extLst>
                      <a:ext uri="{FF2B5EF4-FFF2-40B4-BE49-F238E27FC236}">
                        <a16:creationId xmlns:a16="http://schemas.microsoft.com/office/drawing/2014/main" id="{09A836CC-5049-3317-755C-3D606805125E}"/>
                      </a:ext>
                    </a:extLst>
                  </p:cNvPr>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7" name="Moon 2096">
                    <a:extLst>
                      <a:ext uri="{FF2B5EF4-FFF2-40B4-BE49-F238E27FC236}">
                        <a16:creationId xmlns:a16="http://schemas.microsoft.com/office/drawing/2014/main" id="{21453E08-D813-17E3-1EDC-33CEC32D9866}"/>
                      </a:ext>
                    </a:extLst>
                  </p:cNvPr>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8" name="Moon 2097">
                    <a:extLst>
                      <a:ext uri="{FF2B5EF4-FFF2-40B4-BE49-F238E27FC236}">
                        <a16:creationId xmlns:a16="http://schemas.microsoft.com/office/drawing/2014/main" id="{E446362E-9778-AB5C-B658-C4FE41F3EA57}"/>
                      </a:ext>
                    </a:extLst>
                  </p:cNvPr>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 name="Moon 2098">
                    <a:extLst>
                      <a:ext uri="{FF2B5EF4-FFF2-40B4-BE49-F238E27FC236}">
                        <a16:creationId xmlns:a16="http://schemas.microsoft.com/office/drawing/2014/main" id="{F8ADFB71-A2BD-0BDA-5EB8-287E10CD4722}"/>
                      </a:ext>
                    </a:extLst>
                  </p:cNvPr>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0" name="Moon 2099">
                    <a:extLst>
                      <a:ext uri="{FF2B5EF4-FFF2-40B4-BE49-F238E27FC236}">
                        <a16:creationId xmlns:a16="http://schemas.microsoft.com/office/drawing/2014/main" id="{291BB2A3-076B-B8BE-F83C-717C51950A73}"/>
                      </a:ext>
                    </a:extLst>
                  </p:cNvPr>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2" name="Group 77">
                  <a:extLst>
                    <a:ext uri="{FF2B5EF4-FFF2-40B4-BE49-F238E27FC236}">
                      <a16:creationId xmlns:a16="http://schemas.microsoft.com/office/drawing/2014/main" id="{A1331AAA-53B5-FAD6-291A-5AD6C03381AE}"/>
                    </a:ext>
                  </a:extLst>
                </p:cNvPr>
                <p:cNvGrpSpPr/>
                <p:nvPr/>
              </p:nvGrpSpPr>
              <p:grpSpPr>
                <a:xfrm rot="2972959">
                  <a:off x="8598369" y="2330596"/>
                  <a:ext cx="560710" cy="1828801"/>
                  <a:chOff x="6765584" y="990600"/>
                  <a:chExt cx="1083016" cy="3532339"/>
                </a:xfrm>
              </p:grpSpPr>
              <p:sp>
                <p:nvSpPr>
                  <p:cNvPr id="2091" name="Moon 2090">
                    <a:extLst>
                      <a:ext uri="{FF2B5EF4-FFF2-40B4-BE49-F238E27FC236}">
                        <a16:creationId xmlns:a16="http://schemas.microsoft.com/office/drawing/2014/main" id="{4D3061C2-8A52-9C7F-ECF4-6D33F7F3A8D6}"/>
                      </a:ext>
                    </a:extLst>
                  </p:cNvPr>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2" name="Moon 2091">
                    <a:extLst>
                      <a:ext uri="{FF2B5EF4-FFF2-40B4-BE49-F238E27FC236}">
                        <a16:creationId xmlns:a16="http://schemas.microsoft.com/office/drawing/2014/main" id="{11FF4BCC-56AB-6545-9013-491842702D0F}"/>
                      </a:ext>
                    </a:extLst>
                  </p:cNvPr>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3" name="Moon 2092">
                    <a:extLst>
                      <a:ext uri="{FF2B5EF4-FFF2-40B4-BE49-F238E27FC236}">
                        <a16:creationId xmlns:a16="http://schemas.microsoft.com/office/drawing/2014/main" id="{28CC39D8-E1A7-82A1-8D35-C59A2A3EC7C5}"/>
                      </a:ext>
                    </a:extLst>
                  </p:cNvPr>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4" name="Moon 2093">
                    <a:extLst>
                      <a:ext uri="{FF2B5EF4-FFF2-40B4-BE49-F238E27FC236}">
                        <a16:creationId xmlns:a16="http://schemas.microsoft.com/office/drawing/2014/main" id="{27E128D7-FE8E-866A-401C-6B9217908987}"/>
                      </a:ext>
                    </a:extLst>
                  </p:cNvPr>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5" name="Moon 2094">
                    <a:extLst>
                      <a:ext uri="{FF2B5EF4-FFF2-40B4-BE49-F238E27FC236}">
                        <a16:creationId xmlns:a16="http://schemas.microsoft.com/office/drawing/2014/main" id="{8773D49D-C174-4A1F-910E-7371F16FEAFE}"/>
                      </a:ext>
                    </a:extLst>
                  </p:cNvPr>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3" name="Group 83">
                  <a:extLst>
                    <a:ext uri="{FF2B5EF4-FFF2-40B4-BE49-F238E27FC236}">
                      <a16:creationId xmlns:a16="http://schemas.microsoft.com/office/drawing/2014/main" id="{CDB7A78F-69F7-2D92-FEAA-E3830E3757D5}"/>
                    </a:ext>
                  </a:extLst>
                </p:cNvPr>
                <p:cNvGrpSpPr/>
                <p:nvPr/>
              </p:nvGrpSpPr>
              <p:grpSpPr>
                <a:xfrm rot="21057775">
                  <a:off x="7936520" y="1124341"/>
                  <a:ext cx="560711" cy="2493873"/>
                  <a:chOff x="6765584" y="990600"/>
                  <a:chExt cx="1083016" cy="3532339"/>
                </a:xfrm>
              </p:grpSpPr>
              <p:sp>
                <p:nvSpPr>
                  <p:cNvPr id="2086" name="Moon 2085">
                    <a:extLst>
                      <a:ext uri="{FF2B5EF4-FFF2-40B4-BE49-F238E27FC236}">
                        <a16:creationId xmlns:a16="http://schemas.microsoft.com/office/drawing/2014/main" id="{B787FFDC-0125-2027-AE1D-E9319EB6C68B}"/>
                      </a:ext>
                    </a:extLst>
                  </p:cNvPr>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Moon 2086">
                    <a:extLst>
                      <a:ext uri="{FF2B5EF4-FFF2-40B4-BE49-F238E27FC236}">
                        <a16:creationId xmlns:a16="http://schemas.microsoft.com/office/drawing/2014/main" id="{8E8A1756-6036-1358-6BA6-4AEA51A3B1EF}"/>
                      </a:ext>
                    </a:extLst>
                  </p:cNvPr>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Moon 2087">
                    <a:extLst>
                      <a:ext uri="{FF2B5EF4-FFF2-40B4-BE49-F238E27FC236}">
                        <a16:creationId xmlns:a16="http://schemas.microsoft.com/office/drawing/2014/main" id="{FB243625-5EFD-5DDF-455A-B30B701FDAE4}"/>
                      </a:ext>
                    </a:extLst>
                  </p:cNvPr>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Moon 2088">
                    <a:extLst>
                      <a:ext uri="{FF2B5EF4-FFF2-40B4-BE49-F238E27FC236}">
                        <a16:creationId xmlns:a16="http://schemas.microsoft.com/office/drawing/2014/main" id="{CB61CE85-2962-8122-C330-327DA4C9CAF5}"/>
                      </a:ext>
                    </a:extLst>
                  </p:cNvPr>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0" name="Moon 2089">
                    <a:extLst>
                      <a:ext uri="{FF2B5EF4-FFF2-40B4-BE49-F238E27FC236}">
                        <a16:creationId xmlns:a16="http://schemas.microsoft.com/office/drawing/2014/main" id="{C86A8BC9-80DD-0976-0ED2-31CB3178C7DF}"/>
                      </a:ext>
                    </a:extLst>
                  </p:cNvPr>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89">
                  <a:extLst>
                    <a:ext uri="{FF2B5EF4-FFF2-40B4-BE49-F238E27FC236}">
                      <a16:creationId xmlns:a16="http://schemas.microsoft.com/office/drawing/2014/main" id="{3F13A942-04E9-7364-3201-54E0FD6A481E}"/>
                    </a:ext>
                  </a:extLst>
                </p:cNvPr>
                <p:cNvGrpSpPr/>
                <p:nvPr/>
              </p:nvGrpSpPr>
              <p:grpSpPr>
                <a:xfrm rot="1547556">
                  <a:off x="8354082" y="3318090"/>
                  <a:ext cx="560711" cy="1828799"/>
                  <a:chOff x="6765584" y="990600"/>
                  <a:chExt cx="1083016" cy="3532339"/>
                </a:xfrm>
              </p:grpSpPr>
              <p:sp>
                <p:nvSpPr>
                  <p:cNvPr id="2081" name="Moon 2080">
                    <a:extLst>
                      <a:ext uri="{FF2B5EF4-FFF2-40B4-BE49-F238E27FC236}">
                        <a16:creationId xmlns:a16="http://schemas.microsoft.com/office/drawing/2014/main" id="{D697914F-558A-627B-D7B1-66C0E8279128}"/>
                      </a:ext>
                    </a:extLst>
                  </p:cNvPr>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Moon 2081">
                    <a:extLst>
                      <a:ext uri="{FF2B5EF4-FFF2-40B4-BE49-F238E27FC236}">
                        <a16:creationId xmlns:a16="http://schemas.microsoft.com/office/drawing/2014/main" id="{13504FDC-E10A-11E2-52F9-2C7190D3D5BE}"/>
                      </a:ext>
                    </a:extLst>
                  </p:cNvPr>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3" name="Moon 2082">
                    <a:extLst>
                      <a:ext uri="{FF2B5EF4-FFF2-40B4-BE49-F238E27FC236}">
                        <a16:creationId xmlns:a16="http://schemas.microsoft.com/office/drawing/2014/main" id="{3FBEFAFD-C68A-C836-6963-7A5CB2F06739}"/>
                      </a:ext>
                    </a:extLst>
                  </p:cNvPr>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Moon 2083">
                    <a:extLst>
                      <a:ext uri="{FF2B5EF4-FFF2-40B4-BE49-F238E27FC236}">
                        <a16:creationId xmlns:a16="http://schemas.microsoft.com/office/drawing/2014/main" id="{53C2AD24-30F8-B97A-36C1-0D8C04BB3F55}"/>
                      </a:ext>
                    </a:extLst>
                  </p:cNvPr>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Moon 2084">
                    <a:extLst>
                      <a:ext uri="{FF2B5EF4-FFF2-40B4-BE49-F238E27FC236}">
                        <a16:creationId xmlns:a16="http://schemas.microsoft.com/office/drawing/2014/main" id="{B3CAEB3E-0404-A3F6-1D52-83A80213EC1F}"/>
                      </a:ext>
                    </a:extLst>
                  </p:cNvPr>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5" name="Group 95">
                  <a:extLst>
                    <a:ext uri="{FF2B5EF4-FFF2-40B4-BE49-F238E27FC236}">
                      <a16:creationId xmlns:a16="http://schemas.microsoft.com/office/drawing/2014/main" id="{7AFC6D0D-59C1-9434-1492-63D64D5B5B69}"/>
                    </a:ext>
                  </a:extLst>
                </p:cNvPr>
                <p:cNvGrpSpPr/>
                <p:nvPr/>
              </p:nvGrpSpPr>
              <p:grpSpPr>
                <a:xfrm rot="19650881">
                  <a:off x="7610046" y="3969899"/>
                  <a:ext cx="560711" cy="1828799"/>
                  <a:chOff x="6765584" y="990600"/>
                  <a:chExt cx="1083016" cy="3532339"/>
                </a:xfrm>
              </p:grpSpPr>
              <p:sp>
                <p:nvSpPr>
                  <p:cNvPr id="572" name="Moon 571">
                    <a:extLst>
                      <a:ext uri="{FF2B5EF4-FFF2-40B4-BE49-F238E27FC236}">
                        <a16:creationId xmlns:a16="http://schemas.microsoft.com/office/drawing/2014/main" id="{5DFF9BA0-AE1F-CF89-BC59-248E7C8E550C}"/>
                      </a:ext>
                    </a:extLst>
                  </p:cNvPr>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Moon 572">
                    <a:extLst>
                      <a:ext uri="{FF2B5EF4-FFF2-40B4-BE49-F238E27FC236}">
                        <a16:creationId xmlns:a16="http://schemas.microsoft.com/office/drawing/2014/main" id="{A2D213C7-0AB8-00D1-DFF9-1946540F9307}"/>
                      </a:ext>
                    </a:extLst>
                  </p:cNvPr>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Moon 573">
                    <a:extLst>
                      <a:ext uri="{FF2B5EF4-FFF2-40B4-BE49-F238E27FC236}">
                        <a16:creationId xmlns:a16="http://schemas.microsoft.com/office/drawing/2014/main" id="{53A696DC-98C8-7132-71D4-57C271E68BE0}"/>
                      </a:ext>
                    </a:extLst>
                  </p:cNvPr>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Moon 574">
                    <a:extLst>
                      <a:ext uri="{FF2B5EF4-FFF2-40B4-BE49-F238E27FC236}">
                        <a16:creationId xmlns:a16="http://schemas.microsoft.com/office/drawing/2014/main" id="{7C37991C-0213-ADC2-C3D1-C563B3DC5860}"/>
                      </a:ext>
                    </a:extLst>
                  </p:cNvPr>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Moon 2079">
                    <a:extLst>
                      <a:ext uri="{FF2B5EF4-FFF2-40B4-BE49-F238E27FC236}">
                        <a16:creationId xmlns:a16="http://schemas.microsoft.com/office/drawing/2014/main" id="{06DC20AC-5DA0-80E0-AE59-902C738D245E}"/>
                      </a:ext>
                    </a:extLst>
                  </p:cNvPr>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6" name="Group 101">
                  <a:extLst>
                    <a:ext uri="{FF2B5EF4-FFF2-40B4-BE49-F238E27FC236}">
                      <a16:creationId xmlns:a16="http://schemas.microsoft.com/office/drawing/2014/main" id="{211200AA-A745-2E54-0DEB-EACEF910D4C3}"/>
                    </a:ext>
                  </a:extLst>
                </p:cNvPr>
                <p:cNvGrpSpPr/>
                <p:nvPr/>
              </p:nvGrpSpPr>
              <p:grpSpPr>
                <a:xfrm rot="1949119" flipH="1">
                  <a:off x="8372042" y="3969897"/>
                  <a:ext cx="560711" cy="1828799"/>
                  <a:chOff x="6765584" y="990600"/>
                  <a:chExt cx="1083016" cy="3532339"/>
                </a:xfrm>
              </p:grpSpPr>
              <p:sp>
                <p:nvSpPr>
                  <p:cNvPr id="567" name="Moon 566">
                    <a:extLst>
                      <a:ext uri="{FF2B5EF4-FFF2-40B4-BE49-F238E27FC236}">
                        <a16:creationId xmlns:a16="http://schemas.microsoft.com/office/drawing/2014/main" id="{368FC7A6-94D9-FE33-2A81-E65CF246981A}"/>
                      </a:ext>
                    </a:extLst>
                  </p:cNvPr>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Moon 567">
                    <a:extLst>
                      <a:ext uri="{FF2B5EF4-FFF2-40B4-BE49-F238E27FC236}">
                        <a16:creationId xmlns:a16="http://schemas.microsoft.com/office/drawing/2014/main" id="{A863EB6E-38FB-7597-A907-34107554D789}"/>
                      </a:ext>
                    </a:extLst>
                  </p:cNvPr>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Moon 568">
                    <a:extLst>
                      <a:ext uri="{FF2B5EF4-FFF2-40B4-BE49-F238E27FC236}">
                        <a16:creationId xmlns:a16="http://schemas.microsoft.com/office/drawing/2014/main" id="{58B0384B-34F3-71B9-E5D9-C87ECB01FBE7}"/>
                      </a:ext>
                    </a:extLst>
                  </p:cNvPr>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Moon 569">
                    <a:extLst>
                      <a:ext uri="{FF2B5EF4-FFF2-40B4-BE49-F238E27FC236}">
                        <a16:creationId xmlns:a16="http://schemas.microsoft.com/office/drawing/2014/main" id="{9CD9ACE3-BF90-B599-18F7-239F57657C2A}"/>
                      </a:ext>
                    </a:extLst>
                  </p:cNvPr>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Moon 570">
                    <a:extLst>
                      <a:ext uri="{FF2B5EF4-FFF2-40B4-BE49-F238E27FC236}">
                        <a16:creationId xmlns:a16="http://schemas.microsoft.com/office/drawing/2014/main" id="{1B50F6D3-F6DC-FECE-D4CA-BD05811E171A}"/>
                      </a:ext>
                    </a:extLst>
                  </p:cNvPr>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2.staticflickr.com/4/3585/3431264086_59fbfcd451_b.jpg">
            <a:extLst>
              <a:ext uri="{FF2B5EF4-FFF2-40B4-BE49-F238E27FC236}">
                <a16:creationId xmlns:a16="http://schemas.microsoft.com/office/drawing/2014/main" id="{7030E8C0-494A-0680-0362-7F8A3D7F8998}"/>
              </a:ext>
            </a:extLst>
          </p:cNvPr>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80D7CF-0FB5-9AD1-1798-C5ABE5E30CEE}"/>
              </a:ext>
            </a:extLst>
          </p:cNvPr>
          <p:cNvSpPr txBox="1"/>
          <p:nvPr/>
        </p:nvSpPr>
        <p:spPr>
          <a:xfrm>
            <a:off x="977382" y="1289285"/>
            <a:ext cx="6097554" cy="4524315"/>
          </a:xfrm>
          <a:prstGeom prst="rect">
            <a:avLst/>
          </a:prstGeom>
          <a:noFill/>
        </p:spPr>
        <p:txBody>
          <a:bodyPr wrap="square">
            <a:spAutoFit/>
          </a:bodyPr>
          <a:lstStyle/>
          <a:p>
            <a:r>
              <a:rPr lang="en-US" sz="3600" b="0" i="0" dirty="0">
                <a:solidFill>
                  <a:schemeClr val="bg1"/>
                </a:solidFill>
                <a:effectLst/>
              </a:rPr>
              <a:t>“The sayings of the Savior, recorded in the 13th chapter of His Gospel according to St. Matthew, … in my mind, afford us as clear an understanding upon the important subject of the gathering as anything recorded in the Bible” (9)</a:t>
            </a:r>
            <a:endParaRPr lang="en-US" sz="3600" dirty="0">
              <a:solidFill>
                <a:schemeClr val="bg1"/>
              </a:solidFill>
            </a:endParaRPr>
          </a:p>
        </p:txBody>
      </p:sp>
      <p:pic>
        <p:nvPicPr>
          <p:cNvPr id="5" name="Picture 4" descr="joseph smith1.jpg">
            <a:extLst>
              <a:ext uri="{FF2B5EF4-FFF2-40B4-BE49-F238E27FC236}">
                <a16:creationId xmlns:a16="http://schemas.microsoft.com/office/drawing/2014/main" id="{256528AD-CEE7-37B6-20F9-0145F1F07CEC}"/>
              </a:ext>
            </a:extLst>
          </p:cNvPr>
          <p:cNvPicPr>
            <a:picLocks noChangeAspect="1"/>
          </p:cNvPicPr>
          <p:nvPr/>
        </p:nvPicPr>
        <p:blipFill>
          <a:blip r:embed="rId3" cstate="print"/>
          <a:stretch>
            <a:fillRect/>
          </a:stretch>
        </p:blipFill>
        <p:spPr>
          <a:xfrm>
            <a:off x="7987004" y="1783392"/>
            <a:ext cx="2714269" cy="3291216"/>
          </a:xfrm>
          <a:prstGeom prst="rect">
            <a:avLst/>
          </a:prstGeom>
        </p:spPr>
      </p:pic>
    </p:spTree>
    <p:extLst>
      <p:ext uri="{BB962C8B-B14F-4D97-AF65-F5344CB8AC3E}">
        <p14:creationId xmlns:p14="http://schemas.microsoft.com/office/powerpoint/2010/main" val="2970075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2.staticflickr.com/4/3585/3431264086_59fbfcd451_b.jpg">
            <a:extLst>
              <a:ext uri="{FF2B5EF4-FFF2-40B4-BE49-F238E27FC236}">
                <a16:creationId xmlns:a16="http://schemas.microsoft.com/office/drawing/2014/main" id="{11FBEE7D-57D7-8BDC-16AA-A26760DD5C98}"/>
              </a:ext>
            </a:extLst>
          </p:cNvPr>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F263329-30A1-27BB-FE90-839FF3BCD534}"/>
              </a:ext>
            </a:extLst>
          </p:cNvPr>
          <p:cNvSpPr txBox="1"/>
          <p:nvPr/>
        </p:nvSpPr>
        <p:spPr>
          <a:xfrm>
            <a:off x="520182" y="302359"/>
            <a:ext cx="7616112" cy="5693866"/>
          </a:xfrm>
          <a:prstGeom prst="rect">
            <a:avLst/>
          </a:prstGeom>
          <a:noFill/>
        </p:spPr>
        <p:txBody>
          <a:bodyPr wrap="square">
            <a:spAutoFit/>
          </a:bodyPr>
          <a:lstStyle/>
          <a:p>
            <a:pPr algn="l" fontAlgn="base"/>
            <a:r>
              <a:rPr lang="en-US" sz="2800" b="0" i="0" dirty="0">
                <a:solidFill>
                  <a:schemeClr val="bg1"/>
                </a:solidFill>
                <a:effectLst/>
              </a:rPr>
              <a:t>Each of us should look for the lessons and warnings found in the simple events of everyday life.</a:t>
            </a:r>
          </a:p>
          <a:p>
            <a:pPr algn="l" fontAlgn="base"/>
            <a:r>
              <a:rPr lang="en-US" sz="2800" b="0" i="0" dirty="0">
                <a:solidFill>
                  <a:schemeClr val="bg1"/>
                </a:solidFill>
                <a:effectLst/>
              </a:rPr>
              <a:t> </a:t>
            </a:r>
          </a:p>
          <a:p>
            <a:pPr algn="l" fontAlgn="base"/>
            <a:r>
              <a:rPr lang="en-US" sz="2800" b="0" i="0" dirty="0">
                <a:solidFill>
                  <a:schemeClr val="bg1"/>
                </a:solidFill>
                <a:effectLst/>
              </a:rPr>
              <a:t>As we seek for a mind and heart open to receive heavenly direction by the power of the Holy Ghost, then some of the greatest instructions that we can receive and many of the most powerful warnings that can safeguard us will originate in our own ordinary experiences. </a:t>
            </a:r>
          </a:p>
          <a:p>
            <a:pPr algn="l" fontAlgn="base"/>
            <a:endParaRPr lang="en-US" sz="2800" dirty="0">
              <a:solidFill>
                <a:schemeClr val="bg1"/>
              </a:solidFill>
            </a:endParaRPr>
          </a:p>
          <a:p>
            <a:pPr algn="l" fontAlgn="base"/>
            <a:r>
              <a:rPr lang="en-US" sz="2800" b="0" i="0" dirty="0">
                <a:solidFill>
                  <a:schemeClr val="bg1"/>
                </a:solidFill>
                <a:effectLst/>
              </a:rPr>
              <a:t>Powerful parables are contained in both the scriptures and in our daily lives.</a:t>
            </a:r>
          </a:p>
          <a:p>
            <a:pPr algn="l" fontAlgn="base"/>
            <a:r>
              <a:rPr lang="en-US" sz="2800" b="0" i="0" dirty="0">
                <a:solidFill>
                  <a:schemeClr val="bg1"/>
                </a:solidFill>
                <a:effectLst/>
              </a:rPr>
              <a:t>(8)</a:t>
            </a:r>
          </a:p>
        </p:txBody>
      </p:sp>
      <p:pic>
        <p:nvPicPr>
          <p:cNvPr id="6" name="Picture 5">
            <a:extLst>
              <a:ext uri="{FF2B5EF4-FFF2-40B4-BE49-F238E27FC236}">
                <a16:creationId xmlns:a16="http://schemas.microsoft.com/office/drawing/2014/main" id="{9ED04AB8-A285-2149-2B02-3AFFD6ACF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856" y="1608850"/>
            <a:ext cx="2895042" cy="3640300"/>
          </a:xfrm>
          <a:prstGeom prst="rect">
            <a:avLst/>
          </a:prstGeom>
        </p:spPr>
      </p:pic>
    </p:spTree>
    <p:extLst>
      <p:ext uri="{BB962C8B-B14F-4D97-AF65-F5344CB8AC3E}">
        <p14:creationId xmlns:p14="http://schemas.microsoft.com/office/powerpoint/2010/main" val="132433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12970" y="3639905"/>
            <a:ext cx="12192000" cy="1277068"/>
          </a:xfrm>
          <a:prstGeom prst="doubleWave">
            <a:avLst/>
          </a:prstGeom>
          <a:solidFill>
            <a:srgbClr val="D3B5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1604865" y="609600"/>
            <a:ext cx="1290735"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3276600" y="0"/>
            <a:ext cx="5105400" cy="2123658"/>
          </a:xfrm>
          <a:prstGeom prst="rect">
            <a:avLst/>
          </a:prstGeom>
          <a:noFill/>
        </p:spPr>
        <p:txBody>
          <a:bodyPr wrap="square" rtlCol="0">
            <a:spAutoFit/>
          </a:bodyPr>
          <a:lstStyle/>
          <a:p>
            <a:pPr algn="ctr"/>
            <a:r>
              <a:rPr lang="en-US" sz="4000" dirty="0">
                <a:solidFill>
                  <a:schemeClr val="bg1"/>
                </a:solidFill>
              </a:rPr>
              <a:t>The Parable of the </a:t>
            </a:r>
            <a:r>
              <a:rPr lang="en-US" sz="4000" dirty="0" err="1">
                <a:solidFill>
                  <a:schemeClr val="bg1"/>
                </a:solidFill>
              </a:rPr>
              <a:t>Sower</a:t>
            </a:r>
            <a:endParaRPr lang="en-US" sz="4000" dirty="0">
              <a:solidFill>
                <a:schemeClr val="bg1"/>
              </a:solidFill>
            </a:endParaRPr>
          </a:p>
          <a:p>
            <a:pPr algn="ctr"/>
            <a:r>
              <a:rPr lang="en-US" sz="2800" dirty="0">
                <a:solidFill>
                  <a:schemeClr val="bg1"/>
                </a:solidFill>
              </a:rPr>
              <a:t>Matthew 13:3-9, 19-23</a:t>
            </a:r>
          </a:p>
          <a:p>
            <a:pPr algn="ctr"/>
            <a:endParaRPr lang="en-US" sz="2400" dirty="0">
              <a:solidFill>
                <a:schemeClr val="bg1"/>
              </a:solidFill>
            </a:endParaRPr>
          </a:p>
        </p:txBody>
      </p:sp>
      <p:sp>
        <p:nvSpPr>
          <p:cNvPr id="30" name="TextBox 29"/>
          <p:cNvSpPr txBox="1"/>
          <p:nvPr/>
        </p:nvSpPr>
        <p:spPr>
          <a:xfrm>
            <a:off x="495300" y="4914885"/>
            <a:ext cx="10668000" cy="1815882"/>
          </a:xfrm>
          <a:prstGeom prst="rect">
            <a:avLst/>
          </a:prstGeom>
          <a:noFill/>
        </p:spPr>
        <p:txBody>
          <a:bodyPr wrap="square" rtlCol="0">
            <a:spAutoFit/>
          </a:bodyPr>
          <a:lstStyle/>
          <a:p>
            <a:pPr algn="ctr"/>
            <a:r>
              <a:rPr lang="en-US" sz="2800" dirty="0">
                <a:solidFill>
                  <a:schemeClr val="bg1"/>
                </a:solidFill>
              </a:rPr>
              <a:t>Matthew 13:4, 19; Luke 8:5-8</a:t>
            </a:r>
          </a:p>
          <a:p>
            <a:pPr algn="ctr"/>
            <a:r>
              <a:rPr lang="en-US" sz="2800" dirty="0">
                <a:solidFill>
                  <a:schemeClr val="bg1"/>
                </a:solidFill>
              </a:rPr>
              <a:t>“A </a:t>
            </a:r>
            <a:r>
              <a:rPr lang="en-US" sz="2800" dirty="0" err="1">
                <a:solidFill>
                  <a:schemeClr val="bg1"/>
                </a:solidFill>
              </a:rPr>
              <a:t>sower</a:t>
            </a:r>
            <a:r>
              <a:rPr lang="en-US" sz="2800" dirty="0">
                <a:solidFill>
                  <a:schemeClr val="bg1"/>
                </a:solidFill>
              </a:rPr>
              <a:t> went out to sow his seed; and as he sowed, some fell by the way side…some fell upon a rock…some fell among thorns…and other fell on good ground…”</a:t>
            </a:r>
          </a:p>
        </p:txBody>
      </p:sp>
      <p:grpSp>
        <p:nvGrpSpPr>
          <p:cNvPr id="11" name="Group 79">
            <a:extLst>
              <a:ext uri="{FF2B5EF4-FFF2-40B4-BE49-F238E27FC236}">
                <a16:creationId xmlns:a16="http://schemas.microsoft.com/office/drawing/2014/main" id="{23CE2BD3-1505-0889-BCE8-4F340BA373FF}"/>
              </a:ext>
            </a:extLst>
          </p:cNvPr>
          <p:cNvGrpSpPr/>
          <p:nvPr/>
        </p:nvGrpSpPr>
        <p:grpSpPr>
          <a:xfrm>
            <a:off x="6924870" y="1009650"/>
            <a:ext cx="2184814" cy="3448050"/>
            <a:chOff x="5054186" y="1066800"/>
            <a:chExt cx="2184814" cy="3448050"/>
          </a:xfrm>
        </p:grpSpPr>
        <p:sp>
          <p:nvSpPr>
            <p:cNvPr id="12" name="Oval 11">
              <a:extLst>
                <a:ext uri="{FF2B5EF4-FFF2-40B4-BE49-F238E27FC236}">
                  <a16:creationId xmlns:a16="http://schemas.microsoft.com/office/drawing/2014/main" id="{13B16744-10E1-AA03-8A84-5414254AB47E}"/>
                </a:ext>
              </a:extLst>
            </p:cNvPr>
            <p:cNvSpPr/>
            <p:nvPr/>
          </p:nvSpPr>
          <p:spPr>
            <a:xfrm rot="1527900">
              <a:off x="5054186" y="3882142"/>
              <a:ext cx="475037" cy="17813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EF6F6E-9334-3C9E-EF96-E542844B2957}"/>
                </a:ext>
              </a:extLst>
            </p:cNvPr>
            <p:cNvSpPr/>
            <p:nvPr/>
          </p:nvSpPr>
          <p:spPr>
            <a:xfrm>
              <a:off x="5257800" y="3886201"/>
              <a:ext cx="457200" cy="17145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34">
              <a:extLst>
                <a:ext uri="{FF2B5EF4-FFF2-40B4-BE49-F238E27FC236}">
                  <a16:creationId xmlns:a16="http://schemas.microsoft.com/office/drawing/2014/main" id="{0766E66C-8BA1-320A-5BAA-3D5E91B8263A}"/>
                </a:ext>
              </a:extLst>
            </p:cNvPr>
            <p:cNvGrpSpPr/>
            <p:nvPr/>
          </p:nvGrpSpPr>
          <p:grpSpPr>
            <a:xfrm>
              <a:off x="5715000" y="1066800"/>
              <a:ext cx="1524000" cy="3326299"/>
              <a:chOff x="2438400" y="609600"/>
              <a:chExt cx="2140198" cy="4671220"/>
            </a:xfrm>
          </p:grpSpPr>
          <p:sp>
            <p:nvSpPr>
              <p:cNvPr id="17" name="Cloud 16">
                <a:extLst>
                  <a:ext uri="{FF2B5EF4-FFF2-40B4-BE49-F238E27FC236}">
                    <a16:creationId xmlns:a16="http://schemas.microsoft.com/office/drawing/2014/main" id="{74F2E719-D6A0-362C-7852-29629EA1B4ED}"/>
                  </a:ext>
                </a:extLst>
              </p:cNvPr>
              <p:cNvSpPr/>
              <p:nvPr/>
            </p:nvSpPr>
            <p:spPr>
              <a:xfrm rot="10454674">
                <a:off x="2770921" y="681191"/>
                <a:ext cx="1652278" cy="1835845"/>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5AD4ACE-6044-E28E-8A82-A1C312277C8F}"/>
                  </a:ext>
                </a:extLst>
              </p:cNvPr>
              <p:cNvSpPr/>
              <p:nvPr/>
            </p:nvSpPr>
            <p:spPr>
              <a:xfrm rot="20516082">
                <a:off x="3590213" y="4632522"/>
                <a:ext cx="489875" cy="626167"/>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703B906-87BE-16C5-813B-C1CF07CDAED3}"/>
                  </a:ext>
                </a:extLst>
              </p:cNvPr>
              <p:cNvSpPr/>
              <p:nvPr/>
            </p:nvSpPr>
            <p:spPr>
              <a:xfrm rot="2607219">
                <a:off x="3120000" y="4654653"/>
                <a:ext cx="489875" cy="626167"/>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B12705F-571E-B73E-0380-F9C27E9DD9E3}"/>
                  </a:ext>
                </a:extLst>
              </p:cNvPr>
              <p:cNvSpPr/>
              <p:nvPr/>
            </p:nvSpPr>
            <p:spPr>
              <a:xfrm rot="20755392">
                <a:off x="4171907" y="3007839"/>
                <a:ext cx="359811" cy="51401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406F1F8-5AC3-40F6-39C0-0773DAC99489}"/>
                  </a:ext>
                </a:extLst>
              </p:cNvPr>
              <p:cNvSpPr/>
              <p:nvPr/>
            </p:nvSpPr>
            <p:spPr>
              <a:xfrm rot="1808905">
                <a:off x="2771745" y="3103588"/>
                <a:ext cx="359811" cy="51401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BCAB8AB1-8399-83B0-F3F6-E2D1B40C87A6}"/>
                  </a:ext>
                </a:extLst>
              </p:cNvPr>
              <p:cNvSpPr/>
              <p:nvPr/>
            </p:nvSpPr>
            <p:spPr>
              <a:xfrm>
                <a:off x="2971800" y="2438400"/>
                <a:ext cx="1295400" cy="2438400"/>
              </a:xfrm>
              <a:prstGeom prst="trapezoid">
                <a:avLst/>
              </a:prstGeom>
              <a:solidFill>
                <a:srgbClr val="BA8E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C6D071F9-9AB6-12FF-0D55-E5AD9BBC9439}"/>
                  </a:ext>
                </a:extLst>
              </p:cNvPr>
              <p:cNvSpPr/>
              <p:nvPr/>
            </p:nvSpPr>
            <p:spPr>
              <a:xfrm rot="20518649">
                <a:off x="3737025" y="2009530"/>
                <a:ext cx="654908" cy="1353777"/>
              </a:xfrm>
              <a:prstGeom prst="trapezoid">
                <a:avLst/>
              </a:prstGeom>
              <a:solidFill>
                <a:srgbClr val="DDC7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2161F58E-5B53-D814-CC71-D729A08487EC}"/>
                  </a:ext>
                </a:extLst>
              </p:cNvPr>
              <p:cNvSpPr/>
              <p:nvPr/>
            </p:nvSpPr>
            <p:spPr>
              <a:xfrm rot="992742">
                <a:off x="2905040" y="2125150"/>
                <a:ext cx="654908" cy="1231823"/>
              </a:xfrm>
              <a:prstGeom prst="trapezoid">
                <a:avLst/>
              </a:prstGeom>
              <a:solidFill>
                <a:srgbClr val="DDC7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223885F9-378B-529D-4A92-C71307E658C0}"/>
                  </a:ext>
                </a:extLst>
              </p:cNvPr>
              <p:cNvSpPr/>
              <p:nvPr/>
            </p:nvSpPr>
            <p:spPr>
              <a:xfrm>
                <a:off x="3048000" y="2133600"/>
                <a:ext cx="1143000" cy="1752600"/>
              </a:xfrm>
              <a:prstGeom prst="trapezoid">
                <a:avLst/>
              </a:prstGeom>
              <a:solidFill>
                <a:srgbClr val="DDC7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ED2AE957-1B42-352D-4F20-57AABD278059}"/>
                  </a:ext>
                </a:extLst>
              </p:cNvPr>
              <p:cNvSpPr/>
              <p:nvPr/>
            </p:nvSpPr>
            <p:spPr>
              <a:xfrm rot="10800000">
                <a:off x="3455773" y="2121243"/>
                <a:ext cx="3048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5FAAC86-179F-D7EC-2849-84566A691184}"/>
                  </a:ext>
                </a:extLst>
              </p:cNvPr>
              <p:cNvSpPr/>
              <p:nvPr/>
            </p:nvSpPr>
            <p:spPr>
              <a:xfrm rot="806324">
                <a:off x="3200177" y="2075490"/>
                <a:ext cx="235976" cy="681626"/>
              </a:xfrm>
              <a:prstGeom prst="rect">
                <a:avLst/>
              </a:prstGeom>
              <a:solidFill>
                <a:srgbClr val="DDC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21B5BF2-65DB-F114-A912-18EC0EEA378D}"/>
                  </a:ext>
                </a:extLst>
              </p:cNvPr>
              <p:cNvSpPr/>
              <p:nvPr/>
            </p:nvSpPr>
            <p:spPr>
              <a:xfrm rot="20793676" flipH="1">
                <a:off x="3809776" y="2075490"/>
                <a:ext cx="235976" cy="681627"/>
              </a:xfrm>
              <a:prstGeom prst="rect">
                <a:avLst/>
              </a:prstGeom>
              <a:solidFill>
                <a:srgbClr val="DDC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DD01F5D-DEE7-6A18-33EA-2A182FEEF34C}"/>
                  </a:ext>
                </a:extLst>
              </p:cNvPr>
              <p:cNvSpPr/>
              <p:nvPr/>
            </p:nvSpPr>
            <p:spPr>
              <a:xfrm>
                <a:off x="3099487" y="799070"/>
                <a:ext cx="1066800" cy="1524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6">
                <a:extLst>
                  <a:ext uri="{FF2B5EF4-FFF2-40B4-BE49-F238E27FC236}">
                    <a16:creationId xmlns:a16="http://schemas.microsoft.com/office/drawing/2014/main" id="{B7520B9C-A5FB-2AFB-1960-2AB73B9CF1F4}"/>
                  </a:ext>
                </a:extLst>
              </p:cNvPr>
              <p:cNvGrpSpPr/>
              <p:nvPr/>
            </p:nvGrpSpPr>
            <p:grpSpPr>
              <a:xfrm rot="10800000">
                <a:off x="4190999" y="1295400"/>
                <a:ext cx="380999" cy="3810000"/>
                <a:chOff x="5172127" y="1004117"/>
                <a:chExt cx="862086" cy="3090773"/>
              </a:xfrm>
            </p:grpSpPr>
            <p:sp>
              <p:nvSpPr>
                <p:cNvPr id="95" name="Rounded Rectangle 11">
                  <a:extLst>
                    <a:ext uri="{FF2B5EF4-FFF2-40B4-BE49-F238E27FC236}">
                      <a16:creationId xmlns:a16="http://schemas.microsoft.com/office/drawing/2014/main" id="{344B5A18-BB02-C919-2F60-B4E5D8423301}"/>
                    </a:ext>
                  </a:extLst>
                </p:cNvPr>
                <p:cNvSpPr/>
                <p:nvPr/>
              </p:nvSpPr>
              <p:spPr>
                <a:xfrm>
                  <a:off x="5424616" y="1664043"/>
                  <a:ext cx="290384" cy="243084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12">
                  <a:extLst>
                    <a:ext uri="{FF2B5EF4-FFF2-40B4-BE49-F238E27FC236}">
                      <a16:creationId xmlns:a16="http://schemas.microsoft.com/office/drawing/2014/main" id="{2648114B-90FC-3C6C-01B8-9E07F2D4ABC3}"/>
                    </a:ext>
                  </a:extLst>
                </p:cNvPr>
                <p:cNvSpPr/>
                <p:nvPr/>
              </p:nvSpPr>
              <p:spPr>
                <a:xfrm>
                  <a:off x="5172127" y="1056503"/>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13">
                  <a:extLst>
                    <a:ext uri="{FF2B5EF4-FFF2-40B4-BE49-F238E27FC236}">
                      <a16:creationId xmlns:a16="http://schemas.microsoft.com/office/drawing/2014/main" id="{068ECF39-D661-AC89-9795-BF24C4E18F6B}"/>
                    </a:ext>
                  </a:extLst>
                </p:cNvPr>
                <p:cNvSpPr/>
                <p:nvPr/>
              </p:nvSpPr>
              <p:spPr>
                <a:xfrm>
                  <a:off x="5514819" y="1004117"/>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14">
                  <a:extLst>
                    <a:ext uri="{FF2B5EF4-FFF2-40B4-BE49-F238E27FC236}">
                      <a16:creationId xmlns:a16="http://schemas.microsoft.com/office/drawing/2014/main" id="{53656C52-EA11-6AF0-DD75-4DCD3478CD0B}"/>
                    </a:ext>
                  </a:extLst>
                </p:cNvPr>
                <p:cNvSpPr/>
                <p:nvPr/>
              </p:nvSpPr>
              <p:spPr>
                <a:xfrm>
                  <a:off x="5900348" y="1056503"/>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15">
                  <a:extLst>
                    <a:ext uri="{FF2B5EF4-FFF2-40B4-BE49-F238E27FC236}">
                      <a16:creationId xmlns:a16="http://schemas.microsoft.com/office/drawing/2014/main" id="{0078B4EC-D5B2-A586-1037-BCD88E99B43B}"/>
                    </a:ext>
                  </a:extLst>
                </p:cNvPr>
                <p:cNvSpPr/>
                <p:nvPr/>
              </p:nvSpPr>
              <p:spPr>
                <a:xfrm rot="5400000">
                  <a:off x="5484374" y="1245426"/>
                  <a:ext cx="232235" cy="85673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5">
                <a:extLst>
                  <a:ext uri="{FF2B5EF4-FFF2-40B4-BE49-F238E27FC236}">
                    <a16:creationId xmlns:a16="http://schemas.microsoft.com/office/drawing/2014/main" id="{75CC5A41-B202-7A27-E295-14493D201A74}"/>
                  </a:ext>
                </a:extLst>
              </p:cNvPr>
              <p:cNvGrpSpPr/>
              <p:nvPr/>
            </p:nvGrpSpPr>
            <p:grpSpPr>
              <a:xfrm>
                <a:off x="2438400" y="3378891"/>
                <a:ext cx="914400" cy="1040709"/>
                <a:chOff x="3124200" y="3406203"/>
                <a:chExt cx="3169098" cy="2678184"/>
              </a:xfrm>
            </p:grpSpPr>
            <p:sp>
              <p:nvSpPr>
                <p:cNvPr id="66" name="Oval 65">
                  <a:extLst>
                    <a:ext uri="{FF2B5EF4-FFF2-40B4-BE49-F238E27FC236}">
                      <a16:creationId xmlns:a16="http://schemas.microsoft.com/office/drawing/2014/main" id="{BAE0CB4C-F57E-E18B-CF70-D3CA6139A129}"/>
                    </a:ext>
                  </a:extLst>
                </p:cNvPr>
                <p:cNvSpPr/>
                <p:nvPr/>
              </p:nvSpPr>
              <p:spPr>
                <a:xfrm>
                  <a:off x="3124200" y="3798386"/>
                  <a:ext cx="2743200" cy="2286001"/>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a:extLst>
                    <a:ext uri="{FF2B5EF4-FFF2-40B4-BE49-F238E27FC236}">
                      <a16:creationId xmlns:a16="http://schemas.microsoft.com/office/drawing/2014/main" id="{EB21AC12-C256-76A3-1127-BB22E363E8F7}"/>
                    </a:ext>
                  </a:extLst>
                </p:cNvPr>
                <p:cNvSpPr/>
                <p:nvPr/>
              </p:nvSpPr>
              <p:spPr>
                <a:xfrm rot="10800000">
                  <a:off x="3354797" y="3406203"/>
                  <a:ext cx="2208550" cy="79432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28">
                  <a:extLst>
                    <a:ext uri="{FF2B5EF4-FFF2-40B4-BE49-F238E27FC236}">
                      <a16:creationId xmlns:a16="http://schemas.microsoft.com/office/drawing/2014/main" id="{F0C6D18E-7400-7F82-7B46-6D9A36932235}"/>
                    </a:ext>
                  </a:extLst>
                </p:cNvPr>
                <p:cNvGrpSpPr/>
                <p:nvPr/>
              </p:nvGrpSpPr>
              <p:grpSpPr>
                <a:xfrm>
                  <a:off x="3342807" y="3901190"/>
                  <a:ext cx="2230868" cy="191125"/>
                  <a:chOff x="2819400" y="1600200"/>
                  <a:chExt cx="5029200" cy="381000"/>
                </a:xfrm>
              </p:grpSpPr>
              <p:sp>
                <p:nvSpPr>
                  <p:cNvPr id="90" name="Flowchart: Summing Junction 89">
                    <a:extLst>
                      <a:ext uri="{FF2B5EF4-FFF2-40B4-BE49-F238E27FC236}">
                        <a16:creationId xmlns:a16="http://schemas.microsoft.com/office/drawing/2014/main" id="{03FB3E25-25EA-3AD3-3EB4-FB4042DED362}"/>
                      </a:ext>
                    </a:extLst>
                  </p:cNvPr>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Summing Junction 91">
                    <a:extLst>
                      <a:ext uri="{FF2B5EF4-FFF2-40B4-BE49-F238E27FC236}">
                        <a16:creationId xmlns:a16="http://schemas.microsoft.com/office/drawing/2014/main" id="{A43581CE-18A4-123D-018B-F406AD5E8F02}"/>
                      </a:ext>
                    </a:extLst>
                  </p:cNvPr>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Summing Junction 92">
                    <a:extLst>
                      <a:ext uri="{FF2B5EF4-FFF2-40B4-BE49-F238E27FC236}">
                        <a16:creationId xmlns:a16="http://schemas.microsoft.com/office/drawing/2014/main" id="{B358EF14-2214-23ED-EBD4-D3C7A433ABE6}"/>
                      </a:ext>
                    </a:extLst>
                  </p:cNvPr>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Summing Junction 93">
                    <a:extLst>
                      <a:ext uri="{FF2B5EF4-FFF2-40B4-BE49-F238E27FC236}">
                        <a16:creationId xmlns:a16="http://schemas.microsoft.com/office/drawing/2014/main" id="{D7468002-02A2-81E9-6653-B12AEA308C4E}"/>
                      </a:ext>
                    </a:extLst>
                  </p:cNvPr>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lowchart: Summing Junction 82">
                  <a:extLst>
                    <a:ext uri="{FF2B5EF4-FFF2-40B4-BE49-F238E27FC236}">
                      <a16:creationId xmlns:a16="http://schemas.microsoft.com/office/drawing/2014/main" id="{D807C0E5-749F-A16D-579E-E693E28113F2}"/>
                    </a:ext>
                  </a:extLst>
                </p:cNvPr>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Summing Junction 83">
                  <a:extLst>
                    <a:ext uri="{FF2B5EF4-FFF2-40B4-BE49-F238E27FC236}">
                      <a16:creationId xmlns:a16="http://schemas.microsoft.com/office/drawing/2014/main" id="{D105A2D9-B129-E889-BB59-97AF55E05B98}"/>
                    </a:ext>
                  </a:extLst>
                </p:cNvPr>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Summing Junction 84">
                  <a:extLst>
                    <a:ext uri="{FF2B5EF4-FFF2-40B4-BE49-F238E27FC236}">
                      <a16:creationId xmlns:a16="http://schemas.microsoft.com/office/drawing/2014/main" id="{C933C24B-A3D1-C594-7AAD-B6A9B5A7AC97}"/>
                    </a:ext>
                  </a:extLst>
                </p:cNvPr>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Summing Junction 85">
                  <a:extLst>
                    <a:ext uri="{FF2B5EF4-FFF2-40B4-BE49-F238E27FC236}">
                      <a16:creationId xmlns:a16="http://schemas.microsoft.com/office/drawing/2014/main" id="{D25FD5B5-5C2D-8162-C1DD-1354C0E812A8}"/>
                    </a:ext>
                  </a:extLst>
                </p:cNvPr>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Summing Junction 86">
                  <a:extLst>
                    <a:ext uri="{FF2B5EF4-FFF2-40B4-BE49-F238E27FC236}">
                      <a16:creationId xmlns:a16="http://schemas.microsoft.com/office/drawing/2014/main" id="{D2834F64-7E74-4E91-A578-FC9C95AECFDD}"/>
                    </a:ext>
                  </a:extLst>
                </p:cNvPr>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Summing Junction 26">
                  <a:extLst>
                    <a:ext uri="{FF2B5EF4-FFF2-40B4-BE49-F238E27FC236}">
                      <a16:creationId xmlns:a16="http://schemas.microsoft.com/office/drawing/2014/main" id="{49505B18-7A03-37F3-24F5-0EA974FE2297}"/>
                    </a:ext>
                  </a:extLst>
                </p:cNvPr>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Summing Junction 88">
                  <a:extLst>
                    <a:ext uri="{FF2B5EF4-FFF2-40B4-BE49-F238E27FC236}">
                      <a16:creationId xmlns:a16="http://schemas.microsoft.com/office/drawing/2014/main" id="{C4270640-015A-F579-D42A-4DF8487D0D16}"/>
                    </a:ext>
                  </a:extLst>
                </p:cNvPr>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A2299D2B-2ECF-8019-7898-D430D1CEF8B1}"/>
                  </a:ext>
                </a:extLst>
              </p:cNvPr>
              <p:cNvSpPr/>
              <p:nvPr/>
            </p:nvSpPr>
            <p:spPr>
              <a:xfrm rot="20755392">
                <a:off x="2613541" y="3224133"/>
                <a:ext cx="237454" cy="34249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DF8A50E-43E7-6E06-0663-419130147245}"/>
                  </a:ext>
                </a:extLst>
              </p:cNvPr>
              <p:cNvSpPr/>
              <p:nvPr/>
            </p:nvSpPr>
            <p:spPr>
              <a:xfrm rot="20755392">
                <a:off x="4306752" y="3228072"/>
                <a:ext cx="271846" cy="35880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a:extLst>
                  <a:ext uri="{FF2B5EF4-FFF2-40B4-BE49-F238E27FC236}">
                    <a16:creationId xmlns:a16="http://schemas.microsoft.com/office/drawing/2014/main" id="{99862D75-20E9-2EE0-148B-F3B960666CF0}"/>
                  </a:ext>
                </a:extLst>
              </p:cNvPr>
              <p:cNvSpPr/>
              <p:nvPr/>
            </p:nvSpPr>
            <p:spPr>
              <a:xfrm>
                <a:off x="2971800" y="609600"/>
                <a:ext cx="12954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a:extLst>
                  <a:ext uri="{FF2B5EF4-FFF2-40B4-BE49-F238E27FC236}">
                    <a16:creationId xmlns:a16="http://schemas.microsoft.com/office/drawing/2014/main" id="{C5B3633B-0E4F-7F52-7DD4-7C5B89BD7031}"/>
                  </a:ext>
                </a:extLst>
              </p:cNvPr>
              <p:cNvSpPr/>
              <p:nvPr/>
            </p:nvSpPr>
            <p:spPr>
              <a:xfrm>
                <a:off x="3124200" y="1828800"/>
                <a:ext cx="9906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1C5E427-7284-C497-ED13-D48995B408CC}"/>
                  </a:ext>
                </a:extLst>
              </p:cNvPr>
              <p:cNvSpPr/>
              <p:nvPr/>
            </p:nvSpPr>
            <p:spPr>
              <a:xfrm>
                <a:off x="3429000" y="1905000"/>
                <a:ext cx="405713" cy="228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A88732F-91B5-585E-BD0B-638C9F8841A5}"/>
                  </a:ext>
                </a:extLst>
              </p:cNvPr>
              <p:cNvSpPr/>
              <p:nvPr/>
            </p:nvSpPr>
            <p:spPr>
              <a:xfrm rot="17749413">
                <a:off x="2790053" y="1362125"/>
                <a:ext cx="405713" cy="178147"/>
              </a:xfrm>
              <a:prstGeom prst="ellipse">
                <a:avLst/>
              </a:prstGeom>
              <a:solidFill>
                <a:srgbClr val="FAE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127">
                <a:extLst>
                  <a:ext uri="{FF2B5EF4-FFF2-40B4-BE49-F238E27FC236}">
                    <a16:creationId xmlns:a16="http://schemas.microsoft.com/office/drawing/2014/main" id="{2491582C-6942-4B7A-2941-FA8DFCDE9E98}"/>
                  </a:ext>
                </a:extLst>
              </p:cNvPr>
              <p:cNvSpPr/>
              <p:nvPr/>
            </p:nvSpPr>
            <p:spPr>
              <a:xfrm rot="5400000">
                <a:off x="3543299" y="342901"/>
                <a:ext cx="152400" cy="1295400"/>
              </a:xfrm>
              <a:prstGeom prst="roundRect">
                <a:avLst/>
              </a:prstGeom>
              <a:solidFill>
                <a:srgbClr val="BA8E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B29BEE3C-D909-2862-8F33-E1FF2DDA9440}"/>
                </a:ext>
              </a:extLst>
            </p:cNvPr>
            <p:cNvSpPr/>
            <p:nvPr/>
          </p:nvSpPr>
          <p:spPr>
            <a:xfrm rot="21023498">
              <a:off x="5562600" y="4343400"/>
              <a:ext cx="457200" cy="17145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000" fill="hold"/>
                                        <p:tgtEl>
                                          <p:spTgt spid="30"/>
                                        </p:tgtEl>
                                        <p:attrNameLst>
                                          <p:attrName>ppt_x</p:attrName>
                                        </p:attrNameLst>
                                      </p:cBhvr>
                                      <p:tavLst>
                                        <p:tav tm="0">
                                          <p:val>
                                            <p:strVal val="#ppt_x"/>
                                          </p:val>
                                        </p:tav>
                                        <p:tav tm="100000">
                                          <p:val>
                                            <p:strVal val="#ppt_x"/>
                                          </p:val>
                                        </p:tav>
                                      </p:tavLst>
                                    </p:anim>
                                    <p:anim calcmode="lin" valueType="num">
                                      <p:cBhvr additive="base">
                                        <p:cTn id="8" dur="2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rgbClr val="D3B5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1576873" y="609600"/>
            <a:ext cx="1318727"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3886200" y="304801"/>
            <a:ext cx="3352800" cy="2923877"/>
          </a:xfrm>
          <a:prstGeom prst="rect">
            <a:avLst/>
          </a:prstGeom>
          <a:noFill/>
        </p:spPr>
        <p:txBody>
          <a:bodyPr wrap="square" rtlCol="0">
            <a:spAutoFit/>
          </a:bodyPr>
          <a:lstStyle/>
          <a:p>
            <a:pPr algn="ctr"/>
            <a:r>
              <a:rPr lang="en-US" sz="4000" dirty="0">
                <a:solidFill>
                  <a:schemeClr val="bg1"/>
                </a:solidFill>
              </a:rPr>
              <a:t>The </a:t>
            </a:r>
            <a:r>
              <a:rPr lang="en-US" sz="4000" dirty="0" err="1">
                <a:solidFill>
                  <a:schemeClr val="bg1"/>
                </a:solidFill>
              </a:rPr>
              <a:t>Sower</a:t>
            </a:r>
            <a:r>
              <a:rPr lang="en-US" sz="4000" dirty="0">
                <a:solidFill>
                  <a:schemeClr val="bg1"/>
                </a:solidFill>
              </a:rPr>
              <a:t> represents one who preaches the gospel</a:t>
            </a:r>
            <a:endParaRPr lang="en-US" sz="2800" dirty="0">
              <a:solidFill>
                <a:schemeClr val="bg1"/>
              </a:solidFill>
            </a:endParaRPr>
          </a:p>
          <a:p>
            <a:pPr algn="ctr"/>
            <a:endParaRPr lang="en-US" sz="2400" dirty="0">
              <a:solidFill>
                <a:schemeClr val="bg1"/>
              </a:solidFill>
            </a:endParaRPr>
          </a:p>
        </p:txBody>
      </p:sp>
      <p:sp>
        <p:nvSpPr>
          <p:cNvPr id="60" name="TextBox 59"/>
          <p:cNvSpPr txBox="1"/>
          <p:nvPr/>
        </p:nvSpPr>
        <p:spPr>
          <a:xfrm>
            <a:off x="2819400" y="5334001"/>
            <a:ext cx="5410200" cy="1323439"/>
          </a:xfrm>
          <a:prstGeom prst="rect">
            <a:avLst/>
          </a:prstGeom>
          <a:noFill/>
        </p:spPr>
        <p:txBody>
          <a:bodyPr wrap="square" rtlCol="0">
            <a:spAutoFit/>
          </a:bodyPr>
          <a:lstStyle/>
          <a:p>
            <a:pPr algn="ctr"/>
            <a:r>
              <a:rPr lang="en-US" sz="4000" dirty="0">
                <a:solidFill>
                  <a:schemeClr val="bg1"/>
                </a:solidFill>
              </a:rPr>
              <a:t>The Field represents the world</a:t>
            </a:r>
            <a:endParaRPr lang="en-US" sz="2400" dirty="0">
              <a:solidFill>
                <a:schemeClr val="bg1"/>
              </a:solidFill>
            </a:endParaRPr>
          </a:p>
        </p:txBody>
      </p:sp>
      <p:grpSp>
        <p:nvGrpSpPr>
          <p:cNvPr id="10" name="Group 79">
            <a:extLst>
              <a:ext uri="{FF2B5EF4-FFF2-40B4-BE49-F238E27FC236}">
                <a16:creationId xmlns:a16="http://schemas.microsoft.com/office/drawing/2014/main" id="{2A3C4587-48F4-7FBE-07B9-D0B8BD39E4DB}"/>
              </a:ext>
            </a:extLst>
          </p:cNvPr>
          <p:cNvGrpSpPr/>
          <p:nvPr/>
        </p:nvGrpSpPr>
        <p:grpSpPr>
          <a:xfrm>
            <a:off x="6924870" y="1009650"/>
            <a:ext cx="2184814" cy="3448050"/>
            <a:chOff x="5054186" y="1066800"/>
            <a:chExt cx="2184814" cy="3448050"/>
          </a:xfrm>
        </p:grpSpPr>
        <p:sp>
          <p:nvSpPr>
            <p:cNvPr id="11" name="Oval 10">
              <a:extLst>
                <a:ext uri="{FF2B5EF4-FFF2-40B4-BE49-F238E27FC236}">
                  <a16:creationId xmlns:a16="http://schemas.microsoft.com/office/drawing/2014/main" id="{32E845A3-9425-A673-29EB-EC35F4E1A3CA}"/>
                </a:ext>
              </a:extLst>
            </p:cNvPr>
            <p:cNvSpPr/>
            <p:nvPr/>
          </p:nvSpPr>
          <p:spPr>
            <a:xfrm rot="1527900">
              <a:off x="5054186" y="3882142"/>
              <a:ext cx="475037" cy="17813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B9E261C-9E9A-B4ED-9B2D-C86C268F83D3}"/>
                </a:ext>
              </a:extLst>
            </p:cNvPr>
            <p:cNvSpPr/>
            <p:nvPr/>
          </p:nvSpPr>
          <p:spPr>
            <a:xfrm>
              <a:off x="5257800" y="3886201"/>
              <a:ext cx="457200" cy="17145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34">
              <a:extLst>
                <a:ext uri="{FF2B5EF4-FFF2-40B4-BE49-F238E27FC236}">
                  <a16:creationId xmlns:a16="http://schemas.microsoft.com/office/drawing/2014/main" id="{9A5B59F3-1A6F-6E6D-A9CC-43C728BFA915}"/>
                </a:ext>
              </a:extLst>
            </p:cNvPr>
            <p:cNvGrpSpPr/>
            <p:nvPr/>
          </p:nvGrpSpPr>
          <p:grpSpPr>
            <a:xfrm>
              <a:off x="5715000" y="1066800"/>
              <a:ext cx="1524000" cy="3326299"/>
              <a:chOff x="2438400" y="609600"/>
              <a:chExt cx="2140198" cy="4671220"/>
            </a:xfrm>
          </p:grpSpPr>
          <p:sp>
            <p:nvSpPr>
              <p:cNvPr id="15" name="Cloud 14">
                <a:extLst>
                  <a:ext uri="{FF2B5EF4-FFF2-40B4-BE49-F238E27FC236}">
                    <a16:creationId xmlns:a16="http://schemas.microsoft.com/office/drawing/2014/main" id="{9AC9C96F-F58A-C40A-F4DB-056192D9C232}"/>
                  </a:ext>
                </a:extLst>
              </p:cNvPr>
              <p:cNvSpPr/>
              <p:nvPr/>
            </p:nvSpPr>
            <p:spPr>
              <a:xfrm rot="10454674">
                <a:off x="2770921" y="681191"/>
                <a:ext cx="1652278" cy="1835845"/>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2B70A73-51E1-2D36-BED4-BF1556EB6ED7}"/>
                  </a:ext>
                </a:extLst>
              </p:cNvPr>
              <p:cNvSpPr/>
              <p:nvPr/>
            </p:nvSpPr>
            <p:spPr>
              <a:xfrm rot="20516082">
                <a:off x="3590213" y="4632522"/>
                <a:ext cx="489875" cy="626167"/>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82AF0B-683A-694E-36CA-6CCC7952281E}"/>
                  </a:ext>
                </a:extLst>
              </p:cNvPr>
              <p:cNvSpPr/>
              <p:nvPr/>
            </p:nvSpPr>
            <p:spPr>
              <a:xfrm rot="2607219">
                <a:off x="3120000" y="4654653"/>
                <a:ext cx="489875" cy="626167"/>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B1BA8C4-413D-DC54-BCB2-DB5BA25EB051}"/>
                  </a:ext>
                </a:extLst>
              </p:cNvPr>
              <p:cNvSpPr/>
              <p:nvPr/>
            </p:nvSpPr>
            <p:spPr>
              <a:xfrm rot="20755392">
                <a:off x="4171907" y="3007839"/>
                <a:ext cx="359811" cy="51401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931C7BC-2857-BB40-AF2C-C0BE6472AE76}"/>
                  </a:ext>
                </a:extLst>
              </p:cNvPr>
              <p:cNvSpPr/>
              <p:nvPr/>
            </p:nvSpPr>
            <p:spPr>
              <a:xfrm rot="1808905">
                <a:off x="2771745" y="3103588"/>
                <a:ext cx="359811" cy="51401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19020803-142E-6980-3022-9082C1D65B76}"/>
                  </a:ext>
                </a:extLst>
              </p:cNvPr>
              <p:cNvSpPr/>
              <p:nvPr/>
            </p:nvSpPr>
            <p:spPr>
              <a:xfrm>
                <a:off x="2971800" y="2438400"/>
                <a:ext cx="1295400" cy="2438400"/>
              </a:xfrm>
              <a:prstGeom prst="trapezoid">
                <a:avLst/>
              </a:prstGeom>
              <a:solidFill>
                <a:srgbClr val="BA8E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3D49CD67-094D-E714-9548-F3FDEDA00A23}"/>
                  </a:ext>
                </a:extLst>
              </p:cNvPr>
              <p:cNvSpPr/>
              <p:nvPr/>
            </p:nvSpPr>
            <p:spPr>
              <a:xfrm rot="20518649">
                <a:off x="3737025" y="2009530"/>
                <a:ext cx="654908" cy="1353777"/>
              </a:xfrm>
              <a:prstGeom prst="trapezoid">
                <a:avLst/>
              </a:prstGeom>
              <a:solidFill>
                <a:srgbClr val="DDC7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841BB817-BDDC-D3AB-B832-3082EED5F200}"/>
                  </a:ext>
                </a:extLst>
              </p:cNvPr>
              <p:cNvSpPr/>
              <p:nvPr/>
            </p:nvSpPr>
            <p:spPr>
              <a:xfrm rot="992742">
                <a:off x="2905040" y="2125150"/>
                <a:ext cx="654908" cy="1231823"/>
              </a:xfrm>
              <a:prstGeom prst="trapezoid">
                <a:avLst/>
              </a:prstGeom>
              <a:solidFill>
                <a:srgbClr val="DDC7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FFB8C274-BF10-C0E1-810C-94233368176A}"/>
                  </a:ext>
                </a:extLst>
              </p:cNvPr>
              <p:cNvSpPr/>
              <p:nvPr/>
            </p:nvSpPr>
            <p:spPr>
              <a:xfrm>
                <a:off x="3048000" y="2133600"/>
                <a:ext cx="1143000" cy="1752600"/>
              </a:xfrm>
              <a:prstGeom prst="trapezoid">
                <a:avLst/>
              </a:prstGeom>
              <a:solidFill>
                <a:srgbClr val="DDC7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404AA209-AF65-CC0C-845A-19C4658440A0}"/>
                  </a:ext>
                </a:extLst>
              </p:cNvPr>
              <p:cNvSpPr/>
              <p:nvPr/>
            </p:nvSpPr>
            <p:spPr>
              <a:xfrm rot="10800000">
                <a:off x="3455773" y="2121243"/>
                <a:ext cx="3048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410662D-B625-3D4C-16C9-8475B417DE09}"/>
                  </a:ext>
                </a:extLst>
              </p:cNvPr>
              <p:cNvSpPr/>
              <p:nvPr/>
            </p:nvSpPr>
            <p:spPr>
              <a:xfrm rot="806324">
                <a:off x="3200177" y="2075490"/>
                <a:ext cx="235976" cy="681626"/>
              </a:xfrm>
              <a:prstGeom prst="rect">
                <a:avLst/>
              </a:prstGeom>
              <a:solidFill>
                <a:srgbClr val="DDC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A37CC75-B06D-0FCC-388F-DE7A4B5A048A}"/>
                  </a:ext>
                </a:extLst>
              </p:cNvPr>
              <p:cNvSpPr/>
              <p:nvPr/>
            </p:nvSpPr>
            <p:spPr>
              <a:xfrm rot="20793676" flipH="1">
                <a:off x="3809776" y="2075490"/>
                <a:ext cx="235976" cy="681627"/>
              </a:xfrm>
              <a:prstGeom prst="rect">
                <a:avLst/>
              </a:prstGeom>
              <a:solidFill>
                <a:srgbClr val="DDC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6D51511-63C2-1634-0001-6689D0EB9E34}"/>
                  </a:ext>
                </a:extLst>
              </p:cNvPr>
              <p:cNvSpPr/>
              <p:nvPr/>
            </p:nvSpPr>
            <p:spPr>
              <a:xfrm>
                <a:off x="3099487" y="799070"/>
                <a:ext cx="1066800" cy="1524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6">
                <a:extLst>
                  <a:ext uri="{FF2B5EF4-FFF2-40B4-BE49-F238E27FC236}">
                    <a16:creationId xmlns:a16="http://schemas.microsoft.com/office/drawing/2014/main" id="{DD8C690F-9225-5DD5-176A-C29740AD5520}"/>
                  </a:ext>
                </a:extLst>
              </p:cNvPr>
              <p:cNvGrpSpPr/>
              <p:nvPr/>
            </p:nvGrpSpPr>
            <p:grpSpPr>
              <a:xfrm rot="10800000">
                <a:off x="4190999" y="1295400"/>
                <a:ext cx="380999" cy="3810000"/>
                <a:chOff x="5172127" y="1004117"/>
                <a:chExt cx="862086" cy="3090773"/>
              </a:xfrm>
            </p:grpSpPr>
            <p:sp>
              <p:nvSpPr>
                <p:cNvPr id="94" name="Rounded Rectangle 11">
                  <a:extLst>
                    <a:ext uri="{FF2B5EF4-FFF2-40B4-BE49-F238E27FC236}">
                      <a16:creationId xmlns:a16="http://schemas.microsoft.com/office/drawing/2014/main" id="{BE218F79-D0DD-10BE-59EB-F69A62B5C2B8}"/>
                    </a:ext>
                  </a:extLst>
                </p:cNvPr>
                <p:cNvSpPr/>
                <p:nvPr/>
              </p:nvSpPr>
              <p:spPr>
                <a:xfrm>
                  <a:off x="5424616" y="1664043"/>
                  <a:ext cx="290384" cy="243084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12">
                  <a:extLst>
                    <a:ext uri="{FF2B5EF4-FFF2-40B4-BE49-F238E27FC236}">
                      <a16:creationId xmlns:a16="http://schemas.microsoft.com/office/drawing/2014/main" id="{601E945B-9030-385E-6E1F-6C95F1B59AD9}"/>
                    </a:ext>
                  </a:extLst>
                </p:cNvPr>
                <p:cNvSpPr/>
                <p:nvPr/>
              </p:nvSpPr>
              <p:spPr>
                <a:xfrm>
                  <a:off x="5172127" y="1056503"/>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13">
                  <a:extLst>
                    <a:ext uri="{FF2B5EF4-FFF2-40B4-BE49-F238E27FC236}">
                      <a16:creationId xmlns:a16="http://schemas.microsoft.com/office/drawing/2014/main" id="{6E273485-2CFA-5217-5908-342F96A0FAB1}"/>
                    </a:ext>
                  </a:extLst>
                </p:cNvPr>
                <p:cNvSpPr/>
                <p:nvPr/>
              </p:nvSpPr>
              <p:spPr>
                <a:xfrm>
                  <a:off x="5514819" y="1004117"/>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14">
                  <a:extLst>
                    <a:ext uri="{FF2B5EF4-FFF2-40B4-BE49-F238E27FC236}">
                      <a16:creationId xmlns:a16="http://schemas.microsoft.com/office/drawing/2014/main" id="{6A2CB496-C524-B994-0AFB-A896AE8C1186}"/>
                    </a:ext>
                  </a:extLst>
                </p:cNvPr>
                <p:cNvSpPr/>
                <p:nvPr/>
              </p:nvSpPr>
              <p:spPr>
                <a:xfrm>
                  <a:off x="5900348" y="1056503"/>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15">
                  <a:extLst>
                    <a:ext uri="{FF2B5EF4-FFF2-40B4-BE49-F238E27FC236}">
                      <a16:creationId xmlns:a16="http://schemas.microsoft.com/office/drawing/2014/main" id="{FDA532AD-7A24-C789-0EFC-E020DB6FB0D5}"/>
                    </a:ext>
                  </a:extLst>
                </p:cNvPr>
                <p:cNvSpPr/>
                <p:nvPr/>
              </p:nvSpPr>
              <p:spPr>
                <a:xfrm rot="5400000">
                  <a:off x="5484374" y="1245426"/>
                  <a:ext cx="232235" cy="85673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5">
                <a:extLst>
                  <a:ext uri="{FF2B5EF4-FFF2-40B4-BE49-F238E27FC236}">
                    <a16:creationId xmlns:a16="http://schemas.microsoft.com/office/drawing/2014/main" id="{400B49B4-88A8-9750-C669-18FFA63C3149}"/>
                  </a:ext>
                </a:extLst>
              </p:cNvPr>
              <p:cNvGrpSpPr/>
              <p:nvPr/>
            </p:nvGrpSpPr>
            <p:grpSpPr>
              <a:xfrm>
                <a:off x="2438400" y="3378891"/>
                <a:ext cx="914400" cy="1040709"/>
                <a:chOff x="3124200" y="3406203"/>
                <a:chExt cx="3169098" cy="2678184"/>
              </a:xfrm>
            </p:grpSpPr>
            <p:sp>
              <p:nvSpPr>
                <p:cNvPr id="65" name="Oval 64">
                  <a:extLst>
                    <a:ext uri="{FF2B5EF4-FFF2-40B4-BE49-F238E27FC236}">
                      <a16:creationId xmlns:a16="http://schemas.microsoft.com/office/drawing/2014/main" id="{01E9B770-75C3-EB2A-E745-7E6EEE5A726B}"/>
                    </a:ext>
                  </a:extLst>
                </p:cNvPr>
                <p:cNvSpPr/>
                <p:nvPr/>
              </p:nvSpPr>
              <p:spPr>
                <a:xfrm>
                  <a:off x="3124200" y="3798386"/>
                  <a:ext cx="2743200" cy="2286001"/>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a:extLst>
                    <a:ext uri="{FF2B5EF4-FFF2-40B4-BE49-F238E27FC236}">
                      <a16:creationId xmlns:a16="http://schemas.microsoft.com/office/drawing/2014/main" id="{CA24C78D-B869-B9E4-74B9-C0974A1B39D7}"/>
                    </a:ext>
                  </a:extLst>
                </p:cNvPr>
                <p:cNvSpPr/>
                <p:nvPr/>
              </p:nvSpPr>
              <p:spPr>
                <a:xfrm rot="10800000">
                  <a:off x="3354797" y="3406203"/>
                  <a:ext cx="2208550" cy="79432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28">
                  <a:extLst>
                    <a:ext uri="{FF2B5EF4-FFF2-40B4-BE49-F238E27FC236}">
                      <a16:creationId xmlns:a16="http://schemas.microsoft.com/office/drawing/2014/main" id="{399098BE-64F6-1C21-5190-B50E5ABDD70F}"/>
                    </a:ext>
                  </a:extLst>
                </p:cNvPr>
                <p:cNvGrpSpPr/>
                <p:nvPr/>
              </p:nvGrpSpPr>
              <p:grpSpPr>
                <a:xfrm>
                  <a:off x="3342807" y="3901190"/>
                  <a:ext cx="2230868" cy="191125"/>
                  <a:chOff x="2819400" y="1600200"/>
                  <a:chExt cx="5029200" cy="381000"/>
                </a:xfrm>
              </p:grpSpPr>
              <p:sp>
                <p:nvSpPr>
                  <p:cNvPr id="89" name="Flowchart: Summing Junction 88">
                    <a:extLst>
                      <a:ext uri="{FF2B5EF4-FFF2-40B4-BE49-F238E27FC236}">
                        <a16:creationId xmlns:a16="http://schemas.microsoft.com/office/drawing/2014/main" id="{EB3ED203-8B45-E81B-0FBC-30B97E761BD6}"/>
                      </a:ext>
                    </a:extLst>
                  </p:cNvPr>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Summing Junction 89">
                    <a:extLst>
                      <a:ext uri="{FF2B5EF4-FFF2-40B4-BE49-F238E27FC236}">
                        <a16:creationId xmlns:a16="http://schemas.microsoft.com/office/drawing/2014/main" id="{3A691B6F-F6FB-DBF7-5076-7B3ADC55B8D0}"/>
                      </a:ext>
                    </a:extLst>
                  </p:cNvPr>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Summing Junction 91">
                    <a:extLst>
                      <a:ext uri="{FF2B5EF4-FFF2-40B4-BE49-F238E27FC236}">
                        <a16:creationId xmlns:a16="http://schemas.microsoft.com/office/drawing/2014/main" id="{B84880C1-5D78-51A0-C1AE-7A8E340639BA}"/>
                      </a:ext>
                    </a:extLst>
                  </p:cNvPr>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Summing Junction 92">
                    <a:extLst>
                      <a:ext uri="{FF2B5EF4-FFF2-40B4-BE49-F238E27FC236}">
                        <a16:creationId xmlns:a16="http://schemas.microsoft.com/office/drawing/2014/main" id="{8732C4B5-C3AB-BCF3-3FB9-ECF528664AFD}"/>
                      </a:ext>
                    </a:extLst>
                  </p:cNvPr>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Flowchart: Summing Junction 80">
                  <a:extLst>
                    <a:ext uri="{FF2B5EF4-FFF2-40B4-BE49-F238E27FC236}">
                      <a16:creationId xmlns:a16="http://schemas.microsoft.com/office/drawing/2014/main" id="{5F39F2E7-D878-27DB-5831-D12D8C6A7E23}"/>
                    </a:ext>
                  </a:extLst>
                </p:cNvPr>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Summing Junction 82">
                  <a:extLst>
                    <a:ext uri="{FF2B5EF4-FFF2-40B4-BE49-F238E27FC236}">
                      <a16:creationId xmlns:a16="http://schemas.microsoft.com/office/drawing/2014/main" id="{108A899C-0E23-F714-A872-B5CF1A8EA553}"/>
                    </a:ext>
                  </a:extLst>
                </p:cNvPr>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Summing Junction 83">
                  <a:extLst>
                    <a:ext uri="{FF2B5EF4-FFF2-40B4-BE49-F238E27FC236}">
                      <a16:creationId xmlns:a16="http://schemas.microsoft.com/office/drawing/2014/main" id="{FA0AD575-46AD-901C-304A-0691A5FB261E}"/>
                    </a:ext>
                  </a:extLst>
                </p:cNvPr>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Summing Junction 84">
                  <a:extLst>
                    <a:ext uri="{FF2B5EF4-FFF2-40B4-BE49-F238E27FC236}">
                      <a16:creationId xmlns:a16="http://schemas.microsoft.com/office/drawing/2014/main" id="{100747A7-1A1F-4943-A96D-92F25CCAC62A}"/>
                    </a:ext>
                  </a:extLst>
                </p:cNvPr>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Summing Junction 85">
                  <a:extLst>
                    <a:ext uri="{FF2B5EF4-FFF2-40B4-BE49-F238E27FC236}">
                      <a16:creationId xmlns:a16="http://schemas.microsoft.com/office/drawing/2014/main" id="{23788AE2-9AFB-B65D-9FC2-EE6F705AAF12}"/>
                    </a:ext>
                  </a:extLst>
                </p:cNvPr>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Summing Junction 26">
                  <a:extLst>
                    <a:ext uri="{FF2B5EF4-FFF2-40B4-BE49-F238E27FC236}">
                      <a16:creationId xmlns:a16="http://schemas.microsoft.com/office/drawing/2014/main" id="{5F438AED-45F6-1AB2-DA65-7BE7D73BB1B2}"/>
                    </a:ext>
                  </a:extLst>
                </p:cNvPr>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Summing Junction 87">
                  <a:extLst>
                    <a:ext uri="{FF2B5EF4-FFF2-40B4-BE49-F238E27FC236}">
                      <a16:creationId xmlns:a16="http://schemas.microsoft.com/office/drawing/2014/main" id="{333E1F56-8BA2-BF1E-11E2-E652953B84C6}"/>
                    </a:ext>
                  </a:extLst>
                </p:cNvPr>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a:extLst>
                  <a:ext uri="{FF2B5EF4-FFF2-40B4-BE49-F238E27FC236}">
                    <a16:creationId xmlns:a16="http://schemas.microsoft.com/office/drawing/2014/main" id="{2A9BAE15-9D69-2C59-FF3B-39EC1F95E1AE}"/>
                  </a:ext>
                </a:extLst>
              </p:cNvPr>
              <p:cNvSpPr/>
              <p:nvPr/>
            </p:nvSpPr>
            <p:spPr>
              <a:xfrm rot="20755392">
                <a:off x="2613541" y="3224133"/>
                <a:ext cx="237454" cy="34249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FFD6CA-CF21-9769-DD05-0297A955C552}"/>
                  </a:ext>
                </a:extLst>
              </p:cNvPr>
              <p:cNvSpPr/>
              <p:nvPr/>
            </p:nvSpPr>
            <p:spPr>
              <a:xfrm rot="20755392">
                <a:off x="4306752" y="3228072"/>
                <a:ext cx="271846" cy="35880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a:extLst>
                  <a:ext uri="{FF2B5EF4-FFF2-40B4-BE49-F238E27FC236}">
                    <a16:creationId xmlns:a16="http://schemas.microsoft.com/office/drawing/2014/main" id="{AF631F91-22F2-47D3-03A9-E4143887BB2C}"/>
                  </a:ext>
                </a:extLst>
              </p:cNvPr>
              <p:cNvSpPr/>
              <p:nvPr/>
            </p:nvSpPr>
            <p:spPr>
              <a:xfrm>
                <a:off x="2971800" y="609600"/>
                <a:ext cx="12954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a:extLst>
                  <a:ext uri="{FF2B5EF4-FFF2-40B4-BE49-F238E27FC236}">
                    <a16:creationId xmlns:a16="http://schemas.microsoft.com/office/drawing/2014/main" id="{3F57989A-8208-8EF0-E82C-739A9A7C3A24}"/>
                  </a:ext>
                </a:extLst>
              </p:cNvPr>
              <p:cNvSpPr/>
              <p:nvPr/>
            </p:nvSpPr>
            <p:spPr>
              <a:xfrm>
                <a:off x="3124200" y="1828800"/>
                <a:ext cx="9906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585E7F6-A781-38B6-00D5-6A99C105315F}"/>
                  </a:ext>
                </a:extLst>
              </p:cNvPr>
              <p:cNvSpPr/>
              <p:nvPr/>
            </p:nvSpPr>
            <p:spPr>
              <a:xfrm>
                <a:off x="3429000" y="1905000"/>
                <a:ext cx="405713" cy="228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BEA2B1B-ECE3-ED98-0A36-60A682A3AC51}"/>
                  </a:ext>
                </a:extLst>
              </p:cNvPr>
              <p:cNvSpPr/>
              <p:nvPr/>
            </p:nvSpPr>
            <p:spPr>
              <a:xfrm rot="17749413">
                <a:off x="2790053" y="1362125"/>
                <a:ext cx="405713" cy="178147"/>
              </a:xfrm>
              <a:prstGeom prst="ellipse">
                <a:avLst/>
              </a:prstGeom>
              <a:solidFill>
                <a:srgbClr val="FAE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27">
                <a:extLst>
                  <a:ext uri="{FF2B5EF4-FFF2-40B4-BE49-F238E27FC236}">
                    <a16:creationId xmlns:a16="http://schemas.microsoft.com/office/drawing/2014/main" id="{B450C68E-C95A-4815-01D4-337DFBA1F813}"/>
                  </a:ext>
                </a:extLst>
              </p:cNvPr>
              <p:cNvSpPr/>
              <p:nvPr/>
            </p:nvSpPr>
            <p:spPr>
              <a:xfrm rot="5400000">
                <a:off x="3543299" y="342901"/>
                <a:ext cx="152400" cy="1295400"/>
              </a:xfrm>
              <a:prstGeom prst="roundRect">
                <a:avLst/>
              </a:prstGeom>
              <a:solidFill>
                <a:srgbClr val="BA8E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9BDD5DF3-7517-8114-D876-406A4CF5E0BE}"/>
                </a:ext>
              </a:extLst>
            </p:cNvPr>
            <p:cNvSpPr/>
            <p:nvPr/>
          </p:nvSpPr>
          <p:spPr>
            <a:xfrm rot="21023498">
              <a:off x="5562600" y="4343400"/>
              <a:ext cx="457200" cy="17145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anim calcmode="lin" valueType="num">
                                      <p:cBhvr>
                                        <p:cTn id="8" dur="2000" fill="hold"/>
                                        <p:tgtEl>
                                          <p:spTgt spid="60"/>
                                        </p:tgtEl>
                                        <p:attrNameLst>
                                          <p:attrName>ppt_x</p:attrName>
                                        </p:attrNameLst>
                                      </p:cBhvr>
                                      <p:tavLst>
                                        <p:tav tm="0">
                                          <p:val>
                                            <p:strVal val="#ppt_x"/>
                                          </p:val>
                                        </p:tav>
                                        <p:tav tm="100000">
                                          <p:val>
                                            <p:strVal val="#ppt_x"/>
                                          </p:val>
                                        </p:tav>
                                      </p:tavLst>
                                    </p:anim>
                                    <p:anim calcmode="lin" valueType="num">
                                      <p:cBhvr>
                                        <p:cTn id="9" dur="1800" decel="100000" fill="hold"/>
                                        <p:tgtEl>
                                          <p:spTgt spid="60"/>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rgbClr val="D3B5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1595535" y="609600"/>
            <a:ext cx="1300065"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76800" y="38100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62600" y="39624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6"/>
          <p:cNvGrpSpPr/>
          <p:nvPr/>
        </p:nvGrpSpPr>
        <p:grpSpPr>
          <a:xfrm rot="21038345" flipH="1">
            <a:off x="7900022" y="856256"/>
            <a:ext cx="2239434" cy="1752600"/>
            <a:chOff x="2694751" y="6436977"/>
            <a:chExt cx="2880370" cy="2097423"/>
          </a:xfrm>
        </p:grpSpPr>
        <p:sp>
          <p:nvSpPr>
            <p:cNvPr id="19" name="Bent-Up Arrow 18"/>
            <p:cNvSpPr/>
            <p:nvPr/>
          </p:nvSpPr>
          <p:spPr>
            <a:xfrm rot="8658149">
              <a:off x="4192355" y="7702232"/>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6670451">
              <a:off x="5016245" y="698130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ord 20"/>
            <p:cNvSpPr/>
            <p:nvPr/>
          </p:nvSpPr>
          <p:spPr>
            <a:xfrm rot="19722594">
              <a:off x="3667814" y="6436977"/>
              <a:ext cx="838200" cy="1447800"/>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nvSpPr>
          <p:spPr>
            <a:xfrm rot="18520689">
              <a:off x="3350982" y="6476530"/>
              <a:ext cx="1079546" cy="1856586"/>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hord 22"/>
            <p:cNvSpPr/>
            <p:nvPr/>
          </p:nvSpPr>
          <p:spPr>
            <a:xfrm rot="15886568">
              <a:off x="2945256" y="6811494"/>
              <a:ext cx="662687" cy="1163698"/>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14800" y="6705600"/>
              <a:ext cx="1066800" cy="1066800"/>
            </a:xfrm>
            <a:prstGeom prst="ellipse">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6171429">
              <a:off x="5016244" y="691784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Up Arrow 25"/>
            <p:cNvSpPr/>
            <p:nvPr/>
          </p:nvSpPr>
          <p:spPr>
            <a:xfrm rot="7963615">
              <a:off x="3905968" y="7770449"/>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4038600" y="82296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4343400" y="81534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5"/>
            <p:cNvGrpSpPr/>
            <p:nvPr/>
          </p:nvGrpSpPr>
          <p:grpSpPr>
            <a:xfrm>
              <a:off x="4876800" y="6705600"/>
              <a:ext cx="381000" cy="381000"/>
              <a:chOff x="4876800" y="6705600"/>
              <a:chExt cx="381000" cy="381000"/>
            </a:xfrm>
          </p:grpSpPr>
          <p:sp>
            <p:nvSpPr>
              <p:cNvPr id="33" name="Oval 23"/>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6"/>
            <p:cNvGrpSpPr/>
            <p:nvPr/>
          </p:nvGrpSpPr>
          <p:grpSpPr>
            <a:xfrm>
              <a:off x="4648200" y="6781800"/>
              <a:ext cx="381000" cy="381000"/>
              <a:chOff x="4876800" y="6705600"/>
              <a:chExt cx="381000" cy="381000"/>
            </a:xfrm>
          </p:grpSpPr>
          <p:sp>
            <p:nvSpPr>
              <p:cNvPr id="31" name="Oval 30"/>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TextBox 88"/>
          <p:cNvSpPr txBox="1"/>
          <p:nvPr/>
        </p:nvSpPr>
        <p:spPr>
          <a:xfrm>
            <a:off x="0" y="5562600"/>
            <a:ext cx="10668000" cy="1077218"/>
          </a:xfrm>
          <a:prstGeom prst="rect">
            <a:avLst/>
          </a:prstGeom>
          <a:noFill/>
        </p:spPr>
        <p:txBody>
          <a:bodyPr wrap="square" rtlCol="0">
            <a:spAutoFit/>
          </a:bodyPr>
          <a:lstStyle/>
          <a:p>
            <a:pPr algn="ctr"/>
            <a:r>
              <a:rPr lang="en-US" sz="3200" dirty="0">
                <a:solidFill>
                  <a:schemeClr val="bg1"/>
                </a:solidFill>
              </a:rPr>
              <a:t>The Seeds represent the Word of God</a:t>
            </a:r>
          </a:p>
          <a:p>
            <a:pPr algn="ctr"/>
            <a:endParaRPr lang="en-US" sz="3200" dirty="0">
              <a:solidFill>
                <a:schemeClr val="bg1"/>
              </a:solidFill>
            </a:endParaRPr>
          </a:p>
        </p:txBody>
      </p:sp>
      <p:sp>
        <p:nvSpPr>
          <p:cNvPr id="90" name="TextBox 89"/>
          <p:cNvSpPr txBox="1"/>
          <p:nvPr/>
        </p:nvSpPr>
        <p:spPr>
          <a:xfrm>
            <a:off x="0" y="4495800"/>
            <a:ext cx="10668000" cy="1077218"/>
          </a:xfrm>
          <a:prstGeom prst="rect">
            <a:avLst/>
          </a:prstGeom>
          <a:noFill/>
        </p:spPr>
        <p:txBody>
          <a:bodyPr wrap="square" rtlCol="0">
            <a:spAutoFit/>
          </a:bodyPr>
          <a:lstStyle/>
          <a:p>
            <a:pPr algn="ctr"/>
            <a:r>
              <a:rPr lang="en-US" sz="3200" dirty="0">
                <a:solidFill>
                  <a:schemeClr val="bg1"/>
                </a:solidFill>
              </a:rPr>
              <a:t>The soil represents your Testimony</a:t>
            </a:r>
          </a:p>
          <a:p>
            <a:pPr algn="ctr"/>
            <a:endParaRPr lang="en-US" sz="3200" dirty="0">
              <a:solidFill>
                <a:schemeClr val="bg1"/>
              </a:solidFill>
            </a:endParaRPr>
          </a:p>
        </p:txBody>
      </p:sp>
      <p:sp>
        <p:nvSpPr>
          <p:cNvPr id="91" name="TextBox 90"/>
          <p:cNvSpPr txBox="1"/>
          <p:nvPr/>
        </p:nvSpPr>
        <p:spPr>
          <a:xfrm>
            <a:off x="5029200" y="609601"/>
            <a:ext cx="2514600" cy="2062103"/>
          </a:xfrm>
          <a:prstGeom prst="rect">
            <a:avLst/>
          </a:prstGeom>
          <a:noFill/>
        </p:spPr>
        <p:txBody>
          <a:bodyPr wrap="square" rtlCol="0">
            <a:spAutoFit/>
          </a:bodyPr>
          <a:lstStyle/>
          <a:p>
            <a:pPr algn="ctr"/>
            <a:r>
              <a:rPr lang="en-US" sz="3200" dirty="0">
                <a:solidFill>
                  <a:schemeClr val="bg1"/>
                </a:solidFill>
              </a:rPr>
              <a:t>The Fowl represents Satan</a:t>
            </a:r>
          </a:p>
          <a:p>
            <a:pPr algn="ctr"/>
            <a:endParaRPr lang="en-US" sz="3200" dirty="0">
              <a:solidFill>
                <a:schemeClr val="bg1"/>
              </a:solidFill>
            </a:endParaRPr>
          </a:p>
        </p:txBody>
      </p:sp>
      <p:sp>
        <p:nvSpPr>
          <p:cNvPr id="65" name="Oval 64"/>
          <p:cNvSpPr/>
          <p:nvPr/>
        </p:nvSpPr>
        <p:spPr>
          <a:xfrm>
            <a:off x="1524000" y="58674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592952">
            <a:off x="1790495" y="5582365"/>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4.21965E-6 L -0.24167 0.23306 " pathEditMode="relative" ptsTypes="AA">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000" fill="hold"/>
                                        <p:tgtEl>
                                          <p:spTgt spid="90"/>
                                        </p:tgtEl>
                                        <p:attrNameLst>
                                          <p:attrName>ppt_x</p:attrName>
                                        </p:attrNameLst>
                                      </p:cBhvr>
                                      <p:tavLst>
                                        <p:tav tm="0">
                                          <p:val>
                                            <p:strVal val="#ppt_x"/>
                                          </p:val>
                                        </p:tav>
                                        <p:tav tm="100000">
                                          <p:val>
                                            <p:strVal val="#ppt_x"/>
                                          </p:val>
                                        </p:tav>
                                      </p:tavLst>
                                    </p:anim>
                                    <p:anim calcmode="lin" valueType="num">
                                      <p:cBhvr additive="base">
                                        <p:cTn id="12" dur="20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additive="base">
                                        <p:cTn id="17" dur="2000" fill="hold"/>
                                        <p:tgtEl>
                                          <p:spTgt spid="89"/>
                                        </p:tgtEl>
                                        <p:attrNameLst>
                                          <p:attrName>ppt_x</p:attrName>
                                        </p:attrNameLst>
                                      </p:cBhvr>
                                      <p:tavLst>
                                        <p:tav tm="0">
                                          <p:val>
                                            <p:strVal val="#ppt_x"/>
                                          </p:val>
                                        </p:tav>
                                        <p:tav tm="100000">
                                          <p:val>
                                            <p:strVal val="#ppt_x"/>
                                          </p:val>
                                        </p:tav>
                                      </p:tavLst>
                                    </p:anim>
                                    <p:anim calcmode="lin" valueType="num">
                                      <p:cBhvr additive="base">
                                        <p:cTn id="18" dur="2000" fill="hold"/>
                                        <p:tgtEl>
                                          <p:spTgt spid="89"/>
                                        </p:tgtEl>
                                        <p:attrNameLst>
                                          <p:attrName>ppt_y</p:attrName>
                                        </p:attrNameLst>
                                      </p:cBhvr>
                                      <p:tavLst>
                                        <p:tav tm="0">
                                          <p:val>
                                            <p:strVal val="1+#ppt_h/2"/>
                                          </p:val>
                                        </p:tav>
                                        <p:tav tm="100000">
                                          <p:val>
                                            <p:strVal val="#ppt_y"/>
                                          </p:val>
                                        </p:tav>
                                      </p:tavLst>
                                    </p:anim>
                                  </p:childTnLst>
                                </p:cTn>
                              </p:par>
                              <p:par>
                                <p:cTn id="19" presetID="7" presetClass="entr" presetSubtype="4"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2000" fill="hold"/>
                                        <p:tgtEl>
                                          <p:spTgt spid="66"/>
                                        </p:tgtEl>
                                        <p:attrNameLst>
                                          <p:attrName>ppt_x</p:attrName>
                                        </p:attrNameLst>
                                      </p:cBhvr>
                                      <p:tavLst>
                                        <p:tav tm="0">
                                          <p:val>
                                            <p:strVal val="#ppt_x"/>
                                          </p:val>
                                        </p:tav>
                                        <p:tav tm="100000">
                                          <p:val>
                                            <p:strVal val="#ppt_x"/>
                                          </p:val>
                                        </p:tav>
                                      </p:tavLst>
                                    </p:anim>
                                    <p:anim calcmode="lin" valueType="num">
                                      <p:cBhvr additive="base">
                                        <p:cTn id="22" dur="2000" fill="hold"/>
                                        <p:tgtEl>
                                          <p:spTgt spid="66"/>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2000" fill="hold"/>
                                        <p:tgtEl>
                                          <p:spTgt spid="65"/>
                                        </p:tgtEl>
                                        <p:attrNameLst>
                                          <p:attrName>ppt_x</p:attrName>
                                        </p:attrNameLst>
                                      </p:cBhvr>
                                      <p:tavLst>
                                        <p:tav tm="0">
                                          <p:val>
                                            <p:strVal val="#ppt_x"/>
                                          </p:val>
                                        </p:tav>
                                        <p:tav tm="100000">
                                          <p:val>
                                            <p:strVal val="#ppt_x"/>
                                          </p:val>
                                        </p:tav>
                                      </p:tavLst>
                                    </p:anim>
                                    <p:anim calcmode="lin" valueType="num">
                                      <p:cBhvr additive="base">
                                        <p:cTn id="26" dur="20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65" grpId="0" animBg="1"/>
      <p:bldP spid="6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rgbClr val="D3B5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1"/>
          <p:cNvGrpSpPr/>
          <p:nvPr/>
        </p:nvGrpSpPr>
        <p:grpSpPr>
          <a:xfrm>
            <a:off x="4724401" y="2438401"/>
            <a:ext cx="2524349" cy="2403235"/>
            <a:chOff x="4629955" y="2016365"/>
            <a:chExt cx="2524349" cy="2403235"/>
          </a:xfrm>
        </p:grpSpPr>
        <p:sp>
          <p:nvSpPr>
            <p:cNvPr id="93" name="Freeform 92"/>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Oval 96"/>
            <p:cNvSpPr/>
            <p:nvPr/>
          </p:nvSpPr>
          <p:spPr>
            <a:xfrm rot="2596225">
              <a:off x="5136037" y="3455344"/>
              <a:ext cx="870754" cy="506016"/>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a:off x="5791200" y="2057400"/>
              <a:ext cx="304800" cy="1828800"/>
            </a:xfrm>
            <a:prstGeom prst="mo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522435">
              <a:off x="5855684" y="2016365"/>
              <a:ext cx="609600" cy="1905000"/>
            </a:xfrm>
            <a:prstGeom prst="mo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TextBox 99"/>
          <p:cNvSpPr txBox="1"/>
          <p:nvPr/>
        </p:nvSpPr>
        <p:spPr>
          <a:xfrm>
            <a:off x="5029200" y="228601"/>
            <a:ext cx="2514600" cy="2246769"/>
          </a:xfrm>
          <a:prstGeom prst="rect">
            <a:avLst/>
          </a:prstGeom>
          <a:noFill/>
        </p:spPr>
        <p:txBody>
          <a:bodyPr wrap="square" rtlCol="0">
            <a:spAutoFit/>
          </a:bodyPr>
          <a:lstStyle/>
          <a:p>
            <a:pPr algn="ctr"/>
            <a:r>
              <a:rPr lang="en-US" sz="2800" dirty="0">
                <a:solidFill>
                  <a:schemeClr val="bg1"/>
                </a:solidFill>
              </a:rPr>
              <a:t>The Stones represent the strength needed to survive</a:t>
            </a:r>
          </a:p>
        </p:txBody>
      </p:sp>
      <p:sp>
        <p:nvSpPr>
          <p:cNvPr id="65" name="Sun 64"/>
          <p:cNvSpPr/>
          <p:nvPr/>
        </p:nvSpPr>
        <p:spPr>
          <a:xfrm>
            <a:off x="1464906" y="762000"/>
            <a:ext cx="1278294"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0" presetClass="path" presetSubtype="0" accel="50000" decel="50000" fill="hold" grpId="0" nodeType="withEffect">
                                  <p:stCondLst>
                                    <p:cond delay="0"/>
                                  </p:stCondLst>
                                  <p:childTnLst>
                                    <p:animMotion origin="layout" path="M -3.33333E-6 2.94798E-6 L 0.19167 -0.09989 " pathEditMode="relative" ptsTypes="AA">
                                      <p:cBhvr>
                                        <p:cTn id="9" dur="2000" fill="hold"/>
                                        <p:tgtEl>
                                          <p:spTgt spid="6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19800" y="3200400"/>
            <a:ext cx="3962400" cy="2308324"/>
          </a:xfrm>
          <a:prstGeom prst="rect">
            <a:avLst/>
          </a:prstGeom>
          <a:noFill/>
        </p:spPr>
        <p:txBody>
          <a:bodyPr wrap="square" rtlCol="0">
            <a:spAutoFit/>
          </a:bodyPr>
          <a:lstStyle/>
          <a:p>
            <a:r>
              <a:rPr lang="en-US" dirty="0">
                <a:solidFill>
                  <a:schemeClr val="bg1"/>
                </a:solidFill>
              </a:rPr>
              <a:t>A simple story used to illustrate and teach a spiritual truth or principle. A parable is based on comparing an ordinary object or event to a truth” </a:t>
            </a:r>
          </a:p>
          <a:p>
            <a:endParaRPr lang="en-US" dirty="0">
              <a:solidFill>
                <a:schemeClr val="bg1"/>
              </a:solidFill>
            </a:endParaRPr>
          </a:p>
          <a:p>
            <a:r>
              <a:rPr lang="en-US" dirty="0">
                <a:solidFill>
                  <a:schemeClr val="bg1"/>
                </a:solidFill>
              </a:rPr>
              <a:t>Thus it is that the parable exhibits the condition of all true knowledge. Only he who seeks finds. (1)</a:t>
            </a:r>
          </a:p>
        </p:txBody>
      </p:sp>
      <p:sp>
        <p:nvSpPr>
          <p:cNvPr id="4" name="TextBox 3"/>
          <p:cNvSpPr txBox="1"/>
          <p:nvPr/>
        </p:nvSpPr>
        <p:spPr>
          <a:xfrm>
            <a:off x="1524001" y="0"/>
            <a:ext cx="9144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Parables</a:t>
            </a:r>
          </a:p>
        </p:txBody>
      </p:sp>
      <p:sp>
        <p:nvSpPr>
          <p:cNvPr id="3" name="Rectangle 2"/>
          <p:cNvSpPr/>
          <p:nvPr/>
        </p:nvSpPr>
        <p:spPr>
          <a:xfrm>
            <a:off x="3810000" y="914400"/>
            <a:ext cx="4572000" cy="400110"/>
          </a:xfrm>
          <a:prstGeom prst="rect">
            <a:avLst/>
          </a:prstGeom>
        </p:spPr>
        <p:txBody>
          <a:bodyPr>
            <a:spAutoFit/>
          </a:bodyPr>
          <a:lstStyle/>
          <a:p>
            <a:r>
              <a:rPr lang="en-US" sz="2000" i="1" dirty="0">
                <a:solidFill>
                  <a:schemeClr val="bg1"/>
                </a:solidFill>
              </a:rPr>
              <a:t>The Lord uses Parables to veil the meaning</a:t>
            </a:r>
          </a:p>
        </p:txBody>
      </p:sp>
      <p:sp>
        <p:nvSpPr>
          <p:cNvPr id="102" name="Rectangle 101"/>
          <p:cNvSpPr/>
          <p:nvPr/>
        </p:nvSpPr>
        <p:spPr>
          <a:xfrm>
            <a:off x="278556" y="1587212"/>
            <a:ext cx="5004318" cy="646331"/>
          </a:xfrm>
          <a:prstGeom prst="rect">
            <a:avLst/>
          </a:prstGeom>
        </p:spPr>
        <p:txBody>
          <a:bodyPr wrap="square">
            <a:spAutoFit/>
          </a:bodyPr>
          <a:lstStyle/>
          <a:p>
            <a:r>
              <a:rPr lang="en-US" dirty="0">
                <a:solidFill>
                  <a:schemeClr val="bg1"/>
                </a:solidFill>
              </a:rPr>
              <a:t>Greek in origin and means = setting side by side,</a:t>
            </a:r>
          </a:p>
          <a:p>
            <a:r>
              <a:rPr lang="en-US" dirty="0">
                <a:solidFill>
                  <a:schemeClr val="bg1"/>
                </a:solidFill>
              </a:rPr>
              <a:t> a comparison—with material things</a:t>
            </a:r>
          </a:p>
        </p:txBody>
      </p:sp>
      <p:sp>
        <p:nvSpPr>
          <p:cNvPr id="103" name="Rectangle 102"/>
          <p:cNvSpPr/>
          <p:nvPr/>
        </p:nvSpPr>
        <p:spPr>
          <a:xfrm>
            <a:off x="6324600" y="1447800"/>
            <a:ext cx="4114800" cy="369332"/>
          </a:xfrm>
          <a:prstGeom prst="rect">
            <a:avLst/>
          </a:prstGeom>
        </p:spPr>
        <p:txBody>
          <a:bodyPr wrap="square">
            <a:spAutoFit/>
          </a:bodyPr>
          <a:lstStyle/>
          <a:p>
            <a:r>
              <a:rPr lang="en-US" dirty="0">
                <a:solidFill>
                  <a:schemeClr val="bg1"/>
                </a:solidFill>
              </a:rPr>
              <a:t>The Hebrew—</a:t>
            </a:r>
            <a:r>
              <a:rPr lang="en-US" i="1" dirty="0" err="1">
                <a:solidFill>
                  <a:schemeClr val="bg1"/>
                </a:solidFill>
              </a:rPr>
              <a:t>Mashal</a:t>
            </a:r>
            <a:r>
              <a:rPr lang="en-US" i="1" dirty="0">
                <a:solidFill>
                  <a:schemeClr val="bg1"/>
                </a:solidFill>
              </a:rPr>
              <a:t> </a:t>
            </a:r>
            <a:r>
              <a:rPr lang="en-US" dirty="0">
                <a:solidFill>
                  <a:schemeClr val="bg1"/>
                </a:solidFill>
              </a:rPr>
              <a:t>used to translate</a:t>
            </a:r>
          </a:p>
        </p:txBody>
      </p:sp>
      <p:grpSp>
        <p:nvGrpSpPr>
          <p:cNvPr id="5" name="Group 22">
            <a:extLst>
              <a:ext uri="{FF2B5EF4-FFF2-40B4-BE49-F238E27FC236}">
                <a16:creationId xmlns:a16="http://schemas.microsoft.com/office/drawing/2014/main" id="{6DBA072D-52CB-C9A8-4F74-F10DB3760220}"/>
              </a:ext>
            </a:extLst>
          </p:cNvPr>
          <p:cNvGrpSpPr/>
          <p:nvPr/>
        </p:nvGrpSpPr>
        <p:grpSpPr>
          <a:xfrm>
            <a:off x="2022936" y="2616991"/>
            <a:ext cx="2794035" cy="3805894"/>
            <a:chOff x="1122677" y="1131550"/>
            <a:chExt cx="3945626" cy="5374534"/>
          </a:xfrm>
        </p:grpSpPr>
        <p:grpSp>
          <p:nvGrpSpPr>
            <p:cNvPr id="6" name="Group 35">
              <a:extLst>
                <a:ext uri="{FF2B5EF4-FFF2-40B4-BE49-F238E27FC236}">
                  <a16:creationId xmlns:a16="http://schemas.microsoft.com/office/drawing/2014/main" id="{8473D1B8-6431-5C9C-D472-1F943A03FD73}"/>
                </a:ext>
              </a:extLst>
            </p:cNvPr>
            <p:cNvGrpSpPr/>
            <p:nvPr/>
          </p:nvGrpSpPr>
          <p:grpSpPr>
            <a:xfrm rot="20999686">
              <a:off x="1122677" y="1131550"/>
              <a:ext cx="3945626" cy="5374534"/>
              <a:chOff x="2819399" y="3657600"/>
              <a:chExt cx="1466054" cy="2036057"/>
            </a:xfrm>
          </p:grpSpPr>
          <p:sp>
            <p:nvSpPr>
              <p:cNvPr id="1031" name="TextBox 3">
                <a:extLst>
                  <a:ext uri="{FF2B5EF4-FFF2-40B4-BE49-F238E27FC236}">
                    <a16:creationId xmlns:a16="http://schemas.microsoft.com/office/drawing/2014/main" id="{D222DC5E-E910-868C-E66E-CD7B424AD3B4}"/>
                  </a:ext>
                </a:extLst>
              </p:cNvPr>
              <p:cNvSpPr txBox="1"/>
              <p:nvPr/>
            </p:nvSpPr>
            <p:spPr>
              <a:xfrm>
                <a:off x="3913522" y="5496074"/>
                <a:ext cx="96929" cy="197583"/>
              </a:xfrm>
              <a:prstGeom prst="rect">
                <a:avLst/>
              </a:prstGeom>
              <a:noFill/>
            </p:spPr>
            <p:txBody>
              <a:bodyPr wrap="none" rtlCol="0">
                <a:spAutoFit/>
              </a:bodyPr>
              <a:lstStyle/>
              <a:p>
                <a:pPr algn="ctr"/>
                <a:endParaRPr lang="en-US" dirty="0">
                  <a:latin typeface="Comic Sans MS" pitchFamily="66" charset="0"/>
                </a:endParaRPr>
              </a:p>
            </p:txBody>
          </p:sp>
          <p:sp>
            <p:nvSpPr>
              <p:cNvPr id="1032" name="Rectangle 4">
                <a:extLst>
                  <a:ext uri="{FF2B5EF4-FFF2-40B4-BE49-F238E27FC236}">
                    <a16:creationId xmlns:a16="http://schemas.microsoft.com/office/drawing/2014/main" id="{45916041-0259-913C-6202-58D1FB993F05}"/>
                  </a:ext>
                </a:extLst>
              </p:cNvPr>
              <p:cNvSpPr/>
              <p:nvPr/>
            </p:nvSpPr>
            <p:spPr>
              <a:xfrm>
                <a:off x="2819399" y="3684057"/>
                <a:ext cx="1466054" cy="194169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5">
                <a:extLst>
                  <a:ext uri="{FF2B5EF4-FFF2-40B4-BE49-F238E27FC236}">
                    <a16:creationId xmlns:a16="http://schemas.microsoft.com/office/drawing/2014/main" id="{68372EAC-677E-7230-469F-78AD2846E79E}"/>
                  </a:ext>
                </a:extLst>
              </p:cNvPr>
              <p:cNvSpPr/>
              <p:nvPr/>
            </p:nvSpPr>
            <p:spPr>
              <a:xfrm>
                <a:off x="2971800" y="3733799"/>
                <a:ext cx="1237665" cy="18688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6">
                <a:extLst>
                  <a:ext uri="{FF2B5EF4-FFF2-40B4-BE49-F238E27FC236}">
                    <a16:creationId xmlns:a16="http://schemas.microsoft.com/office/drawing/2014/main" id="{5FD3EE7D-F325-C0F8-B8C0-41581BF6D71A}"/>
                  </a:ext>
                </a:extLst>
              </p:cNvPr>
              <p:cNvSpPr/>
              <p:nvPr/>
            </p:nvSpPr>
            <p:spPr>
              <a:xfrm>
                <a:off x="2819400" y="3657600"/>
                <a:ext cx="1219200" cy="1975592"/>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035" name="Rectangle 7">
                <a:extLst>
                  <a:ext uri="{FF2B5EF4-FFF2-40B4-BE49-F238E27FC236}">
                    <a16:creationId xmlns:a16="http://schemas.microsoft.com/office/drawing/2014/main" id="{9AA5CBFF-9A43-6CB7-4A56-3E7BBA05D838}"/>
                  </a:ext>
                </a:extLst>
              </p:cNvPr>
              <p:cNvSpPr/>
              <p:nvPr/>
            </p:nvSpPr>
            <p:spPr>
              <a:xfrm>
                <a:off x="2819400" y="3657600"/>
                <a:ext cx="152400" cy="1975592"/>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0">
              <a:extLst>
                <a:ext uri="{FF2B5EF4-FFF2-40B4-BE49-F238E27FC236}">
                  <a16:creationId xmlns:a16="http://schemas.microsoft.com/office/drawing/2014/main" id="{23414975-093E-7698-21E9-502690A06665}"/>
                </a:ext>
              </a:extLst>
            </p:cNvPr>
            <p:cNvGrpSpPr/>
            <p:nvPr/>
          </p:nvGrpSpPr>
          <p:grpSpPr>
            <a:xfrm rot="20972166">
              <a:off x="2638926" y="4089822"/>
              <a:ext cx="1541489" cy="1510259"/>
              <a:chOff x="2743200" y="2590800"/>
              <a:chExt cx="2133600" cy="2285999"/>
            </a:xfrm>
          </p:grpSpPr>
          <p:sp>
            <p:nvSpPr>
              <p:cNvPr id="249" name="Oval 248">
                <a:extLst>
                  <a:ext uri="{FF2B5EF4-FFF2-40B4-BE49-F238E27FC236}">
                    <a16:creationId xmlns:a16="http://schemas.microsoft.com/office/drawing/2014/main" id="{B77C548A-3FA7-CC22-11EF-52BC36B6CB5F}"/>
                  </a:ext>
                </a:extLst>
              </p:cNvPr>
              <p:cNvSpPr/>
              <p:nvPr/>
            </p:nvSpPr>
            <p:spPr>
              <a:xfrm>
                <a:off x="2752165" y="2590800"/>
                <a:ext cx="2106706"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a:extLst>
                  <a:ext uri="{FF2B5EF4-FFF2-40B4-BE49-F238E27FC236}">
                    <a16:creationId xmlns:a16="http://schemas.microsoft.com/office/drawing/2014/main" id="{6723771F-552E-C730-59D8-59EFA919CF16}"/>
                  </a:ext>
                </a:extLst>
              </p:cNvPr>
              <p:cNvSpPr/>
              <p:nvPr/>
            </p:nvSpPr>
            <p:spPr>
              <a:xfrm rot="10800000">
                <a:off x="2752165" y="2895600"/>
                <a:ext cx="2106706"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a:extLst>
                  <a:ext uri="{FF2B5EF4-FFF2-40B4-BE49-F238E27FC236}">
                    <a16:creationId xmlns:a16="http://schemas.microsoft.com/office/drawing/2014/main" id="{3C9897EA-8264-F514-D18A-33B4E7AADA07}"/>
                  </a:ext>
                </a:extLst>
              </p:cNvPr>
              <p:cNvSpPr/>
              <p:nvPr/>
            </p:nvSpPr>
            <p:spPr>
              <a:xfrm rot="10800000">
                <a:off x="2833192" y="2971800"/>
                <a:ext cx="1944652"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a:extLst>
                  <a:ext uri="{FF2B5EF4-FFF2-40B4-BE49-F238E27FC236}">
                    <a16:creationId xmlns:a16="http://schemas.microsoft.com/office/drawing/2014/main" id="{3B4BC7CA-74EC-FCC6-D7A8-AA37AC4B361D}"/>
                  </a:ext>
                </a:extLst>
              </p:cNvPr>
              <p:cNvSpPr/>
              <p:nvPr/>
            </p:nvSpPr>
            <p:spPr>
              <a:xfrm>
                <a:off x="2743200" y="3581400"/>
                <a:ext cx="2133600" cy="77958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a:extLst>
                  <a:ext uri="{FF2B5EF4-FFF2-40B4-BE49-F238E27FC236}">
                    <a16:creationId xmlns:a16="http://schemas.microsoft.com/office/drawing/2014/main" id="{3FA59965-4AD6-2D1B-CFEE-6F116203149F}"/>
                  </a:ext>
                </a:extLst>
              </p:cNvPr>
              <p:cNvSpPr/>
              <p:nvPr/>
            </p:nvSpPr>
            <p:spPr>
              <a:xfrm>
                <a:off x="2832100" y="3692769"/>
                <a:ext cx="1955800" cy="55684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a:extLst>
                  <a:ext uri="{FF2B5EF4-FFF2-40B4-BE49-F238E27FC236}">
                    <a16:creationId xmlns:a16="http://schemas.microsoft.com/office/drawing/2014/main" id="{BB26B667-99B4-FF18-F33D-9B2797279305}"/>
                  </a:ext>
                </a:extLst>
              </p:cNvPr>
              <p:cNvSpPr/>
              <p:nvPr/>
            </p:nvSpPr>
            <p:spPr>
              <a:xfrm rot="10800000">
                <a:off x="2743200" y="4360984"/>
                <a:ext cx="2133600" cy="515815"/>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27">
                <a:extLst>
                  <a:ext uri="{FF2B5EF4-FFF2-40B4-BE49-F238E27FC236}">
                    <a16:creationId xmlns:a16="http://schemas.microsoft.com/office/drawing/2014/main" id="{4DC9806D-9E2D-28BD-0A06-D9C5941AE419}"/>
                  </a:ext>
                </a:extLst>
              </p:cNvPr>
              <p:cNvGrpSpPr/>
              <p:nvPr/>
            </p:nvGrpSpPr>
            <p:grpSpPr>
              <a:xfrm>
                <a:off x="3124200" y="3505200"/>
                <a:ext cx="381000" cy="304800"/>
                <a:chOff x="1295400" y="5181600"/>
                <a:chExt cx="1066800" cy="762000"/>
              </a:xfrm>
            </p:grpSpPr>
            <p:sp>
              <p:nvSpPr>
                <p:cNvPr id="127" name="Trapezoid 19">
                  <a:extLst>
                    <a:ext uri="{FF2B5EF4-FFF2-40B4-BE49-F238E27FC236}">
                      <a16:creationId xmlns:a16="http://schemas.microsoft.com/office/drawing/2014/main" id="{3D939291-6F66-2271-BCF3-125D53111A05}"/>
                    </a:ext>
                  </a:extLst>
                </p:cNvPr>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rapezoid 64">
                  <a:extLst>
                    <a:ext uri="{FF2B5EF4-FFF2-40B4-BE49-F238E27FC236}">
                      <a16:creationId xmlns:a16="http://schemas.microsoft.com/office/drawing/2014/main" id="{B91F059B-F036-D5C0-E249-94C3FF34985D}"/>
                    </a:ext>
                  </a:extLst>
                </p:cNvPr>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a:extLst>
                    <a:ext uri="{FF2B5EF4-FFF2-40B4-BE49-F238E27FC236}">
                      <a16:creationId xmlns:a16="http://schemas.microsoft.com/office/drawing/2014/main" id="{E54AB804-5576-55BC-D7CC-E10AAE11F42E}"/>
                    </a:ext>
                  </a:extLst>
                </p:cNvPr>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22">
                  <a:extLst>
                    <a:ext uri="{FF2B5EF4-FFF2-40B4-BE49-F238E27FC236}">
                      <a16:creationId xmlns:a16="http://schemas.microsoft.com/office/drawing/2014/main" id="{1A9BF1ED-7322-F9D2-6F0A-9327A928A189}"/>
                    </a:ext>
                  </a:extLst>
                </p:cNvPr>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1027">
                  <a:extLst>
                    <a:ext uri="{FF2B5EF4-FFF2-40B4-BE49-F238E27FC236}">
                      <a16:creationId xmlns:a16="http://schemas.microsoft.com/office/drawing/2014/main" id="{B849B66F-81F0-7DA4-E8DB-A0C8A751DFF9}"/>
                    </a:ext>
                  </a:extLst>
                </p:cNvPr>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68">
                  <a:extLst>
                    <a:ext uri="{FF2B5EF4-FFF2-40B4-BE49-F238E27FC236}">
                      <a16:creationId xmlns:a16="http://schemas.microsoft.com/office/drawing/2014/main" id="{C95231B3-08DE-5231-3D61-CE814998093B}"/>
                    </a:ext>
                  </a:extLst>
                </p:cNvPr>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a:extLst>
                    <a:ext uri="{FF2B5EF4-FFF2-40B4-BE49-F238E27FC236}">
                      <a16:creationId xmlns:a16="http://schemas.microsoft.com/office/drawing/2014/main" id="{CB8106D7-1D43-6D69-650A-9479C7F78725}"/>
                    </a:ext>
                  </a:extLst>
                </p:cNvPr>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8">
                <a:extLst>
                  <a:ext uri="{FF2B5EF4-FFF2-40B4-BE49-F238E27FC236}">
                    <a16:creationId xmlns:a16="http://schemas.microsoft.com/office/drawing/2014/main" id="{13516A1C-D622-A54F-909F-EBC08C8931DA}"/>
                  </a:ext>
                </a:extLst>
              </p:cNvPr>
              <p:cNvGrpSpPr/>
              <p:nvPr/>
            </p:nvGrpSpPr>
            <p:grpSpPr>
              <a:xfrm>
                <a:off x="3962400" y="3505200"/>
                <a:ext cx="381000" cy="304800"/>
                <a:chOff x="1295400" y="5181600"/>
                <a:chExt cx="1066800" cy="762000"/>
              </a:xfrm>
            </p:grpSpPr>
            <p:sp>
              <p:nvSpPr>
                <p:cNvPr id="120" name="Trapezoid 56">
                  <a:extLst>
                    <a:ext uri="{FF2B5EF4-FFF2-40B4-BE49-F238E27FC236}">
                      <a16:creationId xmlns:a16="http://schemas.microsoft.com/office/drawing/2014/main" id="{95F9FB70-899F-B601-2ACB-92CC241A3D08}"/>
                    </a:ext>
                  </a:extLst>
                </p:cNvPr>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a:extLst>
                    <a:ext uri="{FF2B5EF4-FFF2-40B4-BE49-F238E27FC236}">
                      <a16:creationId xmlns:a16="http://schemas.microsoft.com/office/drawing/2014/main" id="{670310E9-DC54-AA66-2212-7DBF1AC0F0FA}"/>
                    </a:ext>
                  </a:extLst>
                </p:cNvPr>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8D2C95A7-A267-C062-D08C-A148779329DE}"/>
                    </a:ext>
                  </a:extLst>
                </p:cNvPr>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BDB3184D-0FED-E70D-D71D-CEBEBBAAF8CD}"/>
                    </a:ext>
                  </a:extLst>
                </p:cNvPr>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2E9FFF92-5784-8914-BF0A-31B4D70AA26E}"/>
                    </a:ext>
                  </a:extLst>
                </p:cNvPr>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61">
                  <a:extLst>
                    <a:ext uri="{FF2B5EF4-FFF2-40B4-BE49-F238E27FC236}">
                      <a16:creationId xmlns:a16="http://schemas.microsoft.com/office/drawing/2014/main" id="{9F7730AC-675A-DBEF-C17A-40AC49242000}"/>
                    </a:ext>
                  </a:extLst>
                </p:cNvPr>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62">
                  <a:extLst>
                    <a:ext uri="{FF2B5EF4-FFF2-40B4-BE49-F238E27FC236}">
                      <a16:creationId xmlns:a16="http://schemas.microsoft.com/office/drawing/2014/main" id="{C25D2BF5-A102-8E7B-E6ED-263C118FBD4E}"/>
                    </a:ext>
                  </a:extLst>
                </p:cNvPr>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Trapezoid 96">
                <a:extLst>
                  <a:ext uri="{FF2B5EF4-FFF2-40B4-BE49-F238E27FC236}">
                    <a16:creationId xmlns:a16="http://schemas.microsoft.com/office/drawing/2014/main" id="{B418C61C-DA3C-DEAB-55DF-4CCB4D0C1B1F}"/>
                  </a:ext>
                </a:extLst>
              </p:cNvPr>
              <p:cNvSpPr/>
              <p:nvPr/>
            </p:nvSpPr>
            <p:spPr>
              <a:xfrm rot="10800000">
                <a:off x="3276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a:extLst>
                  <a:ext uri="{FF2B5EF4-FFF2-40B4-BE49-F238E27FC236}">
                    <a16:creationId xmlns:a16="http://schemas.microsoft.com/office/drawing/2014/main" id="{3E40B561-2720-3408-B3BA-1B402E327DD6}"/>
                  </a:ext>
                </a:extLst>
              </p:cNvPr>
              <p:cNvSpPr/>
              <p:nvPr/>
            </p:nvSpPr>
            <p:spPr>
              <a:xfrm rot="10800000">
                <a:off x="4038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a:extLst>
                  <a:ext uri="{FF2B5EF4-FFF2-40B4-BE49-F238E27FC236}">
                    <a16:creationId xmlns:a16="http://schemas.microsoft.com/office/drawing/2014/main" id="{98BF18FE-C0FD-059E-6399-FF8D911A388D}"/>
                  </a:ext>
                </a:extLst>
              </p:cNvPr>
              <p:cNvSpPr/>
              <p:nvPr/>
            </p:nvSpPr>
            <p:spPr>
              <a:xfrm rot="10800000">
                <a:off x="33528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a:extLst>
                  <a:ext uri="{FF2B5EF4-FFF2-40B4-BE49-F238E27FC236}">
                    <a16:creationId xmlns:a16="http://schemas.microsoft.com/office/drawing/2014/main" id="{10333DBB-D7F7-0FE0-3E5A-5548B39AE15D}"/>
                  </a:ext>
                </a:extLst>
              </p:cNvPr>
              <p:cNvSpPr/>
              <p:nvPr/>
            </p:nvSpPr>
            <p:spPr>
              <a:xfrm rot="10800000">
                <a:off x="40386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43">
                <a:extLst>
                  <a:ext uri="{FF2B5EF4-FFF2-40B4-BE49-F238E27FC236}">
                    <a16:creationId xmlns:a16="http://schemas.microsoft.com/office/drawing/2014/main" id="{E5162511-1D30-801E-0B08-3809981601B3}"/>
                  </a:ext>
                </a:extLst>
              </p:cNvPr>
              <p:cNvGrpSpPr/>
              <p:nvPr/>
            </p:nvGrpSpPr>
            <p:grpSpPr>
              <a:xfrm>
                <a:off x="3581400" y="2743200"/>
                <a:ext cx="381000" cy="304800"/>
                <a:chOff x="1066800" y="4495800"/>
                <a:chExt cx="1143000" cy="1044388"/>
              </a:xfrm>
            </p:grpSpPr>
            <p:sp>
              <p:nvSpPr>
                <p:cNvPr id="117" name="Trapezoid 116">
                  <a:extLst>
                    <a:ext uri="{FF2B5EF4-FFF2-40B4-BE49-F238E27FC236}">
                      <a16:creationId xmlns:a16="http://schemas.microsoft.com/office/drawing/2014/main" id="{26340388-D000-1006-BB22-1058C13E6F06}"/>
                    </a:ext>
                  </a:extLst>
                </p:cNvPr>
                <p:cNvSpPr/>
                <p:nvPr/>
              </p:nvSpPr>
              <p:spPr>
                <a:xfrm rot="10800000">
                  <a:off x="1066800" y="50292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8">
                  <a:extLst>
                    <a:ext uri="{FF2B5EF4-FFF2-40B4-BE49-F238E27FC236}">
                      <a16:creationId xmlns:a16="http://schemas.microsoft.com/office/drawing/2014/main" id="{8D53B51B-0C63-50A0-3DAC-8771B6750487}"/>
                    </a:ext>
                  </a:extLst>
                </p:cNvPr>
                <p:cNvSpPr/>
                <p:nvPr/>
              </p:nvSpPr>
              <p:spPr>
                <a:xfrm>
                  <a:off x="1564341" y="5078506"/>
                  <a:ext cx="152400" cy="381000"/>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55">
                  <a:extLst>
                    <a:ext uri="{FF2B5EF4-FFF2-40B4-BE49-F238E27FC236}">
                      <a16:creationId xmlns:a16="http://schemas.microsoft.com/office/drawing/2014/main" id="{1E4A5870-A356-1224-FE41-CA34E021C3F2}"/>
                    </a:ext>
                  </a:extLst>
                </p:cNvPr>
                <p:cNvSpPr/>
                <p:nvPr/>
              </p:nvSpPr>
              <p:spPr>
                <a:xfrm flipH="1">
                  <a:off x="1066800" y="44958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56">
                <a:extLst>
                  <a:ext uri="{FF2B5EF4-FFF2-40B4-BE49-F238E27FC236}">
                    <a16:creationId xmlns:a16="http://schemas.microsoft.com/office/drawing/2014/main" id="{A76B7D47-31D3-43E4-5B7B-21032289683B}"/>
                  </a:ext>
                </a:extLst>
              </p:cNvPr>
              <p:cNvGrpSpPr/>
              <p:nvPr/>
            </p:nvGrpSpPr>
            <p:grpSpPr>
              <a:xfrm>
                <a:off x="3581400" y="4343400"/>
                <a:ext cx="304800" cy="457200"/>
                <a:chOff x="6705600" y="4419600"/>
                <a:chExt cx="838200" cy="1295400"/>
              </a:xfrm>
            </p:grpSpPr>
            <p:sp>
              <p:nvSpPr>
                <p:cNvPr id="105" name="Trapezoid 104">
                  <a:extLst>
                    <a:ext uri="{FF2B5EF4-FFF2-40B4-BE49-F238E27FC236}">
                      <a16:creationId xmlns:a16="http://schemas.microsoft.com/office/drawing/2014/main" id="{E0B5879C-E529-3BBC-7761-D6441F39524D}"/>
                    </a:ext>
                  </a:extLst>
                </p:cNvPr>
                <p:cNvSpPr/>
                <p:nvPr/>
              </p:nvSpPr>
              <p:spPr>
                <a:xfrm rot="10800000">
                  <a:off x="6705600" y="4419600"/>
                  <a:ext cx="762000" cy="304800"/>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53">
                  <a:extLst>
                    <a:ext uri="{FF2B5EF4-FFF2-40B4-BE49-F238E27FC236}">
                      <a16:creationId xmlns:a16="http://schemas.microsoft.com/office/drawing/2014/main" id="{CAF5FA8F-A1F2-9A1D-9A59-99D1604D718E}"/>
                    </a:ext>
                  </a:extLst>
                </p:cNvPr>
                <p:cNvGrpSpPr/>
                <p:nvPr/>
              </p:nvGrpSpPr>
              <p:grpSpPr>
                <a:xfrm>
                  <a:off x="6705600" y="4495800"/>
                  <a:ext cx="838200" cy="1219200"/>
                  <a:chOff x="5715000" y="3294529"/>
                  <a:chExt cx="1066800" cy="1506071"/>
                </a:xfrm>
              </p:grpSpPr>
              <p:sp>
                <p:nvSpPr>
                  <p:cNvPr id="110" name="Block Arc 109">
                    <a:extLst>
                      <a:ext uri="{FF2B5EF4-FFF2-40B4-BE49-F238E27FC236}">
                        <a16:creationId xmlns:a16="http://schemas.microsoft.com/office/drawing/2014/main" id="{12D9DFBF-C443-659A-12F0-470B09CDB642}"/>
                      </a:ext>
                    </a:extLst>
                  </p:cNvPr>
                  <p:cNvSpPr/>
                  <p:nvPr/>
                </p:nvSpPr>
                <p:spPr>
                  <a:xfrm>
                    <a:off x="5827059" y="3294529"/>
                    <a:ext cx="838200"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Rounded Rectangle 113">
                    <a:extLst>
                      <a:ext uri="{FF2B5EF4-FFF2-40B4-BE49-F238E27FC236}">
                        <a16:creationId xmlns:a16="http://schemas.microsoft.com/office/drawing/2014/main" id="{AFC40977-0AA2-F807-5E45-CEE05C5F28F2}"/>
                      </a:ext>
                    </a:extLst>
                  </p:cNvPr>
                  <p:cNvSpPr/>
                  <p:nvPr/>
                </p:nvSpPr>
                <p:spPr>
                  <a:xfrm>
                    <a:off x="5715000" y="3733800"/>
                    <a:ext cx="1066800"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52">
                    <a:extLst>
                      <a:ext uri="{FF2B5EF4-FFF2-40B4-BE49-F238E27FC236}">
                        <a16:creationId xmlns:a16="http://schemas.microsoft.com/office/drawing/2014/main" id="{F50F3050-8ABF-5FAB-7E6A-23B286D95B0C}"/>
                      </a:ext>
                    </a:extLst>
                  </p:cNvPr>
                  <p:cNvGrpSpPr/>
                  <p:nvPr/>
                </p:nvGrpSpPr>
                <p:grpSpPr>
                  <a:xfrm>
                    <a:off x="6140824" y="4007224"/>
                    <a:ext cx="228600" cy="493059"/>
                    <a:chOff x="6096000" y="4038600"/>
                    <a:chExt cx="304800" cy="569259"/>
                  </a:xfrm>
                </p:grpSpPr>
                <p:sp>
                  <p:nvSpPr>
                    <p:cNvPr id="114" name="Trapezoid 113">
                      <a:extLst>
                        <a:ext uri="{FF2B5EF4-FFF2-40B4-BE49-F238E27FC236}">
                          <a16:creationId xmlns:a16="http://schemas.microsoft.com/office/drawing/2014/main" id="{07B917EC-89A3-4CD3-909F-784A2A1EB924}"/>
                        </a:ext>
                      </a:extLst>
                    </p:cNvPr>
                    <p:cNvSpPr/>
                    <p:nvPr/>
                  </p:nvSpPr>
                  <p:spPr>
                    <a:xfrm>
                      <a:off x="6140824" y="4226859"/>
                      <a:ext cx="228600" cy="381000"/>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C89338AA-3145-3C6F-5AA5-C406931B479B}"/>
                        </a:ext>
                      </a:extLst>
                    </p:cNvPr>
                    <p:cNvSpPr/>
                    <p:nvPr/>
                  </p:nvSpPr>
                  <p:spPr>
                    <a:xfrm>
                      <a:off x="6096000" y="4038600"/>
                      <a:ext cx="3048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Rounded Rectangle 111">
                  <a:extLst>
                    <a:ext uri="{FF2B5EF4-FFF2-40B4-BE49-F238E27FC236}">
                      <a16:creationId xmlns:a16="http://schemas.microsoft.com/office/drawing/2014/main" id="{E440D054-5F2D-676E-1608-ACDEAE3FBB42}"/>
                    </a:ext>
                  </a:extLst>
                </p:cNvPr>
                <p:cNvSpPr/>
                <p:nvPr/>
              </p:nvSpPr>
              <p:spPr>
                <a:xfrm>
                  <a:off x="7010400" y="4459941"/>
                  <a:ext cx="152399" cy="228600"/>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2">
              <a:extLst>
                <a:ext uri="{FF2B5EF4-FFF2-40B4-BE49-F238E27FC236}">
                  <a16:creationId xmlns:a16="http://schemas.microsoft.com/office/drawing/2014/main" id="{7640A366-4D85-C91D-4AA3-C5E9E2385EE8}"/>
                </a:ext>
              </a:extLst>
            </p:cNvPr>
            <p:cNvGrpSpPr/>
            <p:nvPr/>
          </p:nvGrpSpPr>
          <p:grpSpPr>
            <a:xfrm rot="21440480">
              <a:off x="2329967" y="1405413"/>
              <a:ext cx="1502713" cy="1930560"/>
              <a:chOff x="609594" y="914400"/>
              <a:chExt cx="3200406" cy="2133600"/>
            </a:xfrm>
          </p:grpSpPr>
          <p:sp>
            <p:nvSpPr>
              <p:cNvPr id="26" name="Double Wave 25">
                <a:extLst>
                  <a:ext uri="{FF2B5EF4-FFF2-40B4-BE49-F238E27FC236}">
                    <a16:creationId xmlns:a16="http://schemas.microsoft.com/office/drawing/2014/main" id="{60583A79-6F03-7453-A093-4570187746F9}"/>
                  </a:ext>
                </a:extLst>
              </p:cNvPr>
              <p:cNvSpPr/>
              <p:nvPr/>
            </p:nvSpPr>
            <p:spPr>
              <a:xfrm>
                <a:off x="609600" y="1447800"/>
                <a:ext cx="3200400" cy="1371600"/>
              </a:xfrm>
              <a:prstGeom prst="doubleWav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Double Wave 26">
                <a:extLst>
                  <a:ext uri="{FF2B5EF4-FFF2-40B4-BE49-F238E27FC236}">
                    <a16:creationId xmlns:a16="http://schemas.microsoft.com/office/drawing/2014/main" id="{2AF38832-09D6-E2AA-0D52-0DBA0CE4759B}"/>
                  </a:ext>
                </a:extLst>
              </p:cNvPr>
              <p:cNvSpPr/>
              <p:nvPr/>
            </p:nvSpPr>
            <p:spPr>
              <a:xfrm>
                <a:off x="609600" y="1905000"/>
                <a:ext cx="3200400" cy="914400"/>
              </a:xfrm>
              <a:prstGeom prst="doubleWave">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Double Wave 27">
                <a:extLst>
                  <a:ext uri="{FF2B5EF4-FFF2-40B4-BE49-F238E27FC236}">
                    <a16:creationId xmlns:a16="http://schemas.microsoft.com/office/drawing/2014/main" id="{EF665445-5706-2345-72B8-4A2395E02D6C}"/>
                  </a:ext>
                </a:extLst>
              </p:cNvPr>
              <p:cNvSpPr/>
              <p:nvPr/>
            </p:nvSpPr>
            <p:spPr>
              <a:xfrm>
                <a:off x="609600" y="2286000"/>
                <a:ext cx="3200400" cy="762000"/>
              </a:xfrm>
              <a:prstGeom prst="doubleWav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9" name="Group 19">
                <a:extLst>
                  <a:ext uri="{FF2B5EF4-FFF2-40B4-BE49-F238E27FC236}">
                    <a16:creationId xmlns:a16="http://schemas.microsoft.com/office/drawing/2014/main" id="{6A4BF726-0CE9-14F0-EA8C-8BDDC02A2E6A}"/>
                  </a:ext>
                </a:extLst>
              </p:cNvPr>
              <p:cNvGrpSpPr/>
              <p:nvPr/>
            </p:nvGrpSpPr>
            <p:grpSpPr>
              <a:xfrm>
                <a:off x="609594" y="990600"/>
                <a:ext cx="990598" cy="1266193"/>
                <a:chOff x="4028701" y="943609"/>
                <a:chExt cx="1371601" cy="1418591"/>
              </a:xfrm>
              <a:solidFill>
                <a:srgbClr val="FFC000"/>
              </a:solidFill>
            </p:grpSpPr>
            <p:sp>
              <p:nvSpPr>
                <p:cNvPr id="242" name="Teardrop 241">
                  <a:extLst>
                    <a:ext uri="{FF2B5EF4-FFF2-40B4-BE49-F238E27FC236}">
                      <a16:creationId xmlns:a16="http://schemas.microsoft.com/office/drawing/2014/main" id="{935AE724-7E48-A170-8DE0-F2FDB6AC96B5}"/>
                    </a:ext>
                  </a:extLst>
                </p:cNvPr>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3" name="Teardrop 242">
                  <a:extLst>
                    <a:ext uri="{FF2B5EF4-FFF2-40B4-BE49-F238E27FC236}">
                      <a16:creationId xmlns:a16="http://schemas.microsoft.com/office/drawing/2014/main" id="{64ACC40A-2091-30A8-3775-FE3C3025ED33}"/>
                    </a:ext>
                  </a:extLst>
                </p:cNvPr>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4" name="Teardrop 243">
                  <a:extLst>
                    <a:ext uri="{FF2B5EF4-FFF2-40B4-BE49-F238E27FC236}">
                      <a16:creationId xmlns:a16="http://schemas.microsoft.com/office/drawing/2014/main" id="{45ACCB45-CE02-3299-67F0-AD72870AFB69}"/>
                    </a:ext>
                  </a:extLst>
                </p:cNvPr>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5" name="Teardrop 244">
                  <a:extLst>
                    <a:ext uri="{FF2B5EF4-FFF2-40B4-BE49-F238E27FC236}">
                      <a16:creationId xmlns:a16="http://schemas.microsoft.com/office/drawing/2014/main" id="{86AECCA1-F58D-7F82-1897-F571506794C5}"/>
                    </a:ext>
                  </a:extLst>
                </p:cNvPr>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6" name="Teardrop 245">
                  <a:extLst>
                    <a:ext uri="{FF2B5EF4-FFF2-40B4-BE49-F238E27FC236}">
                      <a16:creationId xmlns:a16="http://schemas.microsoft.com/office/drawing/2014/main" id="{BBE4B46A-B44A-0018-ACF6-A6B70D78C5B0}"/>
                    </a:ext>
                  </a:extLst>
                </p:cNvPr>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7" name="Teardrop 246">
                  <a:extLst>
                    <a:ext uri="{FF2B5EF4-FFF2-40B4-BE49-F238E27FC236}">
                      <a16:creationId xmlns:a16="http://schemas.microsoft.com/office/drawing/2014/main" id="{E0F85C03-AC5D-05B9-A59C-A8CCCD2C8B3F}"/>
                    </a:ext>
                  </a:extLst>
                </p:cNvPr>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8" name="Rectangle 247">
                  <a:extLst>
                    <a:ext uri="{FF2B5EF4-FFF2-40B4-BE49-F238E27FC236}">
                      <a16:creationId xmlns:a16="http://schemas.microsoft.com/office/drawing/2014/main" id="{4384DF20-6BBE-7A17-65FB-B61BA46D1241}"/>
                    </a:ext>
                  </a:extLst>
                </p:cNvPr>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 name="Group 20">
                <a:extLst>
                  <a:ext uri="{FF2B5EF4-FFF2-40B4-BE49-F238E27FC236}">
                    <a16:creationId xmlns:a16="http://schemas.microsoft.com/office/drawing/2014/main" id="{2F64F9D5-441D-3F2D-8194-A2FA2EACDF2D}"/>
                  </a:ext>
                </a:extLst>
              </p:cNvPr>
              <p:cNvGrpSpPr/>
              <p:nvPr/>
            </p:nvGrpSpPr>
            <p:grpSpPr>
              <a:xfrm>
                <a:off x="1752603" y="914400"/>
                <a:ext cx="914401" cy="1266193"/>
                <a:chOff x="4028701" y="943609"/>
                <a:chExt cx="1371601" cy="1418591"/>
              </a:xfrm>
              <a:solidFill>
                <a:srgbClr val="FFC000"/>
              </a:solidFill>
            </p:grpSpPr>
            <p:sp>
              <p:nvSpPr>
                <p:cNvPr id="235" name="Teardrop 234">
                  <a:extLst>
                    <a:ext uri="{FF2B5EF4-FFF2-40B4-BE49-F238E27FC236}">
                      <a16:creationId xmlns:a16="http://schemas.microsoft.com/office/drawing/2014/main" id="{3552C483-AF70-2977-CE5E-CBA173BDA406}"/>
                    </a:ext>
                  </a:extLst>
                </p:cNvPr>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6" name="Teardrop 235">
                  <a:extLst>
                    <a:ext uri="{FF2B5EF4-FFF2-40B4-BE49-F238E27FC236}">
                      <a16:creationId xmlns:a16="http://schemas.microsoft.com/office/drawing/2014/main" id="{55BF5FCF-B201-AB92-0AD2-679D0A11E914}"/>
                    </a:ext>
                  </a:extLst>
                </p:cNvPr>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7" name="Teardrop 236">
                  <a:extLst>
                    <a:ext uri="{FF2B5EF4-FFF2-40B4-BE49-F238E27FC236}">
                      <a16:creationId xmlns:a16="http://schemas.microsoft.com/office/drawing/2014/main" id="{652FD166-B7B7-DF40-1148-33892DA0896F}"/>
                    </a:ext>
                  </a:extLst>
                </p:cNvPr>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8" name="Teardrop 237">
                  <a:extLst>
                    <a:ext uri="{FF2B5EF4-FFF2-40B4-BE49-F238E27FC236}">
                      <a16:creationId xmlns:a16="http://schemas.microsoft.com/office/drawing/2014/main" id="{A95ACF1C-D3B4-C909-6DFB-5C9DC06C06DC}"/>
                    </a:ext>
                  </a:extLst>
                </p:cNvPr>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9" name="Teardrop 238">
                  <a:extLst>
                    <a:ext uri="{FF2B5EF4-FFF2-40B4-BE49-F238E27FC236}">
                      <a16:creationId xmlns:a16="http://schemas.microsoft.com/office/drawing/2014/main" id="{62AAF3EF-2079-D607-699D-F78BBDFFEA51}"/>
                    </a:ext>
                  </a:extLst>
                </p:cNvPr>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0" name="Teardrop 239">
                  <a:extLst>
                    <a:ext uri="{FF2B5EF4-FFF2-40B4-BE49-F238E27FC236}">
                      <a16:creationId xmlns:a16="http://schemas.microsoft.com/office/drawing/2014/main" id="{42617DE9-F234-9F88-4259-F8BD7F0837E8}"/>
                    </a:ext>
                  </a:extLst>
                </p:cNvPr>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1" name="Rectangle 240">
                  <a:extLst>
                    <a:ext uri="{FF2B5EF4-FFF2-40B4-BE49-F238E27FC236}">
                      <a16:creationId xmlns:a16="http://schemas.microsoft.com/office/drawing/2014/main" id="{8FCF1D79-7DAD-1890-100B-57A487E497D6}"/>
                    </a:ext>
                  </a:extLst>
                </p:cNvPr>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 name="Group 21">
                <a:extLst>
                  <a:ext uri="{FF2B5EF4-FFF2-40B4-BE49-F238E27FC236}">
                    <a16:creationId xmlns:a16="http://schemas.microsoft.com/office/drawing/2014/main" id="{5BA91ADC-5E5D-169E-841D-A5FDAF998E9B}"/>
                  </a:ext>
                </a:extLst>
              </p:cNvPr>
              <p:cNvGrpSpPr/>
              <p:nvPr/>
            </p:nvGrpSpPr>
            <p:grpSpPr>
              <a:xfrm>
                <a:off x="2743203" y="990600"/>
                <a:ext cx="914401" cy="1371599"/>
                <a:chOff x="4028701" y="943609"/>
                <a:chExt cx="1371601" cy="1418591"/>
              </a:xfrm>
              <a:solidFill>
                <a:srgbClr val="FFC000"/>
              </a:solidFill>
            </p:grpSpPr>
            <p:sp>
              <p:nvSpPr>
                <p:cNvPr id="228" name="Teardrop 227">
                  <a:extLst>
                    <a:ext uri="{FF2B5EF4-FFF2-40B4-BE49-F238E27FC236}">
                      <a16:creationId xmlns:a16="http://schemas.microsoft.com/office/drawing/2014/main" id="{0E8B308C-3E73-7421-CB92-617E7ADA008B}"/>
                    </a:ext>
                  </a:extLst>
                </p:cNvPr>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9" name="Teardrop 228">
                  <a:extLst>
                    <a:ext uri="{FF2B5EF4-FFF2-40B4-BE49-F238E27FC236}">
                      <a16:creationId xmlns:a16="http://schemas.microsoft.com/office/drawing/2014/main" id="{42EB6A54-C059-6B53-3365-C7363B0AB5A6}"/>
                    </a:ext>
                  </a:extLst>
                </p:cNvPr>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0" name="Teardrop 229">
                  <a:extLst>
                    <a:ext uri="{FF2B5EF4-FFF2-40B4-BE49-F238E27FC236}">
                      <a16:creationId xmlns:a16="http://schemas.microsoft.com/office/drawing/2014/main" id="{05D3108F-A2D3-F42E-DBE4-E49FFA2DC883}"/>
                    </a:ext>
                  </a:extLst>
                </p:cNvPr>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1" name="Teardrop 230">
                  <a:extLst>
                    <a:ext uri="{FF2B5EF4-FFF2-40B4-BE49-F238E27FC236}">
                      <a16:creationId xmlns:a16="http://schemas.microsoft.com/office/drawing/2014/main" id="{F2262B03-A9A2-61E0-90FC-49CA2787C4A8}"/>
                    </a:ext>
                  </a:extLst>
                </p:cNvPr>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2" name="Teardrop 231">
                  <a:extLst>
                    <a:ext uri="{FF2B5EF4-FFF2-40B4-BE49-F238E27FC236}">
                      <a16:creationId xmlns:a16="http://schemas.microsoft.com/office/drawing/2014/main" id="{166772B9-8D6F-58AD-2368-B82297BF80CE}"/>
                    </a:ext>
                  </a:extLst>
                </p:cNvPr>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3" name="Teardrop 232">
                  <a:extLst>
                    <a:ext uri="{FF2B5EF4-FFF2-40B4-BE49-F238E27FC236}">
                      <a16:creationId xmlns:a16="http://schemas.microsoft.com/office/drawing/2014/main" id="{A05BCDF6-F1A1-0AA4-61AA-7B235AF82B2A}"/>
                    </a:ext>
                  </a:extLst>
                </p:cNvPr>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4" name="Rectangle 233">
                  <a:extLst>
                    <a:ext uri="{FF2B5EF4-FFF2-40B4-BE49-F238E27FC236}">
                      <a16:creationId xmlns:a16="http://schemas.microsoft.com/office/drawing/2014/main" id="{6F778B4D-D34D-21D2-F6A2-20D7CD9ABCF7}"/>
                    </a:ext>
                  </a:extLst>
                </p:cNvPr>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9" name="Group 116">
              <a:extLst>
                <a:ext uri="{FF2B5EF4-FFF2-40B4-BE49-F238E27FC236}">
                  <a16:creationId xmlns:a16="http://schemas.microsoft.com/office/drawing/2014/main" id="{69FDB363-D3DB-0594-FD5C-212607A83655}"/>
                </a:ext>
              </a:extLst>
            </p:cNvPr>
            <p:cNvGrpSpPr/>
            <p:nvPr/>
          </p:nvGrpSpPr>
          <p:grpSpPr>
            <a:xfrm rot="20008982">
              <a:off x="1648964" y="3102620"/>
              <a:ext cx="1206708" cy="1185472"/>
              <a:chOff x="5943600" y="3581400"/>
              <a:chExt cx="2718272" cy="2322370"/>
            </a:xfrm>
          </p:grpSpPr>
          <p:grpSp>
            <p:nvGrpSpPr>
              <p:cNvPr id="10" name="Group 100">
                <a:extLst>
                  <a:ext uri="{FF2B5EF4-FFF2-40B4-BE49-F238E27FC236}">
                    <a16:creationId xmlns:a16="http://schemas.microsoft.com/office/drawing/2014/main" id="{90A0628C-D37B-F857-C054-601DED45F4B5}"/>
                  </a:ext>
                </a:extLst>
              </p:cNvPr>
              <p:cNvGrpSpPr/>
              <p:nvPr/>
            </p:nvGrpSpPr>
            <p:grpSpPr>
              <a:xfrm>
                <a:off x="5943600" y="3581400"/>
                <a:ext cx="2718272" cy="2322370"/>
                <a:chOff x="1780554" y="3276600"/>
                <a:chExt cx="2718272" cy="2322370"/>
              </a:xfrm>
              <a:solidFill>
                <a:schemeClr val="accent6">
                  <a:lumMod val="60000"/>
                  <a:lumOff val="40000"/>
                </a:schemeClr>
              </a:solidFill>
            </p:grpSpPr>
            <p:sp>
              <p:nvSpPr>
                <p:cNvPr id="12" name="Oval 11">
                  <a:extLst>
                    <a:ext uri="{FF2B5EF4-FFF2-40B4-BE49-F238E27FC236}">
                      <a16:creationId xmlns:a16="http://schemas.microsoft.com/office/drawing/2014/main" id="{87E5422E-6BF0-58FC-1337-29A33E7BB38E}"/>
                    </a:ext>
                  </a:extLst>
                </p:cNvPr>
                <p:cNvSpPr/>
                <p:nvPr/>
              </p:nvSpPr>
              <p:spPr>
                <a:xfrm>
                  <a:off x="2590800" y="3276600"/>
                  <a:ext cx="1066800" cy="213360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7D08E3F-AF5C-9E78-47B4-FDA9EFD7AA48}"/>
                    </a:ext>
                  </a:extLst>
                </p:cNvPr>
                <p:cNvSpPr/>
                <p:nvPr/>
              </p:nvSpPr>
              <p:spPr>
                <a:xfrm rot="20055470">
                  <a:off x="2531718" y="3387504"/>
                  <a:ext cx="980817" cy="2057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DDEC213-0538-1BAD-8353-20561B52C4B2}"/>
                    </a:ext>
                  </a:extLst>
                </p:cNvPr>
                <p:cNvSpPr/>
                <p:nvPr/>
              </p:nvSpPr>
              <p:spPr>
                <a:xfrm rot="1544530" flipH="1">
                  <a:off x="2836518" y="3387505"/>
                  <a:ext cx="980817" cy="2057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627C236-D5A2-E74B-EAC6-798A5AE9D783}"/>
                    </a:ext>
                  </a:extLst>
                </p:cNvPr>
                <p:cNvSpPr/>
                <p:nvPr/>
              </p:nvSpPr>
              <p:spPr>
                <a:xfrm rot="18999403">
                  <a:off x="2299905" y="3633498"/>
                  <a:ext cx="932835" cy="19654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5D101E3-99E3-4A77-1851-0E32399C5AEA}"/>
                    </a:ext>
                  </a:extLst>
                </p:cNvPr>
                <p:cNvSpPr/>
                <p:nvPr/>
              </p:nvSpPr>
              <p:spPr>
                <a:xfrm rot="2600597" flipH="1">
                  <a:off x="3061905" y="3633497"/>
                  <a:ext cx="932835" cy="19654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7BC15D9-FCB7-9372-88E1-B11CCF80F902}"/>
                    </a:ext>
                  </a:extLst>
                </p:cNvPr>
                <p:cNvSpPr/>
                <p:nvPr/>
              </p:nvSpPr>
              <p:spPr>
                <a:xfrm rot="17864265">
                  <a:off x="2296872" y="3849874"/>
                  <a:ext cx="932835" cy="19654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9CFB17D-8239-A6F9-AC3A-84BED841ECB0}"/>
                    </a:ext>
                  </a:extLst>
                </p:cNvPr>
                <p:cNvSpPr/>
                <p:nvPr/>
              </p:nvSpPr>
              <p:spPr>
                <a:xfrm rot="3735735" flipH="1">
                  <a:off x="3129707" y="3892658"/>
                  <a:ext cx="932835" cy="18054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9">
                  <a:extLst>
                    <a:ext uri="{FF2B5EF4-FFF2-40B4-BE49-F238E27FC236}">
                      <a16:creationId xmlns:a16="http://schemas.microsoft.com/office/drawing/2014/main" id="{F7ACDC93-3963-FCD9-D980-E2255CF484B5}"/>
                    </a:ext>
                  </a:extLst>
                </p:cNvPr>
                <p:cNvGrpSpPr/>
                <p:nvPr/>
              </p:nvGrpSpPr>
              <p:grpSpPr>
                <a:xfrm>
                  <a:off x="2133600" y="5105400"/>
                  <a:ext cx="2057400" cy="381000"/>
                  <a:chOff x="1752600" y="6172199"/>
                  <a:chExt cx="2667000" cy="739207"/>
                </a:xfrm>
                <a:grpFill/>
              </p:grpSpPr>
              <p:sp>
                <p:nvSpPr>
                  <p:cNvPr id="22" name="Oval 11">
                    <a:extLst>
                      <a:ext uri="{FF2B5EF4-FFF2-40B4-BE49-F238E27FC236}">
                        <a16:creationId xmlns:a16="http://schemas.microsoft.com/office/drawing/2014/main" id="{1A6BF46B-4021-B048-D4CE-61B2F0BA5303}"/>
                      </a:ext>
                    </a:extLst>
                  </p:cNvPr>
                  <p:cNvSpPr/>
                  <p:nvPr/>
                </p:nvSpPr>
                <p:spPr>
                  <a:xfrm rot="5400000" flipH="1">
                    <a:off x="2830796" y="53988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811F53B-4A18-B672-8275-0A167F4505D2}"/>
                      </a:ext>
                    </a:extLst>
                  </p:cNvPr>
                  <p:cNvSpPr/>
                  <p:nvPr/>
                </p:nvSpPr>
                <p:spPr>
                  <a:xfrm rot="5400000" flipH="1">
                    <a:off x="2906996" y="52464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FD3EDC9-46E8-0596-43E7-960458CD2BA9}"/>
                      </a:ext>
                    </a:extLst>
                  </p:cNvPr>
                  <p:cNvSpPr/>
                  <p:nvPr/>
                </p:nvSpPr>
                <p:spPr>
                  <a:xfrm rot="5400000" flipH="1">
                    <a:off x="2906996" y="5094003"/>
                    <a:ext cx="434407" cy="259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0A73FF7-016A-EBEB-073D-385CBC539E4B}"/>
                      </a:ext>
                    </a:extLst>
                  </p:cNvPr>
                  <p:cNvSpPr/>
                  <p:nvPr/>
                </p:nvSpPr>
                <p:spPr>
                  <a:xfrm rot="5400000" flipH="1">
                    <a:off x="2857500" y="5448299"/>
                    <a:ext cx="533400" cy="2286000"/>
                  </a:xfrm>
                  <a:prstGeom prst="ellipse">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ardrop 19">
                  <a:extLst>
                    <a:ext uri="{FF2B5EF4-FFF2-40B4-BE49-F238E27FC236}">
                      <a16:creationId xmlns:a16="http://schemas.microsoft.com/office/drawing/2014/main" id="{A84AAF96-AB3A-E85F-6F65-B82575858350}"/>
                    </a:ext>
                  </a:extLst>
                </p:cNvPr>
                <p:cNvSpPr/>
                <p:nvPr/>
              </p:nvSpPr>
              <p:spPr>
                <a:xfrm rot="8006983">
                  <a:off x="2480006" y="3868254"/>
                  <a:ext cx="1362581" cy="1330511"/>
                </a:xfrm>
                <a:prstGeom prst="teardrop">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342B55B-D733-63AF-ABD7-8DA545C21034}"/>
                    </a:ext>
                  </a:extLst>
                </p:cNvPr>
                <p:cNvSpPr/>
                <p:nvPr/>
              </p:nvSpPr>
              <p:spPr>
                <a:xfrm>
                  <a:off x="2362200" y="3581400"/>
                  <a:ext cx="1600200" cy="1600200"/>
                </a:xfrm>
                <a:prstGeom prst="ellipse">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3F6424B7-8866-9A41-13C9-F86AA2F55124}"/>
                  </a:ext>
                </a:extLst>
              </p:cNvPr>
              <p:cNvSpPr/>
              <p:nvPr/>
            </p:nvSpPr>
            <p:spPr>
              <a:xfrm>
                <a:off x="7239000" y="4953000"/>
                <a:ext cx="533400" cy="4572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17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 grpId="0"/>
      <p:bldP spid="10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rgbClr val="D3B5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3424335" y="0"/>
            <a:ext cx="1300065"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4"/>
          <p:cNvGrpSpPr/>
          <p:nvPr/>
        </p:nvGrpSpPr>
        <p:grpSpPr>
          <a:xfrm>
            <a:off x="5334000" y="2590801"/>
            <a:ext cx="990600" cy="2297471"/>
            <a:chOff x="1712971" y="2198329"/>
            <a:chExt cx="2097029" cy="3440471"/>
          </a:xfrm>
          <a:solidFill>
            <a:schemeClr val="accent2">
              <a:lumMod val="50000"/>
            </a:schemeClr>
          </a:solidFill>
        </p:grpSpPr>
        <p:grpSp>
          <p:nvGrpSpPr>
            <p:cNvPr id="4" name="Group 7"/>
            <p:cNvGrpSpPr/>
            <p:nvPr/>
          </p:nvGrpSpPr>
          <p:grpSpPr>
            <a:xfrm>
              <a:off x="1712971" y="2198329"/>
              <a:ext cx="1895379" cy="3364271"/>
              <a:chOff x="1712971" y="2198329"/>
              <a:chExt cx="1895379" cy="3364271"/>
            </a:xfrm>
            <a:grpFill/>
          </p:grpSpPr>
          <p:sp>
            <p:nvSpPr>
              <p:cNvPr id="74" name="Moon 73"/>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2"/>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3"/>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4"/>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5"/>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1"/>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
            <p:cNvGrpSpPr/>
            <p:nvPr/>
          </p:nvGrpSpPr>
          <p:grpSpPr>
            <a:xfrm rot="1120939">
              <a:off x="2743200" y="3124200"/>
              <a:ext cx="1066800" cy="2514600"/>
              <a:chOff x="1712971" y="2198329"/>
              <a:chExt cx="1895379" cy="3364271"/>
            </a:xfrm>
            <a:grpFill/>
          </p:grpSpPr>
          <p:sp>
            <p:nvSpPr>
              <p:cNvPr id="68" name="Moon 67"/>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Oval 79"/>
          <p:cNvSpPr/>
          <p:nvPr/>
        </p:nvSpPr>
        <p:spPr>
          <a:xfrm rot="20029661">
            <a:off x="5234585" y="4576139"/>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543480">
            <a:off x="5743677" y="4556843"/>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4648200" y="1"/>
            <a:ext cx="2819400" cy="2616101"/>
          </a:xfrm>
          <a:prstGeom prst="rect">
            <a:avLst/>
          </a:prstGeom>
          <a:noFill/>
        </p:spPr>
        <p:txBody>
          <a:bodyPr wrap="square" rtlCol="0">
            <a:spAutoFit/>
          </a:bodyPr>
          <a:lstStyle/>
          <a:p>
            <a:pPr algn="ctr"/>
            <a:r>
              <a:rPr lang="en-US" sz="2800" dirty="0">
                <a:solidFill>
                  <a:schemeClr val="bg1"/>
                </a:solidFill>
              </a:rPr>
              <a:t>The Thorns </a:t>
            </a:r>
          </a:p>
          <a:p>
            <a:pPr algn="ctr"/>
            <a:r>
              <a:rPr lang="en-US" sz="2800" dirty="0">
                <a:solidFill>
                  <a:schemeClr val="bg1"/>
                </a:solidFill>
              </a:rPr>
              <a:t>represent Satan’s temptations and the cares of the world</a:t>
            </a:r>
          </a:p>
          <a:p>
            <a:pPr algn="ct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diamond(in)">
                                      <p:cBhvr>
                                        <p:cTn id="10" dur="2000"/>
                                        <p:tgtEl>
                                          <p:spTgt spid="8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diamond(in)">
                                      <p:cBhvr>
                                        <p:cTn id="13" dur="2000"/>
                                        <p:tgtEl>
                                          <p:spTgt spid="80"/>
                                        </p:tgtEl>
                                      </p:cBhvr>
                                    </p:animEffect>
                                  </p:childTnLst>
                                </p:cTn>
                              </p:par>
                              <p:par>
                                <p:cTn id="14" presetID="0" presetClass="path" presetSubtype="0" accel="50000" decel="50000" fill="hold" grpId="0" nodeType="withEffect">
                                  <p:stCondLst>
                                    <p:cond delay="0"/>
                                  </p:stCondLst>
                                  <p:childTnLst>
                                    <p:animMotion origin="layout" path="M 2.77778E-6 8.90173E-6 C 0.0059 -0.00531 0.00851 -0.01179 0.01458 -0.0171 C 0.02049 -0.02936 0.02743 -0.03352 0.03629 -0.04115 C 0.04323 -0.05502 0.03594 -0.04393 0.04549 -0.05086 C 0.05695 -0.05919 0.06563 -0.06982 0.07813 -0.07514 C 0.08507 -0.08138 0.09271 -0.08485 0.1 -0.08971 C 0.11302 -0.09849 0.09792 -0.09156 0.11094 -0.09687 C 0.1184 -0.10335 0.12587 -0.10566 0.13455 -0.10913 C 0.14514 -0.11352 0.15469 -0.11838 0.16545 -0.12115 C 0.2092 -0.11976 0.23108 -0.12069 0.26719 -0.11398 C 0.27691 -0.10959 0.28663 -0.10612 0.29635 -0.10173 C 0.30382 -0.09826 0.31285 -0.0971 0.31997 -0.09202 C 0.32934 -0.08508 0.33698 -0.07722 0.34722 -0.07283 C 0.34896 -0.07121 0.3507 -0.06936 0.3526 -0.06797 C 0.35434 -0.06682 0.3566 -0.06682 0.35816 -0.06543 C 0.37188 -0.05317 0.35573 -0.06173 0.3691 -0.05572 C 0.37656 -0.04092 0.36823 -0.05549 0.37813 -0.04369 C 0.3967 -0.0215 0.38229 -0.03537 0.39445 -0.02427 C 0.39792 -0.01757 0.39931 -0.00832 0.40365 -0.00254 C 0.40521 -0.00046 0.40903 0.00232 0.40903 0.00232 " pathEditMode="relative" ptsTypes="fffffffffffffffffffA">
                                      <p:cBhvr>
                                        <p:cTn id="15"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0" grpId="0" animBg="1"/>
      <p:bldP spid="8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rgbClr val="D3B5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7391400" y="304800"/>
            <a:ext cx="1323392"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1"/>
          <p:cNvGrpSpPr/>
          <p:nvPr/>
        </p:nvGrpSpPr>
        <p:grpSpPr>
          <a:xfrm>
            <a:off x="4953000" y="2133601"/>
            <a:ext cx="1784264" cy="2714789"/>
            <a:chOff x="1143000" y="561811"/>
            <a:chExt cx="2819400" cy="4174060"/>
          </a:xfrm>
        </p:grpSpPr>
        <p:grpSp>
          <p:nvGrpSpPr>
            <p:cNvPr id="4" name="Group 8"/>
            <p:cNvGrpSpPr/>
            <p:nvPr/>
          </p:nvGrpSpPr>
          <p:grpSpPr>
            <a:xfrm rot="1120939">
              <a:off x="2279634" y="561811"/>
              <a:ext cx="1066800" cy="2514600"/>
              <a:chOff x="1712971" y="2198329"/>
              <a:chExt cx="1895379" cy="3364271"/>
            </a:xfrm>
            <a:solidFill>
              <a:srgbClr val="92D050"/>
            </a:solidFill>
          </p:grpSpPr>
          <p:sp>
            <p:nvSpPr>
              <p:cNvPr id="122" name="Moon 121"/>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0"/>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1"/>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3"/>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Round Diagonal Corner Rectangle 102"/>
            <p:cNvSpPr/>
            <p:nvPr/>
          </p:nvSpPr>
          <p:spPr>
            <a:xfrm>
              <a:off x="2819400" y="16002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 Diagonal Corner Rectangle 103"/>
            <p:cNvSpPr/>
            <p:nvPr/>
          </p:nvSpPr>
          <p:spPr>
            <a:xfrm rot="16200000">
              <a:off x="1524000" y="1447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 Diagonal Corner Rectangle 104"/>
            <p:cNvSpPr/>
            <p:nvPr/>
          </p:nvSpPr>
          <p:spPr>
            <a:xfrm>
              <a:off x="2667000" y="36576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 Diagonal Corner Rectangle 105"/>
            <p:cNvSpPr/>
            <p:nvPr/>
          </p:nvSpPr>
          <p:spPr>
            <a:xfrm rot="2458714">
              <a:off x="1524000" y="3733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a:off x="1944629" y="1611671"/>
              <a:ext cx="914400" cy="3124200"/>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107"/>
            <p:cNvSpPr/>
            <p:nvPr/>
          </p:nvSpPr>
          <p:spPr>
            <a:xfrm rot="1134353">
              <a:off x="2646548" y="2697899"/>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3308753">
              <a:off x="1143000" y="26670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8"/>
            <p:cNvGrpSpPr/>
            <p:nvPr/>
          </p:nvGrpSpPr>
          <p:grpSpPr>
            <a:xfrm>
              <a:off x="2971800" y="3048000"/>
              <a:ext cx="990600" cy="943326"/>
              <a:chOff x="4898689" y="2743200"/>
              <a:chExt cx="990600" cy="943326"/>
            </a:xfrm>
          </p:grpSpPr>
          <p:sp>
            <p:nvSpPr>
              <p:cNvPr id="120" name="Heart 119"/>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6-Point Star 120"/>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5"/>
            <p:cNvGrpSpPr/>
            <p:nvPr/>
          </p:nvGrpSpPr>
          <p:grpSpPr>
            <a:xfrm>
              <a:off x="1600200" y="1905000"/>
              <a:ext cx="990600" cy="943326"/>
              <a:chOff x="4898689" y="2743200"/>
              <a:chExt cx="990600" cy="943326"/>
            </a:xfrm>
          </p:grpSpPr>
          <p:sp>
            <p:nvSpPr>
              <p:cNvPr id="118" name="Heart 117"/>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6-Point Star 118"/>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8"/>
            <p:cNvGrpSpPr/>
            <p:nvPr/>
          </p:nvGrpSpPr>
          <p:grpSpPr>
            <a:xfrm>
              <a:off x="1143000" y="3657600"/>
              <a:ext cx="800187" cy="762000"/>
              <a:chOff x="4898689" y="2743200"/>
              <a:chExt cx="990600" cy="943326"/>
            </a:xfrm>
          </p:grpSpPr>
          <p:sp>
            <p:nvSpPr>
              <p:cNvPr id="116" name="Heart 115"/>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6-Point Star 116"/>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a:off x="3048000" y="838200"/>
              <a:ext cx="800187" cy="762000"/>
              <a:chOff x="4898689" y="2743200"/>
              <a:chExt cx="990600" cy="943326"/>
            </a:xfrm>
          </p:grpSpPr>
          <p:sp>
            <p:nvSpPr>
              <p:cNvPr id="114" name="Heart 113"/>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6-Point Star 114"/>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8" name="Rectangle 127"/>
          <p:cNvSpPr/>
          <p:nvPr/>
        </p:nvSpPr>
        <p:spPr>
          <a:xfrm>
            <a:off x="4800600" y="0"/>
            <a:ext cx="2819400" cy="1815882"/>
          </a:xfrm>
          <a:prstGeom prst="rect">
            <a:avLst/>
          </a:prstGeom>
        </p:spPr>
        <p:txBody>
          <a:bodyPr wrap="square">
            <a:spAutoFit/>
          </a:bodyPr>
          <a:lstStyle/>
          <a:p>
            <a:pPr algn="ctr"/>
            <a:r>
              <a:rPr lang="en-US" sz="2800" dirty="0">
                <a:solidFill>
                  <a:schemeClr val="bg1"/>
                </a:solidFill>
              </a:rPr>
              <a:t>The Fruit</a:t>
            </a:r>
          </a:p>
          <a:p>
            <a:pPr algn="ctr"/>
            <a:r>
              <a:rPr lang="en-US" sz="2800" dirty="0">
                <a:solidFill>
                  <a:schemeClr val="bg1"/>
                </a:solidFill>
              </a:rPr>
              <a:t>represent our knowledge of the gospel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0" presetClass="path" presetSubtype="0" accel="50000" decel="50000" fill="hold" grpId="0" nodeType="withEffect">
                                  <p:stCondLst>
                                    <p:cond delay="0"/>
                                  </p:stCondLst>
                                  <p:childTnLst>
                                    <p:animMotion origin="layout" path="M -3.33333E-6 -1.7341E-6 L 0.20834 0.11098 " pathEditMode="relative" ptsTypes="AA">
                                      <p:cBhvr>
                                        <p:cTn id="9"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8229600" y="0"/>
            <a:ext cx="1676400" cy="40386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3581400" y="228600"/>
            <a:ext cx="1676400" cy="38862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48306"/>
            <a:ext cx="12192000" cy="1600200"/>
          </a:xfrm>
          <a:prstGeom prst="doubleWave">
            <a:avLst/>
          </a:prstGeom>
          <a:solidFill>
            <a:srgbClr val="D3B5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1620582" y="609600"/>
            <a:ext cx="1275018"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48200" y="40386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4000" y="41148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6"/>
          <p:cNvGrpSpPr/>
          <p:nvPr/>
        </p:nvGrpSpPr>
        <p:grpSpPr>
          <a:xfrm rot="19802685" flipH="1">
            <a:off x="10052295" y="345945"/>
            <a:ext cx="1752600" cy="1371600"/>
            <a:chOff x="2694751" y="6436977"/>
            <a:chExt cx="2880370" cy="2097423"/>
          </a:xfrm>
        </p:grpSpPr>
        <p:sp>
          <p:nvSpPr>
            <p:cNvPr id="19" name="Bent-Up Arrow 18"/>
            <p:cNvSpPr/>
            <p:nvPr/>
          </p:nvSpPr>
          <p:spPr>
            <a:xfrm rot="8658149">
              <a:off x="4192355" y="7702232"/>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6670451">
              <a:off x="5016245" y="698130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ord 20"/>
            <p:cNvSpPr/>
            <p:nvPr/>
          </p:nvSpPr>
          <p:spPr>
            <a:xfrm rot="19722594">
              <a:off x="3667814" y="6436977"/>
              <a:ext cx="838200" cy="1447800"/>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nvSpPr>
          <p:spPr>
            <a:xfrm rot="18520689">
              <a:off x="3350982" y="6476530"/>
              <a:ext cx="1079546" cy="1856586"/>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hord 22"/>
            <p:cNvSpPr/>
            <p:nvPr/>
          </p:nvSpPr>
          <p:spPr>
            <a:xfrm rot="15886568">
              <a:off x="2945256" y="6811494"/>
              <a:ext cx="662687" cy="1163698"/>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14800" y="6705600"/>
              <a:ext cx="1066800" cy="1066800"/>
            </a:xfrm>
            <a:prstGeom prst="ellipse">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6171429">
              <a:off x="5016244" y="691784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Up Arrow 25"/>
            <p:cNvSpPr/>
            <p:nvPr/>
          </p:nvSpPr>
          <p:spPr>
            <a:xfrm rot="7963615">
              <a:off x="3905968" y="7770449"/>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4038600" y="82296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4343400" y="81534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5"/>
            <p:cNvGrpSpPr/>
            <p:nvPr/>
          </p:nvGrpSpPr>
          <p:grpSpPr>
            <a:xfrm>
              <a:off x="4876800" y="6705600"/>
              <a:ext cx="381000" cy="381000"/>
              <a:chOff x="4876800" y="6705600"/>
              <a:chExt cx="381000" cy="381000"/>
            </a:xfrm>
          </p:grpSpPr>
          <p:sp>
            <p:nvSpPr>
              <p:cNvPr id="33" name="Oval 23"/>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6"/>
            <p:cNvGrpSpPr/>
            <p:nvPr/>
          </p:nvGrpSpPr>
          <p:grpSpPr>
            <a:xfrm>
              <a:off x="4648200" y="6781800"/>
              <a:ext cx="381000" cy="381000"/>
              <a:chOff x="4876800" y="6705600"/>
              <a:chExt cx="381000" cy="381000"/>
            </a:xfrm>
          </p:grpSpPr>
          <p:sp>
            <p:nvSpPr>
              <p:cNvPr id="31" name="Oval 30"/>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TextBox 84"/>
          <p:cNvSpPr txBox="1"/>
          <p:nvPr/>
        </p:nvSpPr>
        <p:spPr>
          <a:xfrm>
            <a:off x="3581400" y="304800"/>
            <a:ext cx="1600200" cy="3416320"/>
          </a:xfrm>
          <a:prstGeom prst="rect">
            <a:avLst/>
          </a:prstGeom>
          <a:noFill/>
        </p:spPr>
        <p:txBody>
          <a:bodyPr wrap="square" rtlCol="0">
            <a:spAutoFit/>
          </a:bodyPr>
          <a:lstStyle/>
          <a:p>
            <a:pPr algn="ctr"/>
            <a:r>
              <a:rPr lang="en-US" sz="2400" dirty="0">
                <a:solidFill>
                  <a:schemeClr val="bg1"/>
                </a:solidFill>
              </a:rPr>
              <a:t>The path is trodden and hard, the seed can not grow and is devoured by the fowl</a:t>
            </a:r>
          </a:p>
          <a:p>
            <a:pPr algn="ctr"/>
            <a:endParaRPr lang="en-US" sz="2400" dirty="0">
              <a:solidFill>
                <a:schemeClr val="bg1"/>
              </a:solidFill>
            </a:endParaRPr>
          </a:p>
        </p:txBody>
      </p:sp>
      <p:sp>
        <p:nvSpPr>
          <p:cNvPr id="86" name="TextBox 85"/>
          <p:cNvSpPr txBox="1"/>
          <p:nvPr/>
        </p:nvSpPr>
        <p:spPr>
          <a:xfrm>
            <a:off x="8153400" y="457200"/>
            <a:ext cx="1828800" cy="3046988"/>
          </a:xfrm>
          <a:prstGeom prst="rect">
            <a:avLst/>
          </a:prstGeom>
          <a:noFill/>
        </p:spPr>
        <p:txBody>
          <a:bodyPr wrap="square" rtlCol="0">
            <a:spAutoFit/>
          </a:bodyPr>
          <a:lstStyle/>
          <a:p>
            <a:pPr algn="ctr"/>
            <a:r>
              <a:rPr lang="en-US" sz="2400" dirty="0">
                <a:solidFill>
                  <a:schemeClr val="bg1"/>
                </a:solidFill>
              </a:rPr>
              <a:t>Satan has a hold on them whose hearts are hardened and don’t or won’t try to understand</a:t>
            </a:r>
          </a:p>
        </p:txBody>
      </p:sp>
      <p:sp>
        <p:nvSpPr>
          <p:cNvPr id="89" name="TextBox 88"/>
          <p:cNvSpPr txBox="1"/>
          <p:nvPr/>
        </p:nvSpPr>
        <p:spPr>
          <a:xfrm>
            <a:off x="1524000" y="5288341"/>
            <a:ext cx="9144000" cy="1384995"/>
          </a:xfrm>
          <a:prstGeom prst="rect">
            <a:avLst/>
          </a:prstGeom>
          <a:noFill/>
        </p:spPr>
        <p:txBody>
          <a:bodyPr wrap="square" rtlCol="0">
            <a:spAutoFit/>
          </a:bodyPr>
          <a:lstStyle/>
          <a:p>
            <a:pPr algn="ctr"/>
            <a:r>
              <a:rPr lang="en-US" sz="2800" dirty="0">
                <a:solidFill>
                  <a:schemeClr val="bg1"/>
                </a:solidFill>
              </a:rPr>
              <a:t>Mosiah 26:3</a:t>
            </a:r>
          </a:p>
          <a:p>
            <a:pPr algn="ctr"/>
            <a:r>
              <a:rPr lang="en-US" sz="2800" dirty="0">
                <a:solidFill>
                  <a:schemeClr val="bg1"/>
                </a:solidFill>
              </a:rPr>
              <a:t>“And now because of their unbelief they could not understand the word of God and their hearts were hardened</a:t>
            </a:r>
            <a:r>
              <a:rPr lang="en-US" sz="2400" dirty="0">
                <a:solidFill>
                  <a:schemeClr val="bg1"/>
                </a:solidFill>
              </a:rPr>
              <a:t>”</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9.82659E-7 L -0.39548 0.39353 " pathEditMode="relative" rAng="0" ptsTypes="AA">
                                      <p:cBhvr>
                                        <p:cTn id="6" dur="2000" fill="hold"/>
                                        <p:tgtEl>
                                          <p:spTgt spid="3"/>
                                        </p:tgtEl>
                                        <p:attrNameLst>
                                          <p:attrName>ppt_x</p:attrName>
                                          <p:attrName>ppt_y</p:attrName>
                                        </p:attrNameLst>
                                      </p:cBhvr>
                                      <p:rCtr x="-19800" y="19700"/>
                                    </p:animMotion>
                                  </p:childTnLst>
                                </p:cTn>
                              </p:par>
                              <p:par>
                                <p:cTn id="7" presetID="37"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animEffect transition="in" filter="fade">
                                      <p:cBhvr>
                                        <p:cTn id="9" dur="2000"/>
                                        <p:tgtEl>
                                          <p:spTgt spid="88"/>
                                        </p:tgtEl>
                                      </p:cBhvr>
                                    </p:animEffect>
                                    <p:anim calcmode="lin" valueType="num">
                                      <p:cBhvr>
                                        <p:cTn id="10" dur="2000" fill="hold"/>
                                        <p:tgtEl>
                                          <p:spTgt spid="88"/>
                                        </p:tgtEl>
                                        <p:attrNameLst>
                                          <p:attrName>ppt_x</p:attrName>
                                        </p:attrNameLst>
                                      </p:cBhvr>
                                      <p:tavLst>
                                        <p:tav tm="0">
                                          <p:val>
                                            <p:strVal val="#ppt_x"/>
                                          </p:val>
                                        </p:tav>
                                        <p:tav tm="100000">
                                          <p:val>
                                            <p:strVal val="#ppt_x"/>
                                          </p:val>
                                        </p:tav>
                                      </p:tavLst>
                                    </p:anim>
                                    <p:anim calcmode="lin" valueType="num">
                                      <p:cBhvr>
                                        <p:cTn id="11" dur="1800" decel="100000" fill="hold"/>
                                        <p:tgtEl>
                                          <p:spTgt spid="88"/>
                                        </p:tgtEl>
                                        <p:attrNameLst>
                                          <p:attrName>ppt_y</p:attrName>
                                        </p:attrNameLst>
                                      </p:cBhvr>
                                      <p:tavLst>
                                        <p:tav tm="0">
                                          <p:val>
                                            <p:strVal val="#ppt_y+1"/>
                                          </p:val>
                                        </p:tav>
                                        <p:tav tm="100000">
                                          <p:val>
                                            <p:strVal val="#ppt_y-.03"/>
                                          </p:val>
                                        </p:tav>
                                      </p:tavLst>
                                    </p:anim>
                                    <p:anim calcmode="lin" valueType="num">
                                      <p:cBhvr>
                                        <p:cTn id="12" dur="200" accel="100000" fill="hold">
                                          <p:stCondLst>
                                            <p:cond delay="1800"/>
                                          </p:stCondLst>
                                        </p:cTn>
                                        <p:tgtEl>
                                          <p:spTgt spid="88"/>
                                        </p:tgtEl>
                                        <p:attrNameLst>
                                          <p:attrName>ppt_y</p:attrName>
                                        </p:attrNameLst>
                                      </p:cBhvr>
                                      <p:tavLst>
                                        <p:tav tm="0">
                                          <p:val>
                                            <p:strVal val="#ppt_y-.03"/>
                                          </p:val>
                                        </p:tav>
                                        <p:tav tm="100000">
                                          <p:val>
                                            <p:strVal val="#ppt_y"/>
                                          </p:val>
                                        </p:tav>
                                      </p:tavLst>
                                    </p:anim>
                                  </p:childTnLst>
                                </p:cTn>
                              </p:par>
                              <p:par>
                                <p:cTn id="13" presetID="3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2000"/>
                                        <p:tgtEl>
                                          <p:spTgt spid="85"/>
                                        </p:tgtEl>
                                      </p:cBhvr>
                                    </p:animEffect>
                                    <p:anim calcmode="lin" valueType="num">
                                      <p:cBhvr>
                                        <p:cTn id="16" dur="2000" fill="hold"/>
                                        <p:tgtEl>
                                          <p:spTgt spid="85"/>
                                        </p:tgtEl>
                                        <p:attrNameLst>
                                          <p:attrName>ppt_x</p:attrName>
                                        </p:attrNameLst>
                                      </p:cBhvr>
                                      <p:tavLst>
                                        <p:tav tm="0">
                                          <p:val>
                                            <p:strVal val="#ppt_x"/>
                                          </p:val>
                                        </p:tav>
                                        <p:tav tm="100000">
                                          <p:val>
                                            <p:strVal val="#ppt_x"/>
                                          </p:val>
                                        </p:tav>
                                      </p:tavLst>
                                    </p:anim>
                                    <p:anim calcmode="lin" valueType="num">
                                      <p:cBhvr>
                                        <p:cTn id="17" dur="1800" decel="100000" fill="hold"/>
                                        <p:tgtEl>
                                          <p:spTgt spid="85"/>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2000"/>
                                        <p:tgtEl>
                                          <p:spTgt spid="84"/>
                                        </p:tgtEl>
                                      </p:cBhvr>
                                    </p:animEffect>
                                    <p:anim calcmode="lin" valueType="num">
                                      <p:cBhvr>
                                        <p:cTn id="24" dur="2000" fill="hold"/>
                                        <p:tgtEl>
                                          <p:spTgt spid="84"/>
                                        </p:tgtEl>
                                        <p:attrNameLst>
                                          <p:attrName>ppt_x</p:attrName>
                                        </p:attrNameLst>
                                      </p:cBhvr>
                                      <p:tavLst>
                                        <p:tav tm="0">
                                          <p:val>
                                            <p:strVal val="#ppt_x"/>
                                          </p:val>
                                        </p:tav>
                                        <p:tav tm="100000">
                                          <p:val>
                                            <p:strVal val="#ppt_x"/>
                                          </p:val>
                                        </p:tav>
                                      </p:tavLst>
                                    </p:anim>
                                    <p:anim calcmode="lin" valueType="num">
                                      <p:cBhvr>
                                        <p:cTn id="25" dur="1800" decel="100000" fill="hold"/>
                                        <p:tgtEl>
                                          <p:spTgt spid="84"/>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84"/>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2000"/>
                                        <p:tgtEl>
                                          <p:spTgt spid="86"/>
                                        </p:tgtEl>
                                      </p:cBhvr>
                                    </p:animEffect>
                                    <p:anim calcmode="lin" valueType="num">
                                      <p:cBhvr>
                                        <p:cTn id="30" dur="2000" fill="hold"/>
                                        <p:tgtEl>
                                          <p:spTgt spid="86"/>
                                        </p:tgtEl>
                                        <p:attrNameLst>
                                          <p:attrName>ppt_x</p:attrName>
                                        </p:attrNameLst>
                                      </p:cBhvr>
                                      <p:tavLst>
                                        <p:tav tm="0">
                                          <p:val>
                                            <p:strVal val="#ppt_x"/>
                                          </p:val>
                                        </p:tav>
                                        <p:tav tm="100000">
                                          <p:val>
                                            <p:strVal val="#ppt_x"/>
                                          </p:val>
                                        </p:tav>
                                      </p:tavLst>
                                    </p:anim>
                                    <p:anim calcmode="lin" valueType="num">
                                      <p:cBhvr>
                                        <p:cTn id="31" dur="1800" decel="100000" fill="hold"/>
                                        <p:tgtEl>
                                          <p:spTgt spid="86"/>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86"/>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2000"/>
                                        <p:tgtEl>
                                          <p:spTgt spid="89"/>
                                        </p:tgtEl>
                                      </p:cBhvr>
                                    </p:animEffect>
                                    <p:anim calcmode="lin" valueType="num">
                                      <p:cBhvr>
                                        <p:cTn id="38" dur="2000" fill="hold"/>
                                        <p:tgtEl>
                                          <p:spTgt spid="89"/>
                                        </p:tgtEl>
                                        <p:attrNameLst>
                                          <p:attrName>ppt_x</p:attrName>
                                        </p:attrNameLst>
                                      </p:cBhvr>
                                      <p:tavLst>
                                        <p:tav tm="0">
                                          <p:val>
                                            <p:strVal val="#ppt_x"/>
                                          </p:val>
                                        </p:tav>
                                        <p:tav tm="100000">
                                          <p:val>
                                            <p:strVal val="#ppt_x"/>
                                          </p:val>
                                        </p:tav>
                                      </p:tavLst>
                                    </p:anim>
                                    <p:anim calcmode="lin" valueType="num">
                                      <p:cBhvr>
                                        <p:cTn id="39" dur="1800" decel="100000" fill="hold"/>
                                        <p:tgtEl>
                                          <p:spTgt spid="89"/>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8" grpId="0" animBg="1"/>
      <p:bldP spid="85" grpId="0"/>
      <p:bldP spid="86" grpId="0"/>
      <p:bldP spid="8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1660849" y="533400"/>
            <a:ext cx="1234751"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rgbClr val="D3B5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7467600" y="228600"/>
            <a:ext cx="2286000" cy="4038600"/>
            <a:chOff x="5943600" y="0"/>
            <a:chExt cx="2286000" cy="4159156"/>
          </a:xfrm>
        </p:grpSpPr>
        <p:sp>
          <p:nvSpPr>
            <p:cNvPr id="84" name="Rounded Rectangle 83"/>
            <p:cNvSpPr/>
            <p:nvPr/>
          </p:nvSpPr>
          <p:spPr>
            <a:xfrm>
              <a:off x="5943600" y="0"/>
              <a:ext cx="2286000" cy="4159156"/>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6026841" y="120666"/>
              <a:ext cx="2071816" cy="3518300"/>
            </a:xfrm>
            <a:prstGeom prst="rect">
              <a:avLst/>
            </a:prstGeom>
            <a:noFill/>
          </p:spPr>
          <p:txBody>
            <a:bodyPr wrap="square" rtlCol="0">
              <a:spAutoFit/>
            </a:bodyPr>
            <a:lstStyle/>
            <a:p>
              <a:pPr algn="ctr"/>
              <a:r>
                <a:rPr lang="en-US" sz="2400" dirty="0">
                  <a:solidFill>
                    <a:schemeClr val="bg1"/>
                  </a:solidFill>
                </a:rPr>
                <a:t>When we are trying to grow the word of the kingdom in our hearts, Satan will be watching, eager to take it all away. </a:t>
              </a:r>
            </a:p>
          </p:txBody>
        </p:sp>
      </p:grpSp>
      <p:sp>
        <p:nvSpPr>
          <p:cNvPr id="7" name="Oval 6"/>
          <p:cNvSpPr/>
          <p:nvPr/>
        </p:nvSpPr>
        <p:spPr>
          <a:xfrm>
            <a:off x="2819400" y="40386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733800" y="43434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6"/>
          <p:cNvGrpSpPr/>
          <p:nvPr/>
        </p:nvGrpSpPr>
        <p:grpSpPr>
          <a:xfrm rot="20060368" flipH="1">
            <a:off x="3469105" y="2147670"/>
            <a:ext cx="3505200" cy="2743200"/>
            <a:chOff x="2694751" y="6436977"/>
            <a:chExt cx="2880370" cy="2097423"/>
          </a:xfrm>
        </p:grpSpPr>
        <p:sp>
          <p:nvSpPr>
            <p:cNvPr id="19" name="Bent-Up Arrow 18"/>
            <p:cNvSpPr/>
            <p:nvPr/>
          </p:nvSpPr>
          <p:spPr>
            <a:xfrm rot="8658149">
              <a:off x="4192355" y="7702232"/>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6670451">
              <a:off x="5016245" y="698130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ord 20"/>
            <p:cNvSpPr/>
            <p:nvPr/>
          </p:nvSpPr>
          <p:spPr>
            <a:xfrm rot="19722594">
              <a:off x="3667814" y="6436977"/>
              <a:ext cx="838200" cy="1447800"/>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nvSpPr>
          <p:spPr>
            <a:xfrm rot="18520689">
              <a:off x="3350982" y="6476530"/>
              <a:ext cx="1079546" cy="1856586"/>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hord 22"/>
            <p:cNvSpPr/>
            <p:nvPr/>
          </p:nvSpPr>
          <p:spPr>
            <a:xfrm rot="15886568">
              <a:off x="2945256" y="6811494"/>
              <a:ext cx="662687" cy="1163698"/>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14800" y="6705600"/>
              <a:ext cx="1066800" cy="1066800"/>
            </a:xfrm>
            <a:prstGeom prst="ellipse">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6171429">
              <a:off x="5016244" y="691784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Up Arrow 25"/>
            <p:cNvSpPr/>
            <p:nvPr/>
          </p:nvSpPr>
          <p:spPr>
            <a:xfrm rot="7963615">
              <a:off x="3905968" y="7770449"/>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4038600" y="82296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4343400" y="81534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5"/>
            <p:cNvGrpSpPr/>
            <p:nvPr/>
          </p:nvGrpSpPr>
          <p:grpSpPr>
            <a:xfrm>
              <a:off x="4876800" y="6705600"/>
              <a:ext cx="381000" cy="381000"/>
              <a:chOff x="4876800" y="6705600"/>
              <a:chExt cx="381000" cy="381000"/>
            </a:xfrm>
          </p:grpSpPr>
          <p:sp>
            <p:nvSpPr>
              <p:cNvPr id="33" name="Oval 23"/>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6"/>
            <p:cNvGrpSpPr/>
            <p:nvPr/>
          </p:nvGrpSpPr>
          <p:grpSpPr>
            <a:xfrm>
              <a:off x="4648200" y="6781800"/>
              <a:ext cx="381000" cy="381000"/>
              <a:chOff x="4876800" y="6705600"/>
              <a:chExt cx="381000" cy="381000"/>
            </a:xfrm>
          </p:grpSpPr>
          <p:sp>
            <p:nvSpPr>
              <p:cNvPr id="31" name="Oval 30"/>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TextBox 88"/>
          <p:cNvSpPr txBox="1"/>
          <p:nvPr/>
        </p:nvSpPr>
        <p:spPr>
          <a:xfrm>
            <a:off x="1500109" y="5097549"/>
            <a:ext cx="8335478" cy="1815882"/>
          </a:xfrm>
          <a:prstGeom prst="rect">
            <a:avLst/>
          </a:prstGeom>
          <a:noFill/>
        </p:spPr>
        <p:txBody>
          <a:bodyPr wrap="square" rtlCol="0">
            <a:spAutoFit/>
          </a:bodyPr>
          <a:lstStyle/>
          <a:p>
            <a:pPr algn="ctr"/>
            <a:r>
              <a:rPr lang="en-US" sz="2800" dirty="0">
                <a:solidFill>
                  <a:schemeClr val="bg1"/>
                </a:solidFill>
              </a:rPr>
              <a:t>Matthew 13:4, 19; Luke 8:12</a:t>
            </a:r>
          </a:p>
          <a:p>
            <a:pPr algn="ctr"/>
            <a:r>
              <a:rPr lang="en-US" sz="2800" dirty="0">
                <a:solidFill>
                  <a:schemeClr val="bg1"/>
                </a:solidFill>
              </a:rPr>
              <a:t>“Those by the way side are they that hear; then cometh the devil, and </a:t>
            </a:r>
            <a:r>
              <a:rPr lang="en-US" sz="2800" dirty="0" err="1">
                <a:solidFill>
                  <a:schemeClr val="bg1"/>
                </a:solidFill>
              </a:rPr>
              <a:t>taketh</a:t>
            </a:r>
            <a:r>
              <a:rPr lang="en-US" sz="2800" dirty="0">
                <a:solidFill>
                  <a:schemeClr val="bg1"/>
                </a:solidFill>
              </a:rPr>
              <a:t> away the word out of their hearts, lest they should believe and be saved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3"/>
                                        </p:tgtEl>
                                        <p:attrNameLst>
                                          <p:attrName>style.color</p:attrName>
                                        </p:attrNameLst>
                                      </p:cBhvr>
                                      <p:to>
                                        <a:schemeClr val="accent2"/>
                                      </p:to>
                                    </p:animClr>
                                    <p:animClr clrSpc="rgb" dir="cw">
                                      <p:cBhvr>
                                        <p:cTn id="7" dur="100" fill="hold"/>
                                        <p:tgtEl>
                                          <p:spTgt spid="3"/>
                                        </p:tgtEl>
                                        <p:attrNameLst>
                                          <p:attrName>fillcolor</p:attrName>
                                        </p:attrNameLst>
                                      </p:cBhvr>
                                      <p:to>
                                        <a:schemeClr val="accent2"/>
                                      </p:to>
                                    </p:animClr>
                                    <p:set>
                                      <p:cBhvr>
                                        <p:cTn id="8" dur="100" fill="hold"/>
                                        <p:tgtEl>
                                          <p:spTgt spid="3"/>
                                        </p:tgtEl>
                                        <p:attrNameLst>
                                          <p:attrName>fill.type</p:attrName>
                                        </p:attrNameLst>
                                      </p:cBhvr>
                                      <p:to>
                                        <p:strVal val="solid"/>
                                      </p:to>
                                    </p:set>
                                    <p:set>
                                      <p:cBhvr>
                                        <p:cTn id="9" dur="100" fill="hold"/>
                                        <p:tgtEl>
                                          <p:spTgt spid="3"/>
                                        </p:tgtEl>
                                        <p:attrNameLst>
                                          <p:attrName>fill.on</p:attrName>
                                        </p:attrNameLst>
                                      </p:cBhvr>
                                      <p:to>
                                        <p:strVal val="true"/>
                                      </p:to>
                                    </p:se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par>
                                <p:cTn id="15" presetID="37"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2000"/>
                                        <p:tgtEl>
                                          <p:spTgt spid="89"/>
                                        </p:tgtEl>
                                      </p:cBhvr>
                                    </p:animEffect>
                                    <p:anim calcmode="lin" valueType="num">
                                      <p:cBhvr>
                                        <p:cTn id="18" dur="2000" fill="hold"/>
                                        <p:tgtEl>
                                          <p:spTgt spid="89"/>
                                        </p:tgtEl>
                                        <p:attrNameLst>
                                          <p:attrName>ppt_x</p:attrName>
                                        </p:attrNameLst>
                                      </p:cBhvr>
                                      <p:tavLst>
                                        <p:tav tm="0">
                                          <p:val>
                                            <p:strVal val="#ppt_x"/>
                                          </p:val>
                                        </p:tav>
                                        <p:tav tm="100000">
                                          <p:val>
                                            <p:strVal val="#ppt_x"/>
                                          </p:val>
                                        </p:tav>
                                      </p:tavLst>
                                    </p:anim>
                                    <p:anim calcmode="lin" valueType="num">
                                      <p:cBhvr>
                                        <p:cTn id="19" dur="1800" decel="100000" fill="hold"/>
                                        <p:tgtEl>
                                          <p:spTgt spid="89"/>
                                        </p:tgtEl>
                                        <p:attrNameLst>
                                          <p:attrName>ppt_y</p:attrName>
                                        </p:attrNameLst>
                                      </p:cBhvr>
                                      <p:tavLst>
                                        <p:tav tm="0">
                                          <p:val>
                                            <p:strVal val="#ppt_y+1"/>
                                          </p:val>
                                        </p:tav>
                                        <p:tav tm="100000">
                                          <p:val>
                                            <p:strVal val="#ppt_y-.03"/>
                                          </p:val>
                                        </p:tav>
                                      </p:tavLst>
                                    </p:anim>
                                    <p:anim calcmode="lin" valueType="num">
                                      <p:cBhvr>
                                        <p:cTn id="20" dur="200" accel="100000" fill="hold">
                                          <p:stCondLst>
                                            <p:cond delay="1800"/>
                                          </p:stCondLst>
                                        </p:cTn>
                                        <p:tgtEl>
                                          <p:spTgt spid="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7848600" y="304800"/>
            <a:ext cx="1676400" cy="44196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rgbClr val="D3B5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895045" y="3774835"/>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rot="1392903">
            <a:off x="5877149" y="4005468"/>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rot="1392903">
            <a:off x="4648200" y="4060112"/>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352245" y="4384435"/>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rot="2596225">
            <a:off x="5154282" y="3953579"/>
            <a:ext cx="870754" cy="506016"/>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a:off x="5809445" y="2555635"/>
            <a:ext cx="304800" cy="1828800"/>
          </a:xfrm>
          <a:prstGeom prst="mo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rot="522435">
            <a:off x="5873929" y="2514600"/>
            <a:ext cx="609600" cy="1905000"/>
          </a:xfrm>
          <a:prstGeom prst="mo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389845" y="5064365"/>
            <a:ext cx="9144000" cy="1815882"/>
          </a:xfrm>
          <a:prstGeom prst="rect">
            <a:avLst/>
          </a:prstGeom>
          <a:noFill/>
        </p:spPr>
        <p:txBody>
          <a:bodyPr wrap="square" rtlCol="0">
            <a:spAutoFit/>
          </a:bodyPr>
          <a:lstStyle/>
          <a:p>
            <a:pPr algn="ctr"/>
            <a:r>
              <a:rPr lang="en-US" sz="2800" dirty="0">
                <a:solidFill>
                  <a:schemeClr val="bg1"/>
                </a:solidFill>
              </a:rPr>
              <a:t>Matthew 13:5-6, 20-21; Luke 8:13</a:t>
            </a:r>
          </a:p>
          <a:p>
            <a:pPr algn="ctr"/>
            <a:r>
              <a:rPr lang="en-US" sz="2800" dirty="0">
                <a:solidFill>
                  <a:schemeClr val="bg1"/>
                </a:solidFill>
              </a:rPr>
              <a:t>“They on the rock are they, which, when they hear, receive the word with joy; and these have no root, which for a while believe, and in time of temptation fall away.”</a:t>
            </a:r>
          </a:p>
        </p:txBody>
      </p:sp>
      <p:grpSp>
        <p:nvGrpSpPr>
          <p:cNvPr id="18" name="Group 17"/>
          <p:cNvGrpSpPr/>
          <p:nvPr/>
        </p:nvGrpSpPr>
        <p:grpSpPr>
          <a:xfrm>
            <a:off x="1905000" y="457200"/>
            <a:ext cx="1676400" cy="4419600"/>
            <a:chOff x="381000" y="457200"/>
            <a:chExt cx="1676400" cy="4419600"/>
          </a:xfrm>
        </p:grpSpPr>
        <p:sp>
          <p:nvSpPr>
            <p:cNvPr id="85" name="Rounded Rectangle 84"/>
            <p:cNvSpPr/>
            <p:nvPr/>
          </p:nvSpPr>
          <p:spPr>
            <a:xfrm>
              <a:off x="381000" y="457200"/>
              <a:ext cx="1676400" cy="44196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381000" y="528381"/>
              <a:ext cx="1676400" cy="4154984"/>
            </a:xfrm>
            <a:prstGeom prst="rect">
              <a:avLst/>
            </a:prstGeom>
            <a:noFill/>
          </p:spPr>
          <p:txBody>
            <a:bodyPr wrap="square" rtlCol="0">
              <a:spAutoFit/>
            </a:bodyPr>
            <a:lstStyle/>
            <a:p>
              <a:pPr algn="ctr"/>
              <a:r>
                <a:rPr lang="en-US" sz="2400" dirty="0">
                  <a:solidFill>
                    <a:schemeClr val="bg1"/>
                  </a:solidFill>
                </a:rPr>
                <a:t>Some roots take place, but many are destroyed by weather because the roots are not deep enough</a:t>
              </a:r>
            </a:p>
          </p:txBody>
        </p:sp>
      </p:grpSp>
      <p:sp>
        <p:nvSpPr>
          <p:cNvPr id="88" name="TextBox 87"/>
          <p:cNvSpPr txBox="1"/>
          <p:nvPr/>
        </p:nvSpPr>
        <p:spPr>
          <a:xfrm>
            <a:off x="7848600" y="533400"/>
            <a:ext cx="1676400" cy="3046988"/>
          </a:xfrm>
          <a:prstGeom prst="rect">
            <a:avLst/>
          </a:prstGeom>
          <a:noFill/>
        </p:spPr>
        <p:txBody>
          <a:bodyPr wrap="square" rtlCol="0">
            <a:spAutoFit/>
          </a:bodyPr>
          <a:lstStyle/>
          <a:p>
            <a:pPr algn="ctr"/>
            <a:r>
              <a:rPr lang="en-US" sz="2400" dirty="0">
                <a:solidFill>
                  <a:schemeClr val="bg1"/>
                </a:solidFill>
              </a:rPr>
              <a:t>These are the people who start out with the word of God and then lose their way</a:t>
            </a:r>
          </a:p>
        </p:txBody>
      </p:sp>
      <p:sp>
        <p:nvSpPr>
          <p:cNvPr id="20" name="Sun 19"/>
          <p:cNvSpPr/>
          <p:nvPr/>
        </p:nvSpPr>
        <p:spPr>
          <a:xfrm>
            <a:off x="5181600" y="0"/>
            <a:ext cx="1295400"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15"/>
                                        </p:tgtEl>
                                        <p:attrNameLst>
                                          <p:attrName>style.color</p:attrName>
                                        </p:attrNameLst>
                                      </p:cBhvr>
                                      <p:by>
                                        <p:hsl h="0" s="-70588" l="0"/>
                                      </p:by>
                                    </p:animClr>
                                    <p:animClr clrSpc="hsl" dir="cw">
                                      <p:cBhvr>
                                        <p:cTn id="7" dur="500" fill="hold"/>
                                        <p:tgtEl>
                                          <p:spTgt spid="15"/>
                                        </p:tgtEl>
                                        <p:attrNameLst>
                                          <p:attrName>fillcolor</p:attrName>
                                        </p:attrNameLst>
                                      </p:cBhvr>
                                      <p:by>
                                        <p:hsl h="0" s="-70588" l="0"/>
                                      </p:by>
                                    </p:animClr>
                                    <p:animClr clrSpc="hsl" dir="cw">
                                      <p:cBhvr>
                                        <p:cTn id="8" dur="500" fill="hold"/>
                                        <p:tgtEl>
                                          <p:spTgt spid="15"/>
                                        </p:tgtEl>
                                        <p:attrNameLst>
                                          <p:attrName>stroke.color</p:attrName>
                                        </p:attrNameLst>
                                      </p:cBhvr>
                                      <p:by>
                                        <p:hsl h="0" s="-70588" l="0"/>
                                      </p:by>
                                    </p:animClr>
                                    <p:set>
                                      <p:cBhvr>
                                        <p:cTn id="9" dur="500" fill="hold"/>
                                        <p:tgtEl>
                                          <p:spTgt spid="15"/>
                                        </p:tgtEl>
                                        <p:attrNameLst>
                                          <p:attrName>fill.type</p:attrName>
                                        </p:attrNameLst>
                                      </p:cBhvr>
                                      <p:to>
                                        <p:strVal val="solid"/>
                                      </p:to>
                                    </p:set>
                                  </p:childTnLst>
                                </p:cTn>
                              </p:par>
                              <p:par>
                                <p:cTn id="10" presetID="25" presetClass="emph" presetSubtype="0" fill="hold" grpId="0" nodeType="withEffect">
                                  <p:stCondLst>
                                    <p:cond delay="0"/>
                                  </p:stCondLst>
                                  <p:childTnLst>
                                    <p:animClr clrSpc="hsl" dir="cw">
                                      <p:cBhvr override="childStyle">
                                        <p:cTn id="11" dur="500" fill="hold"/>
                                        <p:tgtEl>
                                          <p:spTgt spid="14"/>
                                        </p:tgtEl>
                                        <p:attrNameLst>
                                          <p:attrName>style.color</p:attrName>
                                        </p:attrNameLst>
                                      </p:cBhvr>
                                      <p:by>
                                        <p:hsl h="0" s="-70588" l="0"/>
                                      </p:by>
                                    </p:animClr>
                                    <p:animClr clrSpc="hsl" dir="cw">
                                      <p:cBhvr>
                                        <p:cTn id="12" dur="500" fill="hold"/>
                                        <p:tgtEl>
                                          <p:spTgt spid="14"/>
                                        </p:tgtEl>
                                        <p:attrNameLst>
                                          <p:attrName>fillcolor</p:attrName>
                                        </p:attrNameLst>
                                      </p:cBhvr>
                                      <p:by>
                                        <p:hsl h="0" s="-70588" l="0"/>
                                      </p:by>
                                    </p:animClr>
                                    <p:animClr clrSpc="hsl" dir="cw">
                                      <p:cBhvr>
                                        <p:cTn id="13" dur="500" fill="hold"/>
                                        <p:tgtEl>
                                          <p:spTgt spid="14"/>
                                        </p:tgtEl>
                                        <p:attrNameLst>
                                          <p:attrName>stroke.color</p:attrName>
                                        </p:attrNameLst>
                                      </p:cBhvr>
                                      <p:by>
                                        <p:hsl h="0" s="-70588" l="0"/>
                                      </p:by>
                                    </p:animClr>
                                    <p:set>
                                      <p:cBhvr>
                                        <p:cTn id="14" dur="500" fill="hold"/>
                                        <p:tgtEl>
                                          <p:spTgt spid="14"/>
                                        </p:tgtEl>
                                        <p:attrNameLst>
                                          <p:attrName>fill.type</p:attrName>
                                        </p:attrNameLst>
                                      </p:cBhvr>
                                      <p:to>
                                        <p:strVal val="solid"/>
                                      </p:to>
                                    </p:set>
                                  </p:childTnLst>
                                </p:cTn>
                              </p:par>
                              <p:par>
                                <p:cTn id="15" presetID="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3000" fill="hold"/>
                                        <p:tgtEl>
                                          <p:spTgt spid="18"/>
                                        </p:tgtEl>
                                        <p:attrNameLst>
                                          <p:attrName>ppt_x</p:attrName>
                                        </p:attrNameLst>
                                      </p:cBhvr>
                                      <p:tavLst>
                                        <p:tav tm="0">
                                          <p:val>
                                            <p:strVal val="#ppt_x"/>
                                          </p:val>
                                        </p:tav>
                                        <p:tav tm="100000">
                                          <p:val>
                                            <p:strVal val="#ppt_x"/>
                                          </p:val>
                                        </p:tav>
                                      </p:tavLst>
                                    </p:anim>
                                    <p:anim calcmode="lin" valueType="num">
                                      <p:cBhvr additive="base">
                                        <p:cTn id="18" dur="3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2000"/>
                                        <p:tgtEl>
                                          <p:spTgt spid="89"/>
                                        </p:tgtEl>
                                      </p:cBhvr>
                                    </p:animEffect>
                                    <p:anim calcmode="lin" valueType="num">
                                      <p:cBhvr>
                                        <p:cTn id="24" dur="2000" fill="hold"/>
                                        <p:tgtEl>
                                          <p:spTgt spid="89"/>
                                        </p:tgtEl>
                                        <p:attrNameLst>
                                          <p:attrName>ppt_x</p:attrName>
                                        </p:attrNameLst>
                                      </p:cBhvr>
                                      <p:tavLst>
                                        <p:tav tm="0">
                                          <p:val>
                                            <p:strVal val="#ppt_x"/>
                                          </p:val>
                                        </p:tav>
                                        <p:tav tm="100000">
                                          <p:val>
                                            <p:strVal val="#ppt_x"/>
                                          </p:val>
                                        </p:tav>
                                      </p:tavLst>
                                    </p:anim>
                                    <p:anim calcmode="lin" valueType="num">
                                      <p:cBhvr>
                                        <p:cTn id="25" dur="1800" decel="100000" fill="hold"/>
                                        <p:tgtEl>
                                          <p:spTgt spid="89"/>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89"/>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fade">
                                      <p:cBhvr>
                                        <p:cTn id="29" dur="2000"/>
                                        <p:tgtEl>
                                          <p:spTgt spid="88"/>
                                        </p:tgtEl>
                                      </p:cBhvr>
                                    </p:animEffect>
                                    <p:anim calcmode="lin" valueType="num">
                                      <p:cBhvr>
                                        <p:cTn id="30" dur="2000" fill="hold"/>
                                        <p:tgtEl>
                                          <p:spTgt spid="88"/>
                                        </p:tgtEl>
                                        <p:attrNameLst>
                                          <p:attrName>ppt_x</p:attrName>
                                        </p:attrNameLst>
                                      </p:cBhvr>
                                      <p:tavLst>
                                        <p:tav tm="0">
                                          <p:val>
                                            <p:strVal val="#ppt_x"/>
                                          </p:val>
                                        </p:tav>
                                        <p:tav tm="100000">
                                          <p:val>
                                            <p:strVal val="#ppt_x"/>
                                          </p:val>
                                        </p:tav>
                                      </p:tavLst>
                                    </p:anim>
                                    <p:anim calcmode="lin" valueType="num">
                                      <p:cBhvr>
                                        <p:cTn id="31" dur="1800" decel="100000" fill="hold"/>
                                        <p:tgtEl>
                                          <p:spTgt spid="88"/>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88"/>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2000"/>
                                        <p:tgtEl>
                                          <p:spTgt spid="84"/>
                                        </p:tgtEl>
                                      </p:cBhvr>
                                    </p:animEffect>
                                    <p:anim calcmode="lin" valueType="num">
                                      <p:cBhvr>
                                        <p:cTn id="38" dur="2000" fill="hold"/>
                                        <p:tgtEl>
                                          <p:spTgt spid="84"/>
                                        </p:tgtEl>
                                        <p:attrNameLst>
                                          <p:attrName>ppt_x</p:attrName>
                                        </p:attrNameLst>
                                      </p:cBhvr>
                                      <p:tavLst>
                                        <p:tav tm="0">
                                          <p:val>
                                            <p:strVal val="#ppt_x"/>
                                          </p:val>
                                        </p:tav>
                                        <p:tav tm="100000">
                                          <p:val>
                                            <p:strVal val="#ppt_x"/>
                                          </p:val>
                                        </p:tav>
                                      </p:tavLst>
                                    </p:anim>
                                    <p:anim calcmode="lin" valueType="num">
                                      <p:cBhvr>
                                        <p:cTn id="39" dur="1800" decel="100000" fill="hold"/>
                                        <p:tgtEl>
                                          <p:spTgt spid="84"/>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4" grpId="0" animBg="1"/>
      <p:bldP spid="15" grpId="0" animBg="1"/>
      <p:bldP spid="84" grpId="0"/>
      <p:bldP spid="8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981200" y="609600"/>
            <a:ext cx="1905000" cy="35052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rgbClr val="D3B5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6995748" y="228600"/>
            <a:ext cx="1310052"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4"/>
          <p:cNvGrpSpPr/>
          <p:nvPr/>
        </p:nvGrpSpPr>
        <p:grpSpPr>
          <a:xfrm>
            <a:off x="5791200" y="2362201"/>
            <a:ext cx="990600" cy="2297471"/>
            <a:chOff x="1712971" y="2198329"/>
            <a:chExt cx="2097029" cy="3440471"/>
          </a:xfrm>
          <a:solidFill>
            <a:schemeClr val="accent2">
              <a:lumMod val="50000"/>
            </a:schemeClr>
          </a:solidFill>
        </p:grpSpPr>
        <p:grpSp>
          <p:nvGrpSpPr>
            <p:cNvPr id="4" name="Group 7"/>
            <p:cNvGrpSpPr/>
            <p:nvPr/>
          </p:nvGrpSpPr>
          <p:grpSpPr>
            <a:xfrm>
              <a:off x="1712971" y="2198329"/>
              <a:ext cx="1895379" cy="3364271"/>
              <a:chOff x="1712971" y="2198329"/>
              <a:chExt cx="1895379" cy="3364271"/>
            </a:xfrm>
            <a:grpFill/>
          </p:grpSpPr>
          <p:sp>
            <p:nvSpPr>
              <p:cNvPr id="44" name="Moon 43"/>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2"/>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3"/>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5"/>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1"/>
              <p:cNvSpPr/>
              <p:nvPr/>
            </p:nvSpPr>
            <p:spPr>
              <a:xfrm>
                <a:off x="2133600" y="2438400"/>
                <a:ext cx="914401"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
            <p:cNvGrpSpPr/>
            <p:nvPr/>
          </p:nvGrpSpPr>
          <p:grpSpPr>
            <a:xfrm rot="1120939">
              <a:off x="2743200" y="3124200"/>
              <a:ext cx="1066800" cy="2514600"/>
              <a:chOff x="1712971" y="2198329"/>
              <a:chExt cx="1895379" cy="3364271"/>
            </a:xfrm>
            <a:grpFill/>
          </p:grpSpPr>
          <p:sp>
            <p:nvSpPr>
              <p:cNvPr id="38" name="Moon 37"/>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Oval 49"/>
          <p:cNvSpPr/>
          <p:nvPr/>
        </p:nvSpPr>
        <p:spPr>
          <a:xfrm rot="20029661">
            <a:off x="5727262" y="4397944"/>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543480">
            <a:off x="6048476" y="4328243"/>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981200" y="762000"/>
            <a:ext cx="1905000" cy="2677656"/>
          </a:xfrm>
          <a:prstGeom prst="rect">
            <a:avLst/>
          </a:prstGeom>
          <a:noFill/>
        </p:spPr>
        <p:txBody>
          <a:bodyPr wrap="square" rtlCol="0">
            <a:spAutoFit/>
          </a:bodyPr>
          <a:lstStyle/>
          <a:p>
            <a:pPr algn="ctr"/>
            <a:r>
              <a:rPr lang="en-US" sz="2400" dirty="0">
                <a:solidFill>
                  <a:schemeClr val="bg1"/>
                </a:solidFill>
              </a:rPr>
              <a:t>Weeds may grow and take all the nourishment the plants  need to survive</a:t>
            </a:r>
          </a:p>
        </p:txBody>
      </p:sp>
      <p:sp>
        <p:nvSpPr>
          <p:cNvPr id="26" name="Rounded Rectangle 25"/>
          <p:cNvSpPr/>
          <p:nvPr/>
        </p:nvSpPr>
        <p:spPr>
          <a:xfrm>
            <a:off x="8458200" y="228600"/>
            <a:ext cx="1676400" cy="4495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495270" y="310979"/>
            <a:ext cx="1600200" cy="4154984"/>
          </a:xfrm>
          <a:prstGeom prst="rect">
            <a:avLst/>
          </a:prstGeom>
          <a:noFill/>
        </p:spPr>
        <p:txBody>
          <a:bodyPr wrap="square" rtlCol="0">
            <a:spAutoFit/>
          </a:bodyPr>
          <a:lstStyle/>
          <a:p>
            <a:pPr algn="ctr"/>
            <a:r>
              <a:rPr lang="en-US" sz="2400" dirty="0">
                <a:solidFill>
                  <a:schemeClr val="bg1"/>
                </a:solidFill>
              </a:rPr>
              <a:t>The gospel may be planted in our hearts but if not nourished it will be forgotten with the cares of the world</a:t>
            </a:r>
          </a:p>
        </p:txBody>
      </p:sp>
      <p:sp>
        <p:nvSpPr>
          <p:cNvPr id="31" name="TextBox 30"/>
          <p:cNvSpPr txBox="1"/>
          <p:nvPr/>
        </p:nvSpPr>
        <p:spPr>
          <a:xfrm>
            <a:off x="1371600" y="5257800"/>
            <a:ext cx="9144000" cy="1938992"/>
          </a:xfrm>
          <a:prstGeom prst="rect">
            <a:avLst/>
          </a:prstGeom>
          <a:noFill/>
        </p:spPr>
        <p:txBody>
          <a:bodyPr wrap="square" rtlCol="0">
            <a:spAutoFit/>
          </a:bodyPr>
          <a:lstStyle/>
          <a:p>
            <a:pPr algn="ctr"/>
            <a:r>
              <a:rPr lang="en-US" sz="2400" dirty="0">
                <a:solidFill>
                  <a:schemeClr val="bg1"/>
                </a:solidFill>
              </a:rPr>
              <a:t>Matthew 13:7, 22; Luke 8:14</a:t>
            </a:r>
          </a:p>
          <a:p>
            <a:pPr algn="ctr"/>
            <a:r>
              <a:rPr lang="en-US" sz="2400" dirty="0">
                <a:solidFill>
                  <a:schemeClr val="bg1"/>
                </a:solidFill>
              </a:rPr>
              <a:t>“And that which fell among thorns are they, which, when they have heard, go forth, and are choked with the cares and riches and pleasures of this life, and bring no fruit to perfection”</a:t>
            </a:r>
          </a:p>
          <a:p>
            <a:pPr algn="ct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000" fill="hold"/>
                                        <p:tgtEl>
                                          <p:spTgt spid="24"/>
                                        </p:tgtEl>
                                        <p:attrNameLst>
                                          <p:attrName>ppt_x</p:attrName>
                                        </p:attrNameLst>
                                      </p:cBhvr>
                                      <p:tavLst>
                                        <p:tav tm="0">
                                          <p:val>
                                            <p:strVal val="#ppt_x"/>
                                          </p:val>
                                        </p:tav>
                                        <p:tav tm="100000">
                                          <p:val>
                                            <p:strVal val="#ppt_x"/>
                                          </p:val>
                                        </p:tav>
                                      </p:tavLst>
                                    </p:anim>
                                    <p:anim calcmode="lin" valueType="num">
                                      <p:cBhvr additive="base">
                                        <p:cTn id="12" dur="2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2000" fill="hold"/>
                                        <p:tgtEl>
                                          <p:spTgt spid="25"/>
                                        </p:tgtEl>
                                        <p:attrNameLst>
                                          <p:attrName>ppt_x</p:attrName>
                                        </p:attrNameLst>
                                      </p:cBhvr>
                                      <p:tavLst>
                                        <p:tav tm="0">
                                          <p:val>
                                            <p:strVal val="#ppt_x"/>
                                          </p:val>
                                        </p:tav>
                                        <p:tav tm="100000">
                                          <p:val>
                                            <p:strVal val="#ppt_x"/>
                                          </p:val>
                                        </p:tav>
                                      </p:tavLst>
                                    </p:anim>
                                    <p:anim calcmode="lin" valueType="num">
                                      <p:cBhvr additive="base">
                                        <p:cTn id="16"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2000"/>
                                        <p:tgtEl>
                                          <p:spTgt spid="26"/>
                                        </p:tgtEl>
                                      </p:cBhvr>
                                    </p:animEffect>
                                    <p:anim calcmode="lin" valueType="num">
                                      <p:cBhvr>
                                        <p:cTn id="22" dur="2000" fill="hold"/>
                                        <p:tgtEl>
                                          <p:spTgt spid="26"/>
                                        </p:tgtEl>
                                        <p:attrNameLst>
                                          <p:attrName>ppt_x</p:attrName>
                                        </p:attrNameLst>
                                      </p:cBhvr>
                                      <p:tavLst>
                                        <p:tav tm="0">
                                          <p:val>
                                            <p:strVal val="#ppt_x"/>
                                          </p:val>
                                        </p:tav>
                                        <p:tav tm="100000">
                                          <p:val>
                                            <p:strVal val="#ppt_x"/>
                                          </p:val>
                                        </p:tav>
                                      </p:tavLst>
                                    </p:anim>
                                    <p:anim calcmode="lin" valueType="num">
                                      <p:cBhvr>
                                        <p:cTn id="23" dur="1800" decel="100000" fill="hold"/>
                                        <p:tgtEl>
                                          <p:spTgt spid="26"/>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2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anim calcmode="lin" valueType="num">
                                      <p:cBhvr>
                                        <p:cTn id="28" dur="2000" fill="hold"/>
                                        <p:tgtEl>
                                          <p:spTgt spid="28"/>
                                        </p:tgtEl>
                                        <p:attrNameLst>
                                          <p:attrName>ppt_x</p:attrName>
                                        </p:attrNameLst>
                                      </p:cBhvr>
                                      <p:tavLst>
                                        <p:tav tm="0">
                                          <p:val>
                                            <p:strVal val="#ppt_x"/>
                                          </p:val>
                                        </p:tav>
                                        <p:tav tm="100000">
                                          <p:val>
                                            <p:strVal val="#ppt_x"/>
                                          </p:val>
                                        </p:tav>
                                      </p:tavLst>
                                    </p:anim>
                                    <p:anim calcmode="lin" valueType="num">
                                      <p:cBhvr>
                                        <p:cTn id="29" dur="1800" decel="100000" fill="hold"/>
                                        <p:tgtEl>
                                          <p:spTgt spid="28"/>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900" decel="100000" fill="hold"/>
                                        <p:tgtEl>
                                          <p:spTgt spid="3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8"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rgbClr val="D3B5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9448799" y="685800"/>
            <a:ext cx="1319765"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7"/>
          <p:cNvGrpSpPr/>
          <p:nvPr/>
        </p:nvGrpSpPr>
        <p:grpSpPr>
          <a:xfrm>
            <a:off x="5029200" y="1752601"/>
            <a:ext cx="1936664" cy="3033235"/>
            <a:chOff x="6858000" y="1828800"/>
            <a:chExt cx="1936664" cy="3033235"/>
          </a:xfrm>
        </p:grpSpPr>
        <p:grpSp>
          <p:nvGrpSpPr>
            <p:cNvPr id="4" name="Group 51"/>
            <p:cNvGrpSpPr/>
            <p:nvPr/>
          </p:nvGrpSpPr>
          <p:grpSpPr>
            <a:xfrm>
              <a:off x="6858000" y="1828800"/>
              <a:ext cx="1936664" cy="2867189"/>
              <a:chOff x="1143000" y="561811"/>
              <a:chExt cx="2819400" cy="4174060"/>
            </a:xfrm>
          </p:grpSpPr>
          <p:grpSp>
            <p:nvGrpSpPr>
              <p:cNvPr id="5" name="Group 8"/>
              <p:cNvGrpSpPr/>
              <p:nvPr/>
            </p:nvGrpSpPr>
            <p:grpSpPr>
              <a:xfrm rot="1120939">
                <a:off x="2279634" y="561811"/>
                <a:ext cx="1066800" cy="2514600"/>
                <a:chOff x="1712971" y="2198329"/>
                <a:chExt cx="1895379" cy="3364271"/>
              </a:xfrm>
              <a:solidFill>
                <a:srgbClr val="92D050"/>
              </a:solidFill>
            </p:grpSpPr>
            <p:sp>
              <p:nvSpPr>
                <p:cNvPr id="73" name="Moon 72"/>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10"/>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11"/>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12"/>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13"/>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 Diagonal Corner Rectangle 53"/>
              <p:cNvSpPr/>
              <p:nvPr/>
            </p:nvSpPr>
            <p:spPr>
              <a:xfrm>
                <a:off x="2819400" y="16002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16200000">
                <a:off x="1524000" y="1447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a:off x="2667000" y="36576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2458714">
                <a:off x="1524000" y="3733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a:off x="1944629" y="1611671"/>
                <a:ext cx="914400" cy="3124200"/>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1134353">
                <a:off x="2646548" y="2697899"/>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3308753">
                <a:off x="1143000" y="26670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8"/>
              <p:cNvGrpSpPr/>
              <p:nvPr/>
            </p:nvGrpSpPr>
            <p:grpSpPr>
              <a:xfrm>
                <a:off x="2971800" y="3048000"/>
                <a:ext cx="990600" cy="943326"/>
                <a:chOff x="4898689" y="2743200"/>
                <a:chExt cx="990600" cy="943326"/>
              </a:xfrm>
            </p:grpSpPr>
            <p:sp>
              <p:nvSpPr>
                <p:cNvPr id="71" name="Heart 70"/>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6-Point Star 71"/>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5"/>
              <p:cNvGrpSpPr/>
              <p:nvPr/>
            </p:nvGrpSpPr>
            <p:grpSpPr>
              <a:xfrm>
                <a:off x="1600200" y="1905000"/>
                <a:ext cx="990600" cy="943326"/>
                <a:chOff x="4898689" y="2743200"/>
                <a:chExt cx="990600" cy="943326"/>
              </a:xfrm>
            </p:grpSpPr>
            <p:sp>
              <p:nvSpPr>
                <p:cNvPr id="69" name="Heart 68"/>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6-Point Star 69"/>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8"/>
              <p:cNvGrpSpPr/>
              <p:nvPr/>
            </p:nvGrpSpPr>
            <p:grpSpPr>
              <a:xfrm>
                <a:off x="1143000" y="3657600"/>
                <a:ext cx="800187" cy="762000"/>
                <a:chOff x="4898689" y="2743200"/>
                <a:chExt cx="990600" cy="943326"/>
              </a:xfrm>
            </p:grpSpPr>
            <p:sp>
              <p:nvSpPr>
                <p:cNvPr id="67" name="Heart 66"/>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6-Point Star 67"/>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1"/>
              <p:cNvGrpSpPr/>
              <p:nvPr/>
            </p:nvGrpSpPr>
            <p:grpSpPr>
              <a:xfrm>
                <a:off x="3048000" y="838200"/>
                <a:ext cx="800187" cy="762000"/>
                <a:chOff x="4898689" y="2743200"/>
                <a:chExt cx="990600" cy="943326"/>
              </a:xfrm>
            </p:grpSpPr>
            <p:sp>
              <p:nvSpPr>
                <p:cNvPr id="65" name="Heart 64"/>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6-Point Star 65"/>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Oval 50"/>
            <p:cNvSpPr/>
            <p:nvPr/>
          </p:nvSpPr>
          <p:spPr>
            <a:xfrm rot="20555856">
              <a:off x="7679582" y="4319438"/>
              <a:ext cx="941921" cy="542597"/>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2841130">
              <a:off x="7139585" y="4423739"/>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326CAAB-2536-1619-ACFF-207D73A3E27D}"/>
              </a:ext>
            </a:extLst>
          </p:cNvPr>
          <p:cNvGrpSpPr/>
          <p:nvPr/>
        </p:nvGrpSpPr>
        <p:grpSpPr>
          <a:xfrm>
            <a:off x="2057400" y="533400"/>
            <a:ext cx="1981200" cy="4343400"/>
            <a:chOff x="2057400" y="533400"/>
            <a:chExt cx="1981200" cy="4343400"/>
          </a:xfrm>
        </p:grpSpPr>
        <p:sp>
          <p:nvSpPr>
            <p:cNvPr id="39" name="Rounded Rectangle 38"/>
            <p:cNvSpPr/>
            <p:nvPr/>
          </p:nvSpPr>
          <p:spPr>
            <a:xfrm>
              <a:off x="2057400" y="533400"/>
              <a:ext cx="1905000" cy="43434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057400" y="838200"/>
              <a:ext cx="1981200" cy="3785652"/>
            </a:xfrm>
            <a:prstGeom prst="rect">
              <a:avLst/>
            </a:prstGeom>
          </p:spPr>
          <p:txBody>
            <a:bodyPr wrap="square">
              <a:spAutoFit/>
            </a:bodyPr>
            <a:lstStyle/>
            <a:p>
              <a:pPr algn="ctr"/>
              <a:r>
                <a:rPr lang="en-US" sz="2400" dirty="0">
                  <a:solidFill>
                    <a:schemeClr val="bg1"/>
                  </a:solidFill>
                </a:rPr>
                <a:t>The Plants that are deeply rooted and can endure the weather and other destructive forces will bear fruit</a:t>
              </a:r>
            </a:p>
          </p:txBody>
        </p:sp>
      </p:grpSp>
      <p:grpSp>
        <p:nvGrpSpPr>
          <p:cNvPr id="12" name="Group 11">
            <a:extLst>
              <a:ext uri="{FF2B5EF4-FFF2-40B4-BE49-F238E27FC236}">
                <a16:creationId xmlns:a16="http://schemas.microsoft.com/office/drawing/2014/main" id="{519E0FB3-0694-1B12-DDBC-704AE4FB8EEF}"/>
              </a:ext>
            </a:extLst>
          </p:cNvPr>
          <p:cNvGrpSpPr/>
          <p:nvPr/>
        </p:nvGrpSpPr>
        <p:grpSpPr>
          <a:xfrm>
            <a:off x="7602876" y="0"/>
            <a:ext cx="1922124" cy="4343400"/>
            <a:chOff x="7602876" y="0"/>
            <a:chExt cx="1922124" cy="4343400"/>
          </a:xfrm>
        </p:grpSpPr>
        <p:sp>
          <p:nvSpPr>
            <p:cNvPr id="41" name="Rounded Rectangle 40"/>
            <p:cNvSpPr/>
            <p:nvPr/>
          </p:nvSpPr>
          <p:spPr>
            <a:xfrm>
              <a:off x="7620000" y="0"/>
              <a:ext cx="1905000" cy="43434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02876" y="45723"/>
              <a:ext cx="1905000" cy="4154984"/>
            </a:xfrm>
            <a:prstGeom prst="rect">
              <a:avLst/>
            </a:prstGeom>
          </p:spPr>
          <p:txBody>
            <a:bodyPr wrap="square">
              <a:spAutoFit/>
            </a:bodyPr>
            <a:lstStyle/>
            <a:p>
              <a:pPr algn="ctr"/>
              <a:r>
                <a:rPr lang="en-US" sz="2400" dirty="0">
                  <a:solidFill>
                    <a:schemeClr val="bg1"/>
                  </a:solidFill>
                </a:rPr>
                <a:t>These are they that are deeply rooted in the Gospel and the knowledge of Jesus Christ for the blessings will come </a:t>
              </a:r>
            </a:p>
          </p:txBody>
        </p:sp>
      </p:grpSp>
      <p:sp>
        <p:nvSpPr>
          <p:cNvPr id="44" name="TextBox 43"/>
          <p:cNvSpPr txBox="1"/>
          <p:nvPr/>
        </p:nvSpPr>
        <p:spPr>
          <a:xfrm>
            <a:off x="0" y="5105400"/>
            <a:ext cx="12192000" cy="1384995"/>
          </a:xfrm>
          <a:prstGeom prst="rect">
            <a:avLst/>
          </a:prstGeom>
          <a:noFill/>
        </p:spPr>
        <p:txBody>
          <a:bodyPr wrap="square" rtlCol="0">
            <a:spAutoFit/>
          </a:bodyPr>
          <a:lstStyle/>
          <a:p>
            <a:pPr algn="ctr"/>
            <a:r>
              <a:rPr lang="en-US" sz="2800" dirty="0">
                <a:solidFill>
                  <a:schemeClr val="bg1"/>
                </a:solidFill>
              </a:rPr>
              <a:t>Matthew 13:8, 23; Luke 8:15</a:t>
            </a:r>
          </a:p>
          <a:p>
            <a:pPr algn="ctr"/>
            <a:r>
              <a:rPr lang="en-US" sz="2800" dirty="0">
                <a:solidFill>
                  <a:schemeClr val="bg1"/>
                </a:solidFill>
              </a:rPr>
              <a:t>“But that on the good ground are they, which in an honest and good heart, having heard the word, keep it, and bring forth fruit with patience.”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250" fill="hold"/>
                                        <p:tgtEl>
                                          <p:spTgt spid="12"/>
                                        </p:tgtEl>
                                        <p:attrNameLst>
                                          <p:attrName>ppt_x</p:attrName>
                                        </p:attrNameLst>
                                      </p:cBhvr>
                                      <p:tavLst>
                                        <p:tav tm="0">
                                          <p:val>
                                            <p:strVal val="#ppt_x"/>
                                          </p:val>
                                        </p:tav>
                                        <p:tav tm="100000">
                                          <p:val>
                                            <p:strVal val="#ppt_x"/>
                                          </p:val>
                                        </p:tav>
                                      </p:tavLst>
                                    </p:anim>
                                    <p:anim calcmode="lin" valueType="num">
                                      <p:cBhvr additive="base">
                                        <p:cTn id="14" dur="12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2000"/>
                                        <p:tgtEl>
                                          <p:spTgt spid="44"/>
                                        </p:tgtEl>
                                      </p:cBhvr>
                                    </p:animEffect>
                                    <p:anim calcmode="lin" valueType="num">
                                      <p:cBhvr>
                                        <p:cTn id="20" dur="2000" fill="hold"/>
                                        <p:tgtEl>
                                          <p:spTgt spid="44"/>
                                        </p:tgtEl>
                                        <p:attrNameLst>
                                          <p:attrName>ppt_x</p:attrName>
                                        </p:attrNameLst>
                                      </p:cBhvr>
                                      <p:tavLst>
                                        <p:tav tm="0">
                                          <p:val>
                                            <p:strVal val="#ppt_x"/>
                                          </p:val>
                                        </p:tav>
                                        <p:tav tm="100000">
                                          <p:val>
                                            <p:strVal val="#ppt_x"/>
                                          </p:val>
                                        </p:tav>
                                      </p:tavLst>
                                    </p:anim>
                                    <p:anim calcmode="lin" valueType="num">
                                      <p:cBhvr>
                                        <p:cTn id="21" dur="1800" decel="100000" fill="hold"/>
                                        <p:tgtEl>
                                          <p:spTgt spid="44"/>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0" y="4419600"/>
            <a:ext cx="12192000" cy="2438400"/>
          </a:xfrm>
          <a:prstGeom prst="rect">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752603" y="228603"/>
            <a:ext cx="3733800" cy="3733801"/>
            <a:chOff x="228602" y="228602"/>
            <a:chExt cx="2285167" cy="2285167"/>
          </a:xfrm>
        </p:grpSpPr>
        <p:sp>
          <p:nvSpPr>
            <p:cNvPr id="4" name="Oval 3"/>
            <p:cNvSpPr/>
            <p:nvPr/>
          </p:nvSpPr>
          <p:spPr>
            <a:xfrm>
              <a:off x="228602" y="228602"/>
              <a:ext cx="2285167" cy="2285167"/>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8508" y="648325"/>
              <a:ext cx="2023256" cy="1375071"/>
            </a:xfrm>
            <a:prstGeom prst="rect">
              <a:avLst/>
            </a:prstGeom>
            <a:noFill/>
          </p:spPr>
          <p:txBody>
            <a:bodyPr wrap="square" rtlCol="0">
              <a:spAutoFit/>
            </a:bodyPr>
            <a:lstStyle/>
            <a:p>
              <a:pPr algn="ctr"/>
              <a:r>
                <a:rPr lang="en-US" sz="2800" b="1" dirty="0">
                  <a:solidFill>
                    <a:schemeClr val="bg1"/>
                  </a:solidFill>
                </a:rPr>
                <a:t>The Sowers</a:t>
              </a:r>
              <a:r>
                <a:rPr lang="en-US" sz="2800" dirty="0">
                  <a:solidFill>
                    <a:schemeClr val="bg1"/>
                  </a:solidFill>
                </a:rPr>
                <a:t>…</a:t>
              </a:r>
            </a:p>
            <a:p>
              <a:pPr algn="ctr"/>
              <a:r>
                <a:rPr lang="en-US" sz="2800" dirty="0">
                  <a:solidFill>
                    <a:schemeClr val="bg1"/>
                  </a:solidFill>
                </a:rPr>
                <a:t>the seeds grow differently depending on the ground they fall on.</a:t>
              </a:r>
            </a:p>
          </p:txBody>
        </p:sp>
      </p:grpSp>
      <p:sp>
        <p:nvSpPr>
          <p:cNvPr id="8" name="Double Wave 7"/>
          <p:cNvSpPr/>
          <p:nvPr/>
        </p:nvSpPr>
        <p:spPr>
          <a:xfrm>
            <a:off x="0" y="3657600"/>
            <a:ext cx="12192000" cy="1600200"/>
          </a:xfrm>
          <a:prstGeom prst="doubleWave">
            <a:avLst/>
          </a:prstGeom>
          <a:solidFill>
            <a:srgbClr val="D3B5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4648201" y="2514601"/>
            <a:ext cx="2524349" cy="2403235"/>
            <a:chOff x="4629955" y="2016365"/>
            <a:chExt cx="2524349" cy="2403235"/>
          </a:xfrm>
        </p:grpSpPr>
        <p:sp>
          <p:nvSpPr>
            <p:cNvPr id="9" name="Freeform 8"/>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rot="2596225">
              <a:off x="5136037" y="3455344"/>
              <a:ext cx="870754" cy="506016"/>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a:off x="5791200" y="2057400"/>
              <a:ext cx="304800" cy="18288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rot="522435">
              <a:off x="5855684" y="2016365"/>
              <a:ext cx="609600" cy="1905000"/>
            </a:xfrm>
            <a:prstGeom prst="mo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un 15"/>
          <p:cNvSpPr/>
          <p:nvPr/>
        </p:nvSpPr>
        <p:spPr>
          <a:xfrm>
            <a:off x="5562600" y="381000"/>
            <a:ext cx="1219200"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80"/>
          <p:cNvGrpSpPr/>
          <p:nvPr/>
        </p:nvGrpSpPr>
        <p:grpSpPr>
          <a:xfrm>
            <a:off x="1752600" y="3200400"/>
            <a:ext cx="3048000" cy="1600200"/>
            <a:chOff x="228600" y="3200400"/>
            <a:chExt cx="3048000" cy="1600200"/>
          </a:xfrm>
        </p:grpSpPr>
        <p:sp>
          <p:nvSpPr>
            <p:cNvPr id="7" name="Oval 6"/>
            <p:cNvSpPr/>
            <p:nvPr/>
          </p:nvSpPr>
          <p:spPr>
            <a:xfrm>
              <a:off x="228600" y="41910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0" y="43434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26"/>
            <p:cNvGrpSpPr/>
            <p:nvPr/>
          </p:nvGrpSpPr>
          <p:grpSpPr>
            <a:xfrm flipH="1">
              <a:off x="1524000" y="3200400"/>
              <a:ext cx="1752600" cy="1371600"/>
              <a:chOff x="2694751" y="6436977"/>
              <a:chExt cx="2880370" cy="2097423"/>
            </a:xfrm>
          </p:grpSpPr>
          <p:sp>
            <p:nvSpPr>
              <p:cNvPr id="19" name="Bent-Up Arrow 18"/>
              <p:cNvSpPr/>
              <p:nvPr/>
            </p:nvSpPr>
            <p:spPr>
              <a:xfrm rot="8658149">
                <a:off x="4192355" y="7702232"/>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6670451">
                <a:off x="5016245" y="698130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ord 20"/>
              <p:cNvSpPr/>
              <p:nvPr/>
            </p:nvSpPr>
            <p:spPr>
              <a:xfrm rot="19722594">
                <a:off x="3667814" y="6436977"/>
                <a:ext cx="838200" cy="1447800"/>
              </a:xfrm>
              <a:prstGeom prst="chord">
                <a:avLst>
                  <a:gd name="adj1" fmla="val 2700000"/>
                  <a:gd name="adj2" fmla="val 16873168"/>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nvSpPr>
            <p:spPr>
              <a:xfrm rot="18520689">
                <a:off x="3350982" y="6476530"/>
                <a:ext cx="1079546" cy="1856586"/>
              </a:xfrm>
              <a:prstGeom prst="chord">
                <a:avLst>
                  <a:gd name="adj1" fmla="val 2700000"/>
                  <a:gd name="adj2" fmla="val 16873168"/>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hord 22"/>
              <p:cNvSpPr/>
              <p:nvPr/>
            </p:nvSpPr>
            <p:spPr>
              <a:xfrm rot="15886568">
                <a:off x="2945256" y="6811494"/>
                <a:ext cx="662687" cy="1163698"/>
              </a:xfrm>
              <a:prstGeom prst="chord">
                <a:avLst>
                  <a:gd name="adj1" fmla="val 2700000"/>
                  <a:gd name="adj2" fmla="val 16873168"/>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14800" y="6705600"/>
                <a:ext cx="1066800" cy="10668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6171429">
                <a:off x="5016244" y="691784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Up Arrow 25"/>
              <p:cNvSpPr/>
              <p:nvPr/>
            </p:nvSpPr>
            <p:spPr>
              <a:xfrm rot="7963615">
                <a:off x="3905968" y="7770449"/>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4038600" y="82296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4343400" y="81534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5"/>
              <p:cNvGrpSpPr/>
              <p:nvPr/>
            </p:nvGrpSpPr>
            <p:grpSpPr>
              <a:xfrm>
                <a:off x="4876800" y="6705600"/>
                <a:ext cx="381000" cy="381000"/>
                <a:chOff x="4876800" y="6705600"/>
                <a:chExt cx="381000" cy="381000"/>
              </a:xfrm>
            </p:grpSpPr>
            <p:sp>
              <p:nvSpPr>
                <p:cNvPr id="33" name="Oval 23"/>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6"/>
              <p:cNvGrpSpPr/>
              <p:nvPr/>
            </p:nvGrpSpPr>
            <p:grpSpPr>
              <a:xfrm>
                <a:off x="4648200" y="6781800"/>
                <a:ext cx="381000" cy="381000"/>
                <a:chOff x="4876800" y="6705600"/>
                <a:chExt cx="381000" cy="381000"/>
              </a:xfrm>
            </p:grpSpPr>
            <p:sp>
              <p:nvSpPr>
                <p:cNvPr id="31" name="Oval 30"/>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6" name="Group 34"/>
          <p:cNvGrpSpPr/>
          <p:nvPr/>
        </p:nvGrpSpPr>
        <p:grpSpPr>
          <a:xfrm>
            <a:off x="6934200" y="2438401"/>
            <a:ext cx="990600" cy="2297471"/>
            <a:chOff x="1712971" y="2198329"/>
            <a:chExt cx="2097029" cy="3440471"/>
          </a:xfrm>
          <a:solidFill>
            <a:schemeClr val="accent2">
              <a:lumMod val="50000"/>
            </a:schemeClr>
          </a:solidFill>
        </p:grpSpPr>
        <p:grpSp>
          <p:nvGrpSpPr>
            <p:cNvPr id="37" name="Group 7"/>
            <p:cNvGrpSpPr/>
            <p:nvPr/>
          </p:nvGrpSpPr>
          <p:grpSpPr>
            <a:xfrm>
              <a:off x="1712971" y="2198329"/>
              <a:ext cx="1895379" cy="3364271"/>
              <a:chOff x="1712971" y="2198329"/>
              <a:chExt cx="1895379" cy="3364271"/>
            </a:xfrm>
            <a:grpFill/>
          </p:grpSpPr>
          <p:sp>
            <p:nvSpPr>
              <p:cNvPr id="44" name="Moon 43"/>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2"/>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3"/>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5"/>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1"/>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
            <p:cNvGrpSpPr/>
            <p:nvPr/>
          </p:nvGrpSpPr>
          <p:grpSpPr>
            <a:xfrm rot="1120939">
              <a:off x="2743200" y="3124200"/>
              <a:ext cx="1066800" cy="2514600"/>
              <a:chOff x="1712971" y="2198329"/>
              <a:chExt cx="1895379" cy="3364271"/>
            </a:xfrm>
            <a:grpFill/>
          </p:grpSpPr>
          <p:sp>
            <p:nvSpPr>
              <p:cNvPr id="38" name="Moon 37"/>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Oval 49"/>
          <p:cNvSpPr/>
          <p:nvPr/>
        </p:nvSpPr>
        <p:spPr>
          <a:xfrm rot="20029661">
            <a:off x="6970770" y="4341039"/>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1"/>
          <p:cNvGrpSpPr/>
          <p:nvPr/>
        </p:nvGrpSpPr>
        <p:grpSpPr>
          <a:xfrm>
            <a:off x="8382000" y="1905001"/>
            <a:ext cx="1936664" cy="2867189"/>
            <a:chOff x="1143000" y="561811"/>
            <a:chExt cx="2819400" cy="4174060"/>
          </a:xfrm>
        </p:grpSpPr>
        <p:grpSp>
          <p:nvGrpSpPr>
            <p:cNvPr id="61" name="Group 8"/>
            <p:cNvGrpSpPr/>
            <p:nvPr/>
          </p:nvGrpSpPr>
          <p:grpSpPr>
            <a:xfrm rot="1120939">
              <a:off x="2279634" y="561811"/>
              <a:ext cx="1066800" cy="2514600"/>
              <a:chOff x="1712971" y="2198329"/>
              <a:chExt cx="1895379" cy="3364271"/>
            </a:xfrm>
            <a:solidFill>
              <a:srgbClr val="92D050"/>
            </a:solidFill>
          </p:grpSpPr>
          <p:sp>
            <p:nvSpPr>
              <p:cNvPr id="73" name="Moon 72"/>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10"/>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11"/>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12"/>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13"/>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 Diagonal Corner Rectangle 53"/>
            <p:cNvSpPr/>
            <p:nvPr/>
          </p:nvSpPr>
          <p:spPr>
            <a:xfrm>
              <a:off x="2819400" y="16002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16200000">
              <a:off x="1524000" y="1447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a:off x="2667000" y="36576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2458714">
              <a:off x="1524000" y="3733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a:off x="1944629" y="1611671"/>
              <a:ext cx="914400" cy="3124200"/>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1134353">
              <a:off x="2646548" y="2697899"/>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3308753">
              <a:off x="1143000" y="26670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8"/>
            <p:cNvGrpSpPr/>
            <p:nvPr/>
          </p:nvGrpSpPr>
          <p:grpSpPr>
            <a:xfrm>
              <a:off x="2971800" y="3048000"/>
              <a:ext cx="990600" cy="943326"/>
              <a:chOff x="4898689" y="2743200"/>
              <a:chExt cx="990600" cy="943326"/>
            </a:xfrm>
          </p:grpSpPr>
          <p:sp>
            <p:nvSpPr>
              <p:cNvPr id="71" name="Heart 70"/>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6-Point Star 71"/>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25"/>
            <p:cNvGrpSpPr/>
            <p:nvPr/>
          </p:nvGrpSpPr>
          <p:grpSpPr>
            <a:xfrm>
              <a:off x="1600200" y="1905000"/>
              <a:ext cx="990600" cy="943326"/>
              <a:chOff x="4898689" y="2743200"/>
              <a:chExt cx="990600" cy="943326"/>
            </a:xfrm>
          </p:grpSpPr>
          <p:sp>
            <p:nvSpPr>
              <p:cNvPr id="69" name="Heart 68"/>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6-Point Star 69"/>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28"/>
            <p:cNvGrpSpPr/>
            <p:nvPr/>
          </p:nvGrpSpPr>
          <p:grpSpPr>
            <a:xfrm>
              <a:off x="1143000" y="3657600"/>
              <a:ext cx="800187" cy="762000"/>
              <a:chOff x="4898689" y="2743200"/>
              <a:chExt cx="990600" cy="943326"/>
            </a:xfrm>
          </p:grpSpPr>
          <p:sp>
            <p:nvSpPr>
              <p:cNvPr id="67" name="Heart 66"/>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6-Point Star 67"/>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31"/>
            <p:cNvGrpSpPr/>
            <p:nvPr/>
          </p:nvGrpSpPr>
          <p:grpSpPr>
            <a:xfrm>
              <a:off x="3048000" y="838200"/>
              <a:ext cx="800187" cy="762000"/>
              <a:chOff x="4898689" y="2743200"/>
              <a:chExt cx="990600" cy="943326"/>
            </a:xfrm>
          </p:grpSpPr>
          <p:sp>
            <p:nvSpPr>
              <p:cNvPr id="65" name="Heart 64"/>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6-Point Star 65"/>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Oval 50"/>
          <p:cNvSpPr/>
          <p:nvPr/>
        </p:nvSpPr>
        <p:spPr>
          <a:xfrm rot="20555856">
            <a:off x="9203583" y="4319439"/>
            <a:ext cx="941921" cy="542597"/>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543480">
            <a:off x="7291984" y="4271338"/>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2841130">
            <a:off x="8663585" y="4423740"/>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954107"/>
          </a:xfrm>
          <a:prstGeom prst="rect">
            <a:avLst/>
          </a:prstGeom>
          <a:solidFill>
            <a:srgbClr val="D0A838"/>
          </a:solidFill>
        </p:spPr>
        <p:txBody>
          <a:bodyPr>
            <a:spAutoFit/>
          </a:bodyPr>
          <a:lstStyle/>
          <a:p>
            <a:pPr algn="ctr"/>
            <a:r>
              <a:rPr lang="en-US" sz="2800" dirty="0"/>
              <a:t>Parable of the </a:t>
            </a:r>
            <a:r>
              <a:rPr lang="en-US" sz="2800" dirty="0" err="1"/>
              <a:t>Sower</a:t>
            </a:r>
            <a:endParaRPr lang="en-US" sz="2800" dirty="0"/>
          </a:p>
          <a:p>
            <a:pPr algn="ctr"/>
            <a:r>
              <a:rPr lang="en-US" sz="2800" dirty="0"/>
              <a:t>(planting the seed)</a:t>
            </a:r>
          </a:p>
        </p:txBody>
      </p:sp>
      <p:sp>
        <p:nvSpPr>
          <p:cNvPr id="3" name="Rectangle 2"/>
          <p:cNvSpPr/>
          <p:nvPr/>
        </p:nvSpPr>
        <p:spPr>
          <a:xfrm>
            <a:off x="6096000" y="0"/>
            <a:ext cx="6096000" cy="954107"/>
          </a:xfrm>
          <a:prstGeom prst="rect">
            <a:avLst/>
          </a:prstGeom>
          <a:solidFill>
            <a:srgbClr val="D0A838"/>
          </a:solidFill>
        </p:spPr>
        <p:txBody>
          <a:bodyPr>
            <a:spAutoFit/>
          </a:bodyPr>
          <a:lstStyle/>
          <a:p>
            <a:pPr algn="ctr"/>
            <a:r>
              <a:rPr lang="en-US" sz="2800" dirty="0"/>
              <a:t>Lehi’s Dream</a:t>
            </a:r>
          </a:p>
          <a:p>
            <a:pPr algn="ctr"/>
            <a:r>
              <a:rPr lang="en-US" sz="2800" dirty="0"/>
              <a:t>(reactions to the tree of life)</a:t>
            </a:r>
          </a:p>
        </p:txBody>
      </p:sp>
      <p:sp>
        <p:nvSpPr>
          <p:cNvPr id="6" name="Rectangle 5"/>
          <p:cNvSpPr/>
          <p:nvPr/>
        </p:nvSpPr>
        <p:spPr>
          <a:xfrm>
            <a:off x="0" y="914400"/>
            <a:ext cx="6096000" cy="1569660"/>
          </a:xfrm>
          <a:prstGeom prst="rect">
            <a:avLst/>
          </a:prstGeom>
          <a:solidFill>
            <a:srgbClr val="E4CD8C"/>
          </a:solidFill>
        </p:spPr>
        <p:txBody>
          <a:bodyPr wrap="square">
            <a:spAutoFit/>
          </a:bodyPr>
          <a:lstStyle/>
          <a:p>
            <a:r>
              <a:rPr lang="en-US" sz="2400" dirty="0"/>
              <a:t>Some seeds fell by the way side</a:t>
            </a:r>
          </a:p>
          <a:p>
            <a:r>
              <a:rPr lang="en-US" sz="2400" dirty="0"/>
              <a:t>(Luke 8-5) (Matthew 13:4,19)</a:t>
            </a:r>
          </a:p>
          <a:p>
            <a:endParaRPr lang="en-US" sz="2400" dirty="0"/>
          </a:p>
          <a:p>
            <a:endParaRPr lang="en-US" sz="2400" dirty="0"/>
          </a:p>
        </p:txBody>
      </p:sp>
      <p:sp>
        <p:nvSpPr>
          <p:cNvPr id="7" name="Rectangle 6"/>
          <p:cNvSpPr/>
          <p:nvPr/>
        </p:nvSpPr>
        <p:spPr>
          <a:xfrm>
            <a:off x="6096000" y="914400"/>
            <a:ext cx="6096000" cy="1569660"/>
          </a:xfrm>
          <a:prstGeom prst="rect">
            <a:avLst/>
          </a:prstGeom>
          <a:solidFill>
            <a:srgbClr val="E4CD8C"/>
          </a:solidFill>
        </p:spPr>
        <p:txBody>
          <a:bodyPr>
            <a:spAutoFit/>
          </a:bodyPr>
          <a:lstStyle/>
          <a:p>
            <a:r>
              <a:rPr lang="en-US" sz="2400" dirty="0"/>
              <a:t>Some went directly to the great and spacious building</a:t>
            </a:r>
          </a:p>
          <a:p>
            <a:r>
              <a:rPr lang="en-US" sz="2400" dirty="0"/>
              <a:t>(1 Nephi 8:31:32)</a:t>
            </a:r>
          </a:p>
          <a:p>
            <a:endParaRPr lang="en-US" sz="2400" dirty="0"/>
          </a:p>
        </p:txBody>
      </p:sp>
      <p:sp>
        <p:nvSpPr>
          <p:cNvPr id="8" name="Rectangle 7"/>
          <p:cNvSpPr/>
          <p:nvPr/>
        </p:nvSpPr>
        <p:spPr>
          <a:xfrm>
            <a:off x="0" y="2209800"/>
            <a:ext cx="6096000" cy="1200329"/>
          </a:xfrm>
          <a:prstGeom prst="rect">
            <a:avLst/>
          </a:prstGeom>
          <a:solidFill>
            <a:srgbClr val="ECDCAE"/>
          </a:solidFill>
        </p:spPr>
        <p:txBody>
          <a:bodyPr wrap="square">
            <a:spAutoFit/>
          </a:bodyPr>
          <a:lstStyle/>
          <a:p>
            <a:r>
              <a:rPr lang="en-US" sz="2400" dirty="0"/>
              <a:t>Some seeds grew, then withered in the sun</a:t>
            </a:r>
          </a:p>
          <a:p>
            <a:r>
              <a:rPr lang="en-US" sz="2400" dirty="0"/>
              <a:t>(Matthew 13:5-6, 20-21)</a:t>
            </a:r>
          </a:p>
          <a:p>
            <a:endParaRPr lang="en-US" sz="2400" dirty="0"/>
          </a:p>
        </p:txBody>
      </p:sp>
      <p:sp>
        <p:nvSpPr>
          <p:cNvPr id="9" name="Rectangle 8"/>
          <p:cNvSpPr/>
          <p:nvPr/>
        </p:nvSpPr>
        <p:spPr>
          <a:xfrm>
            <a:off x="6096000" y="2209800"/>
            <a:ext cx="6096000" cy="1200329"/>
          </a:xfrm>
          <a:prstGeom prst="rect">
            <a:avLst/>
          </a:prstGeom>
          <a:solidFill>
            <a:srgbClr val="ECDCAE"/>
          </a:solidFill>
        </p:spPr>
        <p:txBody>
          <a:bodyPr wrap="square">
            <a:spAutoFit/>
          </a:bodyPr>
          <a:lstStyle/>
          <a:p>
            <a:r>
              <a:rPr lang="en-US" sz="2400" dirty="0"/>
              <a:t>Some partook of the fruit, then fell away</a:t>
            </a:r>
          </a:p>
          <a:p>
            <a:r>
              <a:rPr lang="en-US" sz="2400" dirty="0"/>
              <a:t>(1Nephi 8:25)</a:t>
            </a:r>
          </a:p>
          <a:p>
            <a:endParaRPr lang="en-US" sz="2400" dirty="0"/>
          </a:p>
        </p:txBody>
      </p:sp>
      <p:sp>
        <p:nvSpPr>
          <p:cNvPr id="10" name="Rectangle 9"/>
          <p:cNvSpPr/>
          <p:nvPr/>
        </p:nvSpPr>
        <p:spPr>
          <a:xfrm>
            <a:off x="0" y="3657600"/>
            <a:ext cx="6096000" cy="1200329"/>
          </a:xfrm>
          <a:prstGeom prst="rect">
            <a:avLst/>
          </a:prstGeom>
          <a:solidFill>
            <a:srgbClr val="F2E8CA"/>
          </a:solidFill>
        </p:spPr>
        <p:txBody>
          <a:bodyPr wrap="square">
            <a:spAutoFit/>
          </a:bodyPr>
          <a:lstStyle/>
          <a:p>
            <a:r>
              <a:rPr lang="en-US" sz="2400" dirty="0"/>
              <a:t>Some grew among thorns and choked</a:t>
            </a:r>
          </a:p>
          <a:p>
            <a:r>
              <a:rPr lang="en-US" sz="2400" dirty="0"/>
              <a:t>(Luke 8:7) (Matthew 13:7, 22)</a:t>
            </a:r>
          </a:p>
          <a:p>
            <a:endParaRPr lang="en-US" sz="2400" dirty="0"/>
          </a:p>
        </p:txBody>
      </p:sp>
      <p:sp>
        <p:nvSpPr>
          <p:cNvPr id="11" name="Rectangle 10"/>
          <p:cNvSpPr/>
          <p:nvPr/>
        </p:nvSpPr>
        <p:spPr>
          <a:xfrm>
            <a:off x="6096000" y="3657600"/>
            <a:ext cx="6096000" cy="1200329"/>
          </a:xfrm>
          <a:prstGeom prst="rect">
            <a:avLst/>
          </a:prstGeom>
          <a:solidFill>
            <a:srgbClr val="F2E8CA"/>
          </a:solidFill>
        </p:spPr>
        <p:txBody>
          <a:bodyPr wrap="square">
            <a:spAutoFit/>
          </a:bodyPr>
          <a:lstStyle/>
          <a:p>
            <a:r>
              <a:rPr lang="en-US" sz="2400" dirty="0"/>
              <a:t>Some started on the path, then wandered off</a:t>
            </a:r>
          </a:p>
          <a:p>
            <a:r>
              <a:rPr lang="en-US" sz="2400" dirty="0"/>
              <a:t>(1 Nephi 8:23)</a:t>
            </a:r>
          </a:p>
          <a:p>
            <a:endParaRPr lang="en-US" sz="2400" dirty="0"/>
          </a:p>
        </p:txBody>
      </p:sp>
      <p:sp>
        <p:nvSpPr>
          <p:cNvPr id="13" name="Rectangle 12"/>
          <p:cNvSpPr/>
          <p:nvPr/>
        </p:nvSpPr>
        <p:spPr>
          <a:xfrm>
            <a:off x="0" y="5205212"/>
            <a:ext cx="6096000" cy="1200329"/>
          </a:xfrm>
          <a:prstGeom prst="rect">
            <a:avLst/>
          </a:prstGeom>
          <a:solidFill>
            <a:srgbClr val="FAF6EA"/>
          </a:solidFill>
        </p:spPr>
        <p:txBody>
          <a:bodyPr wrap="square">
            <a:spAutoFit/>
          </a:bodyPr>
          <a:lstStyle/>
          <a:p>
            <a:r>
              <a:rPr lang="en-US" sz="2400" dirty="0"/>
              <a:t>Some grew in good soil and brought forth fruit</a:t>
            </a:r>
          </a:p>
          <a:p>
            <a:r>
              <a:rPr lang="en-US" sz="2400" dirty="0"/>
              <a:t>(Luke 8:8) (Matthew 13:8, 23)</a:t>
            </a:r>
          </a:p>
          <a:p>
            <a:endParaRPr lang="en-US" sz="2400" dirty="0"/>
          </a:p>
        </p:txBody>
      </p:sp>
      <p:sp>
        <p:nvSpPr>
          <p:cNvPr id="14" name="Rectangle 13"/>
          <p:cNvSpPr/>
          <p:nvPr/>
        </p:nvSpPr>
        <p:spPr>
          <a:xfrm>
            <a:off x="6096000" y="5171962"/>
            <a:ext cx="6096000" cy="1569660"/>
          </a:xfrm>
          <a:prstGeom prst="rect">
            <a:avLst/>
          </a:prstGeom>
          <a:solidFill>
            <a:srgbClr val="FAF6EA"/>
          </a:solidFill>
        </p:spPr>
        <p:txBody>
          <a:bodyPr wrap="square">
            <a:spAutoFit/>
          </a:bodyPr>
          <a:lstStyle/>
          <a:p>
            <a:r>
              <a:rPr lang="en-US" sz="2400" dirty="0"/>
              <a:t>Some partook of the fruit and stayed by the tree</a:t>
            </a:r>
          </a:p>
          <a:p>
            <a:r>
              <a:rPr lang="en-US" sz="2400" dirty="0"/>
              <a:t>(1 Nephi 8:30)</a:t>
            </a:r>
          </a:p>
          <a:p>
            <a:endParaRPr lang="en-US" sz="2400" dirty="0"/>
          </a:p>
        </p:txBody>
      </p:sp>
      <p:cxnSp>
        <p:nvCxnSpPr>
          <p:cNvPr id="5" name="Straight Connector 4"/>
          <p:cNvCxnSpPr/>
          <p:nvPr/>
        </p:nvCxnSpPr>
        <p:spPr>
          <a:xfrm>
            <a:off x="6096000"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2.staticflickr.com/4/3585/3431264086_59fbfcd451_b.jpg">
            <a:extLst>
              <a:ext uri="{FF2B5EF4-FFF2-40B4-BE49-F238E27FC236}">
                <a16:creationId xmlns:a16="http://schemas.microsoft.com/office/drawing/2014/main" id="{81C574BD-45EC-53F5-CFD9-9943A9953A38}"/>
              </a:ext>
            </a:extLst>
          </p:cNvPr>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E10DBE-301E-67EB-298E-1224ED40FD8A}"/>
              </a:ext>
            </a:extLst>
          </p:cNvPr>
          <p:cNvSpPr txBox="1"/>
          <p:nvPr/>
        </p:nvSpPr>
        <p:spPr>
          <a:xfrm>
            <a:off x="5530721" y="982176"/>
            <a:ext cx="6097554" cy="4893647"/>
          </a:xfrm>
          <a:prstGeom prst="rect">
            <a:avLst/>
          </a:prstGeom>
          <a:noFill/>
        </p:spPr>
        <p:txBody>
          <a:bodyPr wrap="square">
            <a:spAutoFit/>
          </a:bodyPr>
          <a:lstStyle/>
          <a:p>
            <a:pPr algn="l" fontAlgn="base"/>
            <a:r>
              <a:rPr lang="en-US" sz="2400" b="0" i="0" dirty="0">
                <a:solidFill>
                  <a:schemeClr val="bg1"/>
                </a:solidFill>
                <a:effectLst/>
              </a:rPr>
              <a:t>We have the seed of the gospel word. It is up to each of us to set the priorities and to do the things that make our soil good and our harvest plentiful. </a:t>
            </a:r>
          </a:p>
          <a:p>
            <a:pPr algn="l" fontAlgn="base"/>
            <a:endParaRPr lang="en-US" sz="2400" dirty="0">
              <a:solidFill>
                <a:schemeClr val="bg1"/>
              </a:solidFill>
            </a:endParaRPr>
          </a:p>
          <a:p>
            <a:pPr algn="l" fontAlgn="base"/>
            <a:r>
              <a:rPr lang="en-US" sz="2400" b="0" i="0" dirty="0">
                <a:solidFill>
                  <a:schemeClr val="bg1"/>
                </a:solidFill>
                <a:effectLst/>
              </a:rPr>
              <a:t>We must seek to be firmly rooted and converted to the gospel of Jesus Christ.</a:t>
            </a:r>
          </a:p>
          <a:p>
            <a:pPr algn="l" fontAlgn="base"/>
            <a:endParaRPr lang="en-US" sz="2400" dirty="0">
              <a:solidFill>
                <a:schemeClr val="bg1"/>
              </a:solidFill>
            </a:endParaRPr>
          </a:p>
          <a:p>
            <a:pPr algn="l" fontAlgn="base"/>
            <a:r>
              <a:rPr lang="en-US" sz="2400" b="0" i="0" dirty="0">
                <a:solidFill>
                  <a:schemeClr val="bg1"/>
                </a:solidFill>
                <a:effectLst/>
              </a:rPr>
              <a:t>We achieve this conversion by praying, by scripture reading, by serving, and by regularly partaking of the sacrament to always have His Spirit to be with us.</a:t>
            </a:r>
          </a:p>
          <a:p>
            <a:pPr algn="l" fontAlgn="base"/>
            <a:r>
              <a:rPr lang="en-US" sz="2400" b="0" i="0" dirty="0">
                <a:solidFill>
                  <a:schemeClr val="bg1"/>
                </a:solidFill>
                <a:effectLst/>
              </a:rPr>
              <a:t>(10)</a:t>
            </a:r>
          </a:p>
        </p:txBody>
      </p:sp>
      <p:sp>
        <p:nvSpPr>
          <p:cNvPr id="6" name="TextBox 5">
            <a:extLst>
              <a:ext uri="{FF2B5EF4-FFF2-40B4-BE49-F238E27FC236}">
                <a16:creationId xmlns:a16="http://schemas.microsoft.com/office/drawing/2014/main" id="{801B285F-ADEF-D79F-13A8-535E45E4075C}"/>
              </a:ext>
            </a:extLst>
          </p:cNvPr>
          <p:cNvSpPr txBox="1"/>
          <p:nvPr/>
        </p:nvSpPr>
        <p:spPr>
          <a:xfrm>
            <a:off x="81245" y="6329556"/>
            <a:ext cx="7866253" cy="369332"/>
          </a:xfrm>
          <a:prstGeom prst="rect">
            <a:avLst/>
          </a:prstGeom>
          <a:noFill/>
        </p:spPr>
        <p:txBody>
          <a:bodyPr wrap="square">
            <a:spAutoFit/>
          </a:bodyPr>
          <a:lstStyle/>
          <a:p>
            <a:r>
              <a:rPr lang="en-US" sz="1800" b="0" i="0" dirty="0">
                <a:solidFill>
                  <a:schemeClr val="bg1"/>
                </a:solidFill>
                <a:effectLst/>
              </a:rPr>
              <a:t> </a:t>
            </a:r>
            <a:r>
              <a:rPr lang="en-US" sz="1800" dirty="0">
                <a:solidFill>
                  <a:schemeClr val="bg1"/>
                </a:solidFill>
              </a:rPr>
              <a:t>Matthew 13:3-9, 19-23  </a:t>
            </a:r>
            <a:r>
              <a:rPr lang="en-US" sz="1800" b="0" i="0" u="none" strike="noStrike" dirty="0">
                <a:solidFill>
                  <a:schemeClr val="bg1"/>
                </a:solidFill>
                <a:effectLst/>
              </a:rPr>
              <a:t>Colossians 2:6–7</a:t>
            </a:r>
            <a:endParaRPr lang="en-US" dirty="0"/>
          </a:p>
        </p:txBody>
      </p:sp>
      <p:pic>
        <p:nvPicPr>
          <p:cNvPr id="8" name="Picture 7">
            <a:extLst>
              <a:ext uri="{FF2B5EF4-FFF2-40B4-BE49-F238E27FC236}">
                <a16:creationId xmlns:a16="http://schemas.microsoft.com/office/drawing/2014/main" id="{620545E4-6890-5906-0A49-3401CCAF6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318" y="1412323"/>
            <a:ext cx="2812240" cy="3504910"/>
          </a:xfrm>
          <a:prstGeom prst="rect">
            <a:avLst/>
          </a:prstGeom>
        </p:spPr>
      </p:pic>
    </p:spTree>
    <p:extLst>
      <p:ext uri="{BB962C8B-B14F-4D97-AF65-F5344CB8AC3E}">
        <p14:creationId xmlns:p14="http://schemas.microsoft.com/office/powerpoint/2010/main" val="174330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0" y="1371600"/>
            <a:ext cx="4876800" cy="4093428"/>
          </a:xfrm>
          <a:prstGeom prst="rect">
            <a:avLst/>
          </a:prstGeom>
          <a:noFill/>
        </p:spPr>
        <p:txBody>
          <a:bodyPr wrap="square" rtlCol="0">
            <a:spAutoFit/>
          </a:bodyPr>
          <a:lstStyle/>
          <a:p>
            <a:r>
              <a:rPr lang="en-US" sz="2000" dirty="0">
                <a:solidFill>
                  <a:schemeClr val="bg1"/>
                </a:solidFill>
              </a:rPr>
              <a:t>It is important to distinguish between the interpretation of a parable and the application of a parable. </a:t>
            </a:r>
          </a:p>
          <a:p>
            <a:endParaRPr lang="en-US" sz="2000" dirty="0">
              <a:solidFill>
                <a:schemeClr val="bg1"/>
              </a:solidFill>
            </a:endParaRPr>
          </a:p>
          <a:p>
            <a:r>
              <a:rPr lang="en-US" sz="2000" dirty="0">
                <a:solidFill>
                  <a:schemeClr val="bg1"/>
                </a:solidFill>
              </a:rPr>
              <a:t>The only true interpretation is the meaning the parable conveyed, or was meant to convey, when first spoken. </a:t>
            </a:r>
          </a:p>
          <a:p>
            <a:endParaRPr lang="en-US" sz="2000" dirty="0">
              <a:solidFill>
                <a:schemeClr val="bg1"/>
              </a:solidFill>
            </a:endParaRPr>
          </a:p>
          <a:p>
            <a:r>
              <a:rPr lang="en-US" sz="2000" dirty="0">
                <a:solidFill>
                  <a:schemeClr val="bg1"/>
                </a:solidFill>
              </a:rPr>
              <a:t>The application of a parable may vary in every age and circumstance. But if the original meaning is to be grasped, it is important to consider its context and setting. (1) </a:t>
            </a:r>
          </a:p>
        </p:txBody>
      </p:sp>
      <p:sp>
        <p:nvSpPr>
          <p:cNvPr id="4" name="TextBox 3"/>
          <p:cNvSpPr txBox="1"/>
          <p:nvPr/>
        </p:nvSpPr>
        <p:spPr>
          <a:xfrm>
            <a:off x="1524001" y="0"/>
            <a:ext cx="9144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Interpretation of Parables</a:t>
            </a:r>
          </a:p>
        </p:txBody>
      </p:sp>
      <p:grpSp>
        <p:nvGrpSpPr>
          <p:cNvPr id="100" name="Group 79"/>
          <p:cNvGrpSpPr/>
          <p:nvPr/>
        </p:nvGrpSpPr>
        <p:grpSpPr>
          <a:xfrm>
            <a:off x="7848600" y="2743200"/>
            <a:ext cx="2184814" cy="3448050"/>
            <a:chOff x="5054186" y="1066800"/>
            <a:chExt cx="2184814" cy="3448050"/>
          </a:xfrm>
        </p:grpSpPr>
        <p:sp>
          <p:nvSpPr>
            <p:cNvPr id="101" name="Oval 100"/>
            <p:cNvSpPr/>
            <p:nvPr/>
          </p:nvSpPr>
          <p:spPr>
            <a:xfrm rot="1527900">
              <a:off x="5054186" y="3882142"/>
              <a:ext cx="475037" cy="17813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257800" y="3886201"/>
              <a:ext cx="457200" cy="17145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34"/>
            <p:cNvGrpSpPr/>
            <p:nvPr/>
          </p:nvGrpSpPr>
          <p:grpSpPr>
            <a:xfrm>
              <a:off x="5715000" y="1066800"/>
              <a:ext cx="1524000" cy="3326299"/>
              <a:chOff x="2438400" y="609600"/>
              <a:chExt cx="2140198" cy="4671220"/>
            </a:xfrm>
          </p:grpSpPr>
          <p:sp>
            <p:nvSpPr>
              <p:cNvPr id="107" name="Cloud 106"/>
              <p:cNvSpPr/>
              <p:nvPr/>
            </p:nvSpPr>
            <p:spPr>
              <a:xfrm rot="10454674">
                <a:off x="2770921" y="681191"/>
                <a:ext cx="1652278" cy="1835845"/>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20516082">
                <a:off x="3590213" y="4632522"/>
                <a:ext cx="489875" cy="626167"/>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607219">
                <a:off x="3120000" y="4654653"/>
                <a:ext cx="489875" cy="626167"/>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0755392">
                <a:off x="4171907" y="3007839"/>
                <a:ext cx="359811" cy="51401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808905">
                <a:off x="2771745" y="3103588"/>
                <a:ext cx="359811" cy="51401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2971800" y="2438400"/>
                <a:ext cx="1295400" cy="2438400"/>
              </a:xfrm>
              <a:prstGeom prst="trapezoid">
                <a:avLst/>
              </a:prstGeom>
              <a:solidFill>
                <a:srgbClr val="BA8E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20518649">
                <a:off x="3737025" y="2009530"/>
                <a:ext cx="654908" cy="1353777"/>
              </a:xfrm>
              <a:prstGeom prst="trapezoid">
                <a:avLst/>
              </a:prstGeom>
              <a:solidFill>
                <a:srgbClr val="DDC7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992742">
                <a:off x="2905040" y="2125150"/>
                <a:ext cx="654908" cy="1231823"/>
              </a:xfrm>
              <a:prstGeom prst="trapezoid">
                <a:avLst/>
              </a:prstGeom>
              <a:solidFill>
                <a:srgbClr val="DDC7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a:off x="3048000" y="2133600"/>
                <a:ext cx="1143000" cy="1752600"/>
              </a:xfrm>
              <a:prstGeom prst="trapezoid">
                <a:avLst/>
              </a:prstGeom>
              <a:solidFill>
                <a:srgbClr val="DDC7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p:cNvSpPr/>
              <p:nvPr/>
            </p:nvSpPr>
            <p:spPr>
              <a:xfrm rot="10800000">
                <a:off x="3455773" y="2121243"/>
                <a:ext cx="3048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rot="806324">
                <a:off x="3200177" y="2075490"/>
                <a:ext cx="235976" cy="681626"/>
              </a:xfrm>
              <a:prstGeom prst="rect">
                <a:avLst/>
              </a:prstGeom>
              <a:solidFill>
                <a:srgbClr val="DDC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rot="20793676" flipH="1">
                <a:off x="3809776" y="2075490"/>
                <a:ext cx="235976" cy="681627"/>
              </a:xfrm>
              <a:prstGeom prst="rect">
                <a:avLst/>
              </a:prstGeom>
              <a:solidFill>
                <a:srgbClr val="DDC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099487" y="799070"/>
                <a:ext cx="1066800" cy="1524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6"/>
              <p:cNvGrpSpPr/>
              <p:nvPr/>
            </p:nvGrpSpPr>
            <p:grpSpPr>
              <a:xfrm rot="10800000">
                <a:off x="4190999" y="1295400"/>
                <a:ext cx="380999" cy="3810000"/>
                <a:chOff x="5172127" y="1004117"/>
                <a:chExt cx="862086" cy="3090773"/>
              </a:xfrm>
            </p:grpSpPr>
            <p:sp>
              <p:nvSpPr>
                <p:cNvPr id="160" name="Rounded Rectangle 11"/>
                <p:cNvSpPr/>
                <p:nvPr/>
              </p:nvSpPr>
              <p:spPr>
                <a:xfrm>
                  <a:off x="5424616" y="1664043"/>
                  <a:ext cx="290384" cy="243084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2"/>
                <p:cNvSpPr/>
                <p:nvPr/>
              </p:nvSpPr>
              <p:spPr>
                <a:xfrm>
                  <a:off x="5172127" y="1056503"/>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3"/>
                <p:cNvSpPr/>
                <p:nvPr/>
              </p:nvSpPr>
              <p:spPr>
                <a:xfrm>
                  <a:off x="5514819" y="1004117"/>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4"/>
                <p:cNvSpPr/>
                <p:nvPr/>
              </p:nvSpPr>
              <p:spPr>
                <a:xfrm>
                  <a:off x="5900348" y="1056503"/>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5"/>
                <p:cNvSpPr/>
                <p:nvPr/>
              </p:nvSpPr>
              <p:spPr>
                <a:xfrm rot="5400000">
                  <a:off x="5484374" y="1245426"/>
                  <a:ext cx="232235" cy="85673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25"/>
              <p:cNvGrpSpPr/>
              <p:nvPr/>
            </p:nvGrpSpPr>
            <p:grpSpPr>
              <a:xfrm>
                <a:off x="2438400" y="3378891"/>
                <a:ext cx="914400" cy="1040709"/>
                <a:chOff x="3124200" y="3406203"/>
                <a:chExt cx="3169098" cy="2678184"/>
              </a:xfrm>
            </p:grpSpPr>
            <p:sp>
              <p:nvSpPr>
                <p:cNvPr id="129" name="Oval 128"/>
                <p:cNvSpPr/>
                <p:nvPr/>
              </p:nvSpPr>
              <p:spPr>
                <a:xfrm>
                  <a:off x="3124200" y="3798386"/>
                  <a:ext cx="2743200" cy="2286001"/>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10800000">
                  <a:off x="3354797" y="3406203"/>
                  <a:ext cx="2208550" cy="79432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28"/>
                <p:cNvGrpSpPr/>
                <p:nvPr/>
              </p:nvGrpSpPr>
              <p:grpSpPr>
                <a:xfrm>
                  <a:off x="3342807" y="3901190"/>
                  <a:ext cx="2230868" cy="191125"/>
                  <a:chOff x="2819400" y="1600200"/>
                  <a:chExt cx="5029200" cy="381000"/>
                </a:xfrm>
              </p:grpSpPr>
              <p:sp>
                <p:nvSpPr>
                  <p:cNvPr id="139" name="Flowchart: Summing Junction 138"/>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Summing Junction 139"/>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Summing Junction 140"/>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Summing Junction 149"/>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Flowchart: Summing Junction 131"/>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Summing Junction 132"/>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Summing Junction 133"/>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Summing Junction 134"/>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Summing Junction 135"/>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Summing Junction 26"/>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Summing Junction 137"/>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Oval 121"/>
              <p:cNvSpPr/>
              <p:nvPr/>
            </p:nvSpPr>
            <p:spPr>
              <a:xfrm rot="20755392">
                <a:off x="2613541" y="3224133"/>
                <a:ext cx="237454" cy="34249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20755392">
                <a:off x="4306752" y="3228072"/>
                <a:ext cx="271846" cy="35880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p:cNvSpPr/>
              <p:nvPr/>
            </p:nvSpPr>
            <p:spPr>
              <a:xfrm>
                <a:off x="2971800" y="609600"/>
                <a:ext cx="12954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a:off x="3124200" y="1828800"/>
                <a:ext cx="9906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429000" y="1905000"/>
                <a:ext cx="405713" cy="228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7749413">
                <a:off x="2790053" y="1362125"/>
                <a:ext cx="405713" cy="178147"/>
              </a:xfrm>
              <a:prstGeom prst="ellipse">
                <a:avLst/>
              </a:prstGeom>
              <a:solidFill>
                <a:srgbClr val="FAE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rot="5400000">
                <a:off x="3543299" y="342901"/>
                <a:ext cx="152400" cy="1295400"/>
              </a:xfrm>
              <a:prstGeom prst="roundRect">
                <a:avLst/>
              </a:prstGeom>
              <a:solidFill>
                <a:srgbClr val="BA8E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Oval 105"/>
            <p:cNvSpPr/>
            <p:nvPr/>
          </p:nvSpPr>
          <p:spPr>
            <a:xfrm rot="21023498">
              <a:off x="5562600" y="4343400"/>
              <a:ext cx="457200" cy="17145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99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edge">
                                      <p:cBhvr>
                                        <p:cTn id="7" dur="2000"/>
                                        <p:tgtEl>
                                          <p:spTgt spid="100"/>
                                        </p:tgtEl>
                                      </p:cBhvr>
                                    </p:animEffect>
                                  </p:childTnLst>
                                </p:cTn>
                              </p:par>
                              <p:par>
                                <p:cTn id="8" presetID="1"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2.staticflickr.com/4/3585/3431264086_59fbfcd451_b.jpg">
            <a:extLst>
              <a:ext uri="{FF2B5EF4-FFF2-40B4-BE49-F238E27FC236}">
                <a16:creationId xmlns:a16="http://schemas.microsoft.com/office/drawing/2014/main" id="{42C6324F-D437-BF04-CC68-2CD1CD87A918}"/>
              </a:ext>
            </a:extLst>
          </p:cNvPr>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E8E52DB-ABA1-10F9-C693-A453D5E3ED32}"/>
              </a:ext>
            </a:extLst>
          </p:cNvPr>
          <p:cNvSpPr txBox="1"/>
          <p:nvPr/>
        </p:nvSpPr>
        <p:spPr>
          <a:xfrm>
            <a:off x="529512" y="928310"/>
            <a:ext cx="7065606" cy="4401205"/>
          </a:xfrm>
          <a:prstGeom prst="rect">
            <a:avLst/>
          </a:prstGeom>
          <a:noFill/>
        </p:spPr>
        <p:txBody>
          <a:bodyPr wrap="square">
            <a:spAutoFit/>
          </a:bodyPr>
          <a:lstStyle/>
          <a:p>
            <a:pPr algn="l" fontAlgn="base"/>
            <a:r>
              <a:rPr lang="en-US" sz="2800" b="0" i="0" dirty="0">
                <a:solidFill>
                  <a:schemeClr val="bg1"/>
                </a:solidFill>
                <a:effectLst/>
              </a:rPr>
              <a:t>Who was the first person in your family to join the Church?</a:t>
            </a:r>
          </a:p>
          <a:p>
            <a:pPr algn="l" fontAlgn="base"/>
            <a:endParaRPr lang="en-US" sz="2800" b="0" i="0" dirty="0">
              <a:solidFill>
                <a:schemeClr val="bg1"/>
              </a:solidFill>
              <a:effectLst/>
            </a:endParaRPr>
          </a:p>
          <a:p>
            <a:pPr algn="l" fontAlgn="base"/>
            <a:r>
              <a:rPr lang="en-US" sz="2800" b="0" i="0" dirty="0">
                <a:solidFill>
                  <a:schemeClr val="bg1"/>
                </a:solidFill>
                <a:effectLst/>
              </a:rPr>
              <a:t>Who helped invite them to the Church?</a:t>
            </a:r>
          </a:p>
          <a:p>
            <a:pPr algn="l" fontAlgn="base"/>
            <a:endParaRPr lang="en-US" sz="2800" b="0" i="0" dirty="0">
              <a:solidFill>
                <a:schemeClr val="bg1"/>
              </a:solidFill>
              <a:effectLst/>
            </a:endParaRPr>
          </a:p>
          <a:p>
            <a:pPr algn="l" fontAlgn="base"/>
            <a:r>
              <a:rPr lang="en-US" sz="2800" b="0" i="0" dirty="0">
                <a:solidFill>
                  <a:schemeClr val="bg1"/>
                </a:solidFill>
                <a:effectLst/>
              </a:rPr>
              <a:t>How has this family member’s membership in the Church affected your life?</a:t>
            </a:r>
          </a:p>
          <a:p>
            <a:pPr algn="l" fontAlgn="base"/>
            <a:endParaRPr lang="en-US" sz="2800" b="0" i="0" dirty="0">
              <a:solidFill>
                <a:schemeClr val="bg1"/>
              </a:solidFill>
              <a:effectLst/>
            </a:endParaRPr>
          </a:p>
          <a:p>
            <a:pPr algn="l" fontAlgn="base"/>
            <a:r>
              <a:rPr lang="en-US" sz="2800" b="0" i="0" dirty="0">
                <a:solidFill>
                  <a:schemeClr val="bg1"/>
                </a:solidFill>
                <a:effectLst/>
              </a:rPr>
              <a:t>How might your decision to keep your covenants with God influence others?</a:t>
            </a:r>
          </a:p>
        </p:txBody>
      </p:sp>
      <p:pic>
        <p:nvPicPr>
          <p:cNvPr id="5" name="Picture 2" descr="http://www.uni.edu/becker/anImated%20question%20mark%20.gif">
            <a:extLst>
              <a:ext uri="{FF2B5EF4-FFF2-40B4-BE49-F238E27FC236}">
                <a16:creationId xmlns:a16="http://schemas.microsoft.com/office/drawing/2014/main" id="{E30E01C1-117C-1291-8900-E0AF6FA6A1F5}"/>
              </a:ext>
            </a:extLst>
          </p:cNvPr>
          <p:cNvPicPr>
            <a:picLocks noChangeAspect="1" noChangeArrowheads="1" noCrop="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4029" y="1049608"/>
            <a:ext cx="2561449" cy="434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59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p:cNvSpPr/>
          <p:nvPr/>
        </p:nvSpPr>
        <p:spPr>
          <a:xfrm>
            <a:off x="0" y="5791200"/>
            <a:ext cx="12192000" cy="1066800"/>
          </a:xfrm>
          <a:prstGeom prst="rect">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1" y="0"/>
            <a:ext cx="12191999" cy="5791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uble Wave 4"/>
          <p:cNvSpPr/>
          <p:nvPr/>
        </p:nvSpPr>
        <p:spPr>
          <a:xfrm>
            <a:off x="0" y="3200400"/>
            <a:ext cx="12192000" cy="1828800"/>
          </a:xfrm>
          <a:prstGeom prst="doubleWave">
            <a:avLst/>
          </a:prstGeom>
          <a:solidFill>
            <a:srgbClr val="C89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3886200" y="2743201"/>
            <a:ext cx="990600" cy="2297471"/>
            <a:chOff x="1712971" y="2198329"/>
            <a:chExt cx="2097029" cy="3440471"/>
          </a:xfrm>
          <a:solidFill>
            <a:schemeClr val="accent2">
              <a:lumMod val="50000"/>
            </a:schemeClr>
          </a:solidFill>
        </p:grpSpPr>
        <p:grpSp>
          <p:nvGrpSpPr>
            <p:cNvPr id="6" name="Group 7"/>
            <p:cNvGrpSpPr/>
            <p:nvPr/>
          </p:nvGrpSpPr>
          <p:grpSpPr>
            <a:xfrm>
              <a:off x="1712971" y="2198329"/>
              <a:ext cx="1895379" cy="3364271"/>
              <a:chOff x="1712971" y="2198329"/>
              <a:chExt cx="1895379" cy="3364271"/>
            </a:xfrm>
            <a:grpFill/>
          </p:grpSpPr>
          <p:sp>
            <p:nvSpPr>
              <p:cNvPr id="15" name="Moon 14"/>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2"/>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3"/>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4"/>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5"/>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8"/>
            <p:cNvGrpSpPr/>
            <p:nvPr/>
          </p:nvGrpSpPr>
          <p:grpSpPr>
            <a:xfrm rot="1120939">
              <a:off x="2743200" y="3124200"/>
              <a:ext cx="1066800" cy="2514600"/>
              <a:chOff x="1712971" y="2198329"/>
              <a:chExt cx="1895379" cy="3364271"/>
            </a:xfrm>
            <a:grpFill/>
          </p:grpSpPr>
          <p:sp>
            <p:nvSpPr>
              <p:cNvPr id="9" name="Moon 8"/>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oon 9"/>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oon 10"/>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oon 11"/>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20"/>
          <p:cNvGrpSpPr/>
          <p:nvPr/>
        </p:nvGrpSpPr>
        <p:grpSpPr>
          <a:xfrm>
            <a:off x="2743201" y="1600200"/>
            <a:ext cx="1743805" cy="3733800"/>
            <a:chOff x="7610042" y="1124339"/>
            <a:chExt cx="2183077" cy="4674359"/>
          </a:xfrm>
        </p:grpSpPr>
        <p:grpSp>
          <p:nvGrpSpPr>
            <p:cNvPr id="21" name="Group 58"/>
            <p:cNvGrpSpPr/>
            <p:nvPr/>
          </p:nvGrpSpPr>
          <p:grpSpPr>
            <a:xfrm rot="19650881">
              <a:off x="7610042" y="1912498"/>
              <a:ext cx="560711" cy="1828800"/>
              <a:chOff x="6765584" y="990600"/>
              <a:chExt cx="1083016" cy="3532339"/>
            </a:xfrm>
          </p:grpSpPr>
          <p:sp>
            <p:nvSpPr>
              <p:cNvPr id="72" name="Moon 7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Moon 22"/>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59"/>
            <p:cNvGrpSpPr/>
            <p:nvPr/>
          </p:nvGrpSpPr>
          <p:grpSpPr>
            <a:xfrm rot="19650881">
              <a:off x="7610043" y="2598297"/>
              <a:ext cx="560711" cy="1828800"/>
              <a:chOff x="6765584" y="990600"/>
              <a:chExt cx="1083016" cy="3532339"/>
            </a:xfrm>
          </p:grpSpPr>
          <p:sp>
            <p:nvSpPr>
              <p:cNvPr id="67" name="Moon 6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65"/>
            <p:cNvGrpSpPr/>
            <p:nvPr/>
          </p:nvGrpSpPr>
          <p:grpSpPr>
            <a:xfrm rot="19650881">
              <a:off x="7610042" y="3360298"/>
              <a:ext cx="560711" cy="1828800"/>
              <a:chOff x="6765584" y="990600"/>
              <a:chExt cx="1083016" cy="3532339"/>
            </a:xfrm>
          </p:grpSpPr>
          <p:sp>
            <p:nvSpPr>
              <p:cNvPr id="62" name="Moon 6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71"/>
            <p:cNvGrpSpPr/>
            <p:nvPr/>
          </p:nvGrpSpPr>
          <p:grpSpPr>
            <a:xfrm rot="928600">
              <a:off x="8349452" y="1870455"/>
              <a:ext cx="560711" cy="1828800"/>
              <a:chOff x="6765584" y="990600"/>
              <a:chExt cx="1083016" cy="3532339"/>
            </a:xfrm>
          </p:grpSpPr>
          <p:sp>
            <p:nvSpPr>
              <p:cNvPr id="57" name="Moon 5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77"/>
            <p:cNvGrpSpPr/>
            <p:nvPr/>
          </p:nvGrpSpPr>
          <p:grpSpPr>
            <a:xfrm rot="2972959">
              <a:off x="8598363" y="2330596"/>
              <a:ext cx="560711" cy="1828800"/>
              <a:chOff x="6765584" y="990600"/>
              <a:chExt cx="1083016" cy="3532339"/>
            </a:xfrm>
          </p:grpSpPr>
          <p:sp>
            <p:nvSpPr>
              <p:cNvPr id="52" name="Moon 5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83"/>
            <p:cNvGrpSpPr/>
            <p:nvPr/>
          </p:nvGrpSpPr>
          <p:grpSpPr>
            <a:xfrm rot="21057775">
              <a:off x="7936516" y="1124339"/>
              <a:ext cx="560711" cy="2493875"/>
              <a:chOff x="6765584" y="990600"/>
              <a:chExt cx="1083016" cy="3532339"/>
            </a:xfrm>
          </p:grpSpPr>
          <p:sp>
            <p:nvSpPr>
              <p:cNvPr id="47" name="Moon 4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89"/>
            <p:cNvGrpSpPr/>
            <p:nvPr/>
          </p:nvGrpSpPr>
          <p:grpSpPr>
            <a:xfrm rot="1547556">
              <a:off x="8354077" y="3318090"/>
              <a:ext cx="560711" cy="1828800"/>
              <a:chOff x="6765584" y="990600"/>
              <a:chExt cx="1083016" cy="3532339"/>
            </a:xfrm>
          </p:grpSpPr>
          <p:sp>
            <p:nvSpPr>
              <p:cNvPr id="42" name="Moon 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95"/>
            <p:cNvGrpSpPr/>
            <p:nvPr/>
          </p:nvGrpSpPr>
          <p:grpSpPr>
            <a:xfrm rot="19650881">
              <a:off x="7610042" y="3969898"/>
              <a:ext cx="560711" cy="1828800"/>
              <a:chOff x="6765584" y="990600"/>
              <a:chExt cx="1083016" cy="3532339"/>
            </a:xfrm>
          </p:grpSpPr>
          <p:sp>
            <p:nvSpPr>
              <p:cNvPr id="37" name="Moon 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01"/>
            <p:cNvGrpSpPr/>
            <p:nvPr/>
          </p:nvGrpSpPr>
          <p:grpSpPr>
            <a:xfrm rot="1949119" flipH="1">
              <a:off x="8372043" y="3969897"/>
              <a:ext cx="560711" cy="1828800"/>
              <a:chOff x="6765584" y="990600"/>
              <a:chExt cx="1083016" cy="3532339"/>
            </a:xfrm>
          </p:grpSpPr>
          <p:sp>
            <p:nvSpPr>
              <p:cNvPr id="32" name="Moon 3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76"/>
          <p:cNvGrpSpPr/>
          <p:nvPr/>
        </p:nvGrpSpPr>
        <p:grpSpPr>
          <a:xfrm>
            <a:off x="7391401" y="1447800"/>
            <a:ext cx="1743805" cy="3733800"/>
            <a:chOff x="7610042" y="1124339"/>
            <a:chExt cx="2183077" cy="4674359"/>
          </a:xfrm>
        </p:grpSpPr>
        <p:grpSp>
          <p:nvGrpSpPr>
            <p:cNvPr id="77" name="Group 58"/>
            <p:cNvGrpSpPr/>
            <p:nvPr/>
          </p:nvGrpSpPr>
          <p:grpSpPr>
            <a:xfrm rot="19650881">
              <a:off x="7610042" y="1912498"/>
              <a:ext cx="560711" cy="1828800"/>
              <a:chOff x="6765584" y="990600"/>
              <a:chExt cx="1083016" cy="3532339"/>
            </a:xfrm>
          </p:grpSpPr>
          <p:sp>
            <p:nvSpPr>
              <p:cNvPr id="128" name="Moon 12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Moon 78"/>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59"/>
            <p:cNvGrpSpPr/>
            <p:nvPr/>
          </p:nvGrpSpPr>
          <p:grpSpPr>
            <a:xfrm rot="19650881">
              <a:off x="7610043" y="2598297"/>
              <a:ext cx="560711" cy="1828800"/>
              <a:chOff x="6765584" y="990600"/>
              <a:chExt cx="1083016" cy="3532339"/>
            </a:xfrm>
          </p:grpSpPr>
          <p:sp>
            <p:nvSpPr>
              <p:cNvPr id="123" name="Moon 12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65"/>
            <p:cNvGrpSpPr/>
            <p:nvPr/>
          </p:nvGrpSpPr>
          <p:grpSpPr>
            <a:xfrm rot="19650881">
              <a:off x="7610042" y="3360298"/>
              <a:ext cx="560711" cy="1828800"/>
              <a:chOff x="6765584" y="990600"/>
              <a:chExt cx="1083016" cy="3532339"/>
            </a:xfrm>
          </p:grpSpPr>
          <p:sp>
            <p:nvSpPr>
              <p:cNvPr id="118" name="Moon 11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71"/>
            <p:cNvGrpSpPr/>
            <p:nvPr/>
          </p:nvGrpSpPr>
          <p:grpSpPr>
            <a:xfrm rot="928600">
              <a:off x="8349452" y="1870455"/>
              <a:ext cx="560711" cy="1828800"/>
              <a:chOff x="6765584" y="990600"/>
              <a:chExt cx="1083016" cy="3532339"/>
            </a:xfrm>
          </p:grpSpPr>
          <p:sp>
            <p:nvSpPr>
              <p:cNvPr id="113" name="Moon 11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77"/>
            <p:cNvGrpSpPr/>
            <p:nvPr/>
          </p:nvGrpSpPr>
          <p:grpSpPr>
            <a:xfrm rot="2972959">
              <a:off x="8598363" y="2330596"/>
              <a:ext cx="560711" cy="1828800"/>
              <a:chOff x="6765584" y="990600"/>
              <a:chExt cx="1083016" cy="3532339"/>
            </a:xfrm>
          </p:grpSpPr>
          <p:sp>
            <p:nvSpPr>
              <p:cNvPr id="108" name="Moon 10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3"/>
            <p:cNvGrpSpPr/>
            <p:nvPr/>
          </p:nvGrpSpPr>
          <p:grpSpPr>
            <a:xfrm rot="21057775">
              <a:off x="7936516" y="1124339"/>
              <a:ext cx="560711" cy="2493875"/>
              <a:chOff x="6765584" y="990600"/>
              <a:chExt cx="1083016" cy="3532339"/>
            </a:xfrm>
          </p:grpSpPr>
          <p:sp>
            <p:nvSpPr>
              <p:cNvPr id="103" name="Moon 10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9"/>
            <p:cNvGrpSpPr/>
            <p:nvPr/>
          </p:nvGrpSpPr>
          <p:grpSpPr>
            <a:xfrm rot="1547556">
              <a:off x="8354077" y="3318090"/>
              <a:ext cx="560711" cy="1828800"/>
              <a:chOff x="6765584" y="990600"/>
              <a:chExt cx="1083016" cy="3532339"/>
            </a:xfrm>
          </p:grpSpPr>
          <p:sp>
            <p:nvSpPr>
              <p:cNvPr id="98" name="Moon 9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95"/>
            <p:cNvGrpSpPr/>
            <p:nvPr/>
          </p:nvGrpSpPr>
          <p:grpSpPr>
            <a:xfrm rot="19650881">
              <a:off x="7610042" y="3969898"/>
              <a:ext cx="560711" cy="1828800"/>
              <a:chOff x="6765584" y="990600"/>
              <a:chExt cx="1083016" cy="3532339"/>
            </a:xfrm>
          </p:grpSpPr>
          <p:sp>
            <p:nvSpPr>
              <p:cNvPr id="93" name="Moon 9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101"/>
            <p:cNvGrpSpPr/>
            <p:nvPr/>
          </p:nvGrpSpPr>
          <p:grpSpPr>
            <a:xfrm rot="1949119" flipH="1">
              <a:off x="8372043" y="3969897"/>
              <a:ext cx="560711" cy="1828800"/>
              <a:chOff x="6765584" y="990600"/>
              <a:chExt cx="1083016" cy="3532339"/>
            </a:xfrm>
          </p:grpSpPr>
          <p:sp>
            <p:nvSpPr>
              <p:cNvPr id="88" name="Moon 8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132"/>
          <p:cNvGrpSpPr/>
          <p:nvPr/>
        </p:nvGrpSpPr>
        <p:grpSpPr>
          <a:xfrm>
            <a:off x="7010400" y="3505200"/>
            <a:ext cx="609600" cy="1524000"/>
            <a:chOff x="1712971" y="2198329"/>
            <a:chExt cx="2097029" cy="3440471"/>
          </a:xfrm>
          <a:solidFill>
            <a:schemeClr val="accent2">
              <a:lumMod val="50000"/>
            </a:schemeClr>
          </a:solidFill>
        </p:grpSpPr>
        <p:grpSp>
          <p:nvGrpSpPr>
            <p:cNvPr id="133" name="Group 7"/>
            <p:cNvGrpSpPr/>
            <p:nvPr/>
          </p:nvGrpSpPr>
          <p:grpSpPr>
            <a:xfrm>
              <a:off x="1712971" y="2198329"/>
              <a:ext cx="1895379" cy="3364271"/>
              <a:chOff x="1712971" y="2198329"/>
              <a:chExt cx="1895379" cy="3364271"/>
            </a:xfrm>
            <a:grpFill/>
          </p:grpSpPr>
          <p:sp>
            <p:nvSpPr>
              <p:cNvPr id="142" name="Moon 141"/>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2"/>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3"/>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4"/>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5"/>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8"/>
            <p:cNvGrpSpPr/>
            <p:nvPr/>
          </p:nvGrpSpPr>
          <p:grpSpPr>
            <a:xfrm rot="1120939">
              <a:off x="2743200" y="3124200"/>
              <a:ext cx="1066800" cy="2514600"/>
              <a:chOff x="1712971" y="2198329"/>
              <a:chExt cx="1895379" cy="3364271"/>
            </a:xfrm>
            <a:grpFill/>
          </p:grpSpPr>
          <p:sp>
            <p:nvSpPr>
              <p:cNvPr id="136" name="Moon 135"/>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 name="Group 147"/>
          <p:cNvGrpSpPr/>
          <p:nvPr/>
        </p:nvGrpSpPr>
        <p:grpSpPr>
          <a:xfrm rot="316807">
            <a:off x="9224316" y="2264406"/>
            <a:ext cx="1316751" cy="2819400"/>
            <a:chOff x="7610042" y="1124339"/>
            <a:chExt cx="2183077" cy="4674359"/>
          </a:xfrm>
        </p:grpSpPr>
        <p:grpSp>
          <p:nvGrpSpPr>
            <p:cNvPr id="148" name="Group 58"/>
            <p:cNvGrpSpPr/>
            <p:nvPr/>
          </p:nvGrpSpPr>
          <p:grpSpPr>
            <a:xfrm rot="19650881">
              <a:off x="7610042" y="1912498"/>
              <a:ext cx="560711" cy="1828800"/>
              <a:chOff x="6765584" y="990600"/>
              <a:chExt cx="1083016" cy="3532339"/>
            </a:xfrm>
          </p:grpSpPr>
          <p:sp>
            <p:nvSpPr>
              <p:cNvPr id="199" name="Moon 19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Moon 149"/>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59"/>
            <p:cNvGrpSpPr/>
            <p:nvPr/>
          </p:nvGrpSpPr>
          <p:grpSpPr>
            <a:xfrm rot="19650881">
              <a:off x="7610043" y="2598297"/>
              <a:ext cx="560711" cy="1828800"/>
              <a:chOff x="6765584" y="990600"/>
              <a:chExt cx="1083016" cy="3532339"/>
            </a:xfrm>
          </p:grpSpPr>
          <p:sp>
            <p:nvSpPr>
              <p:cNvPr id="194" name="Moon 19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65"/>
            <p:cNvGrpSpPr/>
            <p:nvPr/>
          </p:nvGrpSpPr>
          <p:grpSpPr>
            <a:xfrm rot="19650881">
              <a:off x="7610042" y="3360298"/>
              <a:ext cx="560711" cy="1828800"/>
              <a:chOff x="6765584" y="990600"/>
              <a:chExt cx="1083016" cy="3532339"/>
            </a:xfrm>
          </p:grpSpPr>
          <p:sp>
            <p:nvSpPr>
              <p:cNvPr id="189" name="Moon 18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71"/>
            <p:cNvGrpSpPr/>
            <p:nvPr/>
          </p:nvGrpSpPr>
          <p:grpSpPr>
            <a:xfrm rot="928600">
              <a:off x="8349452" y="1870455"/>
              <a:ext cx="560711" cy="1828800"/>
              <a:chOff x="6765584" y="990600"/>
              <a:chExt cx="1083016" cy="3532339"/>
            </a:xfrm>
          </p:grpSpPr>
          <p:sp>
            <p:nvSpPr>
              <p:cNvPr id="184" name="Moon 18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77"/>
            <p:cNvGrpSpPr/>
            <p:nvPr/>
          </p:nvGrpSpPr>
          <p:grpSpPr>
            <a:xfrm rot="2972959">
              <a:off x="8598363" y="2330596"/>
              <a:ext cx="560711" cy="1828800"/>
              <a:chOff x="6765584" y="990600"/>
              <a:chExt cx="1083016" cy="3532339"/>
            </a:xfrm>
          </p:grpSpPr>
          <p:sp>
            <p:nvSpPr>
              <p:cNvPr id="179" name="Moon 17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83"/>
            <p:cNvGrpSpPr/>
            <p:nvPr/>
          </p:nvGrpSpPr>
          <p:grpSpPr>
            <a:xfrm rot="21057775">
              <a:off x="7936516" y="1124339"/>
              <a:ext cx="560711" cy="2493875"/>
              <a:chOff x="6765584" y="990600"/>
              <a:chExt cx="1083016" cy="3532339"/>
            </a:xfrm>
          </p:grpSpPr>
          <p:sp>
            <p:nvSpPr>
              <p:cNvPr id="174" name="Moon 17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89"/>
            <p:cNvGrpSpPr/>
            <p:nvPr/>
          </p:nvGrpSpPr>
          <p:grpSpPr>
            <a:xfrm rot="1547556">
              <a:off x="8354077" y="3318090"/>
              <a:ext cx="560711" cy="1828800"/>
              <a:chOff x="6765584" y="990600"/>
              <a:chExt cx="1083016" cy="3532339"/>
            </a:xfrm>
          </p:grpSpPr>
          <p:sp>
            <p:nvSpPr>
              <p:cNvPr id="169" name="Moon 16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95"/>
            <p:cNvGrpSpPr/>
            <p:nvPr/>
          </p:nvGrpSpPr>
          <p:grpSpPr>
            <a:xfrm rot="19650881">
              <a:off x="7610042" y="3969898"/>
              <a:ext cx="560711" cy="1828800"/>
              <a:chOff x="6765584" y="990600"/>
              <a:chExt cx="1083016" cy="3532339"/>
            </a:xfrm>
          </p:grpSpPr>
          <p:sp>
            <p:nvSpPr>
              <p:cNvPr id="164" name="Moon 16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01"/>
            <p:cNvGrpSpPr/>
            <p:nvPr/>
          </p:nvGrpSpPr>
          <p:grpSpPr>
            <a:xfrm rot="1949119" flipH="1">
              <a:off x="8372043" y="3969897"/>
              <a:ext cx="560711" cy="1828800"/>
              <a:chOff x="6765584" y="990600"/>
              <a:chExt cx="1083016" cy="3532339"/>
            </a:xfrm>
          </p:grpSpPr>
          <p:sp>
            <p:nvSpPr>
              <p:cNvPr id="159" name="Moon 15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4" name="Double Wave 203"/>
          <p:cNvSpPr/>
          <p:nvPr/>
        </p:nvSpPr>
        <p:spPr>
          <a:xfrm>
            <a:off x="0" y="4724400"/>
            <a:ext cx="12192000" cy="1447800"/>
          </a:xfrm>
          <a:prstGeom prst="doubleWave">
            <a:avLst/>
          </a:prstGeom>
          <a:solidFill>
            <a:srgbClr val="A97B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
          <p:cNvGrpSpPr/>
          <p:nvPr/>
        </p:nvGrpSpPr>
        <p:grpSpPr>
          <a:xfrm>
            <a:off x="3810001" y="-1"/>
            <a:ext cx="3569711" cy="3504189"/>
            <a:chOff x="228601" y="228601"/>
            <a:chExt cx="2362200" cy="2382953"/>
          </a:xfrm>
        </p:grpSpPr>
        <p:sp>
          <p:nvSpPr>
            <p:cNvPr id="3" name="Oval 2"/>
            <p:cNvSpPr/>
            <p:nvPr/>
          </p:nvSpPr>
          <p:spPr>
            <a:xfrm>
              <a:off x="228601" y="228601"/>
              <a:ext cx="2362200" cy="2362200"/>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9449" y="539511"/>
              <a:ext cx="2209800" cy="2072043"/>
            </a:xfrm>
            <a:prstGeom prst="rect">
              <a:avLst/>
            </a:prstGeom>
            <a:noFill/>
          </p:spPr>
          <p:txBody>
            <a:bodyPr wrap="square" rtlCol="0">
              <a:spAutoFit/>
            </a:bodyPr>
            <a:lstStyle/>
            <a:p>
              <a:pPr algn="ctr"/>
              <a:r>
                <a:rPr lang="en-US" sz="2400" b="1" dirty="0">
                  <a:solidFill>
                    <a:schemeClr val="bg1"/>
                  </a:solidFill>
                </a:rPr>
                <a:t>The Wheat and Tares</a:t>
              </a:r>
            </a:p>
            <a:p>
              <a:pPr algn="ctr"/>
              <a:r>
                <a:rPr lang="en-US" sz="2400" b="1" dirty="0">
                  <a:solidFill>
                    <a:schemeClr val="bg1"/>
                  </a:solidFill>
                </a:rPr>
                <a:t>An enemy plants tares in a wheat field. The householder tell his servants to let the wheat and tares grow together until the harvest</a:t>
              </a:r>
              <a:endParaRPr lang="en-US" sz="2400" dirty="0">
                <a:solidFill>
                  <a:schemeClr val="bg1"/>
                </a:solidFill>
              </a:endParaRPr>
            </a:p>
          </p:txBody>
        </p:sp>
      </p:grpSp>
      <p:sp>
        <p:nvSpPr>
          <p:cNvPr id="207" name="TextBox 206"/>
          <p:cNvSpPr txBox="1"/>
          <p:nvPr/>
        </p:nvSpPr>
        <p:spPr>
          <a:xfrm>
            <a:off x="161181" y="6477398"/>
            <a:ext cx="2590800" cy="369332"/>
          </a:xfrm>
          <a:prstGeom prst="rect">
            <a:avLst/>
          </a:prstGeom>
          <a:noFill/>
        </p:spPr>
        <p:txBody>
          <a:bodyPr wrap="square" rtlCol="0">
            <a:spAutoFit/>
          </a:bodyPr>
          <a:lstStyle/>
          <a:p>
            <a:r>
              <a:rPr lang="en-US" dirty="0">
                <a:solidFill>
                  <a:schemeClr val="bg1"/>
                </a:solidFill>
              </a:rPr>
              <a:t>Matthew 13:24-30</a:t>
            </a:r>
          </a:p>
        </p:txBody>
      </p:sp>
      <p:sp>
        <p:nvSpPr>
          <p:cNvPr id="208" name="Rectangle 207"/>
          <p:cNvSpPr/>
          <p:nvPr/>
        </p:nvSpPr>
        <p:spPr>
          <a:xfrm>
            <a:off x="7391400" y="5181601"/>
            <a:ext cx="2743200" cy="1200329"/>
          </a:xfrm>
          <a:prstGeom prst="rect">
            <a:avLst/>
          </a:prstGeom>
          <a:solidFill>
            <a:srgbClr val="7030A0"/>
          </a:solidFill>
          <a:ln>
            <a:solidFill>
              <a:schemeClr val="tx1"/>
            </a:solidFill>
          </a:ln>
        </p:spPr>
        <p:txBody>
          <a:bodyPr wrap="square">
            <a:spAutoFit/>
          </a:bodyPr>
          <a:lstStyle/>
          <a:p>
            <a:r>
              <a:rPr lang="en-US" dirty="0">
                <a:solidFill>
                  <a:schemeClr val="bg1"/>
                </a:solidFill>
              </a:rPr>
              <a:t>The tares were gathered first, bundled then burned. The wheat was gathered to the barn </a:t>
            </a:r>
          </a:p>
        </p:txBody>
      </p:sp>
      <p:sp>
        <p:nvSpPr>
          <p:cNvPr id="209" name="Rectangle 208"/>
          <p:cNvSpPr/>
          <p:nvPr/>
        </p:nvSpPr>
        <p:spPr>
          <a:xfrm>
            <a:off x="2057400" y="4953000"/>
            <a:ext cx="2743200" cy="1477328"/>
          </a:xfrm>
          <a:prstGeom prst="rect">
            <a:avLst/>
          </a:prstGeom>
          <a:solidFill>
            <a:srgbClr val="7030A0"/>
          </a:solidFill>
          <a:ln>
            <a:solidFill>
              <a:schemeClr val="tx1"/>
            </a:solidFill>
          </a:ln>
        </p:spPr>
        <p:txBody>
          <a:bodyPr wrap="square">
            <a:spAutoFit/>
          </a:bodyPr>
          <a:lstStyle/>
          <a:p>
            <a:r>
              <a:rPr lang="en-US" dirty="0">
                <a:solidFill>
                  <a:schemeClr val="bg1"/>
                </a:solidFill>
              </a:rPr>
              <a:t>If reapers tried to pull out the tares before the wheat and tares matured, they would likely destroy much of the wheat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par>
                                <p:cTn id="12" presetID="9" presetClass="exit" presetSubtype="0" fill="hold" nodeType="withEffect">
                                  <p:stCondLst>
                                    <p:cond delay="0"/>
                                  </p:stCondLst>
                                  <p:childTnLst>
                                    <p:animEffect transition="out" filter="dissolve">
                                      <p:cBhvr>
                                        <p:cTn id="13" dur="500"/>
                                        <p:tgtEl>
                                          <p:spTgt spid="87"/>
                                        </p:tgtEl>
                                      </p:cBhvr>
                                    </p:animEffect>
                                    <p:set>
                                      <p:cBhvr>
                                        <p:cTn id="14" dur="1" fill="hold">
                                          <p:stCondLst>
                                            <p:cond delay="499"/>
                                          </p:stCondLst>
                                        </p:cTn>
                                        <p:tgtEl>
                                          <p:spTgt spid="8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2600" y="304801"/>
            <a:ext cx="6477000" cy="2246769"/>
          </a:xfrm>
          <a:prstGeom prst="rect">
            <a:avLst/>
          </a:prstGeom>
        </p:spPr>
        <p:txBody>
          <a:bodyPr wrap="square">
            <a:spAutoFit/>
          </a:bodyPr>
          <a:lstStyle/>
          <a:p>
            <a:r>
              <a:rPr lang="en-US" sz="2000" dirty="0">
                <a:solidFill>
                  <a:schemeClr val="bg1"/>
                </a:solidFill>
              </a:rPr>
              <a:t>“We learn by this parable [of wheat and tares], not only the setting up of the Kingdom in the days of the Savior, which is represented by the good seed, which produced fruit, but also the corruptions of the Church, which are represented by the tares, which were sown by the enemy, which His disciples would fain have plucked up, or cleansed the Church of, if their views had been favored by the Savior. </a:t>
            </a:r>
          </a:p>
        </p:txBody>
      </p:sp>
      <p:pic>
        <p:nvPicPr>
          <p:cNvPr id="6" name="Picture 5" descr="joseph smith1.jpg"/>
          <p:cNvPicPr>
            <a:picLocks noChangeAspect="1"/>
          </p:cNvPicPr>
          <p:nvPr/>
        </p:nvPicPr>
        <p:blipFill>
          <a:blip r:embed="rId3" cstate="print"/>
          <a:stretch>
            <a:fillRect/>
          </a:stretch>
        </p:blipFill>
        <p:spPr>
          <a:xfrm>
            <a:off x="8763001" y="304800"/>
            <a:ext cx="1445371" cy="1752600"/>
          </a:xfrm>
          <a:prstGeom prst="rect">
            <a:avLst/>
          </a:prstGeom>
        </p:spPr>
      </p:pic>
      <p:sp>
        <p:nvSpPr>
          <p:cNvPr id="8" name="Rectangle 7"/>
          <p:cNvSpPr/>
          <p:nvPr/>
        </p:nvSpPr>
        <p:spPr>
          <a:xfrm>
            <a:off x="5257800" y="3276600"/>
            <a:ext cx="5029200" cy="2862322"/>
          </a:xfrm>
          <a:prstGeom prst="rect">
            <a:avLst/>
          </a:prstGeom>
        </p:spPr>
        <p:txBody>
          <a:bodyPr wrap="square">
            <a:spAutoFit/>
          </a:bodyPr>
          <a:lstStyle/>
          <a:p>
            <a:r>
              <a:rPr lang="en-US" sz="2000" dirty="0">
                <a:solidFill>
                  <a:schemeClr val="bg1"/>
                </a:solidFill>
              </a:rPr>
              <a:t>But He, knowing all things, says, Not so. As much as to say, your views are not correct, the Church is in its infancy, and if you take this rash step, you will destroy the wheat, or the Church, with the tares; therefore it is better to let them grow together until the harvest, or the end of the world, which means the destruction of the wicked, which is not yet fulfilled” (3)</a:t>
            </a:r>
          </a:p>
        </p:txBody>
      </p:sp>
      <p:pic>
        <p:nvPicPr>
          <p:cNvPr id="9" name="Picture 8" descr="jesus and wheat.jpg"/>
          <p:cNvPicPr>
            <a:picLocks noChangeAspect="1"/>
          </p:cNvPicPr>
          <p:nvPr/>
        </p:nvPicPr>
        <p:blipFill>
          <a:blip r:embed="rId4" cstate="print"/>
          <a:srcRect r="71667" b="51448"/>
          <a:stretch>
            <a:fillRect/>
          </a:stretch>
        </p:blipFill>
        <p:spPr>
          <a:xfrm>
            <a:off x="1981200" y="3352800"/>
            <a:ext cx="2590800" cy="25553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2.staticflickr.com/4/3585/3431264086_59fbfcd451_b.jpg">
            <a:extLst>
              <a:ext uri="{FF2B5EF4-FFF2-40B4-BE49-F238E27FC236}">
                <a16:creationId xmlns:a16="http://schemas.microsoft.com/office/drawing/2014/main" id="{4476073F-F283-2754-C5DB-CB8AC27B4D47}"/>
              </a:ext>
            </a:extLst>
          </p:cNvPr>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695E4B-895E-57CC-8701-D64DE11D6A7B}"/>
              </a:ext>
            </a:extLst>
          </p:cNvPr>
          <p:cNvSpPr txBox="1"/>
          <p:nvPr/>
        </p:nvSpPr>
        <p:spPr>
          <a:xfrm>
            <a:off x="370893" y="335845"/>
            <a:ext cx="7746740" cy="6186309"/>
          </a:xfrm>
          <a:prstGeom prst="rect">
            <a:avLst/>
          </a:prstGeom>
          <a:noFill/>
        </p:spPr>
        <p:txBody>
          <a:bodyPr wrap="square">
            <a:spAutoFit/>
          </a:bodyPr>
          <a:lstStyle/>
          <a:p>
            <a:pPr algn="l" fontAlgn="base"/>
            <a:r>
              <a:rPr lang="en-US" b="0" i="0" dirty="0">
                <a:solidFill>
                  <a:schemeClr val="bg1"/>
                </a:solidFill>
                <a:effectLst/>
              </a:rPr>
              <a:t>The Lord is gathering those who are willing to let God prevail in their lives. </a:t>
            </a:r>
          </a:p>
          <a:p>
            <a:pPr algn="l" fontAlgn="base"/>
            <a:endParaRPr lang="en-US" dirty="0">
              <a:solidFill>
                <a:schemeClr val="bg1"/>
              </a:solidFill>
            </a:endParaRPr>
          </a:p>
          <a:p>
            <a:pPr algn="l" fontAlgn="base"/>
            <a:r>
              <a:rPr lang="en-US" b="0" i="0" dirty="0">
                <a:solidFill>
                  <a:schemeClr val="bg1"/>
                </a:solidFill>
                <a:effectLst/>
              </a:rPr>
              <a:t>The Lord is gathering those who will choose to let God be the most important influence in their lives.</a:t>
            </a:r>
          </a:p>
          <a:p>
            <a:pPr algn="l" fontAlgn="base"/>
            <a:endParaRPr lang="en-US" b="0" i="0" dirty="0">
              <a:solidFill>
                <a:schemeClr val="bg1"/>
              </a:solidFill>
              <a:effectLst/>
            </a:endParaRPr>
          </a:p>
          <a:p>
            <a:pPr algn="l" fontAlgn="base"/>
            <a:r>
              <a:rPr lang="en-US" b="0" i="0" dirty="0">
                <a:solidFill>
                  <a:schemeClr val="bg1"/>
                </a:solidFill>
                <a:effectLst/>
              </a:rPr>
              <a:t>For centuries, prophets have foretold this gathering, and it is happening right now! As an essential prelude to the Second Coming of the Lord, it is </a:t>
            </a:r>
            <a:r>
              <a:rPr lang="en-US" b="0" i="1" dirty="0">
                <a:solidFill>
                  <a:schemeClr val="bg1"/>
                </a:solidFill>
                <a:effectLst/>
              </a:rPr>
              <a:t>the most</a:t>
            </a:r>
            <a:r>
              <a:rPr lang="en-US" b="0" i="0" dirty="0">
                <a:solidFill>
                  <a:schemeClr val="bg1"/>
                </a:solidFill>
                <a:effectLst/>
              </a:rPr>
              <a:t> important work in the world!</a:t>
            </a:r>
          </a:p>
          <a:p>
            <a:pPr algn="l" fontAlgn="base"/>
            <a:endParaRPr lang="en-US" b="0" i="0" dirty="0">
              <a:solidFill>
                <a:schemeClr val="bg1"/>
              </a:solidFill>
              <a:effectLst/>
            </a:endParaRPr>
          </a:p>
          <a:p>
            <a:pPr algn="l" fontAlgn="base"/>
            <a:r>
              <a:rPr lang="en-US" b="0" i="0" dirty="0">
                <a:solidFill>
                  <a:schemeClr val="bg1"/>
                </a:solidFill>
                <a:effectLst/>
              </a:rPr>
              <a:t>This premillennial gathering is an individual saga of expanding faith and spiritual courage for millions of people. And as members of The Church of Jesus Christ of Latter-day Saints, or “latter-day covenant Israel,” we have been charged to assist the Lord with this pivotal work.</a:t>
            </a:r>
          </a:p>
          <a:p>
            <a:pPr algn="l" fontAlgn="base"/>
            <a:endParaRPr lang="en-US" b="0" i="0" dirty="0">
              <a:solidFill>
                <a:schemeClr val="bg1"/>
              </a:solidFill>
              <a:effectLst/>
            </a:endParaRPr>
          </a:p>
          <a:p>
            <a:pPr algn="l" fontAlgn="base"/>
            <a:r>
              <a:rPr lang="en-US" b="0" i="0" dirty="0">
                <a:solidFill>
                  <a:schemeClr val="bg1"/>
                </a:solidFill>
                <a:effectLst/>
              </a:rPr>
              <a:t>When we speak of gathering Israel on both sides of the veil, we are referring, of course, to missionary, temple, and family history work. </a:t>
            </a:r>
          </a:p>
          <a:p>
            <a:pPr algn="l" fontAlgn="base"/>
            <a:endParaRPr lang="en-US" dirty="0">
              <a:solidFill>
                <a:schemeClr val="bg1"/>
              </a:solidFill>
            </a:endParaRPr>
          </a:p>
          <a:p>
            <a:pPr algn="l" fontAlgn="base"/>
            <a:r>
              <a:rPr lang="en-US" b="0" i="0" dirty="0">
                <a:solidFill>
                  <a:schemeClr val="bg1"/>
                </a:solidFill>
                <a:effectLst/>
              </a:rPr>
              <a:t>We are also referring to building faith and testimony in the hearts of those with whom we live, work, and serve. Anytime we do anything that helps anyone—on either side of the veil—to make and keep their covenants with God, we are helping to gather Israel.</a:t>
            </a:r>
          </a:p>
          <a:p>
            <a:pPr algn="l" fontAlgn="base"/>
            <a:r>
              <a:rPr lang="en-US" b="0" i="0" dirty="0">
                <a:solidFill>
                  <a:schemeClr val="bg1"/>
                </a:solidFill>
                <a:effectLst/>
              </a:rPr>
              <a:t>(11)</a:t>
            </a:r>
          </a:p>
        </p:txBody>
      </p:sp>
      <p:pic>
        <p:nvPicPr>
          <p:cNvPr id="6" name="Picture 5">
            <a:extLst>
              <a:ext uri="{FF2B5EF4-FFF2-40B4-BE49-F238E27FC236}">
                <a16:creationId xmlns:a16="http://schemas.microsoft.com/office/drawing/2014/main" id="{D929C432-530A-A295-2342-6504680DA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6996" y="1706723"/>
            <a:ext cx="2755641" cy="3444551"/>
          </a:xfrm>
          <a:prstGeom prst="rect">
            <a:avLst/>
          </a:prstGeom>
        </p:spPr>
      </p:pic>
    </p:spTree>
    <p:extLst>
      <p:ext uri="{BB962C8B-B14F-4D97-AF65-F5344CB8AC3E}">
        <p14:creationId xmlns:p14="http://schemas.microsoft.com/office/powerpoint/2010/main" val="20983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2.staticflickr.com/4/3585/3431264086_59fbfcd451_b.jpg">
            <a:extLst>
              <a:ext uri="{FF2B5EF4-FFF2-40B4-BE49-F238E27FC236}">
                <a16:creationId xmlns:a16="http://schemas.microsoft.com/office/drawing/2014/main" id="{4476073F-F283-2754-C5DB-CB8AC27B4D47}"/>
              </a:ext>
            </a:extLst>
          </p:cNvPr>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695E4B-895E-57CC-8701-D64DE11D6A7B}"/>
              </a:ext>
            </a:extLst>
          </p:cNvPr>
          <p:cNvSpPr txBox="1"/>
          <p:nvPr/>
        </p:nvSpPr>
        <p:spPr>
          <a:xfrm>
            <a:off x="3785118" y="425964"/>
            <a:ext cx="6786466" cy="4216539"/>
          </a:xfrm>
          <a:prstGeom prst="rect">
            <a:avLst/>
          </a:prstGeom>
          <a:noFill/>
        </p:spPr>
        <p:txBody>
          <a:bodyPr wrap="square">
            <a:spAutoFit/>
          </a:bodyPr>
          <a:lstStyle/>
          <a:p>
            <a:pPr fontAlgn="base"/>
            <a:r>
              <a:rPr lang="en-US" sz="2800" dirty="0">
                <a:solidFill>
                  <a:schemeClr val="bg1"/>
                </a:solidFill>
              </a:rPr>
              <a:t>The Book of Mormon is central to this work. </a:t>
            </a:r>
          </a:p>
          <a:p>
            <a:pPr fontAlgn="base"/>
            <a:endParaRPr lang="en-US" sz="2800" dirty="0">
              <a:solidFill>
                <a:schemeClr val="bg1"/>
              </a:solidFill>
            </a:endParaRPr>
          </a:p>
          <a:p>
            <a:pPr fontAlgn="base"/>
            <a:r>
              <a:rPr lang="en-US" sz="2800" dirty="0">
                <a:solidFill>
                  <a:schemeClr val="bg1"/>
                </a:solidFill>
              </a:rPr>
              <a:t>It declares the doctrine of the gathering. </a:t>
            </a:r>
          </a:p>
          <a:p>
            <a:pPr fontAlgn="base"/>
            <a:endParaRPr lang="en-US" sz="2800" dirty="0">
              <a:solidFill>
                <a:schemeClr val="bg1"/>
              </a:solidFill>
            </a:endParaRPr>
          </a:p>
          <a:p>
            <a:pPr fontAlgn="base"/>
            <a:r>
              <a:rPr lang="en-US" sz="2800" dirty="0">
                <a:solidFill>
                  <a:schemeClr val="bg1"/>
                </a:solidFill>
              </a:rPr>
              <a:t>It causes people to learn about Jesus Christ, to believe His gospel, and to join His Church. </a:t>
            </a:r>
          </a:p>
          <a:p>
            <a:pPr fontAlgn="base"/>
            <a:endParaRPr lang="en-US" sz="2800" dirty="0">
              <a:solidFill>
                <a:schemeClr val="bg1"/>
              </a:solidFill>
            </a:endParaRPr>
          </a:p>
          <a:p>
            <a:pPr fontAlgn="base"/>
            <a:r>
              <a:rPr lang="en-US" sz="2800" dirty="0">
                <a:solidFill>
                  <a:schemeClr val="bg1"/>
                </a:solidFill>
              </a:rPr>
              <a:t>In fact, if there were no Book of Mormon, the promised gathering of Israel would not occur.</a:t>
            </a:r>
          </a:p>
          <a:p>
            <a:pPr fontAlgn="base"/>
            <a:r>
              <a:rPr lang="en-US" sz="1600" dirty="0">
                <a:solidFill>
                  <a:schemeClr val="bg1"/>
                </a:solidFill>
              </a:rPr>
              <a:t>(11)</a:t>
            </a:r>
          </a:p>
        </p:txBody>
      </p:sp>
      <p:pic>
        <p:nvPicPr>
          <p:cNvPr id="6" name="Picture 5">
            <a:extLst>
              <a:ext uri="{FF2B5EF4-FFF2-40B4-BE49-F238E27FC236}">
                <a16:creationId xmlns:a16="http://schemas.microsoft.com/office/drawing/2014/main" id="{D929C432-530A-A295-2342-6504680DA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357" y="148510"/>
            <a:ext cx="1287625" cy="1609531"/>
          </a:xfrm>
          <a:prstGeom prst="rect">
            <a:avLst/>
          </a:prstGeom>
        </p:spPr>
      </p:pic>
      <p:pic>
        <p:nvPicPr>
          <p:cNvPr id="5" name="Picture 4">
            <a:extLst>
              <a:ext uri="{FF2B5EF4-FFF2-40B4-BE49-F238E27FC236}">
                <a16:creationId xmlns:a16="http://schemas.microsoft.com/office/drawing/2014/main" id="{4B39F758-1586-52B1-ED29-D5A078045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832" y="1055912"/>
            <a:ext cx="2968752" cy="4456176"/>
          </a:xfrm>
          <a:prstGeom prst="rect">
            <a:avLst/>
          </a:prstGeom>
        </p:spPr>
      </p:pic>
      <p:sp>
        <p:nvSpPr>
          <p:cNvPr id="8" name="TextBox 7">
            <a:extLst>
              <a:ext uri="{FF2B5EF4-FFF2-40B4-BE49-F238E27FC236}">
                <a16:creationId xmlns:a16="http://schemas.microsoft.com/office/drawing/2014/main" id="{15A44C5E-F217-6701-81DD-385245FC7085}"/>
              </a:ext>
            </a:extLst>
          </p:cNvPr>
          <p:cNvSpPr txBox="1"/>
          <p:nvPr/>
        </p:nvSpPr>
        <p:spPr>
          <a:xfrm>
            <a:off x="4104318" y="5334753"/>
            <a:ext cx="7327640" cy="830997"/>
          </a:xfrm>
          <a:prstGeom prst="rect">
            <a:avLst/>
          </a:prstGeom>
          <a:noFill/>
        </p:spPr>
        <p:txBody>
          <a:bodyPr wrap="square">
            <a:spAutoFit/>
          </a:bodyPr>
          <a:lstStyle/>
          <a:p>
            <a:r>
              <a:rPr lang="en-US" sz="2400" b="1" i="1" dirty="0">
                <a:solidFill>
                  <a:srgbClr val="FFFF00"/>
                </a:solidFill>
                <a:effectLst/>
              </a:rPr>
              <a:t>The Lord will gather the righteous during the last days and then destroy the wicked at His Second Coming</a:t>
            </a:r>
            <a:endParaRPr lang="en-US" sz="2400" i="1" dirty="0">
              <a:solidFill>
                <a:srgbClr val="FFFF00"/>
              </a:solidFill>
            </a:endParaRPr>
          </a:p>
        </p:txBody>
      </p:sp>
    </p:spTree>
    <p:extLst>
      <p:ext uri="{BB962C8B-B14F-4D97-AF65-F5344CB8AC3E}">
        <p14:creationId xmlns:p14="http://schemas.microsoft.com/office/powerpoint/2010/main" val="343728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40" y="125129"/>
            <a:ext cx="90678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pPr marL="342900" indent="-342900">
              <a:buAutoNum type="arabicPeriod"/>
            </a:pPr>
            <a:r>
              <a:rPr lang="en-US" dirty="0">
                <a:solidFill>
                  <a:schemeClr val="bg1"/>
                </a:solidFill>
              </a:rPr>
              <a:t>Guide to the Scriptures</a:t>
            </a:r>
          </a:p>
          <a:p>
            <a:pPr marL="342900" indent="-342900">
              <a:buAutoNum type="arabicPeriod"/>
            </a:pPr>
            <a:r>
              <a:rPr lang="en-US" dirty="0">
                <a:solidFill>
                  <a:schemeClr val="bg1"/>
                </a:solidFill>
              </a:rPr>
              <a:t>Elder Thomas S. Monson </a:t>
            </a:r>
            <a:r>
              <a:rPr lang="en-US" i="1" dirty="0">
                <a:solidFill>
                  <a:schemeClr val="bg1"/>
                </a:solidFill>
              </a:rPr>
              <a:t>Conference Report, April 1965</a:t>
            </a:r>
            <a:r>
              <a:rPr lang="en-US" dirty="0">
                <a:solidFill>
                  <a:schemeClr val="bg1"/>
                </a:solidFill>
              </a:rPr>
              <a:t>, Second Day-Morning Meeting 48</a:t>
            </a:r>
          </a:p>
          <a:p>
            <a:pPr marL="342900" indent="-342900">
              <a:buAutoNum type="arabicPeriod"/>
            </a:pPr>
            <a:r>
              <a:rPr lang="en-US" dirty="0">
                <a:solidFill>
                  <a:schemeClr val="bg1"/>
                </a:solidFill>
              </a:rPr>
              <a:t>Joseph Smith (in </a:t>
            </a:r>
            <a:r>
              <a:rPr lang="en-US" i="1" dirty="0">
                <a:solidFill>
                  <a:schemeClr val="bg1"/>
                </a:solidFill>
              </a:rPr>
              <a:t>History of the Church,</a:t>
            </a:r>
            <a:r>
              <a:rPr lang="en-US" dirty="0">
                <a:solidFill>
                  <a:schemeClr val="bg1"/>
                </a:solidFill>
              </a:rPr>
              <a:t>5:261). Teachings of Joseph Smith p. 102, 299-303</a:t>
            </a:r>
          </a:p>
          <a:p>
            <a:pPr marL="342900" indent="-342900">
              <a:buAutoNum type="arabicPeriod"/>
            </a:pPr>
            <a:r>
              <a:rPr lang="en-US" dirty="0">
                <a:solidFill>
                  <a:schemeClr val="bg1"/>
                </a:solidFill>
              </a:rPr>
              <a:t>Matthias F. Cowley </a:t>
            </a:r>
            <a:r>
              <a:rPr lang="en-US" i="1" dirty="0">
                <a:solidFill>
                  <a:schemeClr val="bg1"/>
                </a:solidFill>
              </a:rPr>
              <a:t>Talks on Doctrine p. 179</a:t>
            </a:r>
          </a:p>
          <a:p>
            <a:pPr marL="342900" indent="-342900">
              <a:buAutoNum type="arabicPeriod"/>
            </a:pPr>
            <a:r>
              <a:rPr lang="en-US" dirty="0">
                <a:solidFill>
                  <a:schemeClr val="bg1"/>
                </a:solidFill>
              </a:rPr>
              <a:t>Elder Bruce R. McConkie </a:t>
            </a:r>
            <a:r>
              <a:rPr lang="en-US" i="1" dirty="0">
                <a:solidFill>
                  <a:schemeClr val="bg1"/>
                </a:solidFill>
              </a:rPr>
              <a:t>Mortal Messiah </a:t>
            </a:r>
            <a:r>
              <a:rPr lang="en-US" dirty="0">
                <a:solidFill>
                  <a:schemeClr val="bg1"/>
                </a:solidFill>
              </a:rPr>
              <a:t>2:266</a:t>
            </a:r>
          </a:p>
          <a:p>
            <a:pPr marL="342900" indent="-342900">
              <a:buAutoNum type="arabicPeriod"/>
            </a:pPr>
            <a:r>
              <a:rPr lang="en-US" i="1" dirty="0">
                <a:solidFill>
                  <a:schemeClr val="bg1"/>
                </a:solidFill>
              </a:rPr>
              <a:t>Bible dictionary</a:t>
            </a:r>
          </a:p>
          <a:p>
            <a:pPr marL="342900" indent="-342900">
              <a:buAutoNum type="arabicPeriod"/>
            </a:pPr>
            <a:r>
              <a:rPr lang="en-US" dirty="0">
                <a:solidFill>
                  <a:schemeClr val="bg1"/>
                </a:solidFill>
              </a:rPr>
              <a:t>John </a:t>
            </a:r>
            <a:r>
              <a:rPr lang="en-US" dirty="0" err="1">
                <a:solidFill>
                  <a:schemeClr val="bg1"/>
                </a:solidFill>
              </a:rPr>
              <a:t>Bythway</a:t>
            </a:r>
            <a:r>
              <a:rPr lang="en-US" dirty="0">
                <a:solidFill>
                  <a:schemeClr val="bg1"/>
                </a:solidFill>
              </a:rPr>
              <a:t> </a:t>
            </a:r>
            <a:r>
              <a:rPr lang="en-US" i="1" dirty="0">
                <a:solidFill>
                  <a:schemeClr val="bg1"/>
                </a:solidFill>
              </a:rPr>
              <a:t>Of Pigs, Pearls &amp; Prodigals </a:t>
            </a:r>
            <a:r>
              <a:rPr lang="en-US" dirty="0">
                <a:solidFill>
                  <a:schemeClr val="bg1"/>
                </a:solidFill>
              </a:rPr>
              <a:t>p. 46</a:t>
            </a:r>
          </a:p>
          <a:p>
            <a:pPr marL="342900" indent="-342900">
              <a:buAutoNum type="arabicPeriod"/>
            </a:pPr>
            <a:r>
              <a:rPr lang="en-US" sz="1800" b="0" i="0" dirty="0">
                <a:solidFill>
                  <a:schemeClr val="bg1"/>
                </a:solidFill>
                <a:effectLst/>
              </a:rPr>
              <a:t>David A. Bednar, “</a:t>
            </a:r>
            <a:r>
              <a:rPr lang="en-US" sz="1800" b="0" i="0" u="none" strike="noStrike" dirty="0">
                <a:solidFill>
                  <a:schemeClr val="bg1"/>
                </a:solidFill>
                <a:effectLst/>
              </a:rPr>
              <a:t>Watchful unto Prayer Continually</a:t>
            </a:r>
            <a:r>
              <a:rPr lang="en-US" sz="1800" b="0" i="0" dirty="0">
                <a:solidFill>
                  <a:schemeClr val="bg1"/>
                </a:solidFill>
                <a:effectLst/>
              </a:rPr>
              <a:t>,” </a:t>
            </a:r>
            <a:r>
              <a:rPr lang="en-US" sz="1800" b="0" i="1" dirty="0">
                <a:solidFill>
                  <a:schemeClr val="bg1"/>
                </a:solidFill>
                <a:effectLst/>
              </a:rPr>
              <a:t>Ensign</a:t>
            </a:r>
            <a:r>
              <a:rPr lang="en-US" sz="1800" b="0" i="0" dirty="0">
                <a:solidFill>
                  <a:schemeClr val="bg1"/>
                </a:solidFill>
                <a:effectLst/>
              </a:rPr>
              <a:t> or </a:t>
            </a:r>
            <a:r>
              <a:rPr lang="en-US" sz="1800" b="0" i="1" dirty="0">
                <a:solidFill>
                  <a:schemeClr val="bg1"/>
                </a:solidFill>
                <a:effectLst/>
              </a:rPr>
              <a:t>Liahona</a:t>
            </a:r>
            <a:r>
              <a:rPr lang="en-US" sz="1800" b="0" i="0" dirty="0">
                <a:solidFill>
                  <a:schemeClr val="bg1"/>
                </a:solidFill>
                <a:effectLst/>
              </a:rPr>
              <a:t>, Nov. 2019, 34</a:t>
            </a:r>
          </a:p>
          <a:p>
            <a:pPr marL="342900" indent="-342900">
              <a:buAutoNum type="arabicPeriod"/>
            </a:pPr>
            <a:r>
              <a:rPr lang="en-US" b="0" i="0" u="none" strike="noStrike" dirty="0">
                <a:solidFill>
                  <a:schemeClr val="bg1"/>
                </a:solidFill>
                <a:effectLst/>
                <a:latin typeface="Calibri" panose="020F0502020204030204" pitchFamily="34" charset="0"/>
              </a:rPr>
              <a:t>Joseph Smith “To the Elders of the Church of the Latter Day Saints,”</a:t>
            </a:r>
            <a:r>
              <a:rPr lang="en-US" b="0" i="0" dirty="0">
                <a:solidFill>
                  <a:schemeClr val="bg1"/>
                </a:solidFill>
                <a:effectLst/>
                <a:latin typeface="Calibri" panose="020F0502020204030204" pitchFamily="34" charset="0"/>
              </a:rPr>
              <a:t> </a:t>
            </a:r>
            <a:r>
              <a:rPr lang="en-US" b="0" i="1" dirty="0">
                <a:solidFill>
                  <a:schemeClr val="bg1"/>
                </a:solidFill>
                <a:effectLst/>
                <a:latin typeface="Calibri" panose="020F0502020204030204" pitchFamily="34" charset="0"/>
              </a:rPr>
              <a:t>Latter Day Saints’ Messenger and Advocate</a:t>
            </a:r>
            <a:r>
              <a:rPr lang="en-US" b="0" i="0" dirty="0">
                <a:solidFill>
                  <a:schemeClr val="bg1"/>
                </a:solidFill>
                <a:effectLst/>
                <a:latin typeface="Calibri" panose="020F0502020204030204" pitchFamily="34" charset="0"/>
              </a:rPr>
              <a:t>, Dec. 1835, 2:225; spelling, capitalization, and punctuation modernized).</a:t>
            </a:r>
          </a:p>
          <a:p>
            <a:pPr marL="342900" indent="-342900">
              <a:buAutoNum type="arabicPeriod"/>
            </a:pPr>
            <a:r>
              <a:rPr lang="en-US" sz="1800" b="0" i="0" dirty="0">
                <a:solidFill>
                  <a:schemeClr val="bg1"/>
                </a:solidFill>
                <a:effectLst/>
              </a:rPr>
              <a:t>Dallin H. Oaks, “</a:t>
            </a:r>
            <a:r>
              <a:rPr lang="en-US" sz="1800" b="0" i="0" u="none" strike="noStrike" dirty="0">
                <a:solidFill>
                  <a:schemeClr val="bg1"/>
                </a:solidFill>
                <a:effectLst/>
              </a:rPr>
              <a:t>The Parable of the Sower</a:t>
            </a:r>
            <a:r>
              <a:rPr lang="en-US" sz="1800" b="0" i="0" dirty="0">
                <a:solidFill>
                  <a:schemeClr val="bg1"/>
                </a:solidFill>
                <a:effectLst/>
              </a:rPr>
              <a:t>,” </a:t>
            </a:r>
            <a:r>
              <a:rPr lang="en-US" sz="1800" b="0" i="1" dirty="0">
                <a:solidFill>
                  <a:schemeClr val="bg1"/>
                </a:solidFill>
                <a:effectLst/>
              </a:rPr>
              <a:t>Ensign</a:t>
            </a:r>
            <a:r>
              <a:rPr lang="en-US" sz="1800" b="0" i="0" dirty="0">
                <a:solidFill>
                  <a:schemeClr val="bg1"/>
                </a:solidFill>
                <a:effectLst/>
              </a:rPr>
              <a:t> or </a:t>
            </a:r>
            <a:r>
              <a:rPr lang="en-US" sz="1800" b="0" i="1" dirty="0">
                <a:solidFill>
                  <a:schemeClr val="bg1"/>
                </a:solidFill>
                <a:effectLst/>
              </a:rPr>
              <a:t>Liahona</a:t>
            </a:r>
            <a:r>
              <a:rPr lang="en-US" sz="1800" b="0" i="0" dirty="0">
                <a:solidFill>
                  <a:schemeClr val="bg1"/>
                </a:solidFill>
                <a:effectLst/>
              </a:rPr>
              <a:t>, May 2015, 35.</a:t>
            </a:r>
          </a:p>
          <a:p>
            <a:pPr marL="342900" indent="-342900">
              <a:buAutoNum type="arabicPeriod"/>
            </a:pPr>
            <a:r>
              <a:rPr lang="en-US" b="0" i="0" dirty="0">
                <a:solidFill>
                  <a:schemeClr val="bg1"/>
                </a:solidFill>
                <a:effectLst/>
              </a:rPr>
              <a:t>Russell M. Nelson, “Let God Prevail,”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2020, 92–93; </a:t>
            </a:r>
            <a:r>
              <a:rPr lang="en-US" dirty="0">
                <a:solidFill>
                  <a:schemeClr val="bg1"/>
                </a:solidFill>
              </a:rPr>
              <a:t>Russell M. Nelson, “The Gathering of Scattered Israel,”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2006, 80</a:t>
            </a:r>
          </a:p>
        </p:txBody>
      </p:sp>
      <p:sp>
        <p:nvSpPr>
          <p:cNvPr id="4" name="Footer Placeholder 14">
            <a:extLst>
              <a:ext uri="{FF2B5EF4-FFF2-40B4-BE49-F238E27FC236}">
                <a16:creationId xmlns:a16="http://schemas.microsoft.com/office/drawing/2014/main" id="{FCABCB6F-B928-4864-B711-ABC57DB3D5C3}"/>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34935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8" y="0"/>
            <a:ext cx="3352800" cy="4524315"/>
          </a:xfrm>
          <a:prstGeom prst="rect">
            <a:avLst/>
          </a:prstGeom>
          <a:ln>
            <a:solidFill>
              <a:schemeClr val="tx1"/>
            </a:solidFill>
          </a:ln>
        </p:spPr>
        <p:txBody>
          <a:bodyPr wrap="square">
            <a:spAutoFit/>
          </a:bodyPr>
          <a:lstStyle/>
          <a:p>
            <a:r>
              <a:rPr lang="en-US" sz="1200" b="1" dirty="0"/>
              <a:t>Parables: Other rules of interpretation are: </a:t>
            </a:r>
          </a:p>
          <a:p>
            <a:r>
              <a:rPr lang="en-US" sz="1200" i="1" dirty="0"/>
              <a:t>(a)</a:t>
            </a:r>
            <a:r>
              <a:rPr lang="en-US" sz="1200" dirty="0"/>
              <a:t> Do not force a meaning on subordinate incidents. </a:t>
            </a:r>
          </a:p>
          <a:p>
            <a:r>
              <a:rPr lang="en-US" sz="1200" i="1" dirty="0"/>
              <a:t>(b)</a:t>
            </a:r>
            <a:r>
              <a:rPr lang="en-US" sz="1200" dirty="0"/>
              <a:t> Do not regard as parallel parables that are connected by superficial likeness of imagery. </a:t>
            </a:r>
          </a:p>
          <a:p>
            <a:r>
              <a:rPr lang="en-US" sz="1200" i="1" dirty="0"/>
              <a:t>(c)</a:t>
            </a:r>
            <a:r>
              <a:rPr lang="en-US" sz="1200" dirty="0"/>
              <a:t> Bear in mind that the same illustration does not always have the same significance—for example, leaven signifies a principle of good as well as a principle of evil. </a:t>
            </a:r>
          </a:p>
          <a:p>
            <a:r>
              <a:rPr lang="en-US" sz="1200" i="1" dirty="0"/>
              <a:t>(d)</a:t>
            </a:r>
            <a:r>
              <a:rPr lang="en-US" sz="1200" dirty="0"/>
              <a:t> Remember that the comparison in a parable is not complete, does not touch at every point. Thus, the characters of the unjust judge or the unjust steward or the nobleman who went into a far country—possibly referring to the infamous </a:t>
            </a:r>
            <a:r>
              <a:rPr lang="en-US" sz="1200" dirty="0" err="1"/>
              <a:t>Archelaus</a:t>
            </a:r>
            <a:r>
              <a:rPr lang="en-US" sz="1200" dirty="0"/>
              <a:t>—do not concern the interpretation of the parable.</a:t>
            </a:r>
          </a:p>
          <a:p>
            <a:r>
              <a:rPr lang="en-US" sz="1200" dirty="0"/>
              <a:t>The parable draws a picture of life as it is, not as it ought to be, and compares certain points in this picture with heavenly doctrine. </a:t>
            </a:r>
          </a:p>
          <a:p>
            <a:endParaRPr lang="en-US" sz="1200" i="1" dirty="0"/>
          </a:p>
          <a:p>
            <a:r>
              <a:rPr lang="en-US" sz="1200" i="1" dirty="0"/>
              <a:t>(e)</a:t>
            </a:r>
            <a:r>
              <a:rPr lang="en-US" sz="1200" dirty="0"/>
              <a:t> Observe the proper proportions of a parable, and do not make the episode more prominent than the main line of teaching.</a:t>
            </a:r>
          </a:p>
          <a:p>
            <a:r>
              <a:rPr lang="en-US" sz="1200" dirty="0"/>
              <a:t>Bible Dictionary</a:t>
            </a:r>
          </a:p>
        </p:txBody>
      </p:sp>
      <p:graphicFrame>
        <p:nvGraphicFramePr>
          <p:cNvPr id="4" name="Table 3"/>
          <p:cNvGraphicFramePr>
            <a:graphicFrameLocks noGrp="1"/>
          </p:cNvGraphicFramePr>
          <p:nvPr/>
        </p:nvGraphicFramePr>
        <p:xfrm>
          <a:off x="4953000" y="457200"/>
          <a:ext cx="5257800" cy="301752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tblGrid>
              <a:tr h="370840">
                <a:tc>
                  <a:txBody>
                    <a:bodyPr/>
                    <a:lstStyle/>
                    <a:p>
                      <a:pPr algn="ctr"/>
                      <a:r>
                        <a:rPr lang="en-US" sz="1200" baseline="0" dirty="0"/>
                        <a:t>Matthew 13:4-23</a:t>
                      </a:r>
                    </a:p>
                  </a:txBody>
                  <a:tcPr/>
                </a:tc>
                <a:tc>
                  <a:txBody>
                    <a:bodyPr/>
                    <a:lstStyle/>
                    <a:p>
                      <a:pPr algn="ctr"/>
                      <a:r>
                        <a:rPr lang="en-US" sz="1200" dirty="0"/>
                        <a:t>Lehi’s Dream</a:t>
                      </a:r>
                    </a:p>
                    <a:p>
                      <a:pPr algn="ctr"/>
                      <a:endParaRPr lang="en-US" sz="1200" dirty="0"/>
                    </a:p>
                  </a:txBody>
                  <a:tcPr/>
                </a:tc>
                <a:extLst>
                  <a:ext uri="{0D108BD9-81ED-4DB2-BD59-A6C34878D82A}">
                    <a16:rowId xmlns:a16="http://schemas.microsoft.com/office/drawing/2014/main" val="10000"/>
                  </a:ext>
                </a:extLst>
              </a:tr>
              <a:tr h="370840">
                <a:tc>
                  <a:txBody>
                    <a:bodyPr/>
                    <a:lstStyle/>
                    <a:p>
                      <a:r>
                        <a:rPr lang="en-US" sz="1200" dirty="0"/>
                        <a:t>Some seeds fell by the way side</a:t>
                      </a:r>
                    </a:p>
                    <a:p>
                      <a:r>
                        <a:rPr lang="en-US" sz="1200" baseline="0" dirty="0"/>
                        <a:t>Matthew 13:4, 19</a:t>
                      </a:r>
                    </a:p>
                  </a:txBody>
                  <a:tcPr/>
                </a:tc>
                <a:tc>
                  <a:txBody>
                    <a:bodyPr/>
                    <a:lstStyle/>
                    <a:p>
                      <a:r>
                        <a:rPr lang="en-US" sz="1200" dirty="0"/>
                        <a:t>Some went directly to the great and spacious building </a:t>
                      </a:r>
                    </a:p>
                    <a:p>
                      <a:r>
                        <a:rPr lang="en-US" sz="1200" dirty="0"/>
                        <a:t>1 Nephi 8:31-32</a:t>
                      </a:r>
                    </a:p>
                  </a:txBody>
                  <a:tcPr/>
                </a:tc>
                <a:extLst>
                  <a:ext uri="{0D108BD9-81ED-4DB2-BD59-A6C34878D82A}">
                    <a16:rowId xmlns:a16="http://schemas.microsoft.com/office/drawing/2014/main" val="10001"/>
                  </a:ext>
                </a:extLst>
              </a:tr>
              <a:tr h="370840">
                <a:tc>
                  <a:txBody>
                    <a:bodyPr/>
                    <a:lstStyle/>
                    <a:p>
                      <a:r>
                        <a:rPr lang="en-US" sz="1200" dirty="0"/>
                        <a:t>Some</a:t>
                      </a:r>
                      <a:r>
                        <a:rPr lang="en-US" sz="1200" baseline="0" dirty="0"/>
                        <a:t> seeds grew, then withered in the sun</a:t>
                      </a:r>
                    </a:p>
                    <a:p>
                      <a:r>
                        <a:rPr lang="en-US" sz="1200" baseline="0" dirty="0"/>
                        <a:t>Matthew 13:5-6; 20-21</a:t>
                      </a:r>
                      <a:endParaRPr lang="en-US" sz="1200" dirty="0"/>
                    </a:p>
                  </a:txBody>
                  <a:tcPr/>
                </a:tc>
                <a:tc>
                  <a:txBody>
                    <a:bodyPr/>
                    <a:lstStyle/>
                    <a:p>
                      <a:r>
                        <a:rPr lang="en-US" sz="1200" dirty="0"/>
                        <a:t>Some partook of the fruit, then fell</a:t>
                      </a:r>
                      <a:r>
                        <a:rPr lang="en-US" sz="1200" baseline="0" dirty="0"/>
                        <a:t> away</a:t>
                      </a:r>
                    </a:p>
                    <a:p>
                      <a:r>
                        <a:rPr lang="en-US" sz="1200" baseline="0" dirty="0"/>
                        <a:t>1 Nephi 8;25</a:t>
                      </a:r>
                      <a:endParaRPr lang="en-US" sz="1200" dirty="0"/>
                    </a:p>
                  </a:txBody>
                  <a:tcPr/>
                </a:tc>
                <a:extLst>
                  <a:ext uri="{0D108BD9-81ED-4DB2-BD59-A6C34878D82A}">
                    <a16:rowId xmlns:a16="http://schemas.microsoft.com/office/drawing/2014/main" val="10002"/>
                  </a:ext>
                </a:extLst>
              </a:tr>
              <a:tr h="370840">
                <a:tc>
                  <a:txBody>
                    <a:bodyPr/>
                    <a:lstStyle/>
                    <a:p>
                      <a:r>
                        <a:rPr lang="en-US" sz="1200" dirty="0"/>
                        <a:t>Some grew among thorns and choked</a:t>
                      </a:r>
                    </a:p>
                    <a:p>
                      <a:r>
                        <a:rPr lang="en-US" sz="1200" dirty="0"/>
                        <a:t>Matthew 13:7,</a:t>
                      </a:r>
                      <a:r>
                        <a:rPr lang="en-US" sz="1200" baseline="0" dirty="0"/>
                        <a:t> 22</a:t>
                      </a:r>
                      <a:endParaRPr lang="en-US" sz="1200" dirty="0"/>
                    </a:p>
                  </a:txBody>
                  <a:tcPr/>
                </a:tc>
                <a:tc>
                  <a:txBody>
                    <a:bodyPr/>
                    <a:lstStyle/>
                    <a:p>
                      <a:r>
                        <a:rPr lang="en-US" sz="1200" dirty="0"/>
                        <a:t>Some started on the path, then wandered off</a:t>
                      </a:r>
                    </a:p>
                    <a:p>
                      <a:r>
                        <a:rPr lang="en-US" sz="1200" dirty="0"/>
                        <a:t>1 Nephi 8:23</a:t>
                      </a:r>
                    </a:p>
                  </a:txBody>
                  <a:tcPr/>
                </a:tc>
                <a:extLst>
                  <a:ext uri="{0D108BD9-81ED-4DB2-BD59-A6C34878D82A}">
                    <a16:rowId xmlns:a16="http://schemas.microsoft.com/office/drawing/2014/main" val="10003"/>
                  </a:ext>
                </a:extLst>
              </a:tr>
              <a:tr h="370840">
                <a:tc>
                  <a:txBody>
                    <a:bodyPr/>
                    <a:lstStyle/>
                    <a:p>
                      <a:r>
                        <a:rPr lang="en-US" sz="1200" dirty="0"/>
                        <a:t>Some grew in good soil and brought forth fruit</a:t>
                      </a:r>
                    </a:p>
                    <a:p>
                      <a:r>
                        <a:rPr lang="en-US" sz="1200" dirty="0"/>
                        <a:t>Matthew 13:8, 23</a:t>
                      </a:r>
                    </a:p>
                  </a:txBody>
                  <a:tcPr/>
                </a:tc>
                <a:tc>
                  <a:txBody>
                    <a:bodyPr/>
                    <a:lstStyle/>
                    <a:p>
                      <a:r>
                        <a:rPr lang="en-US" sz="1200" dirty="0"/>
                        <a:t>Some partook of the fruit and stayed by the tree</a:t>
                      </a:r>
                    </a:p>
                    <a:p>
                      <a:r>
                        <a:rPr lang="en-US" sz="1200" dirty="0"/>
                        <a:t>1 Nephi 8:30</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5867400" y="0"/>
            <a:ext cx="3657600" cy="369332"/>
          </a:xfrm>
          <a:prstGeom prst="rect">
            <a:avLst/>
          </a:prstGeom>
          <a:noFill/>
        </p:spPr>
        <p:txBody>
          <a:bodyPr wrap="square" rtlCol="0">
            <a:spAutoFit/>
          </a:bodyPr>
          <a:lstStyle/>
          <a:p>
            <a:r>
              <a:rPr lang="en-US" dirty="0"/>
              <a:t>Parable Comparison to Lehi’s dream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52600" y="152400"/>
          <a:ext cx="8763000" cy="6258560"/>
        </p:xfrm>
        <a:graphic>
          <a:graphicData uri="http://schemas.openxmlformats.org/drawingml/2006/table">
            <a:tbl>
              <a:tblPr firstRow="1" bandRow="1">
                <a:tableStyleId>{5940675A-B579-460E-94D1-54222C63F5DA}</a:tableStyleId>
              </a:tblPr>
              <a:tblGrid>
                <a:gridCol w="2921000">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tblGrid>
              <a:tr h="228600">
                <a:tc>
                  <a:txBody>
                    <a:bodyPr/>
                    <a:lstStyle/>
                    <a:p>
                      <a:pPr algn="ctr"/>
                      <a:r>
                        <a:rPr lang="en-US" sz="1200" dirty="0"/>
                        <a:t>Matthew</a:t>
                      </a:r>
                    </a:p>
                  </a:txBody>
                  <a:tcPr/>
                </a:tc>
                <a:tc>
                  <a:txBody>
                    <a:bodyPr/>
                    <a:lstStyle/>
                    <a:p>
                      <a:pPr algn="ctr"/>
                      <a:r>
                        <a:rPr lang="en-US" sz="1200" dirty="0"/>
                        <a:t>Mark</a:t>
                      </a:r>
                    </a:p>
                  </a:txBody>
                  <a:tcPr/>
                </a:tc>
                <a:tc>
                  <a:txBody>
                    <a:bodyPr/>
                    <a:lstStyle/>
                    <a:p>
                      <a:pPr algn="ctr"/>
                      <a:r>
                        <a:rPr lang="en-US" sz="1200" dirty="0"/>
                        <a:t>Luke</a:t>
                      </a:r>
                    </a:p>
                  </a:txBody>
                  <a:tcPr/>
                </a:tc>
                <a:extLst>
                  <a:ext uri="{0D108BD9-81ED-4DB2-BD59-A6C34878D82A}">
                    <a16:rowId xmlns:a16="http://schemas.microsoft.com/office/drawing/2014/main" val="10000"/>
                  </a:ext>
                </a:extLst>
              </a:tr>
              <a:tr h="370840">
                <a:tc>
                  <a:txBody>
                    <a:bodyPr/>
                    <a:lstStyle/>
                    <a:p>
                      <a:r>
                        <a:rPr lang="en-US" sz="1000" dirty="0"/>
                        <a:t>The House Built Upon a Rock (7:24-27)</a:t>
                      </a:r>
                    </a:p>
                  </a:txBody>
                  <a:tcPr/>
                </a:tc>
                <a:tc>
                  <a:txBody>
                    <a:bodyPr/>
                    <a:lstStyle/>
                    <a:p>
                      <a:r>
                        <a:rPr lang="en-US" sz="1000" dirty="0"/>
                        <a:t>The seed growing secretly (4:26-29)</a:t>
                      </a:r>
                    </a:p>
                  </a:txBody>
                  <a:tcPr/>
                </a:tc>
                <a:tc>
                  <a:txBody>
                    <a:bodyPr/>
                    <a:lstStyle/>
                    <a:p>
                      <a:r>
                        <a:rPr lang="en-US" sz="1000" dirty="0"/>
                        <a:t>The</a:t>
                      </a:r>
                      <a:r>
                        <a:rPr lang="en-US" sz="1000" baseline="0" dirty="0"/>
                        <a:t> Two Debtors (7:36-50)</a:t>
                      </a:r>
                      <a:endParaRPr lang="en-US" sz="1000" dirty="0"/>
                    </a:p>
                  </a:txBody>
                  <a:tcPr/>
                </a:tc>
                <a:extLst>
                  <a:ext uri="{0D108BD9-81ED-4DB2-BD59-A6C34878D82A}">
                    <a16:rowId xmlns:a16="http://schemas.microsoft.com/office/drawing/2014/main" val="10001"/>
                  </a:ext>
                </a:extLst>
              </a:tr>
              <a:tr h="370840">
                <a:tc>
                  <a:txBody>
                    <a:bodyPr/>
                    <a:lstStyle/>
                    <a:p>
                      <a:r>
                        <a:rPr lang="en-US" sz="1000" dirty="0"/>
                        <a:t>The </a:t>
                      </a:r>
                      <a:r>
                        <a:rPr lang="en-US" sz="1000" dirty="0" err="1"/>
                        <a:t>Sower</a:t>
                      </a:r>
                      <a:r>
                        <a:rPr lang="en-US" sz="1000" dirty="0"/>
                        <a:t> (4</a:t>
                      </a:r>
                      <a:r>
                        <a:rPr lang="en-US" sz="1000" baseline="0" dirty="0"/>
                        <a:t> kinds of soil) (13:3-9, 18-23)</a:t>
                      </a:r>
                      <a:endParaRPr lang="en-US" sz="1000" dirty="0"/>
                    </a:p>
                  </a:txBody>
                  <a:tcPr/>
                </a:tc>
                <a:tc>
                  <a:txBody>
                    <a:bodyPr/>
                    <a:lstStyle/>
                    <a:p>
                      <a:endParaRPr lang="en-US" sz="1000" dirty="0"/>
                    </a:p>
                  </a:txBody>
                  <a:tcPr/>
                </a:tc>
                <a:tc>
                  <a:txBody>
                    <a:bodyPr/>
                    <a:lstStyle/>
                    <a:p>
                      <a:r>
                        <a:rPr lang="en-US" sz="1000" dirty="0"/>
                        <a:t>The</a:t>
                      </a:r>
                      <a:r>
                        <a:rPr lang="en-US" sz="1000" baseline="0" dirty="0"/>
                        <a:t> </a:t>
                      </a:r>
                      <a:r>
                        <a:rPr lang="en-US" sz="1000" baseline="0" dirty="0" err="1"/>
                        <a:t>Sower</a:t>
                      </a:r>
                      <a:r>
                        <a:rPr lang="en-US" sz="1000" baseline="0" dirty="0"/>
                        <a:t> (8:4-15)</a:t>
                      </a:r>
                      <a:endParaRPr lang="en-US" sz="1000" dirty="0"/>
                    </a:p>
                  </a:txBody>
                  <a:tcPr/>
                </a:tc>
                <a:extLst>
                  <a:ext uri="{0D108BD9-81ED-4DB2-BD59-A6C34878D82A}">
                    <a16:rowId xmlns:a16="http://schemas.microsoft.com/office/drawing/2014/main" val="10002"/>
                  </a:ext>
                </a:extLst>
              </a:tr>
              <a:tr h="370840">
                <a:tc>
                  <a:txBody>
                    <a:bodyPr/>
                    <a:lstStyle/>
                    <a:p>
                      <a:r>
                        <a:rPr lang="en-US" sz="1000" dirty="0"/>
                        <a:t>The Wheat and Tares (13:24-30;</a:t>
                      </a:r>
                      <a:r>
                        <a:rPr lang="en-US" sz="1000" baseline="0" dirty="0"/>
                        <a:t> 36-43)</a:t>
                      </a:r>
                      <a:endParaRPr lang="en-US" sz="1000" dirty="0"/>
                    </a:p>
                  </a:txBody>
                  <a:tcPr/>
                </a:tc>
                <a:tc>
                  <a:txBody>
                    <a:bodyPr/>
                    <a:lstStyle/>
                    <a:p>
                      <a:endParaRPr lang="en-US" sz="1000" dirty="0"/>
                    </a:p>
                  </a:txBody>
                  <a:tcPr/>
                </a:tc>
                <a:tc>
                  <a:txBody>
                    <a:bodyPr/>
                    <a:lstStyle/>
                    <a:p>
                      <a:r>
                        <a:rPr lang="en-US" sz="1000" dirty="0"/>
                        <a:t>The Good Samaritan (10:25-37)</a:t>
                      </a:r>
                    </a:p>
                  </a:txBody>
                  <a:tcPr/>
                </a:tc>
                <a:extLst>
                  <a:ext uri="{0D108BD9-81ED-4DB2-BD59-A6C34878D82A}">
                    <a16:rowId xmlns:a16="http://schemas.microsoft.com/office/drawing/2014/main" val="10003"/>
                  </a:ext>
                </a:extLst>
              </a:tr>
              <a:tr h="370840">
                <a:tc>
                  <a:txBody>
                    <a:bodyPr/>
                    <a:lstStyle/>
                    <a:p>
                      <a:r>
                        <a:rPr lang="en-US" sz="1000" dirty="0"/>
                        <a:t>The Mustard Seed (13:31-32)</a:t>
                      </a:r>
                    </a:p>
                  </a:txBody>
                  <a:tcPr/>
                </a:tc>
                <a:tc>
                  <a:txBody>
                    <a:bodyPr/>
                    <a:lstStyle/>
                    <a:p>
                      <a:endParaRPr lang="en-US" sz="1000"/>
                    </a:p>
                  </a:txBody>
                  <a:tcPr/>
                </a:tc>
                <a:tc>
                  <a:txBody>
                    <a:bodyPr/>
                    <a:lstStyle/>
                    <a:p>
                      <a:r>
                        <a:rPr lang="en-US" sz="1000" dirty="0"/>
                        <a:t>The Foolish Rich Man (12:16-21)</a:t>
                      </a:r>
                    </a:p>
                  </a:txBody>
                  <a:tcPr/>
                </a:tc>
                <a:extLst>
                  <a:ext uri="{0D108BD9-81ED-4DB2-BD59-A6C34878D82A}">
                    <a16:rowId xmlns:a16="http://schemas.microsoft.com/office/drawing/2014/main" val="10004"/>
                  </a:ext>
                </a:extLst>
              </a:tr>
              <a:tr h="370840">
                <a:tc>
                  <a:txBody>
                    <a:bodyPr/>
                    <a:lstStyle/>
                    <a:p>
                      <a:r>
                        <a:rPr lang="en-US" sz="1000" dirty="0"/>
                        <a:t>The Leaven (13:33)</a:t>
                      </a:r>
                    </a:p>
                  </a:txBody>
                  <a:tcPr/>
                </a:tc>
                <a:tc>
                  <a:txBody>
                    <a:bodyPr/>
                    <a:lstStyle/>
                    <a:p>
                      <a:endParaRPr lang="en-US" sz="1000"/>
                    </a:p>
                  </a:txBody>
                  <a:tcPr/>
                </a:tc>
                <a:tc>
                  <a:txBody>
                    <a:bodyPr/>
                    <a:lstStyle/>
                    <a:p>
                      <a:r>
                        <a:rPr lang="en-US" sz="1000" dirty="0"/>
                        <a:t>The Barren Fig Tree (13:6-9)</a:t>
                      </a:r>
                    </a:p>
                  </a:txBody>
                  <a:tcPr/>
                </a:tc>
                <a:extLst>
                  <a:ext uri="{0D108BD9-81ED-4DB2-BD59-A6C34878D82A}">
                    <a16:rowId xmlns:a16="http://schemas.microsoft.com/office/drawing/2014/main" val="10005"/>
                  </a:ext>
                </a:extLst>
              </a:tr>
              <a:tr h="370840">
                <a:tc>
                  <a:txBody>
                    <a:bodyPr/>
                    <a:lstStyle/>
                    <a:p>
                      <a:r>
                        <a:rPr lang="en-US" sz="1000" dirty="0"/>
                        <a:t>The Hidden Treasure and the Pearl of Great Price (13:44-46)</a:t>
                      </a:r>
                    </a:p>
                  </a:txBody>
                  <a:tcPr/>
                </a:tc>
                <a:tc>
                  <a:txBody>
                    <a:bodyPr/>
                    <a:lstStyle/>
                    <a:p>
                      <a:endParaRPr lang="en-US" sz="1000" dirty="0"/>
                    </a:p>
                  </a:txBody>
                  <a:tcPr/>
                </a:tc>
                <a:tc>
                  <a:txBody>
                    <a:bodyPr/>
                    <a:lstStyle/>
                    <a:p>
                      <a:r>
                        <a:rPr lang="en-US" sz="1000" dirty="0"/>
                        <a:t>The</a:t>
                      </a:r>
                      <a:r>
                        <a:rPr lang="en-US" sz="1000" baseline="0" dirty="0"/>
                        <a:t> Chief Seats (14:7-11)</a:t>
                      </a:r>
                      <a:endParaRPr lang="en-US" sz="1000" dirty="0"/>
                    </a:p>
                  </a:txBody>
                  <a:tcPr/>
                </a:tc>
                <a:extLst>
                  <a:ext uri="{0D108BD9-81ED-4DB2-BD59-A6C34878D82A}">
                    <a16:rowId xmlns:a16="http://schemas.microsoft.com/office/drawing/2014/main" val="10006"/>
                  </a:ext>
                </a:extLst>
              </a:tr>
              <a:tr h="370840">
                <a:tc>
                  <a:txBody>
                    <a:bodyPr/>
                    <a:lstStyle/>
                    <a:p>
                      <a:r>
                        <a:rPr lang="en-US" sz="1000" dirty="0"/>
                        <a:t>The draw-net (13:47-50)</a:t>
                      </a:r>
                    </a:p>
                  </a:txBody>
                  <a:tcPr/>
                </a:tc>
                <a:tc>
                  <a:txBody>
                    <a:bodyPr/>
                    <a:lstStyle/>
                    <a:p>
                      <a:endParaRPr lang="en-US" sz="1000" dirty="0"/>
                    </a:p>
                  </a:txBody>
                  <a:tcPr/>
                </a:tc>
                <a:tc>
                  <a:txBody>
                    <a:bodyPr/>
                    <a:lstStyle/>
                    <a:p>
                      <a:r>
                        <a:rPr lang="en-US" sz="1000" dirty="0"/>
                        <a:t>The</a:t>
                      </a:r>
                      <a:r>
                        <a:rPr lang="en-US" sz="1000" baseline="0" dirty="0"/>
                        <a:t> Great Supper (14:16-24)</a:t>
                      </a:r>
                      <a:endParaRPr lang="en-US" sz="1000" dirty="0"/>
                    </a:p>
                  </a:txBody>
                  <a:tcPr/>
                </a:tc>
                <a:extLst>
                  <a:ext uri="{0D108BD9-81ED-4DB2-BD59-A6C34878D82A}">
                    <a16:rowId xmlns:a16="http://schemas.microsoft.com/office/drawing/2014/main" val="10007"/>
                  </a:ext>
                </a:extLst>
              </a:tr>
              <a:tr h="370840">
                <a:tc>
                  <a:txBody>
                    <a:bodyPr/>
                    <a:lstStyle/>
                    <a:p>
                      <a:r>
                        <a:rPr lang="en-US" sz="1000" dirty="0"/>
                        <a:t>The Householder (13:51-52)</a:t>
                      </a:r>
                    </a:p>
                  </a:txBody>
                  <a:tcPr/>
                </a:tc>
                <a:tc>
                  <a:txBody>
                    <a:bodyPr/>
                    <a:lstStyle/>
                    <a:p>
                      <a:endParaRPr lang="en-US" sz="1000" dirty="0"/>
                    </a:p>
                  </a:txBody>
                  <a:tcPr/>
                </a:tc>
                <a:tc>
                  <a:txBody>
                    <a:bodyPr/>
                    <a:lstStyle/>
                    <a:p>
                      <a:r>
                        <a:rPr lang="en-US" sz="1000" dirty="0"/>
                        <a:t>The Uncompleted Tower</a:t>
                      </a:r>
                      <a:r>
                        <a:rPr lang="en-US" sz="1000" baseline="0" dirty="0"/>
                        <a:t> and the King’s Warfare (14:28-33)</a:t>
                      </a:r>
                      <a:endParaRPr lang="en-US" sz="1000" dirty="0"/>
                    </a:p>
                  </a:txBody>
                  <a:tcPr/>
                </a:tc>
                <a:extLst>
                  <a:ext uri="{0D108BD9-81ED-4DB2-BD59-A6C34878D82A}">
                    <a16:rowId xmlns:a16="http://schemas.microsoft.com/office/drawing/2014/main" val="10008"/>
                  </a:ext>
                </a:extLst>
              </a:tr>
              <a:tr h="370840">
                <a:tc>
                  <a:txBody>
                    <a:bodyPr/>
                    <a:lstStyle/>
                    <a:p>
                      <a:r>
                        <a:rPr lang="en-US" sz="1000" dirty="0"/>
                        <a:t>The Unmerciful Servant (18:23-35)</a:t>
                      </a:r>
                    </a:p>
                  </a:txBody>
                  <a:tcPr/>
                </a:tc>
                <a:tc>
                  <a:txBody>
                    <a:bodyPr/>
                    <a:lstStyle/>
                    <a:p>
                      <a:endParaRPr lang="en-US" sz="1000" dirty="0"/>
                    </a:p>
                  </a:txBody>
                  <a:tcPr/>
                </a:tc>
                <a:tc>
                  <a:txBody>
                    <a:bodyPr/>
                    <a:lstStyle/>
                    <a:p>
                      <a:r>
                        <a:rPr lang="en-US" sz="1000" dirty="0"/>
                        <a:t>The</a:t>
                      </a:r>
                      <a:r>
                        <a:rPr lang="en-US" sz="1000" baseline="0" dirty="0"/>
                        <a:t> Lost Sheep (15:3-7)</a:t>
                      </a:r>
                      <a:endParaRPr lang="en-US" sz="1000" dirty="0"/>
                    </a:p>
                  </a:txBody>
                  <a:tcPr/>
                </a:tc>
                <a:extLst>
                  <a:ext uri="{0D108BD9-81ED-4DB2-BD59-A6C34878D82A}">
                    <a16:rowId xmlns:a16="http://schemas.microsoft.com/office/drawing/2014/main" val="10009"/>
                  </a:ext>
                </a:extLst>
              </a:tr>
              <a:tr h="370840">
                <a:tc>
                  <a:txBody>
                    <a:bodyPr/>
                    <a:lstStyle/>
                    <a:p>
                      <a:r>
                        <a:rPr lang="en-US" sz="1000" dirty="0"/>
                        <a:t>The Laborers in the Vineyard (20:1-16)</a:t>
                      </a:r>
                    </a:p>
                  </a:txBody>
                  <a:tcPr/>
                </a:tc>
                <a:tc>
                  <a:txBody>
                    <a:bodyPr/>
                    <a:lstStyle/>
                    <a:p>
                      <a:endParaRPr lang="en-US" sz="1000" dirty="0"/>
                    </a:p>
                  </a:txBody>
                  <a:tcPr/>
                </a:tc>
                <a:tc>
                  <a:txBody>
                    <a:bodyPr/>
                    <a:lstStyle/>
                    <a:p>
                      <a:r>
                        <a:rPr lang="en-US" sz="1000" dirty="0"/>
                        <a:t>The</a:t>
                      </a:r>
                      <a:r>
                        <a:rPr lang="en-US" sz="1000" baseline="0" dirty="0"/>
                        <a:t> Lost Coin (15:8-10)</a:t>
                      </a:r>
                      <a:endParaRPr lang="en-US" sz="1000" dirty="0"/>
                    </a:p>
                  </a:txBody>
                  <a:tcPr/>
                </a:tc>
                <a:extLst>
                  <a:ext uri="{0D108BD9-81ED-4DB2-BD59-A6C34878D82A}">
                    <a16:rowId xmlns:a16="http://schemas.microsoft.com/office/drawing/2014/main" val="10010"/>
                  </a:ext>
                </a:extLst>
              </a:tr>
              <a:tr h="370840">
                <a:tc>
                  <a:txBody>
                    <a:bodyPr/>
                    <a:lstStyle/>
                    <a:p>
                      <a:r>
                        <a:rPr lang="en-US" sz="1000" dirty="0"/>
                        <a:t>The Two Sons (21:28-31)</a:t>
                      </a:r>
                    </a:p>
                  </a:txBody>
                  <a:tcPr/>
                </a:tc>
                <a:tc>
                  <a:txBody>
                    <a:bodyPr/>
                    <a:lstStyle/>
                    <a:p>
                      <a:endParaRPr lang="en-US" sz="1000" dirty="0"/>
                    </a:p>
                  </a:txBody>
                  <a:tcPr/>
                </a:tc>
                <a:tc>
                  <a:txBody>
                    <a:bodyPr/>
                    <a:lstStyle/>
                    <a:p>
                      <a:r>
                        <a:rPr lang="en-US" sz="1000" dirty="0"/>
                        <a:t>The Lost</a:t>
                      </a:r>
                      <a:r>
                        <a:rPr lang="en-US" sz="1000" baseline="0" dirty="0"/>
                        <a:t> Prodigal Son (15:11-32)</a:t>
                      </a:r>
                      <a:endParaRPr lang="en-US" sz="1000" dirty="0"/>
                    </a:p>
                  </a:txBody>
                  <a:tcPr/>
                </a:tc>
                <a:extLst>
                  <a:ext uri="{0D108BD9-81ED-4DB2-BD59-A6C34878D82A}">
                    <a16:rowId xmlns:a16="http://schemas.microsoft.com/office/drawing/2014/main" val="10011"/>
                  </a:ext>
                </a:extLst>
              </a:tr>
              <a:tr h="370840">
                <a:tc>
                  <a:txBody>
                    <a:bodyPr/>
                    <a:lstStyle/>
                    <a:p>
                      <a:r>
                        <a:rPr lang="en-US" sz="1000" dirty="0"/>
                        <a:t>The Wicked Husbandmen (21:33-46)</a:t>
                      </a:r>
                    </a:p>
                  </a:txBody>
                  <a:tcPr/>
                </a:tc>
                <a:tc>
                  <a:txBody>
                    <a:bodyPr/>
                    <a:lstStyle/>
                    <a:p>
                      <a:endParaRPr lang="en-US" sz="1000" dirty="0"/>
                    </a:p>
                  </a:txBody>
                  <a:tcPr/>
                </a:tc>
                <a:tc>
                  <a:txBody>
                    <a:bodyPr/>
                    <a:lstStyle/>
                    <a:p>
                      <a:r>
                        <a:rPr lang="en-US" sz="1000" dirty="0"/>
                        <a:t>The Unjust Steward (16:19-31)</a:t>
                      </a:r>
                    </a:p>
                  </a:txBody>
                  <a:tcPr/>
                </a:tc>
                <a:extLst>
                  <a:ext uri="{0D108BD9-81ED-4DB2-BD59-A6C34878D82A}">
                    <a16:rowId xmlns:a16="http://schemas.microsoft.com/office/drawing/2014/main" val="10012"/>
                  </a:ext>
                </a:extLst>
              </a:tr>
              <a:tr h="370840">
                <a:tc>
                  <a:txBody>
                    <a:bodyPr/>
                    <a:lstStyle/>
                    <a:p>
                      <a:r>
                        <a:rPr lang="en-US" sz="1000" dirty="0"/>
                        <a:t>The Royal Marriage(22:1-14)</a:t>
                      </a:r>
                    </a:p>
                  </a:txBody>
                  <a:tcPr/>
                </a:tc>
                <a:tc>
                  <a:txBody>
                    <a:bodyPr/>
                    <a:lstStyle/>
                    <a:p>
                      <a:endParaRPr lang="en-US" sz="1000" dirty="0"/>
                    </a:p>
                  </a:txBody>
                  <a:tcPr/>
                </a:tc>
                <a:tc>
                  <a:txBody>
                    <a:bodyPr/>
                    <a:lstStyle/>
                    <a:p>
                      <a:r>
                        <a:rPr lang="en-US" sz="1000" dirty="0"/>
                        <a:t>The</a:t>
                      </a:r>
                      <a:r>
                        <a:rPr lang="en-US" sz="1000" baseline="0" dirty="0"/>
                        <a:t> Rich Man and Lazarus (18:1-8)</a:t>
                      </a:r>
                      <a:endParaRPr lang="en-US" sz="1000" dirty="0"/>
                    </a:p>
                  </a:txBody>
                  <a:tcPr/>
                </a:tc>
                <a:extLst>
                  <a:ext uri="{0D108BD9-81ED-4DB2-BD59-A6C34878D82A}">
                    <a16:rowId xmlns:a16="http://schemas.microsoft.com/office/drawing/2014/main" val="10013"/>
                  </a:ext>
                </a:extLst>
              </a:tr>
              <a:tr h="370840">
                <a:tc>
                  <a:txBody>
                    <a:bodyPr/>
                    <a:lstStyle/>
                    <a:p>
                      <a:r>
                        <a:rPr lang="en-US" sz="1000" dirty="0"/>
                        <a:t>The 10 Virgins (25:1-13)</a:t>
                      </a:r>
                    </a:p>
                  </a:txBody>
                  <a:tcPr/>
                </a:tc>
                <a:tc>
                  <a:txBody>
                    <a:bodyPr/>
                    <a:lstStyle/>
                    <a:p>
                      <a:endParaRPr lang="en-US" sz="1000"/>
                    </a:p>
                  </a:txBody>
                  <a:tcPr/>
                </a:tc>
                <a:tc>
                  <a:txBody>
                    <a:bodyPr/>
                    <a:lstStyle/>
                    <a:p>
                      <a:r>
                        <a:rPr lang="en-US" sz="1000" dirty="0"/>
                        <a:t>The</a:t>
                      </a:r>
                      <a:r>
                        <a:rPr lang="en-US" sz="1000" baseline="0" dirty="0"/>
                        <a:t> Pharisee and the Publican (18:9-14)</a:t>
                      </a:r>
                      <a:endParaRPr lang="en-US" sz="1000" dirty="0"/>
                    </a:p>
                  </a:txBody>
                  <a:tcPr/>
                </a:tc>
                <a:extLst>
                  <a:ext uri="{0D108BD9-81ED-4DB2-BD59-A6C34878D82A}">
                    <a16:rowId xmlns:a16="http://schemas.microsoft.com/office/drawing/2014/main" val="10014"/>
                  </a:ext>
                </a:extLst>
              </a:tr>
              <a:tr h="370840">
                <a:tc>
                  <a:txBody>
                    <a:bodyPr/>
                    <a:lstStyle/>
                    <a:p>
                      <a:r>
                        <a:rPr lang="en-US" sz="1000" dirty="0"/>
                        <a:t>The Talents 25:14-30)</a:t>
                      </a:r>
                    </a:p>
                  </a:txBody>
                  <a:tcPr/>
                </a:tc>
                <a:tc>
                  <a:txBody>
                    <a:bodyPr/>
                    <a:lstStyle/>
                    <a:p>
                      <a:endParaRPr lang="en-US" sz="1000" dirty="0"/>
                    </a:p>
                  </a:txBody>
                  <a:tcPr/>
                </a:tc>
                <a:tc>
                  <a:txBody>
                    <a:bodyPr/>
                    <a:lstStyle/>
                    <a:p>
                      <a:r>
                        <a:rPr lang="en-US" sz="1000" dirty="0"/>
                        <a:t>The</a:t>
                      </a:r>
                      <a:r>
                        <a:rPr lang="en-US" sz="1000" baseline="0" dirty="0"/>
                        <a:t> Pounds (19:12-27)</a:t>
                      </a:r>
                      <a:endParaRPr lang="en-US" sz="1000" dirty="0"/>
                    </a:p>
                  </a:txBody>
                  <a:tcPr/>
                </a:tc>
                <a:extLst>
                  <a:ext uri="{0D108BD9-81ED-4DB2-BD59-A6C34878D82A}">
                    <a16:rowId xmlns:a16="http://schemas.microsoft.com/office/drawing/2014/main" val="10015"/>
                  </a:ext>
                </a:extLst>
              </a:tr>
              <a:tr h="370840">
                <a:tc>
                  <a:txBody>
                    <a:bodyPr/>
                    <a:lstStyle/>
                    <a:p>
                      <a:r>
                        <a:rPr lang="en-US" sz="1000" dirty="0"/>
                        <a:t>The Sheep and the Goats (25:31-46)</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16"/>
                  </a:ext>
                </a:extLst>
              </a:tr>
            </a:tbl>
          </a:graphicData>
        </a:graphic>
      </p:graphicFrame>
      <p:sp>
        <p:nvSpPr>
          <p:cNvPr id="5" name="Rectangle 4"/>
          <p:cNvSpPr/>
          <p:nvPr/>
        </p:nvSpPr>
        <p:spPr>
          <a:xfrm>
            <a:off x="4724400" y="4876800"/>
            <a:ext cx="2819400" cy="1477328"/>
          </a:xfrm>
          <a:prstGeom prst="rect">
            <a:avLst/>
          </a:prstGeom>
          <a:solidFill>
            <a:schemeClr val="bg1"/>
          </a:solidFill>
          <a:ln>
            <a:solidFill>
              <a:schemeClr val="tx1"/>
            </a:solidFill>
          </a:ln>
          <a:effectLst>
            <a:outerShdw blurRad="50800" dist="38100" algn="l" rotWithShape="0">
              <a:prstClr val="black">
                <a:alpha val="40000"/>
              </a:prstClr>
            </a:outerShdw>
          </a:effectLst>
        </p:spPr>
        <p:txBody>
          <a:bodyPr wrap="square">
            <a:spAutoFit/>
          </a:bodyPr>
          <a:lstStyle/>
          <a:p>
            <a:r>
              <a:rPr lang="en-US" dirty="0"/>
              <a:t>John has no true parables but presents two allegories: the good shepherd (John 10:1–16) and the vine and the branches (15:17). (1)</a:t>
            </a:r>
          </a:p>
        </p:txBody>
      </p:sp>
      <p:sp>
        <p:nvSpPr>
          <p:cNvPr id="6" name="Rectangle 5"/>
          <p:cNvSpPr/>
          <p:nvPr/>
        </p:nvSpPr>
        <p:spPr>
          <a:xfrm>
            <a:off x="4724401" y="1981201"/>
            <a:ext cx="2803585" cy="646331"/>
          </a:xfrm>
          <a:prstGeom prst="rect">
            <a:avLst/>
          </a:prstGeom>
          <a:solidFill>
            <a:schemeClr val="bg1"/>
          </a:solidFill>
          <a:ln w="38100">
            <a:solidFill>
              <a:schemeClr val="tx1"/>
            </a:solidFill>
          </a:ln>
          <a:effectLst/>
        </p:spPr>
        <p:txBody>
          <a:bodyPr wrap="square">
            <a:spAutoFit/>
          </a:bodyPr>
          <a:lstStyle/>
          <a:p>
            <a:pPr algn="ctr"/>
            <a:r>
              <a:rPr lang="en-US" dirty="0"/>
              <a:t>Parables in the </a:t>
            </a:r>
          </a:p>
          <a:p>
            <a:pPr algn="ctr"/>
            <a:r>
              <a:rPr lang="en-US" dirty="0"/>
              <a:t>New Testament</a:t>
            </a:r>
          </a:p>
        </p:txBody>
      </p:sp>
      <p:sp>
        <p:nvSpPr>
          <p:cNvPr id="7" name="Rectangle 6"/>
          <p:cNvSpPr/>
          <p:nvPr/>
        </p:nvSpPr>
        <p:spPr>
          <a:xfrm>
            <a:off x="1752600" y="6477000"/>
            <a:ext cx="2844048" cy="230832"/>
          </a:xfrm>
          <a:prstGeom prst="rect">
            <a:avLst/>
          </a:prstGeom>
        </p:spPr>
        <p:txBody>
          <a:bodyPr wrap="none">
            <a:spAutoFit/>
          </a:bodyPr>
          <a:lstStyle/>
          <a:p>
            <a:r>
              <a:rPr lang="en-US" sz="900" dirty="0"/>
              <a:t>Listed in </a:t>
            </a:r>
            <a:r>
              <a:rPr lang="en-US" sz="900" i="1" dirty="0"/>
              <a:t>of Pigs, Pearls, and Prodigals </a:t>
            </a:r>
            <a:r>
              <a:rPr lang="en-US" sz="900" dirty="0"/>
              <a:t> by John </a:t>
            </a:r>
            <a:r>
              <a:rPr lang="en-US" sz="900" dirty="0" err="1"/>
              <a:t>Bytheway</a:t>
            </a:r>
            <a:endParaRPr lang="en-US" sz="9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65532"/>
            <a:ext cx="5029200" cy="2677656"/>
          </a:xfrm>
          <a:prstGeom prst="rect">
            <a:avLst/>
          </a:prstGeom>
          <a:ln>
            <a:solidFill>
              <a:schemeClr val="tx1"/>
            </a:solidFill>
          </a:ln>
        </p:spPr>
        <p:txBody>
          <a:bodyPr wrap="square">
            <a:spAutoFit/>
          </a:bodyPr>
          <a:lstStyle/>
          <a:p>
            <a:r>
              <a:rPr lang="en-US" sz="1200" b="1" dirty="0"/>
              <a:t>Leaven Matthew 13:33</a:t>
            </a:r>
          </a:p>
          <a:p>
            <a:r>
              <a:rPr lang="en-US" sz="1200" dirty="0"/>
              <a:t>“For the works of this example, see the Book of Mormon coming forth out of the treasure of the heart. Also the covenants given to the Latter-day Saints [the Doctrine and Covenants], also the translation of the Bible—thus bringing forth out of the heart things new and old, thus answering to three measures of meal undergoing the purifying touch by a revelation of Jesus Christ, … which will answer to the leaven which leavened the whole lump” (</a:t>
            </a:r>
            <a:r>
              <a:rPr lang="en-US" sz="1200" i="1" dirty="0"/>
              <a:t>Teachings: Joseph Smith,</a:t>
            </a:r>
            <a:r>
              <a:rPr lang="en-US" sz="1200" dirty="0"/>
              <a:t> 302–3).</a:t>
            </a:r>
          </a:p>
          <a:p>
            <a:endParaRPr lang="en-US" sz="1200" dirty="0"/>
          </a:p>
          <a:p>
            <a:r>
              <a:rPr lang="en-US" sz="1200" b="1" dirty="0"/>
              <a:t>Bread, </a:t>
            </a:r>
            <a:r>
              <a:rPr lang="en-US" sz="1200" dirty="0"/>
              <a:t>along with water, was considered an essential of life. Except for the Sabbath, all mornings began with the women grinding wheat. Each family ad a courtyard oven for baking bread. Bread was often dipped in olive oil or pureed legumes, or used as a spoon to scoop up and eat other food. Joel Kauffman (</a:t>
            </a:r>
            <a:r>
              <a:rPr lang="en-US" sz="1200" i="1" dirty="0"/>
              <a:t>Nazareth Jesus Knew, </a:t>
            </a:r>
            <a:r>
              <a:rPr lang="en-US" sz="1200" dirty="0"/>
              <a:t>28)</a:t>
            </a:r>
          </a:p>
        </p:txBody>
      </p:sp>
      <p:sp>
        <p:nvSpPr>
          <p:cNvPr id="3" name="Rectangle 2"/>
          <p:cNvSpPr/>
          <p:nvPr/>
        </p:nvSpPr>
        <p:spPr>
          <a:xfrm>
            <a:off x="5032310" y="7400"/>
            <a:ext cx="4114800" cy="4662815"/>
          </a:xfrm>
          <a:prstGeom prst="rect">
            <a:avLst/>
          </a:prstGeom>
          <a:ln>
            <a:solidFill>
              <a:schemeClr val="tx1"/>
            </a:solidFill>
          </a:ln>
        </p:spPr>
        <p:txBody>
          <a:bodyPr wrap="square">
            <a:spAutoFit/>
          </a:bodyPr>
          <a:lstStyle/>
          <a:p>
            <a:r>
              <a:rPr lang="en-US" sz="1100" b="1" dirty="0"/>
              <a:t>Treasures and Pearl of Great Price Matthew 13:44-46</a:t>
            </a:r>
          </a:p>
          <a:p>
            <a:r>
              <a:rPr lang="en-US" sz="1100" dirty="0"/>
              <a:t>Through its entire history, Palestine has been a land where its inhabitants have often buried treasure in its ground. Foreign foes have many times swept through the land to plunder.</a:t>
            </a:r>
          </a:p>
          <a:p>
            <a:r>
              <a:rPr lang="en-US" sz="1100" dirty="0"/>
              <a:t>Many times have valuable possessions been buried in secret places. This was often done by men before leaving for battle, or before going on a long journey. If they returned safely they would be able to reclaim their buried treasure. But if they died in battle, or for any other reason failed to return, the place where the valuables were hidden would remain a lost secret. Because of this situation, there always has been a looking for hidden treasure by certain people all over the Holy Land  Fred H. Wight(Manners and Customs, 249) found in </a:t>
            </a:r>
            <a:r>
              <a:rPr lang="en-US" sz="1100" i="1" dirty="0"/>
              <a:t>Of Pigs, Pearls &amp; Prodigals </a:t>
            </a:r>
            <a:r>
              <a:rPr lang="en-US" sz="1100" dirty="0"/>
              <a:t> by John </a:t>
            </a:r>
            <a:r>
              <a:rPr lang="en-US" sz="1100" dirty="0" err="1"/>
              <a:t>Bytheway</a:t>
            </a:r>
            <a:endParaRPr lang="en-US" sz="1100" dirty="0"/>
          </a:p>
          <a:p>
            <a:endParaRPr lang="en-US" sz="1100" dirty="0"/>
          </a:p>
          <a:p>
            <a:r>
              <a:rPr lang="en-US" sz="1100" b="1" dirty="0"/>
              <a:t>Rabbinic law of the time: </a:t>
            </a:r>
            <a:r>
              <a:rPr lang="en-US" sz="1100" dirty="0"/>
              <a:t>If one finds a treasure on another’s property, he cannot take it on the spot but must purchase the land in order to obtain the treasure. This man, then, purchased the field and obtained title to the land. In other words, he did not receive the gospel outside the covenant; instead, be became a legal member of the Church (Understanding the Parable, 43 by Jay A. and Donald W. Parry</a:t>
            </a:r>
          </a:p>
          <a:p>
            <a:endParaRPr lang="en-US" sz="1100" dirty="0"/>
          </a:p>
          <a:p>
            <a:r>
              <a:rPr lang="en-US" sz="1100" b="1" dirty="0"/>
              <a:t>Pearls</a:t>
            </a:r>
            <a:r>
              <a:rPr lang="en-US" sz="1100" dirty="0"/>
              <a:t> were the costliest of gems, and wealthy people purchased them as investments. The Talmud </a:t>
            </a:r>
            <a:r>
              <a:rPr lang="en-US" sz="1100" dirty="0" err="1"/>
              <a:t>speks</a:t>
            </a:r>
            <a:r>
              <a:rPr lang="en-US" sz="1100" dirty="0"/>
              <a:t> of pearls as being beyond price. The Egyptians actually worshiped them. John refers them in Rev. 21:21 as in the vision of the heavenly city revealed gates that are giant pearls.</a:t>
            </a:r>
          </a:p>
        </p:txBody>
      </p:sp>
      <p:sp>
        <p:nvSpPr>
          <p:cNvPr id="4" name="Rectangle 3"/>
          <p:cNvSpPr/>
          <p:nvPr/>
        </p:nvSpPr>
        <p:spPr>
          <a:xfrm>
            <a:off x="23180" y="2865203"/>
            <a:ext cx="5029200" cy="1200329"/>
          </a:xfrm>
          <a:prstGeom prst="rect">
            <a:avLst/>
          </a:prstGeom>
          <a:ln>
            <a:solidFill>
              <a:schemeClr val="tx1"/>
            </a:solidFill>
          </a:ln>
        </p:spPr>
        <p:txBody>
          <a:bodyPr wrap="square">
            <a:spAutoFit/>
          </a:bodyPr>
          <a:lstStyle/>
          <a:p>
            <a:r>
              <a:rPr lang="en-US" sz="1200" b="1" dirty="0"/>
              <a:t>Mustard Seed Matthew 13:31-32</a:t>
            </a:r>
          </a:p>
          <a:p>
            <a:r>
              <a:rPr lang="en-US" sz="1200" dirty="0"/>
              <a:t>Jesus compares it to a tiny mustard seed that grows into a plant large enough for a bird to build its nest. Jesus’ audiences also knew that mustard plants would appear as a splotch of yellow on a hillside one day, and quickly spread across the entire hill, cloaking it with a brilliant yellow. In this annual act of nature, listeners could envision the spread of god’s kingdom. </a:t>
            </a:r>
          </a:p>
        </p:txBody>
      </p:sp>
      <p:sp>
        <p:nvSpPr>
          <p:cNvPr id="5" name="Rectangle 4"/>
          <p:cNvSpPr/>
          <p:nvPr/>
        </p:nvSpPr>
        <p:spPr>
          <a:xfrm>
            <a:off x="23180" y="7400"/>
            <a:ext cx="5029200" cy="2862322"/>
          </a:xfrm>
          <a:prstGeom prst="rect">
            <a:avLst/>
          </a:prstGeom>
          <a:ln>
            <a:solidFill>
              <a:schemeClr val="tx1"/>
            </a:solidFill>
          </a:ln>
        </p:spPr>
        <p:txBody>
          <a:bodyPr wrap="square">
            <a:spAutoFit/>
          </a:bodyPr>
          <a:lstStyle/>
          <a:p>
            <a:r>
              <a:rPr lang="en-US" sz="1200" b="1" dirty="0"/>
              <a:t>Wheat and Tares Matthew 13:36-43</a:t>
            </a:r>
          </a:p>
          <a:p>
            <a:r>
              <a:rPr lang="en-US" sz="1200" dirty="0"/>
              <a:t>Tares occurs in the New Testament only in this one parable. The Greek word </a:t>
            </a:r>
            <a:r>
              <a:rPr lang="en-US" sz="1200" i="1" dirty="0" err="1"/>
              <a:t>zizanion</a:t>
            </a:r>
            <a:r>
              <a:rPr lang="en-US" sz="1200" i="1" dirty="0"/>
              <a:t>,</a:t>
            </a:r>
            <a:r>
              <a:rPr lang="en-US" sz="1200" dirty="0"/>
              <a:t> translated as ‘tares,’ is said to come from a Semitic root and refers to weeds in grain . Most assume it is the somewhat poisonous bearded darnel, or weed grass (Ogden and Skinner, </a:t>
            </a:r>
            <a:r>
              <a:rPr lang="en-US" sz="1200" i="1" dirty="0"/>
              <a:t>Verse by Verse, </a:t>
            </a:r>
            <a:r>
              <a:rPr lang="en-US" sz="1200" dirty="0"/>
              <a:t>219-92)</a:t>
            </a:r>
          </a:p>
          <a:p>
            <a:endParaRPr lang="en-US" sz="1200" dirty="0"/>
          </a:p>
          <a:p>
            <a:r>
              <a:rPr lang="en-US" sz="1200" dirty="0"/>
              <a:t>If there are dandelions among the wheat, it’s easy to tell the good and bad pants apart. But tares look like wheat in their early stages of growth. The roots of the two plants often grow together and intertwine, making it difficult to remove the tares without damaging the wheat.  [planted in spring, grown in summer and harvested in fall] </a:t>
            </a:r>
            <a:r>
              <a:rPr lang="en-US" sz="1200" i="1" dirty="0"/>
              <a:t>Of Pigs, Pearls &amp; Prodigals </a:t>
            </a:r>
            <a:r>
              <a:rPr lang="en-US" sz="1200" dirty="0"/>
              <a:t> by John </a:t>
            </a:r>
            <a:r>
              <a:rPr lang="en-US" sz="1200" dirty="0" err="1"/>
              <a:t>Bytheway</a:t>
            </a:r>
            <a:r>
              <a:rPr lang="en-US" sz="1200" dirty="0"/>
              <a:t> p. 20-21</a:t>
            </a:r>
          </a:p>
          <a:p>
            <a:r>
              <a:rPr lang="en-US" sz="1200" b="1" dirty="0"/>
              <a:t>Parallels:    Son of Man = The sower; Field= the world; Good seed= children of the kingdom; the enemy = the devil; harvest = end of world; Reapers = angels</a:t>
            </a:r>
          </a:p>
        </p:txBody>
      </p:sp>
      <p:sp>
        <p:nvSpPr>
          <p:cNvPr id="6" name="Rectangle 5"/>
          <p:cNvSpPr/>
          <p:nvPr/>
        </p:nvSpPr>
        <p:spPr>
          <a:xfrm>
            <a:off x="5018168" y="4670215"/>
            <a:ext cx="4114800" cy="1754326"/>
          </a:xfrm>
          <a:prstGeom prst="rect">
            <a:avLst/>
          </a:prstGeom>
          <a:ln>
            <a:solidFill>
              <a:schemeClr val="tx1"/>
            </a:solidFill>
          </a:ln>
        </p:spPr>
        <p:txBody>
          <a:bodyPr wrap="square">
            <a:spAutoFit/>
          </a:bodyPr>
          <a:lstStyle/>
          <a:p>
            <a:r>
              <a:rPr lang="en-US" sz="1200" b="1" dirty="0"/>
              <a:t>Draw-nets Matthew 13:47-50</a:t>
            </a:r>
          </a:p>
          <a:p>
            <a:r>
              <a:rPr lang="en-US" sz="1200" dirty="0"/>
              <a:t>This way of fishing illustrates the value of co-operative effort. A number of men will work together. Some of them will row the boats, some will pull the rope with great strength, and some will throw stones or in other ways seek to keep the fish from getting away by frightening them. As they get close to the shore, the edges of the net are held, and it is dragged to land and the fish must be seized. Afterward the fish caught are sorted. Fred h. Wight (</a:t>
            </a:r>
            <a:r>
              <a:rPr lang="en-US" sz="1200" i="1" dirty="0"/>
              <a:t>Manners and Customs</a:t>
            </a:r>
            <a:r>
              <a:rPr lang="en-US" sz="1200" dirty="0"/>
              <a:t>, 216)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3"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211" y="6473222"/>
            <a:ext cx="3962400" cy="307777"/>
          </a:xfrm>
          <a:prstGeom prst="rect">
            <a:avLst/>
          </a:prstGeom>
          <a:noFill/>
        </p:spPr>
        <p:txBody>
          <a:bodyPr wrap="square" rtlCol="0">
            <a:spAutoFit/>
          </a:bodyPr>
          <a:lstStyle/>
          <a:p>
            <a:r>
              <a:rPr lang="en-US" sz="1400" dirty="0">
                <a:solidFill>
                  <a:schemeClr val="bg1"/>
                </a:solidFill>
              </a:rPr>
              <a:t>Matthew 13:10-13</a:t>
            </a:r>
          </a:p>
        </p:txBody>
      </p:sp>
      <p:sp>
        <p:nvSpPr>
          <p:cNvPr id="4" name="TextBox 3"/>
          <p:cNvSpPr txBox="1"/>
          <p:nvPr/>
        </p:nvSpPr>
        <p:spPr>
          <a:xfrm>
            <a:off x="1524001" y="0"/>
            <a:ext cx="9144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Why Parables?</a:t>
            </a:r>
          </a:p>
        </p:txBody>
      </p:sp>
      <p:sp>
        <p:nvSpPr>
          <p:cNvPr id="51" name="Rectangle 50"/>
          <p:cNvSpPr/>
          <p:nvPr/>
        </p:nvSpPr>
        <p:spPr>
          <a:xfrm>
            <a:off x="1981200" y="1676400"/>
            <a:ext cx="5181600" cy="2677656"/>
          </a:xfrm>
          <a:prstGeom prst="rect">
            <a:avLst/>
          </a:prstGeom>
        </p:spPr>
        <p:txBody>
          <a:bodyPr wrap="square">
            <a:spAutoFit/>
          </a:bodyPr>
          <a:lstStyle/>
          <a:p>
            <a:r>
              <a:rPr lang="en-US" sz="2800" dirty="0">
                <a:solidFill>
                  <a:schemeClr val="bg1"/>
                </a:solidFill>
              </a:rPr>
              <a:t>Parables revealed the mysteries or truths of the kingdom of heaven to those who were ready to receive them, while hiding the meaning from those who were spiritually unprepared. </a:t>
            </a:r>
          </a:p>
        </p:txBody>
      </p:sp>
      <p:grpSp>
        <p:nvGrpSpPr>
          <p:cNvPr id="91" name="Group 90"/>
          <p:cNvGrpSpPr/>
          <p:nvPr/>
        </p:nvGrpSpPr>
        <p:grpSpPr>
          <a:xfrm>
            <a:off x="7271659" y="1903444"/>
            <a:ext cx="3396343" cy="3770103"/>
            <a:chOff x="4876800" y="2667000"/>
            <a:chExt cx="2819400" cy="3267805"/>
          </a:xfrm>
        </p:grpSpPr>
        <p:sp>
          <p:nvSpPr>
            <p:cNvPr id="73" name="Oval 72"/>
            <p:cNvSpPr/>
            <p:nvPr/>
          </p:nvSpPr>
          <p:spPr>
            <a:xfrm>
              <a:off x="4923930" y="2690517"/>
              <a:ext cx="2681025" cy="271297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362282" y="5457845"/>
              <a:ext cx="1813273" cy="322704"/>
            </a:xfrm>
            <a:prstGeom prst="ellipse">
              <a:avLst/>
            </a:prstGeom>
            <a:solidFill>
              <a:srgbClr val="BA8E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descr="star bubbles car wash.jpeg"/>
            <p:cNvPicPr>
              <a:picLocks noChangeAspect="1"/>
            </p:cNvPicPr>
            <p:nvPr/>
          </p:nvPicPr>
          <p:blipFill>
            <a:blip r:embed="rId4" cstate="print"/>
            <a:srcRect l="23636" t="9091" r="14546"/>
            <a:stretch>
              <a:fillRect/>
            </a:stretch>
          </p:blipFill>
          <p:spPr>
            <a:xfrm>
              <a:off x="4876800" y="2667000"/>
              <a:ext cx="2819400" cy="2743200"/>
            </a:xfrm>
            <a:prstGeom prst="ellipse">
              <a:avLst/>
            </a:prstGeom>
            <a:ln>
              <a:noFill/>
            </a:ln>
            <a:effectLst>
              <a:softEdge rad="112500"/>
            </a:effectLst>
          </p:spPr>
        </p:pic>
        <p:sp>
          <p:nvSpPr>
            <p:cNvPr id="76" name="Flowchart: Stored Data 75"/>
            <p:cNvSpPr/>
            <p:nvPr/>
          </p:nvSpPr>
          <p:spPr>
            <a:xfrm rot="16200000">
              <a:off x="6101392" y="4378286"/>
              <a:ext cx="326102" cy="1724316"/>
            </a:xfrm>
            <a:prstGeom prst="flowChartOnlineStorage">
              <a:avLst/>
            </a:prstGeom>
            <a:solidFill>
              <a:srgbClr val="BA8E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Stored Data 76"/>
            <p:cNvSpPr/>
            <p:nvPr/>
          </p:nvSpPr>
          <p:spPr>
            <a:xfrm rot="16200000">
              <a:off x="6159324" y="4685642"/>
              <a:ext cx="226459" cy="1571579"/>
            </a:xfrm>
            <a:prstGeom prst="flowChartOnlineStorage">
              <a:avLst/>
            </a:prstGeom>
            <a:solidFill>
              <a:srgbClr val="D3B5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Stored Data 77"/>
            <p:cNvSpPr/>
            <p:nvPr/>
          </p:nvSpPr>
          <p:spPr>
            <a:xfrm rot="16200000">
              <a:off x="6119294" y="4865117"/>
              <a:ext cx="326102" cy="1813273"/>
            </a:xfrm>
            <a:prstGeom prst="flowChartOnlineStorage">
              <a:avLst/>
            </a:prstGeom>
            <a:solidFill>
              <a:srgbClr val="BA8E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6"/>
            <p:cNvGrpSpPr/>
            <p:nvPr/>
          </p:nvGrpSpPr>
          <p:grpSpPr>
            <a:xfrm>
              <a:off x="5622160" y="5358202"/>
              <a:ext cx="1284564" cy="240047"/>
              <a:chOff x="1415144" y="3069771"/>
              <a:chExt cx="3124199" cy="576943"/>
            </a:xfrm>
          </p:grpSpPr>
          <p:sp>
            <p:nvSpPr>
              <p:cNvPr id="80" name="Oval 79"/>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701142"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1654629"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894114" y="3069771"/>
                <a:ext cx="2253343" cy="5769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534887"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701142"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32611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1" y="0"/>
            <a:ext cx="9144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4 Steps</a:t>
            </a:r>
          </a:p>
        </p:txBody>
      </p:sp>
      <p:grpSp>
        <p:nvGrpSpPr>
          <p:cNvPr id="11" name="Group 10">
            <a:extLst>
              <a:ext uri="{FF2B5EF4-FFF2-40B4-BE49-F238E27FC236}">
                <a16:creationId xmlns:a16="http://schemas.microsoft.com/office/drawing/2014/main" id="{5A845E9E-2D9A-CDB8-3060-D9FE0237288B}"/>
              </a:ext>
            </a:extLst>
          </p:cNvPr>
          <p:cNvGrpSpPr/>
          <p:nvPr/>
        </p:nvGrpSpPr>
        <p:grpSpPr>
          <a:xfrm>
            <a:off x="401217" y="1763986"/>
            <a:ext cx="2245567" cy="4253358"/>
            <a:chOff x="4482455" y="1492898"/>
            <a:chExt cx="2245567" cy="4253358"/>
          </a:xfrm>
        </p:grpSpPr>
        <p:grpSp>
          <p:nvGrpSpPr>
            <p:cNvPr id="3" name="Group 2">
              <a:extLst>
                <a:ext uri="{FF2B5EF4-FFF2-40B4-BE49-F238E27FC236}">
                  <a16:creationId xmlns:a16="http://schemas.microsoft.com/office/drawing/2014/main" id="{110E6456-2ED7-9F12-CE9E-C6DD4631F993}"/>
                </a:ext>
              </a:extLst>
            </p:cNvPr>
            <p:cNvGrpSpPr/>
            <p:nvPr/>
          </p:nvGrpSpPr>
          <p:grpSpPr>
            <a:xfrm>
              <a:off x="4482455" y="1492898"/>
              <a:ext cx="2245567" cy="4253358"/>
              <a:chOff x="381000" y="1524000"/>
              <a:chExt cx="1828800" cy="3463954"/>
            </a:xfrm>
          </p:grpSpPr>
          <p:sp>
            <p:nvSpPr>
              <p:cNvPr id="5" name="Rectangle: Rounded Corners 4">
                <a:extLst>
                  <a:ext uri="{FF2B5EF4-FFF2-40B4-BE49-F238E27FC236}">
                    <a16:creationId xmlns:a16="http://schemas.microsoft.com/office/drawing/2014/main" id="{E622F0B8-6441-7F15-9449-E96A1C780F42}"/>
                  </a:ext>
                </a:extLst>
              </p:cNvPr>
              <p:cNvSpPr/>
              <p:nvPr/>
            </p:nvSpPr>
            <p:spPr>
              <a:xfrm>
                <a:off x="1143000" y="3124200"/>
                <a:ext cx="228600" cy="1676400"/>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FA04525-A53F-B62A-DAB4-9DF245DB5A72}"/>
                  </a:ext>
                </a:extLst>
              </p:cNvPr>
              <p:cNvSpPr/>
              <p:nvPr/>
            </p:nvSpPr>
            <p:spPr>
              <a:xfrm>
                <a:off x="381000" y="1524000"/>
                <a:ext cx="1828800" cy="18288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0FD9D9D-41D0-F17A-D7F4-7D852D726DC9}"/>
                  </a:ext>
                </a:extLst>
              </p:cNvPr>
              <p:cNvSpPr/>
              <p:nvPr/>
            </p:nvSpPr>
            <p:spPr>
              <a:xfrm>
                <a:off x="1066800" y="3429000"/>
                <a:ext cx="381000" cy="152400"/>
              </a:xfrm>
              <a:prstGeom prst="roundRect">
                <a:avLst>
                  <a:gd name="adj" fmla="val 50000"/>
                </a:avLst>
              </a:prstGeom>
              <a:solidFill>
                <a:srgbClr val="B486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3BF4D2E-683E-20E0-C21E-124747E3B782}"/>
                  </a:ext>
                </a:extLst>
              </p:cNvPr>
              <p:cNvSpPr/>
              <p:nvPr/>
            </p:nvSpPr>
            <p:spPr>
              <a:xfrm>
                <a:off x="1101055" y="4149754"/>
                <a:ext cx="304800" cy="838200"/>
              </a:xfrm>
              <a:prstGeom prst="roundRect">
                <a:avLst>
                  <a:gd name="adj" fmla="val 2137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04E5DED-82B7-1CDB-9FBB-212C9AF6FCCC}"/>
                  </a:ext>
                </a:extLst>
              </p:cNvPr>
              <p:cNvSpPr/>
              <p:nvPr/>
            </p:nvSpPr>
            <p:spPr>
              <a:xfrm>
                <a:off x="563111" y="1726734"/>
                <a:ext cx="1447800" cy="1447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864EA0C6-87C8-4B49-28E9-BEF5FD6ECDC5}"/>
                </a:ext>
              </a:extLst>
            </p:cNvPr>
            <p:cNvSpPr txBox="1"/>
            <p:nvPr/>
          </p:nvSpPr>
          <p:spPr>
            <a:xfrm>
              <a:off x="4801967" y="2027748"/>
              <a:ext cx="1606544" cy="1200329"/>
            </a:xfrm>
            <a:prstGeom prst="rect">
              <a:avLst/>
            </a:prstGeom>
            <a:noFill/>
          </p:spPr>
          <p:txBody>
            <a:bodyPr wrap="square" rtlCol="0">
              <a:spAutoFit/>
            </a:bodyPr>
            <a:lstStyle/>
            <a:p>
              <a:pPr algn="ctr"/>
              <a:r>
                <a:rPr lang="en-US" sz="2400" dirty="0"/>
                <a:t>Find important details</a:t>
              </a:r>
            </a:p>
          </p:txBody>
        </p:sp>
      </p:grpSp>
      <p:grpSp>
        <p:nvGrpSpPr>
          <p:cNvPr id="12" name="Group 11">
            <a:extLst>
              <a:ext uri="{FF2B5EF4-FFF2-40B4-BE49-F238E27FC236}">
                <a16:creationId xmlns:a16="http://schemas.microsoft.com/office/drawing/2014/main" id="{03B622C6-6784-11BF-EF62-9B1FBD953716}"/>
              </a:ext>
            </a:extLst>
          </p:cNvPr>
          <p:cNvGrpSpPr/>
          <p:nvPr/>
        </p:nvGrpSpPr>
        <p:grpSpPr>
          <a:xfrm>
            <a:off x="3394393" y="1763986"/>
            <a:ext cx="2245567" cy="4253358"/>
            <a:chOff x="4482455" y="1492898"/>
            <a:chExt cx="2245567" cy="4253358"/>
          </a:xfrm>
        </p:grpSpPr>
        <p:grpSp>
          <p:nvGrpSpPr>
            <p:cNvPr id="13" name="Group 12">
              <a:extLst>
                <a:ext uri="{FF2B5EF4-FFF2-40B4-BE49-F238E27FC236}">
                  <a16:creationId xmlns:a16="http://schemas.microsoft.com/office/drawing/2014/main" id="{2C9AF6AA-F136-BD0B-122E-A3DFC520BEFA}"/>
                </a:ext>
              </a:extLst>
            </p:cNvPr>
            <p:cNvGrpSpPr/>
            <p:nvPr/>
          </p:nvGrpSpPr>
          <p:grpSpPr>
            <a:xfrm>
              <a:off x="4482455" y="1492898"/>
              <a:ext cx="2245567" cy="4253358"/>
              <a:chOff x="381000" y="1524000"/>
              <a:chExt cx="1828800" cy="3463954"/>
            </a:xfrm>
          </p:grpSpPr>
          <p:sp>
            <p:nvSpPr>
              <p:cNvPr id="15" name="Rectangle: Rounded Corners 14">
                <a:extLst>
                  <a:ext uri="{FF2B5EF4-FFF2-40B4-BE49-F238E27FC236}">
                    <a16:creationId xmlns:a16="http://schemas.microsoft.com/office/drawing/2014/main" id="{67ED3528-559C-D0A3-E276-F55D3241B96B}"/>
                  </a:ext>
                </a:extLst>
              </p:cNvPr>
              <p:cNvSpPr/>
              <p:nvPr/>
            </p:nvSpPr>
            <p:spPr>
              <a:xfrm>
                <a:off x="1143000" y="3124200"/>
                <a:ext cx="228600" cy="1676400"/>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4AEB630-0AF5-FF2F-BC6C-DC4A1068937A}"/>
                  </a:ext>
                </a:extLst>
              </p:cNvPr>
              <p:cNvSpPr/>
              <p:nvPr/>
            </p:nvSpPr>
            <p:spPr>
              <a:xfrm>
                <a:off x="381000" y="1524000"/>
                <a:ext cx="1828800" cy="18288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87B08D7F-47CC-4EA0-169C-81A33622C292}"/>
                  </a:ext>
                </a:extLst>
              </p:cNvPr>
              <p:cNvSpPr/>
              <p:nvPr/>
            </p:nvSpPr>
            <p:spPr>
              <a:xfrm>
                <a:off x="1066800" y="3429000"/>
                <a:ext cx="381000" cy="152400"/>
              </a:xfrm>
              <a:prstGeom prst="roundRect">
                <a:avLst>
                  <a:gd name="adj" fmla="val 50000"/>
                </a:avLst>
              </a:prstGeom>
              <a:solidFill>
                <a:srgbClr val="B486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9B35EC5E-2916-3A7C-9BF0-CCB3541F3BB0}"/>
                  </a:ext>
                </a:extLst>
              </p:cNvPr>
              <p:cNvSpPr/>
              <p:nvPr/>
            </p:nvSpPr>
            <p:spPr>
              <a:xfrm>
                <a:off x="1101055" y="4149754"/>
                <a:ext cx="304800" cy="838200"/>
              </a:xfrm>
              <a:prstGeom prst="roundRect">
                <a:avLst>
                  <a:gd name="adj" fmla="val 2137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418BFEE-9917-4135-6D68-643541B32274}"/>
                  </a:ext>
                </a:extLst>
              </p:cNvPr>
              <p:cNvSpPr/>
              <p:nvPr/>
            </p:nvSpPr>
            <p:spPr>
              <a:xfrm>
                <a:off x="563111" y="1726734"/>
                <a:ext cx="1447800" cy="1447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4B83FD65-551F-B230-DD01-77B346B7029D}"/>
                </a:ext>
              </a:extLst>
            </p:cNvPr>
            <p:cNvSpPr txBox="1"/>
            <p:nvPr/>
          </p:nvSpPr>
          <p:spPr>
            <a:xfrm>
              <a:off x="4652511" y="1908501"/>
              <a:ext cx="1905453" cy="1200329"/>
            </a:xfrm>
            <a:prstGeom prst="rect">
              <a:avLst/>
            </a:prstGeom>
            <a:noFill/>
          </p:spPr>
          <p:txBody>
            <a:bodyPr wrap="square" rtlCol="0">
              <a:spAutoFit/>
            </a:bodyPr>
            <a:lstStyle/>
            <a:p>
              <a:pPr algn="ctr"/>
              <a:r>
                <a:rPr lang="en-US" sz="2400" dirty="0"/>
                <a:t>Make spiritual comparisons</a:t>
              </a:r>
            </a:p>
          </p:txBody>
        </p:sp>
      </p:grpSp>
      <p:grpSp>
        <p:nvGrpSpPr>
          <p:cNvPr id="20" name="Group 19">
            <a:extLst>
              <a:ext uri="{FF2B5EF4-FFF2-40B4-BE49-F238E27FC236}">
                <a16:creationId xmlns:a16="http://schemas.microsoft.com/office/drawing/2014/main" id="{5B82CBD3-373C-400C-C9E9-C544EAABE334}"/>
              </a:ext>
            </a:extLst>
          </p:cNvPr>
          <p:cNvGrpSpPr/>
          <p:nvPr/>
        </p:nvGrpSpPr>
        <p:grpSpPr>
          <a:xfrm>
            <a:off x="6387569" y="1763986"/>
            <a:ext cx="2245567" cy="4253358"/>
            <a:chOff x="4482455" y="1492898"/>
            <a:chExt cx="2245567" cy="4253358"/>
          </a:xfrm>
        </p:grpSpPr>
        <p:grpSp>
          <p:nvGrpSpPr>
            <p:cNvPr id="21" name="Group 20">
              <a:extLst>
                <a:ext uri="{FF2B5EF4-FFF2-40B4-BE49-F238E27FC236}">
                  <a16:creationId xmlns:a16="http://schemas.microsoft.com/office/drawing/2014/main" id="{D63CF77F-66C2-78B2-0876-25C2A8FCE3DA}"/>
                </a:ext>
              </a:extLst>
            </p:cNvPr>
            <p:cNvGrpSpPr/>
            <p:nvPr/>
          </p:nvGrpSpPr>
          <p:grpSpPr>
            <a:xfrm>
              <a:off x="4482455" y="1492898"/>
              <a:ext cx="2245567" cy="4253358"/>
              <a:chOff x="381000" y="1524000"/>
              <a:chExt cx="1828800" cy="3463954"/>
            </a:xfrm>
          </p:grpSpPr>
          <p:sp>
            <p:nvSpPr>
              <p:cNvPr id="23" name="Rectangle: Rounded Corners 22">
                <a:extLst>
                  <a:ext uri="{FF2B5EF4-FFF2-40B4-BE49-F238E27FC236}">
                    <a16:creationId xmlns:a16="http://schemas.microsoft.com/office/drawing/2014/main" id="{1AA3DAE0-C013-3436-3635-FDE082D95F68}"/>
                  </a:ext>
                </a:extLst>
              </p:cNvPr>
              <p:cNvSpPr/>
              <p:nvPr/>
            </p:nvSpPr>
            <p:spPr>
              <a:xfrm>
                <a:off x="1143000" y="3124200"/>
                <a:ext cx="228600" cy="1676400"/>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4EBF4EF-868E-F33A-64F6-2050DC9181BF}"/>
                  </a:ext>
                </a:extLst>
              </p:cNvPr>
              <p:cNvSpPr/>
              <p:nvPr/>
            </p:nvSpPr>
            <p:spPr>
              <a:xfrm>
                <a:off x="381000" y="1524000"/>
                <a:ext cx="1828800" cy="18288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7A050723-A4F0-B542-DA30-0923055B1629}"/>
                  </a:ext>
                </a:extLst>
              </p:cNvPr>
              <p:cNvSpPr/>
              <p:nvPr/>
            </p:nvSpPr>
            <p:spPr>
              <a:xfrm>
                <a:off x="1066800" y="3429000"/>
                <a:ext cx="381000" cy="152400"/>
              </a:xfrm>
              <a:prstGeom prst="roundRect">
                <a:avLst>
                  <a:gd name="adj" fmla="val 50000"/>
                </a:avLst>
              </a:prstGeom>
              <a:solidFill>
                <a:srgbClr val="B486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348C9AC5-1867-E569-C05C-47BDD9E5E3E9}"/>
                  </a:ext>
                </a:extLst>
              </p:cNvPr>
              <p:cNvSpPr/>
              <p:nvPr/>
            </p:nvSpPr>
            <p:spPr>
              <a:xfrm>
                <a:off x="1101055" y="4149754"/>
                <a:ext cx="304800" cy="838200"/>
              </a:xfrm>
              <a:prstGeom prst="roundRect">
                <a:avLst>
                  <a:gd name="adj" fmla="val 2137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3A9F74A-4752-1CFB-A505-FF331D4A0E36}"/>
                  </a:ext>
                </a:extLst>
              </p:cNvPr>
              <p:cNvSpPr/>
              <p:nvPr/>
            </p:nvSpPr>
            <p:spPr>
              <a:xfrm>
                <a:off x="563111" y="1726734"/>
                <a:ext cx="1447800" cy="1447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6A5033B-FBDA-1C6A-FEAC-E17AD3A41E5E}"/>
                </a:ext>
              </a:extLst>
            </p:cNvPr>
            <p:cNvSpPr txBox="1"/>
            <p:nvPr/>
          </p:nvSpPr>
          <p:spPr>
            <a:xfrm>
              <a:off x="4801967" y="2027748"/>
              <a:ext cx="1606544" cy="1200329"/>
            </a:xfrm>
            <a:prstGeom prst="rect">
              <a:avLst/>
            </a:prstGeom>
            <a:noFill/>
          </p:spPr>
          <p:txBody>
            <a:bodyPr wrap="square" rtlCol="0">
              <a:spAutoFit/>
            </a:bodyPr>
            <a:lstStyle/>
            <a:p>
              <a:pPr algn="ctr"/>
              <a:r>
                <a:rPr lang="en-US" sz="2400" dirty="0"/>
                <a:t>Discover valuable lessons</a:t>
              </a:r>
            </a:p>
          </p:txBody>
        </p:sp>
      </p:grpSp>
      <p:grpSp>
        <p:nvGrpSpPr>
          <p:cNvPr id="28" name="Group 27">
            <a:extLst>
              <a:ext uri="{FF2B5EF4-FFF2-40B4-BE49-F238E27FC236}">
                <a16:creationId xmlns:a16="http://schemas.microsoft.com/office/drawing/2014/main" id="{7B6592BF-062F-F85E-7E2E-5697396A29C0}"/>
              </a:ext>
            </a:extLst>
          </p:cNvPr>
          <p:cNvGrpSpPr/>
          <p:nvPr/>
        </p:nvGrpSpPr>
        <p:grpSpPr>
          <a:xfrm>
            <a:off x="9380745" y="1763986"/>
            <a:ext cx="2245567" cy="4253358"/>
            <a:chOff x="4482455" y="1492898"/>
            <a:chExt cx="2245567" cy="4253358"/>
          </a:xfrm>
        </p:grpSpPr>
        <p:grpSp>
          <p:nvGrpSpPr>
            <p:cNvPr id="29" name="Group 28">
              <a:extLst>
                <a:ext uri="{FF2B5EF4-FFF2-40B4-BE49-F238E27FC236}">
                  <a16:creationId xmlns:a16="http://schemas.microsoft.com/office/drawing/2014/main" id="{40EA36B8-6923-DA59-6145-5CD883E65477}"/>
                </a:ext>
              </a:extLst>
            </p:cNvPr>
            <p:cNvGrpSpPr/>
            <p:nvPr/>
          </p:nvGrpSpPr>
          <p:grpSpPr>
            <a:xfrm>
              <a:off x="4482455" y="1492898"/>
              <a:ext cx="2245567" cy="4253358"/>
              <a:chOff x="381000" y="1524000"/>
              <a:chExt cx="1828800" cy="3463954"/>
            </a:xfrm>
          </p:grpSpPr>
          <p:sp>
            <p:nvSpPr>
              <p:cNvPr id="31" name="Rectangle: Rounded Corners 30">
                <a:extLst>
                  <a:ext uri="{FF2B5EF4-FFF2-40B4-BE49-F238E27FC236}">
                    <a16:creationId xmlns:a16="http://schemas.microsoft.com/office/drawing/2014/main" id="{473E4BFB-701C-1EDC-C59D-89A966C519A5}"/>
                  </a:ext>
                </a:extLst>
              </p:cNvPr>
              <p:cNvSpPr/>
              <p:nvPr/>
            </p:nvSpPr>
            <p:spPr>
              <a:xfrm>
                <a:off x="1143000" y="3124200"/>
                <a:ext cx="228600" cy="1676400"/>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D661E2AC-AC3B-955F-4F7E-20C614C979AD}"/>
                  </a:ext>
                </a:extLst>
              </p:cNvPr>
              <p:cNvSpPr/>
              <p:nvPr/>
            </p:nvSpPr>
            <p:spPr>
              <a:xfrm>
                <a:off x="381000" y="1524000"/>
                <a:ext cx="1828800" cy="18288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Rounded Corners 96">
                <a:extLst>
                  <a:ext uri="{FF2B5EF4-FFF2-40B4-BE49-F238E27FC236}">
                    <a16:creationId xmlns:a16="http://schemas.microsoft.com/office/drawing/2014/main" id="{63D3C51C-0F80-DE70-25E6-DDA09596B601}"/>
                  </a:ext>
                </a:extLst>
              </p:cNvPr>
              <p:cNvSpPr/>
              <p:nvPr/>
            </p:nvSpPr>
            <p:spPr>
              <a:xfrm>
                <a:off x="1066800" y="3429000"/>
                <a:ext cx="381000" cy="152400"/>
              </a:xfrm>
              <a:prstGeom prst="roundRect">
                <a:avLst>
                  <a:gd name="adj" fmla="val 50000"/>
                </a:avLst>
              </a:prstGeom>
              <a:solidFill>
                <a:srgbClr val="B486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97">
                <a:extLst>
                  <a:ext uri="{FF2B5EF4-FFF2-40B4-BE49-F238E27FC236}">
                    <a16:creationId xmlns:a16="http://schemas.microsoft.com/office/drawing/2014/main" id="{1C347C49-E622-F7C5-C52A-4E69F7CD7739}"/>
                  </a:ext>
                </a:extLst>
              </p:cNvPr>
              <p:cNvSpPr/>
              <p:nvPr/>
            </p:nvSpPr>
            <p:spPr>
              <a:xfrm>
                <a:off x="1101055" y="4149754"/>
                <a:ext cx="304800" cy="838200"/>
              </a:xfrm>
              <a:prstGeom prst="roundRect">
                <a:avLst>
                  <a:gd name="adj" fmla="val 2137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F565685-3DA2-BBA6-6EB2-50E5B853742A}"/>
                  </a:ext>
                </a:extLst>
              </p:cNvPr>
              <p:cNvSpPr/>
              <p:nvPr/>
            </p:nvSpPr>
            <p:spPr>
              <a:xfrm>
                <a:off x="563111" y="1726734"/>
                <a:ext cx="1447800" cy="1447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8F367E14-51C9-ECC3-850D-CCD9F2A411E6}"/>
                </a:ext>
              </a:extLst>
            </p:cNvPr>
            <p:cNvSpPr txBox="1"/>
            <p:nvPr/>
          </p:nvSpPr>
          <p:spPr>
            <a:xfrm>
              <a:off x="4801967" y="2027748"/>
              <a:ext cx="1606544" cy="1200329"/>
            </a:xfrm>
            <a:prstGeom prst="rect">
              <a:avLst/>
            </a:prstGeom>
            <a:noFill/>
          </p:spPr>
          <p:txBody>
            <a:bodyPr wrap="square" rtlCol="0">
              <a:spAutoFit/>
            </a:bodyPr>
            <a:lstStyle/>
            <a:p>
              <a:pPr algn="ctr"/>
              <a:r>
                <a:rPr lang="en-US" sz="2400" dirty="0"/>
                <a:t>Determine personal application</a:t>
              </a:r>
            </a:p>
          </p:txBody>
        </p:sp>
      </p:grpSp>
    </p:spTree>
    <p:extLst>
      <p:ext uri="{BB962C8B-B14F-4D97-AF65-F5344CB8AC3E}">
        <p14:creationId xmlns:p14="http://schemas.microsoft.com/office/powerpoint/2010/main" val="2853086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819400" y="76200"/>
            <a:ext cx="6629400" cy="1446550"/>
          </a:xfrm>
          <a:prstGeom prst="rect">
            <a:avLst/>
          </a:prstGeom>
          <a:noFill/>
        </p:spPr>
        <p:txBody>
          <a:bodyPr wrap="square" rtlCol="0">
            <a:spAutoFit/>
          </a:bodyPr>
          <a:lstStyle/>
          <a:p>
            <a:pPr algn="ctr"/>
            <a:r>
              <a:rPr lang="en-US" sz="4400" dirty="0">
                <a:solidFill>
                  <a:schemeClr val="bg1"/>
                </a:solidFill>
              </a:rPr>
              <a:t>The Kingdom of Heaven is like unto….Matthew 13:24</a:t>
            </a:r>
          </a:p>
        </p:txBody>
      </p:sp>
      <p:sp>
        <p:nvSpPr>
          <p:cNvPr id="62" name="Cloud 61"/>
          <p:cNvSpPr/>
          <p:nvPr/>
        </p:nvSpPr>
        <p:spPr>
          <a:xfrm>
            <a:off x="1905000" y="5562600"/>
            <a:ext cx="8229600" cy="990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209800" y="838200"/>
            <a:ext cx="7772400" cy="5257800"/>
            <a:chOff x="914400" y="304800"/>
            <a:chExt cx="7772400" cy="5257800"/>
          </a:xfrm>
        </p:grpSpPr>
        <p:sp>
          <p:nvSpPr>
            <p:cNvPr id="3" name="Rounded Rectangle 2"/>
            <p:cNvSpPr/>
            <p:nvPr/>
          </p:nvSpPr>
          <p:spPr>
            <a:xfrm>
              <a:off x="1600200" y="304800"/>
              <a:ext cx="76200" cy="1524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2"/>
            <p:cNvGrpSpPr/>
            <p:nvPr/>
          </p:nvGrpSpPr>
          <p:grpSpPr>
            <a:xfrm>
              <a:off x="1122405" y="3952103"/>
              <a:ext cx="7346092" cy="1381897"/>
              <a:chOff x="1122405" y="3952103"/>
              <a:chExt cx="7346092" cy="1381897"/>
            </a:xfrm>
          </p:grpSpPr>
          <p:sp>
            <p:nvSpPr>
              <p:cNvPr id="49" name="Rounded Rectangle 1"/>
              <p:cNvSpPr/>
              <p:nvPr/>
            </p:nvSpPr>
            <p:spPr>
              <a:xfrm>
                <a:off x="11430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2"/>
              <p:cNvSpPr/>
              <p:nvPr/>
            </p:nvSpPr>
            <p:spPr>
              <a:xfrm>
                <a:off x="25908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3"/>
              <p:cNvSpPr/>
              <p:nvPr/>
            </p:nvSpPr>
            <p:spPr>
              <a:xfrm>
                <a:off x="40386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p:cNvSpPr/>
              <p:nvPr/>
            </p:nvSpPr>
            <p:spPr>
              <a:xfrm>
                <a:off x="54864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
              <p:cNvSpPr/>
              <p:nvPr/>
            </p:nvSpPr>
            <p:spPr>
              <a:xfrm>
                <a:off x="6934200" y="4648200"/>
                <a:ext cx="1530178"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6"/>
              <p:cNvSpPr/>
              <p:nvPr/>
            </p:nvSpPr>
            <p:spPr>
              <a:xfrm>
                <a:off x="19050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7"/>
              <p:cNvSpPr/>
              <p:nvPr/>
            </p:nvSpPr>
            <p:spPr>
              <a:xfrm>
                <a:off x="33528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8"/>
              <p:cNvSpPr/>
              <p:nvPr/>
            </p:nvSpPr>
            <p:spPr>
              <a:xfrm>
                <a:off x="48006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9"/>
              <p:cNvSpPr/>
              <p:nvPr/>
            </p:nvSpPr>
            <p:spPr>
              <a:xfrm>
                <a:off x="62484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10"/>
              <p:cNvSpPr/>
              <p:nvPr/>
            </p:nvSpPr>
            <p:spPr>
              <a:xfrm>
                <a:off x="1122405" y="3960341"/>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1"/>
              <p:cNvSpPr/>
              <p:nvPr/>
            </p:nvSpPr>
            <p:spPr>
              <a:xfrm>
                <a:off x="7663248" y="3952103"/>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3"/>
            <p:cNvGrpSpPr/>
            <p:nvPr/>
          </p:nvGrpSpPr>
          <p:grpSpPr>
            <a:xfrm>
              <a:off x="1089453" y="2584621"/>
              <a:ext cx="7346092" cy="1381897"/>
              <a:chOff x="1122405" y="3952103"/>
              <a:chExt cx="7346092" cy="1381897"/>
            </a:xfrm>
          </p:grpSpPr>
          <p:sp>
            <p:nvSpPr>
              <p:cNvPr id="38" name="Rounded Rectangle 37"/>
              <p:cNvSpPr/>
              <p:nvPr/>
            </p:nvSpPr>
            <p:spPr>
              <a:xfrm>
                <a:off x="11430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5908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0386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4864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934200" y="4648200"/>
                <a:ext cx="1530178"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9050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20"/>
              <p:cNvSpPr/>
              <p:nvPr/>
            </p:nvSpPr>
            <p:spPr>
              <a:xfrm>
                <a:off x="33528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21"/>
              <p:cNvSpPr/>
              <p:nvPr/>
            </p:nvSpPr>
            <p:spPr>
              <a:xfrm>
                <a:off x="48006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62484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1122405" y="3960341"/>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663248" y="3952103"/>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ounded Rectangle 5"/>
            <p:cNvSpPr/>
            <p:nvPr/>
          </p:nvSpPr>
          <p:spPr>
            <a:xfrm>
              <a:off x="1060621" y="1919415"/>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518719" y="1919415"/>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991864" y="1894702"/>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558480" y="1907058"/>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2"/>
            <p:cNvGrpSpPr/>
            <p:nvPr/>
          </p:nvGrpSpPr>
          <p:grpSpPr>
            <a:xfrm>
              <a:off x="1099906" y="1231557"/>
              <a:ext cx="2862610" cy="699322"/>
              <a:chOff x="1099906" y="1231557"/>
              <a:chExt cx="2862610" cy="699322"/>
            </a:xfrm>
          </p:grpSpPr>
          <p:sp>
            <p:nvSpPr>
              <p:cNvPr id="35" name="Rounded Rectangle 34"/>
              <p:cNvSpPr/>
              <p:nvPr/>
            </p:nvSpPr>
            <p:spPr>
              <a:xfrm>
                <a:off x="1099906" y="1242358"/>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123302" y="1231557"/>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157267" y="1245079"/>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3"/>
            <p:cNvGrpSpPr/>
            <p:nvPr/>
          </p:nvGrpSpPr>
          <p:grpSpPr>
            <a:xfrm>
              <a:off x="5581291" y="1232840"/>
              <a:ext cx="2829542" cy="690696"/>
              <a:chOff x="1176107" y="1214304"/>
              <a:chExt cx="2829542" cy="690696"/>
            </a:xfrm>
          </p:grpSpPr>
          <p:sp>
            <p:nvSpPr>
              <p:cNvPr id="32" name="Rounded Rectangle 31"/>
              <p:cNvSpPr/>
              <p:nvPr/>
            </p:nvSpPr>
            <p:spPr>
              <a:xfrm>
                <a:off x="1176107" y="1217917"/>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183687" y="1214304"/>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200400" y="1219200"/>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lowchart: Delay 11"/>
            <p:cNvSpPr/>
            <p:nvPr/>
          </p:nvSpPr>
          <p:spPr>
            <a:xfrm rot="16200000">
              <a:off x="3771900" y="3467100"/>
              <a:ext cx="2057400" cy="1676400"/>
            </a:xfrm>
            <a:prstGeom prst="flowChartDelay">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4324866" y="3521675"/>
              <a:ext cx="86496" cy="1816443"/>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156475" y="3472249"/>
              <a:ext cx="107503" cy="1841156"/>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elay 14"/>
            <p:cNvSpPr/>
            <p:nvPr/>
          </p:nvSpPr>
          <p:spPr>
            <a:xfrm rot="16200000">
              <a:off x="4629669" y="3381631"/>
              <a:ext cx="352168" cy="446905"/>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elay 15"/>
            <p:cNvSpPr/>
            <p:nvPr/>
          </p:nvSpPr>
          <p:spPr>
            <a:xfrm rot="16200000">
              <a:off x="4633788" y="3904733"/>
              <a:ext cx="352168" cy="446905"/>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Delay 16"/>
            <p:cNvSpPr/>
            <p:nvPr/>
          </p:nvSpPr>
          <p:spPr>
            <a:xfrm rot="16200000">
              <a:off x="4633788" y="4374291"/>
              <a:ext cx="352168" cy="446905"/>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Delay 17"/>
            <p:cNvSpPr/>
            <p:nvPr/>
          </p:nvSpPr>
          <p:spPr>
            <a:xfrm rot="16200000">
              <a:off x="4648204" y="4866501"/>
              <a:ext cx="352168" cy="446905"/>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4094207" y="3818237"/>
              <a:ext cx="96793" cy="1515763"/>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420499" y="3785285"/>
              <a:ext cx="82378" cy="1540475"/>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49"/>
            <p:cNvGrpSpPr/>
            <p:nvPr/>
          </p:nvGrpSpPr>
          <p:grpSpPr>
            <a:xfrm>
              <a:off x="5791200" y="3276600"/>
              <a:ext cx="244573" cy="829692"/>
              <a:chOff x="4022627" y="618108"/>
              <a:chExt cx="609600" cy="1328393"/>
            </a:xfrm>
          </p:grpSpPr>
          <p:sp>
            <p:nvSpPr>
              <p:cNvPr id="30" name="Teardrop 29"/>
              <p:cNvSpPr/>
              <p:nvPr/>
            </p:nvSpPr>
            <p:spPr>
              <a:xfrm rot="8535873">
                <a:off x="4139313" y="618108"/>
                <a:ext cx="413420" cy="379278"/>
              </a:xfrm>
              <a:prstGeom prst="teardrop">
                <a:avLst>
                  <a:gd name="adj" fmla="val 19266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Extract 30"/>
              <p:cNvSpPr/>
              <p:nvPr/>
            </p:nvSpPr>
            <p:spPr>
              <a:xfrm rot="10800000">
                <a:off x="4022627" y="1108301"/>
                <a:ext cx="609600" cy="838200"/>
              </a:xfrm>
              <a:prstGeom prst="flowChartExtra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50"/>
            <p:cNvGrpSpPr/>
            <p:nvPr/>
          </p:nvGrpSpPr>
          <p:grpSpPr>
            <a:xfrm>
              <a:off x="3480486" y="3291016"/>
              <a:ext cx="244573" cy="829692"/>
              <a:chOff x="4022627" y="618108"/>
              <a:chExt cx="609600" cy="1328393"/>
            </a:xfrm>
          </p:grpSpPr>
          <p:sp>
            <p:nvSpPr>
              <p:cNvPr id="28" name="Teardrop 27"/>
              <p:cNvSpPr/>
              <p:nvPr/>
            </p:nvSpPr>
            <p:spPr>
              <a:xfrm rot="8535873">
                <a:off x="4139313" y="618108"/>
                <a:ext cx="413420" cy="379278"/>
              </a:xfrm>
              <a:prstGeom prst="teardrop">
                <a:avLst>
                  <a:gd name="adj" fmla="val 19266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Extract 28"/>
              <p:cNvSpPr/>
              <p:nvPr/>
            </p:nvSpPr>
            <p:spPr>
              <a:xfrm rot="10800000">
                <a:off x="4022627" y="1108301"/>
                <a:ext cx="609600" cy="838200"/>
              </a:xfrm>
              <a:prstGeom prst="flowChartExtra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ouble Wave 22"/>
            <p:cNvSpPr/>
            <p:nvPr/>
          </p:nvSpPr>
          <p:spPr>
            <a:xfrm>
              <a:off x="937054" y="304800"/>
              <a:ext cx="838200" cy="381000"/>
            </a:xfrm>
            <a:prstGeom prst="doubleWave">
              <a:avLst>
                <a:gd name="adj1" fmla="val 6250"/>
                <a:gd name="adj2" fmla="val 100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a:off x="914400" y="4267200"/>
              <a:ext cx="914400" cy="1295400"/>
            </a:xfrm>
            <a:prstGeom prst="clou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7772400" y="4267200"/>
              <a:ext cx="914400" cy="1295400"/>
            </a:xfrm>
            <a:prstGeom prst="clou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a:off x="7239000" y="4724400"/>
              <a:ext cx="762000" cy="838200"/>
            </a:xfrm>
            <a:prstGeom prst="clou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4662359">
              <a:off x="1641171" y="4692893"/>
              <a:ext cx="724457" cy="979400"/>
            </a:xfrm>
            <a:prstGeom prst="clou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12192000" cy="57912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uble Wave 3"/>
          <p:cNvSpPr/>
          <p:nvPr/>
        </p:nvSpPr>
        <p:spPr>
          <a:xfrm>
            <a:off x="0" y="3200400"/>
            <a:ext cx="12192000" cy="1828800"/>
          </a:xfrm>
          <a:prstGeom prst="doubleWave">
            <a:avLst/>
          </a:prstGeom>
          <a:solidFill>
            <a:srgbClr val="C89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81200" y="154104"/>
            <a:ext cx="2895600" cy="2817696"/>
            <a:chOff x="228601" y="228601"/>
            <a:chExt cx="2362200" cy="2362200"/>
          </a:xfrm>
        </p:grpSpPr>
        <p:sp>
          <p:nvSpPr>
            <p:cNvPr id="6" name="Oval 5"/>
            <p:cNvSpPr/>
            <p:nvPr/>
          </p:nvSpPr>
          <p:spPr>
            <a:xfrm>
              <a:off x="228601" y="228601"/>
              <a:ext cx="2362200" cy="2362200"/>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49" y="539511"/>
              <a:ext cx="2209800" cy="387034"/>
            </a:xfrm>
            <a:prstGeom prst="rect">
              <a:avLst/>
            </a:prstGeom>
            <a:noFill/>
          </p:spPr>
          <p:txBody>
            <a:bodyPr wrap="square" rtlCol="0">
              <a:spAutoFit/>
            </a:bodyPr>
            <a:lstStyle/>
            <a:p>
              <a:pPr algn="ctr"/>
              <a:endParaRPr lang="en-US" sz="2400" dirty="0">
                <a:solidFill>
                  <a:schemeClr val="bg1"/>
                </a:solidFill>
              </a:endParaRPr>
            </a:p>
          </p:txBody>
        </p:sp>
      </p:grpSp>
      <p:sp>
        <p:nvSpPr>
          <p:cNvPr id="8" name="TextBox 7"/>
          <p:cNvSpPr txBox="1"/>
          <p:nvPr/>
        </p:nvSpPr>
        <p:spPr>
          <a:xfrm>
            <a:off x="2133600" y="685800"/>
            <a:ext cx="2743200" cy="1569660"/>
          </a:xfrm>
          <a:prstGeom prst="rect">
            <a:avLst/>
          </a:prstGeom>
          <a:noFill/>
        </p:spPr>
        <p:txBody>
          <a:bodyPr wrap="square" rtlCol="0">
            <a:spAutoFit/>
          </a:bodyPr>
          <a:lstStyle/>
          <a:p>
            <a:r>
              <a:rPr lang="en-US" sz="2400" b="1" dirty="0">
                <a:solidFill>
                  <a:schemeClr val="bg1"/>
                </a:solidFill>
              </a:rPr>
              <a:t>The Mustard Seed-</a:t>
            </a:r>
          </a:p>
          <a:p>
            <a:r>
              <a:rPr lang="en-US" sz="2400" b="1" dirty="0">
                <a:solidFill>
                  <a:schemeClr val="bg1"/>
                </a:solidFill>
              </a:rPr>
              <a:t>The smallest seed grows into the largest of herbs</a:t>
            </a:r>
            <a:endParaRPr lang="en-US" sz="2400" dirty="0">
              <a:solidFill>
                <a:schemeClr val="bg1"/>
              </a:solidFill>
            </a:endParaRPr>
          </a:p>
        </p:txBody>
      </p:sp>
      <p:sp>
        <p:nvSpPr>
          <p:cNvPr id="9" name="Oval 8"/>
          <p:cNvSpPr/>
          <p:nvPr/>
        </p:nvSpPr>
        <p:spPr>
          <a:xfrm rot="1193924">
            <a:off x="6366011" y="4613434"/>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p:nvSpPr>
        <p:spPr>
          <a:xfrm>
            <a:off x="0" y="4724400"/>
            <a:ext cx="12192000" cy="1447800"/>
          </a:xfrm>
          <a:prstGeom prst="doubleWave">
            <a:avLst/>
          </a:prstGeom>
          <a:solidFill>
            <a:srgbClr val="A97B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37962" y="6461972"/>
            <a:ext cx="2590800" cy="369332"/>
          </a:xfrm>
          <a:prstGeom prst="rect">
            <a:avLst/>
          </a:prstGeom>
          <a:noFill/>
        </p:spPr>
        <p:txBody>
          <a:bodyPr wrap="square" rtlCol="0">
            <a:spAutoFit/>
          </a:bodyPr>
          <a:lstStyle/>
          <a:p>
            <a:r>
              <a:rPr lang="en-US" dirty="0">
                <a:solidFill>
                  <a:schemeClr val="bg1"/>
                </a:solidFill>
              </a:rPr>
              <a:t>Matthew 13:31-32</a:t>
            </a:r>
          </a:p>
        </p:txBody>
      </p:sp>
      <p:grpSp>
        <p:nvGrpSpPr>
          <p:cNvPr id="144" name="Group 143">
            <a:extLst>
              <a:ext uri="{FF2B5EF4-FFF2-40B4-BE49-F238E27FC236}">
                <a16:creationId xmlns:a16="http://schemas.microsoft.com/office/drawing/2014/main" id="{7006EE26-102C-7036-FF84-C46D12FDEBB8}"/>
              </a:ext>
            </a:extLst>
          </p:cNvPr>
          <p:cNvGrpSpPr/>
          <p:nvPr/>
        </p:nvGrpSpPr>
        <p:grpSpPr>
          <a:xfrm>
            <a:off x="6324600" y="506921"/>
            <a:ext cx="3816936" cy="4442018"/>
            <a:chOff x="2040294" y="667523"/>
            <a:chExt cx="5153608" cy="5997591"/>
          </a:xfrm>
        </p:grpSpPr>
        <p:sp>
          <p:nvSpPr>
            <p:cNvPr id="145" name="Oval 144">
              <a:extLst>
                <a:ext uri="{FF2B5EF4-FFF2-40B4-BE49-F238E27FC236}">
                  <a16:creationId xmlns:a16="http://schemas.microsoft.com/office/drawing/2014/main" id="{F4259862-F5F2-1603-E0B4-A2CB0E2D7E45}"/>
                </a:ext>
              </a:extLst>
            </p:cNvPr>
            <p:cNvSpPr/>
            <p:nvPr/>
          </p:nvSpPr>
          <p:spPr>
            <a:xfrm>
              <a:off x="2734049" y="6149418"/>
              <a:ext cx="594647" cy="297324"/>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ouble Wave 145">
              <a:extLst>
                <a:ext uri="{FF2B5EF4-FFF2-40B4-BE49-F238E27FC236}">
                  <a16:creationId xmlns:a16="http://schemas.microsoft.com/office/drawing/2014/main" id="{F67E677C-17B3-79A7-32CF-4B84F9F356DF}"/>
                </a:ext>
              </a:extLst>
            </p:cNvPr>
            <p:cNvSpPr/>
            <p:nvPr/>
          </p:nvSpPr>
          <p:spPr>
            <a:xfrm rot="16200000">
              <a:off x="2695817" y="4350761"/>
              <a:ext cx="3755213" cy="873493"/>
            </a:xfrm>
            <a:prstGeom prst="doubleWav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ouble Wave 146">
              <a:extLst>
                <a:ext uri="{FF2B5EF4-FFF2-40B4-BE49-F238E27FC236}">
                  <a16:creationId xmlns:a16="http://schemas.microsoft.com/office/drawing/2014/main" id="{2F81E13C-756C-5CD6-92EA-7429FF7D4705}"/>
                </a:ext>
              </a:extLst>
            </p:cNvPr>
            <p:cNvSpPr/>
            <p:nvPr/>
          </p:nvSpPr>
          <p:spPr>
            <a:xfrm rot="14132626">
              <a:off x="2096156" y="2833278"/>
              <a:ext cx="3135412" cy="476624"/>
            </a:xfrm>
            <a:prstGeom prst="doubleWav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ouble Wave 147">
              <a:extLst>
                <a:ext uri="{FF2B5EF4-FFF2-40B4-BE49-F238E27FC236}">
                  <a16:creationId xmlns:a16="http://schemas.microsoft.com/office/drawing/2014/main" id="{4BBA90BF-D3EE-AEB5-C45A-F630274EE631}"/>
                </a:ext>
              </a:extLst>
            </p:cNvPr>
            <p:cNvSpPr/>
            <p:nvPr/>
          </p:nvSpPr>
          <p:spPr>
            <a:xfrm rot="17924385">
              <a:off x="3794260" y="3366468"/>
              <a:ext cx="3135412" cy="476624"/>
            </a:xfrm>
            <a:prstGeom prst="doubleWav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ouble Wave 148">
              <a:extLst>
                <a:ext uri="{FF2B5EF4-FFF2-40B4-BE49-F238E27FC236}">
                  <a16:creationId xmlns:a16="http://schemas.microsoft.com/office/drawing/2014/main" id="{12B66902-D271-B3DD-62E6-F2DBBB4884A0}"/>
                </a:ext>
              </a:extLst>
            </p:cNvPr>
            <p:cNvSpPr/>
            <p:nvPr/>
          </p:nvSpPr>
          <p:spPr>
            <a:xfrm rot="17365274">
              <a:off x="3375741" y="2343456"/>
              <a:ext cx="3135412" cy="476624"/>
            </a:xfrm>
            <a:prstGeom prst="doubleWav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ouble Wave 149">
              <a:extLst>
                <a:ext uri="{FF2B5EF4-FFF2-40B4-BE49-F238E27FC236}">
                  <a16:creationId xmlns:a16="http://schemas.microsoft.com/office/drawing/2014/main" id="{622A67B8-D1D9-E5F8-0DC9-25C3228A71FF}"/>
                </a:ext>
              </a:extLst>
            </p:cNvPr>
            <p:cNvSpPr/>
            <p:nvPr/>
          </p:nvSpPr>
          <p:spPr>
            <a:xfrm rot="15146068">
              <a:off x="2712983" y="2274772"/>
              <a:ext cx="3135412" cy="476624"/>
            </a:xfrm>
            <a:prstGeom prst="doubleWav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2A1E2B96-F57E-673F-8DAC-4E952F02CF09}"/>
                </a:ext>
              </a:extLst>
            </p:cNvPr>
            <p:cNvSpPr/>
            <p:nvPr/>
          </p:nvSpPr>
          <p:spPr>
            <a:xfrm>
              <a:off x="4311375" y="3535770"/>
              <a:ext cx="611445" cy="2190541"/>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loud 151">
              <a:extLst>
                <a:ext uri="{FF2B5EF4-FFF2-40B4-BE49-F238E27FC236}">
                  <a16:creationId xmlns:a16="http://schemas.microsoft.com/office/drawing/2014/main" id="{A632A828-F29C-7923-AC59-0E1D5267987E}"/>
                </a:ext>
              </a:extLst>
            </p:cNvPr>
            <p:cNvSpPr/>
            <p:nvPr/>
          </p:nvSpPr>
          <p:spPr>
            <a:xfrm>
              <a:off x="2040294" y="2440500"/>
              <a:ext cx="2009034" cy="1251738"/>
            </a:xfrm>
            <a:prstGeom prst="clou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52">
              <a:extLst>
                <a:ext uri="{FF2B5EF4-FFF2-40B4-BE49-F238E27FC236}">
                  <a16:creationId xmlns:a16="http://schemas.microsoft.com/office/drawing/2014/main" id="{E6B455DD-86B4-E299-C946-A1427EEAD476}"/>
                </a:ext>
              </a:extLst>
            </p:cNvPr>
            <p:cNvSpPr/>
            <p:nvPr/>
          </p:nvSpPr>
          <p:spPr>
            <a:xfrm>
              <a:off x="2214993" y="1501696"/>
              <a:ext cx="2009034" cy="1251738"/>
            </a:xfrm>
            <a:prstGeom prst="clou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a:extLst>
                <a:ext uri="{FF2B5EF4-FFF2-40B4-BE49-F238E27FC236}">
                  <a16:creationId xmlns:a16="http://schemas.microsoft.com/office/drawing/2014/main" id="{31C30D7F-95D3-8A96-6D58-2BC4B3FDEF35}"/>
                </a:ext>
              </a:extLst>
            </p:cNvPr>
            <p:cNvSpPr/>
            <p:nvPr/>
          </p:nvSpPr>
          <p:spPr>
            <a:xfrm>
              <a:off x="5184868" y="2440500"/>
              <a:ext cx="2009034" cy="1251738"/>
            </a:xfrm>
            <a:prstGeom prst="clou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4">
              <a:extLst>
                <a:ext uri="{FF2B5EF4-FFF2-40B4-BE49-F238E27FC236}">
                  <a16:creationId xmlns:a16="http://schemas.microsoft.com/office/drawing/2014/main" id="{10F32215-576F-D05C-848A-F3FE76D04C1E}"/>
                </a:ext>
              </a:extLst>
            </p:cNvPr>
            <p:cNvSpPr/>
            <p:nvPr/>
          </p:nvSpPr>
          <p:spPr>
            <a:xfrm>
              <a:off x="4660773" y="1658164"/>
              <a:ext cx="2009034" cy="1251738"/>
            </a:xfrm>
            <a:prstGeom prst="clou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loud 155">
              <a:extLst>
                <a:ext uri="{FF2B5EF4-FFF2-40B4-BE49-F238E27FC236}">
                  <a16:creationId xmlns:a16="http://schemas.microsoft.com/office/drawing/2014/main" id="{8DF820BF-D128-0A4A-00DE-DDB7D758F293}"/>
                </a:ext>
              </a:extLst>
            </p:cNvPr>
            <p:cNvSpPr/>
            <p:nvPr/>
          </p:nvSpPr>
          <p:spPr>
            <a:xfrm>
              <a:off x="3961978" y="875828"/>
              <a:ext cx="2009034" cy="1251738"/>
            </a:xfrm>
            <a:prstGeom prst="clou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56">
              <a:extLst>
                <a:ext uri="{FF2B5EF4-FFF2-40B4-BE49-F238E27FC236}">
                  <a16:creationId xmlns:a16="http://schemas.microsoft.com/office/drawing/2014/main" id="{30C436DA-64A9-3753-F232-52C70BBC5D5C}"/>
                </a:ext>
              </a:extLst>
            </p:cNvPr>
            <p:cNvSpPr/>
            <p:nvPr/>
          </p:nvSpPr>
          <p:spPr>
            <a:xfrm>
              <a:off x="3088485" y="797594"/>
              <a:ext cx="2009034" cy="1251738"/>
            </a:xfrm>
            <a:prstGeom prst="clou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loud 157">
              <a:extLst>
                <a:ext uri="{FF2B5EF4-FFF2-40B4-BE49-F238E27FC236}">
                  <a16:creationId xmlns:a16="http://schemas.microsoft.com/office/drawing/2014/main" id="{41D56ADA-1FD6-E30A-50C0-226CE20CD666}"/>
                </a:ext>
              </a:extLst>
            </p:cNvPr>
            <p:cNvSpPr/>
            <p:nvPr/>
          </p:nvSpPr>
          <p:spPr>
            <a:xfrm>
              <a:off x="3350533" y="2049332"/>
              <a:ext cx="2009034" cy="1251738"/>
            </a:xfrm>
            <a:prstGeom prst="clou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50">
              <a:extLst>
                <a:ext uri="{FF2B5EF4-FFF2-40B4-BE49-F238E27FC236}">
                  <a16:creationId xmlns:a16="http://schemas.microsoft.com/office/drawing/2014/main" id="{A62B0980-B7B9-4654-CB77-F141DCD3B1AA}"/>
                </a:ext>
              </a:extLst>
            </p:cNvPr>
            <p:cNvGrpSpPr/>
            <p:nvPr/>
          </p:nvGrpSpPr>
          <p:grpSpPr>
            <a:xfrm>
              <a:off x="2535835" y="2581535"/>
              <a:ext cx="792863" cy="978321"/>
              <a:chOff x="3560303" y="2066474"/>
              <a:chExt cx="2648109" cy="3267526"/>
            </a:xfrm>
            <a:solidFill>
              <a:schemeClr val="accent6">
                <a:lumMod val="50000"/>
              </a:schemeClr>
            </a:solidFill>
          </p:grpSpPr>
          <p:sp>
            <p:nvSpPr>
              <p:cNvPr id="269" name="Round Diagonal Corner Rectangle 122">
                <a:extLst>
                  <a:ext uri="{FF2B5EF4-FFF2-40B4-BE49-F238E27FC236}">
                    <a16:creationId xmlns:a16="http://schemas.microsoft.com/office/drawing/2014/main" id="{F5D18FA7-4CFC-7799-2292-5E3E1991BC90}"/>
                  </a:ext>
                </a:extLst>
              </p:cNvPr>
              <p:cNvSpPr/>
              <p:nvPr/>
            </p:nvSpPr>
            <p:spPr>
              <a:xfrm rot="1625975">
                <a:off x="3560303" y="2774843"/>
                <a:ext cx="1371600" cy="64272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 Diagonal Corner Rectangle 123">
                <a:extLst>
                  <a:ext uri="{FF2B5EF4-FFF2-40B4-BE49-F238E27FC236}">
                    <a16:creationId xmlns:a16="http://schemas.microsoft.com/office/drawing/2014/main" id="{CAB7FF8C-3F7A-B372-BA51-1A1419AFF7E0}"/>
                  </a:ext>
                </a:extLst>
              </p:cNvPr>
              <p:cNvSpPr/>
              <p:nvPr/>
            </p:nvSpPr>
            <p:spPr>
              <a:xfrm rot="1625975">
                <a:off x="4827016" y="3335898"/>
                <a:ext cx="1371600" cy="44652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 Diagonal Corner Rectangle 124">
                <a:extLst>
                  <a:ext uri="{FF2B5EF4-FFF2-40B4-BE49-F238E27FC236}">
                    <a16:creationId xmlns:a16="http://schemas.microsoft.com/office/drawing/2014/main" id="{450E12E4-D42B-47D2-AEB7-2679D34D87D5}"/>
                  </a:ext>
                </a:extLst>
              </p:cNvPr>
              <p:cNvSpPr/>
              <p:nvPr/>
            </p:nvSpPr>
            <p:spPr>
              <a:xfrm rot="3946911">
                <a:off x="3812996" y="2583018"/>
                <a:ext cx="1371600" cy="338511"/>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271">
                <a:extLst>
                  <a:ext uri="{FF2B5EF4-FFF2-40B4-BE49-F238E27FC236}">
                    <a16:creationId xmlns:a16="http://schemas.microsoft.com/office/drawing/2014/main" id="{733A7C20-E766-E0D6-F045-DC72242F5BB1}"/>
                  </a:ext>
                </a:extLst>
              </p:cNvPr>
              <p:cNvSpPr/>
              <p:nvPr/>
            </p:nvSpPr>
            <p:spPr>
              <a:xfrm>
                <a:off x="4343400" y="3200400"/>
                <a:ext cx="685800" cy="2133600"/>
              </a:xfrm>
              <a:prstGeom prst="moon">
                <a:avLst>
                  <a:gd name="adj" fmla="val 87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a:extLst>
                  <a:ext uri="{FF2B5EF4-FFF2-40B4-BE49-F238E27FC236}">
                    <a16:creationId xmlns:a16="http://schemas.microsoft.com/office/drawing/2014/main" id="{493E2751-24F9-A169-2272-C337D1318456}"/>
                  </a:ext>
                </a:extLst>
              </p:cNvPr>
              <p:cNvSpPr/>
              <p:nvPr/>
            </p:nvSpPr>
            <p:spPr>
              <a:xfrm rot="20072559">
                <a:off x="4800600" y="3124200"/>
                <a:ext cx="685800" cy="2133600"/>
              </a:xfrm>
              <a:prstGeom prst="moon">
                <a:avLst>
                  <a:gd name="adj" fmla="val 87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a:extLst>
                  <a:ext uri="{FF2B5EF4-FFF2-40B4-BE49-F238E27FC236}">
                    <a16:creationId xmlns:a16="http://schemas.microsoft.com/office/drawing/2014/main" id="{82AF4DA4-D467-706A-3589-ED8F07442237}"/>
                  </a:ext>
                </a:extLst>
              </p:cNvPr>
              <p:cNvSpPr/>
              <p:nvPr/>
            </p:nvSpPr>
            <p:spPr>
              <a:xfrm rot="1490203">
                <a:off x="3845378" y="2940960"/>
                <a:ext cx="685800" cy="2133600"/>
              </a:xfrm>
              <a:prstGeom prst="moon">
                <a:avLst>
                  <a:gd name="adj" fmla="val 87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 Diagonal Corner Rectangle 128">
                <a:extLst>
                  <a:ext uri="{FF2B5EF4-FFF2-40B4-BE49-F238E27FC236}">
                    <a16:creationId xmlns:a16="http://schemas.microsoft.com/office/drawing/2014/main" id="{55E83480-039E-86C8-ED5C-8C8F5EAF643D}"/>
                  </a:ext>
                </a:extLst>
              </p:cNvPr>
              <p:cNvSpPr/>
              <p:nvPr/>
            </p:nvSpPr>
            <p:spPr>
              <a:xfrm rot="18044465">
                <a:off x="4329963" y="2476715"/>
                <a:ext cx="1371600" cy="558704"/>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 Diagonal Corner Rectangle 129">
                <a:extLst>
                  <a:ext uri="{FF2B5EF4-FFF2-40B4-BE49-F238E27FC236}">
                    <a16:creationId xmlns:a16="http://schemas.microsoft.com/office/drawing/2014/main" id="{289EA6CA-03AE-6193-D981-B67C82C9C07C}"/>
                  </a:ext>
                </a:extLst>
              </p:cNvPr>
              <p:cNvSpPr/>
              <p:nvPr/>
            </p:nvSpPr>
            <p:spPr>
              <a:xfrm rot="559715">
                <a:off x="4836812" y="2850671"/>
                <a:ext cx="1371600" cy="558704"/>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59">
              <a:extLst>
                <a:ext uri="{FF2B5EF4-FFF2-40B4-BE49-F238E27FC236}">
                  <a16:creationId xmlns:a16="http://schemas.microsoft.com/office/drawing/2014/main" id="{3B1AC94A-861C-6A11-D09A-2A293BA084CD}"/>
                </a:ext>
              </a:extLst>
            </p:cNvPr>
            <p:cNvGrpSpPr/>
            <p:nvPr/>
          </p:nvGrpSpPr>
          <p:grpSpPr>
            <a:xfrm rot="3132869">
              <a:off x="2898571" y="1674565"/>
              <a:ext cx="823385" cy="1015983"/>
              <a:chOff x="3560303" y="2066474"/>
              <a:chExt cx="2648109" cy="3267526"/>
            </a:xfrm>
            <a:solidFill>
              <a:schemeClr val="accent6">
                <a:lumMod val="75000"/>
              </a:schemeClr>
            </a:solidFill>
          </p:grpSpPr>
          <p:sp>
            <p:nvSpPr>
              <p:cNvPr id="261" name="Round Diagonal Corner Rectangle 114">
                <a:extLst>
                  <a:ext uri="{FF2B5EF4-FFF2-40B4-BE49-F238E27FC236}">
                    <a16:creationId xmlns:a16="http://schemas.microsoft.com/office/drawing/2014/main" id="{2F1B1AFD-E5A4-8556-7D6A-AAEF9E22871B}"/>
                  </a:ext>
                </a:extLst>
              </p:cNvPr>
              <p:cNvSpPr/>
              <p:nvPr/>
            </p:nvSpPr>
            <p:spPr>
              <a:xfrm rot="1625975">
                <a:off x="3560303" y="2774843"/>
                <a:ext cx="1371600" cy="64272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 Diagonal Corner Rectangle 115">
                <a:extLst>
                  <a:ext uri="{FF2B5EF4-FFF2-40B4-BE49-F238E27FC236}">
                    <a16:creationId xmlns:a16="http://schemas.microsoft.com/office/drawing/2014/main" id="{80607103-7A7C-2A03-391D-5ECCF06E3FB0}"/>
                  </a:ext>
                </a:extLst>
              </p:cNvPr>
              <p:cNvSpPr/>
              <p:nvPr/>
            </p:nvSpPr>
            <p:spPr>
              <a:xfrm rot="1625975">
                <a:off x="4827016" y="3335898"/>
                <a:ext cx="1371600" cy="446528"/>
              </a:xfrm>
              <a:prstGeom prst="round2DiagRect">
                <a:avLst>
                  <a:gd name="adj1" fmla="val 50000"/>
                  <a:gd name="adj2" fmla="val 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 Diagonal Corner Rectangle 116">
                <a:extLst>
                  <a:ext uri="{FF2B5EF4-FFF2-40B4-BE49-F238E27FC236}">
                    <a16:creationId xmlns:a16="http://schemas.microsoft.com/office/drawing/2014/main" id="{BD214374-57B0-CADB-E143-9BA4FD9B7B01}"/>
                  </a:ext>
                </a:extLst>
              </p:cNvPr>
              <p:cNvSpPr/>
              <p:nvPr/>
            </p:nvSpPr>
            <p:spPr>
              <a:xfrm rot="3946911">
                <a:off x="3812996" y="2583018"/>
                <a:ext cx="1371600" cy="338511"/>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a:extLst>
                  <a:ext uri="{FF2B5EF4-FFF2-40B4-BE49-F238E27FC236}">
                    <a16:creationId xmlns:a16="http://schemas.microsoft.com/office/drawing/2014/main" id="{501757FD-4014-E608-08CB-7759A93003E3}"/>
                  </a:ext>
                </a:extLst>
              </p:cNvPr>
              <p:cNvSpPr/>
              <p:nvPr/>
            </p:nvSpPr>
            <p:spPr>
              <a:xfrm>
                <a:off x="4343400" y="3200400"/>
                <a:ext cx="685800" cy="2133600"/>
              </a:xfrm>
              <a:prstGeom prst="moon">
                <a:avLst>
                  <a:gd name="adj" fmla="val 87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a:extLst>
                  <a:ext uri="{FF2B5EF4-FFF2-40B4-BE49-F238E27FC236}">
                    <a16:creationId xmlns:a16="http://schemas.microsoft.com/office/drawing/2014/main" id="{E4715B83-3939-15B4-8195-CD9B9EE58600}"/>
                  </a:ext>
                </a:extLst>
              </p:cNvPr>
              <p:cNvSpPr/>
              <p:nvPr/>
            </p:nvSpPr>
            <p:spPr>
              <a:xfrm rot="20072559">
                <a:off x="4800600" y="3124200"/>
                <a:ext cx="685800" cy="2133600"/>
              </a:xfrm>
              <a:prstGeom prst="moon">
                <a:avLst>
                  <a:gd name="adj" fmla="val 87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Moon 265">
                <a:extLst>
                  <a:ext uri="{FF2B5EF4-FFF2-40B4-BE49-F238E27FC236}">
                    <a16:creationId xmlns:a16="http://schemas.microsoft.com/office/drawing/2014/main" id="{747E15DE-B0AE-E3FA-39C2-FFD1B3888C1A}"/>
                  </a:ext>
                </a:extLst>
              </p:cNvPr>
              <p:cNvSpPr/>
              <p:nvPr/>
            </p:nvSpPr>
            <p:spPr>
              <a:xfrm rot="1490203">
                <a:off x="3845378" y="2940960"/>
                <a:ext cx="685800" cy="2133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 Diagonal Corner Rectangle 120">
                <a:extLst>
                  <a:ext uri="{FF2B5EF4-FFF2-40B4-BE49-F238E27FC236}">
                    <a16:creationId xmlns:a16="http://schemas.microsoft.com/office/drawing/2014/main" id="{1829E5CD-67A9-45CD-C3FA-B1BB03E0C68B}"/>
                  </a:ext>
                </a:extLst>
              </p:cNvPr>
              <p:cNvSpPr/>
              <p:nvPr/>
            </p:nvSpPr>
            <p:spPr>
              <a:xfrm rot="18044465">
                <a:off x="4329963" y="2476715"/>
                <a:ext cx="1371600" cy="558704"/>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 Diagonal Corner Rectangle 121">
                <a:extLst>
                  <a:ext uri="{FF2B5EF4-FFF2-40B4-BE49-F238E27FC236}">
                    <a16:creationId xmlns:a16="http://schemas.microsoft.com/office/drawing/2014/main" id="{9A7C7A0C-B321-1FF1-C417-965EE989BEEC}"/>
                  </a:ext>
                </a:extLst>
              </p:cNvPr>
              <p:cNvSpPr/>
              <p:nvPr/>
            </p:nvSpPr>
            <p:spPr>
              <a:xfrm rot="559715">
                <a:off x="4836812" y="2850671"/>
                <a:ext cx="1371600" cy="558704"/>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68">
              <a:extLst>
                <a:ext uri="{FF2B5EF4-FFF2-40B4-BE49-F238E27FC236}">
                  <a16:creationId xmlns:a16="http://schemas.microsoft.com/office/drawing/2014/main" id="{19451E48-BE81-DC53-B55C-D7DC46ADAFC3}"/>
                </a:ext>
              </a:extLst>
            </p:cNvPr>
            <p:cNvGrpSpPr/>
            <p:nvPr/>
          </p:nvGrpSpPr>
          <p:grpSpPr>
            <a:xfrm rot="2660748">
              <a:off x="3827365" y="667523"/>
              <a:ext cx="741195" cy="914568"/>
              <a:chOff x="3560303" y="2066474"/>
              <a:chExt cx="2648109" cy="3267526"/>
            </a:xfrm>
          </p:grpSpPr>
          <p:sp>
            <p:nvSpPr>
              <p:cNvPr id="253" name="Round Diagonal Corner Rectangle 106">
                <a:extLst>
                  <a:ext uri="{FF2B5EF4-FFF2-40B4-BE49-F238E27FC236}">
                    <a16:creationId xmlns:a16="http://schemas.microsoft.com/office/drawing/2014/main" id="{6CB030C7-25AB-034F-16C5-B24E55320B59}"/>
                  </a:ext>
                </a:extLst>
              </p:cNvPr>
              <p:cNvSpPr/>
              <p:nvPr/>
            </p:nvSpPr>
            <p:spPr>
              <a:xfrm rot="1625975">
                <a:off x="3560303" y="2774843"/>
                <a:ext cx="1371600" cy="642723"/>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 Diagonal Corner Rectangle 107">
                <a:extLst>
                  <a:ext uri="{FF2B5EF4-FFF2-40B4-BE49-F238E27FC236}">
                    <a16:creationId xmlns:a16="http://schemas.microsoft.com/office/drawing/2014/main" id="{F152CDC0-F42A-993B-956C-3F0EF1A2DADC}"/>
                  </a:ext>
                </a:extLst>
              </p:cNvPr>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 Diagonal Corner Rectangle 108">
                <a:extLst>
                  <a:ext uri="{FF2B5EF4-FFF2-40B4-BE49-F238E27FC236}">
                    <a16:creationId xmlns:a16="http://schemas.microsoft.com/office/drawing/2014/main" id="{59711C3B-B28F-9492-396C-0A613038BB87}"/>
                  </a:ext>
                </a:extLst>
              </p:cNvPr>
              <p:cNvSpPr/>
              <p:nvPr/>
            </p:nvSpPr>
            <p:spPr>
              <a:xfrm rot="3946911">
                <a:off x="3812996" y="2583018"/>
                <a:ext cx="1371600" cy="338511"/>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a:extLst>
                  <a:ext uri="{FF2B5EF4-FFF2-40B4-BE49-F238E27FC236}">
                    <a16:creationId xmlns:a16="http://schemas.microsoft.com/office/drawing/2014/main" id="{ED10B1C0-B5CB-A670-9754-3585401388E3}"/>
                  </a:ext>
                </a:extLst>
              </p:cNvPr>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56">
                <a:extLst>
                  <a:ext uri="{FF2B5EF4-FFF2-40B4-BE49-F238E27FC236}">
                    <a16:creationId xmlns:a16="http://schemas.microsoft.com/office/drawing/2014/main" id="{E1BFDE03-C302-7B24-D425-0945122365C4}"/>
                  </a:ext>
                </a:extLst>
              </p:cNvPr>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a:extLst>
                  <a:ext uri="{FF2B5EF4-FFF2-40B4-BE49-F238E27FC236}">
                    <a16:creationId xmlns:a16="http://schemas.microsoft.com/office/drawing/2014/main" id="{EEC7FB15-2087-E023-16A4-BEF6275A3896}"/>
                  </a:ext>
                </a:extLst>
              </p:cNvPr>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 Diagonal Corner Rectangle 112">
                <a:extLst>
                  <a:ext uri="{FF2B5EF4-FFF2-40B4-BE49-F238E27FC236}">
                    <a16:creationId xmlns:a16="http://schemas.microsoft.com/office/drawing/2014/main" id="{F668B877-187B-8E98-338B-C2D2A3E2A46D}"/>
                  </a:ext>
                </a:extLst>
              </p:cNvPr>
              <p:cNvSpPr/>
              <p:nvPr/>
            </p:nvSpPr>
            <p:spPr>
              <a:xfrm rot="18044465">
                <a:off x="4329963" y="2476715"/>
                <a:ext cx="1371600" cy="558704"/>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 Diagonal Corner Rectangle 113">
                <a:extLst>
                  <a:ext uri="{FF2B5EF4-FFF2-40B4-BE49-F238E27FC236}">
                    <a16:creationId xmlns:a16="http://schemas.microsoft.com/office/drawing/2014/main" id="{E39F9EA9-B0EE-6393-B927-C7CD44345E54}"/>
                  </a:ext>
                </a:extLst>
              </p:cNvPr>
              <p:cNvSpPr/>
              <p:nvPr/>
            </p:nvSpPr>
            <p:spPr>
              <a:xfrm rot="559715">
                <a:off x="4836812" y="2850671"/>
                <a:ext cx="1371600" cy="558704"/>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77">
              <a:extLst>
                <a:ext uri="{FF2B5EF4-FFF2-40B4-BE49-F238E27FC236}">
                  <a16:creationId xmlns:a16="http://schemas.microsoft.com/office/drawing/2014/main" id="{32833894-C462-F944-BB94-B34CA880F03C}"/>
                </a:ext>
              </a:extLst>
            </p:cNvPr>
            <p:cNvGrpSpPr/>
            <p:nvPr/>
          </p:nvGrpSpPr>
          <p:grpSpPr>
            <a:xfrm rot="6318400">
              <a:off x="4338483" y="1213701"/>
              <a:ext cx="698347" cy="861697"/>
              <a:chOff x="3560303" y="2066474"/>
              <a:chExt cx="2648109" cy="3267526"/>
            </a:xfrm>
            <a:solidFill>
              <a:schemeClr val="accent6">
                <a:lumMod val="50000"/>
              </a:schemeClr>
            </a:solidFill>
          </p:grpSpPr>
          <p:sp>
            <p:nvSpPr>
              <p:cNvPr id="245" name="Round Diagonal Corner Rectangle 98">
                <a:extLst>
                  <a:ext uri="{FF2B5EF4-FFF2-40B4-BE49-F238E27FC236}">
                    <a16:creationId xmlns:a16="http://schemas.microsoft.com/office/drawing/2014/main" id="{3387EC96-1535-E916-0CF2-6DD05CAFA538}"/>
                  </a:ext>
                </a:extLst>
              </p:cNvPr>
              <p:cNvSpPr/>
              <p:nvPr/>
            </p:nvSpPr>
            <p:spPr>
              <a:xfrm rot="1625975">
                <a:off x="3560303" y="2774843"/>
                <a:ext cx="1371600" cy="64272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 Diagonal Corner Rectangle 99">
                <a:extLst>
                  <a:ext uri="{FF2B5EF4-FFF2-40B4-BE49-F238E27FC236}">
                    <a16:creationId xmlns:a16="http://schemas.microsoft.com/office/drawing/2014/main" id="{C217CB52-ABF2-7EE7-FC46-53D8244135A8}"/>
                  </a:ext>
                </a:extLst>
              </p:cNvPr>
              <p:cNvSpPr/>
              <p:nvPr/>
            </p:nvSpPr>
            <p:spPr>
              <a:xfrm rot="1625975">
                <a:off x="4827016" y="3335898"/>
                <a:ext cx="1371600" cy="44652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 Diagonal Corner Rectangle 100">
                <a:extLst>
                  <a:ext uri="{FF2B5EF4-FFF2-40B4-BE49-F238E27FC236}">
                    <a16:creationId xmlns:a16="http://schemas.microsoft.com/office/drawing/2014/main" id="{4AA40D46-7932-55BC-ADFE-95853B86BB07}"/>
                  </a:ext>
                </a:extLst>
              </p:cNvPr>
              <p:cNvSpPr/>
              <p:nvPr/>
            </p:nvSpPr>
            <p:spPr>
              <a:xfrm rot="3946911">
                <a:off x="3812996" y="2583018"/>
                <a:ext cx="1371600" cy="338511"/>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a:extLst>
                  <a:ext uri="{FF2B5EF4-FFF2-40B4-BE49-F238E27FC236}">
                    <a16:creationId xmlns:a16="http://schemas.microsoft.com/office/drawing/2014/main" id="{4043FA92-0059-7C2B-42C3-8F7C997AF88C}"/>
                  </a:ext>
                </a:extLst>
              </p:cNvPr>
              <p:cNvSpPr/>
              <p:nvPr/>
            </p:nvSpPr>
            <p:spPr>
              <a:xfrm>
                <a:off x="4343400" y="3200400"/>
                <a:ext cx="685800" cy="2133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a:extLst>
                  <a:ext uri="{FF2B5EF4-FFF2-40B4-BE49-F238E27FC236}">
                    <a16:creationId xmlns:a16="http://schemas.microsoft.com/office/drawing/2014/main" id="{764714AE-6401-7749-8637-C31256B96FE7}"/>
                  </a:ext>
                </a:extLst>
              </p:cNvPr>
              <p:cNvSpPr/>
              <p:nvPr/>
            </p:nvSpPr>
            <p:spPr>
              <a:xfrm rot="20072559">
                <a:off x="4800600" y="3124200"/>
                <a:ext cx="685800" cy="2133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a:extLst>
                  <a:ext uri="{FF2B5EF4-FFF2-40B4-BE49-F238E27FC236}">
                    <a16:creationId xmlns:a16="http://schemas.microsoft.com/office/drawing/2014/main" id="{2EE138B4-B0CD-B9A3-28A8-02DF6AC57127}"/>
                  </a:ext>
                </a:extLst>
              </p:cNvPr>
              <p:cNvSpPr/>
              <p:nvPr/>
            </p:nvSpPr>
            <p:spPr>
              <a:xfrm rot="1490203">
                <a:off x="3845378" y="2940960"/>
                <a:ext cx="685800" cy="2133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 Diagonal Corner Rectangle 104">
                <a:extLst>
                  <a:ext uri="{FF2B5EF4-FFF2-40B4-BE49-F238E27FC236}">
                    <a16:creationId xmlns:a16="http://schemas.microsoft.com/office/drawing/2014/main" id="{899F31BE-390D-E7FB-1DFE-2BDFC392C125}"/>
                  </a:ext>
                </a:extLst>
              </p:cNvPr>
              <p:cNvSpPr/>
              <p:nvPr/>
            </p:nvSpPr>
            <p:spPr>
              <a:xfrm rot="18044465">
                <a:off x="4329963" y="2476715"/>
                <a:ext cx="1371600" cy="558704"/>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 Diagonal Corner Rectangle 105">
                <a:extLst>
                  <a:ext uri="{FF2B5EF4-FFF2-40B4-BE49-F238E27FC236}">
                    <a16:creationId xmlns:a16="http://schemas.microsoft.com/office/drawing/2014/main" id="{9D3CE3E7-123A-B975-1CDF-76C7AA07162D}"/>
                  </a:ext>
                </a:extLst>
              </p:cNvPr>
              <p:cNvSpPr/>
              <p:nvPr/>
            </p:nvSpPr>
            <p:spPr>
              <a:xfrm rot="559715">
                <a:off x="4836812" y="2850671"/>
                <a:ext cx="1371600" cy="558704"/>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86">
              <a:extLst>
                <a:ext uri="{FF2B5EF4-FFF2-40B4-BE49-F238E27FC236}">
                  <a16:creationId xmlns:a16="http://schemas.microsoft.com/office/drawing/2014/main" id="{B55978E8-85E4-800B-1E42-86EC173E84A4}"/>
                </a:ext>
              </a:extLst>
            </p:cNvPr>
            <p:cNvGrpSpPr/>
            <p:nvPr/>
          </p:nvGrpSpPr>
          <p:grpSpPr>
            <a:xfrm rot="1723543">
              <a:off x="5295145" y="1552169"/>
              <a:ext cx="686481" cy="847056"/>
              <a:chOff x="3560303" y="2066474"/>
              <a:chExt cx="2648109" cy="3267526"/>
            </a:xfrm>
          </p:grpSpPr>
          <p:sp>
            <p:nvSpPr>
              <p:cNvPr id="237" name="Round Diagonal Corner Rectangle 90">
                <a:extLst>
                  <a:ext uri="{FF2B5EF4-FFF2-40B4-BE49-F238E27FC236}">
                    <a16:creationId xmlns:a16="http://schemas.microsoft.com/office/drawing/2014/main" id="{571E2BF5-54B2-1457-FA55-FD9B1C51BBA3}"/>
                  </a:ext>
                </a:extLst>
              </p:cNvPr>
              <p:cNvSpPr/>
              <p:nvPr/>
            </p:nvSpPr>
            <p:spPr>
              <a:xfrm rot="1625975">
                <a:off x="3560303" y="2774843"/>
                <a:ext cx="1371600" cy="642723"/>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 Diagonal Corner Rectangle 91">
                <a:extLst>
                  <a:ext uri="{FF2B5EF4-FFF2-40B4-BE49-F238E27FC236}">
                    <a16:creationId xmlns:a16="http://schemas.microsoft.com/office/drawing/2014/main" id="{462796BA-8D21-5F5A-8318-AE79DE4D2907}"/>
                  </a:ext>
                </a:extLst>
              </p:cNvPr>
              <p:cNvSpPr/>
              <p:nvPr/>
            </p:nvSpPr>
            <p:spPr>
              <a:xfrm rot="1625975">
                <a:off x="4827016" y="3335898"/>
                <a:ext cx="1371600" cy="446528"/>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 Diagonal Corner Rectangle 92">
                <a:extLst>
                  <a:ext uri="{FF2B5EF4-FFF2-40B4-BE49-F238E27FC236}">
                    <a16:creationId xmlns:a16="http://schemas.microsoft.com/office/drawing/2014/main" id="{21737BA9-840C-9056-F48E-04BB84DED344}"/>
                  </a:ext>
                </a:extLst>
              </p:cNvPr>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a:extLst>
                  <a:ext uri="{FF2B5EF4-FFF2-40B4-BE49-F238E27FC236}">
                    <a16:creationId xmlns:a16="http://schemas.microsoft.com/office/drawing/2014/main" id="{22772F47-11BD-80AC-D824-F30B71200381}"/>
                  </a:ext>
                </a:extLst>
              </p:cNvPr>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a:extLst>
                  <a:ext uri="{FF2B5EF4-FFF2-40B4-BE49-F238E27FC236}">
                    <a16:creationId xmlns:a16="http://schemas.microsoft.com/office/drawing/2014/main" id="{5DA6E8F7-4889-3E6E-D7DC-887CD9B4AB8D}"/>
                  </a:ext>
                </a:extLst>
              </p:cNvPr>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a:extLst>
                  <a:ext uri="{FF2B5EF4-FFF2-40B4-BE49-F238E27FC236}">
                    <a16:creationId xmlns:a16="http://schemas.microsoft.com/office/drawing/2014/main" id="{234ACB08-4F62-0E77-743D-C2CC96DBD060}"/>
                  </a:ext>
                </a:extLst>
              </p:cNvPr>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 Diagonal Corner Rectangle 96">
                <a:extLst>
                  <a:ext uri="{FF2B5EF4-FFF2-40B4-BE49-F238E27FC236}">
                    <a16:creationId xmlns:a16="http://schemas.microsoft.com/office/drawing/2014/main" id="{4FEA9D06-5BFB-AD2D-5023-C729979B2A8B}"/>
                  </a:ext>
                </a:extLst>
              </p:cNvPr>
              <p:cNvSpPr/>
              <p:nvPr/>
            </p:nvSpPr>
            <p:spPr>
              <a:xfrm rot="18044465">
                <a:off x="4329963" y="2476715"/>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 Diagonal Corner Rectangle 97">
                <a:extLst>
                  <a:ext uri="{FF2B5EF4-FFF2-40B4-BE49-F238E27FC236}">
                    <a16:creationId xmlns:a16="http://schemas.microsoft.com/office/drawing/2014/main" id="{8DB60F98-77FE-9225-F6E8-438E018B9487}"/>
                  </a:ext>
                </a:extLst>
              </p:cNvPr>
              <p:cNvSpPr/>
              <p:nvPr/>
            </p:nvSpPr>
            <p:spPr>
              <a:xfrm rot="559715">
                <a:off x="4836812" y="2850671"/>
                <a:ext cx="1371600" cy="558704"/>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95">
              <a:extLst>
                <a:ext uri="{FF2B5EF4-FFF2-40B4-BE49-F238E27FC236}">
                  <a16:creationId xmlns:a16="http://schemas.microsoft.com/office/drawing/2014/main" id="{61164A44-A8C9-12BF-6884-D947CF9948A7}"/>
                </a:ext>
              </a:extLst>
            </p:cNvPr>
            <p:cNvGrpSpPr/>
            <p:nvPr/>
          </p:nvGrpSpPr>
          <p:grpSpPr>
            <a:xfrm>
              <a:off x="3725129" y="2085996"/>
              <a:ext cx="594647" cy="733740"/>
              <a:chOff x="3560303" y="2066474"/>
              <a:chExt cx="2648109" cy="3267526"/>
            </a:xfrm>
          </p:grpSpPr>
          <p:sp>
            <p:nvSpPr>
              <p:cNvPr id="229" name="Round Diagonal Corner Rectangle 82">
                <a:extLst>
                  <a:ext uri="{FF2B5EF4-FFF2-40B4-BE49-F238E27FC236}">
                    <a16:creationId xmlns:a16="http://schemas.microsoft.com/office/drawing/2014/main" id="{73E1DDCC-F287-2163-8A57-0D5576A27F28}"/>
                  </a:ext>
                </a:extLst>
              </p:cNvPr>
              <p:cNvSpPr/>
              <p:nvPr/>
            </p:nvSpPr>
            <p:spPr>
              <a:xfrm rot="1625975">
                <a:off x="3560303" y="2774843"/>
                <a:ext cx="1371600" cy="642723"/>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 Diagonal Corner Rectangle 83">
                <a:extLst>
                  <a:ext uri="{FF2B5EF4-FFF2-40B4-BE49-F238E27FC236}">
                    <a16:creationId xmlns:a16="http://schemas.microsoft.com/office/drawing/2014/main" id="{65F6C250-F0F6-04AA-6280-E231931139DB}"/>
                  </a:ext>
                </a:extLst>
              </p:cNvPr>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 Diagonal Corner Rectangle 84">
                <a:extLst>
                  <a:ext uri="{FF2B5EF4-FFF2-40B4-BE49-F238E27FC236}">
                    <a16:creationId xmlns:a16="http://schemas.microsoft.com/office/drawing/2014/main" id="{96122931-D76F-7A31-B00E-47E0943A473C}"/>
                  </a:ext>
                </a:extLst>
              </p:cNvPr>
              <p:cNvSpPr/>
              <p:nvPr/>
            </p:nvSpPr>
            <p:spPr>
              <a:xfrm rot="3946911">
                <a:off x="3812996" y="2583018"/>
                <a:ext cx="1371600" cy="338511"/>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231">
                <a:extLst>
                  <a:ext uri="{FF2B5EF4-FFF2-40B4-BE49-F238E27FC236}">
                    <a16:creationId xmlns:a16="http://schemas.microsoft.com/office/drawing/2014/main" id="{B860D069-71B6-8A14-3A0D-C7B8E3BC13AE}"/>
                  </a:ext>
                </a:extLst>
              </p:cNvPr>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a:extLst>
                  <a:ext uri="{FF2B5EF4-FFF2-40B4-BE49-F238E27FC236}">
                    <a16:creationId xmlns:a16="http://schemas.microsoft.com/office/drawing/2014/main" id="{6E0D2EFE-E665-5D6B-E130-235019DFB6BB}"/>
                  </a:ext>
                </a:extLst>
              </p:cNvPr>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a:extLst>
                  <a:ext uri="{FF2B5EF4-FFF2-40B4-BE49-F238E27FC236}">
                    <a16:creationId xmlns:a16="http://schemas.microsoft.com/office/drawing/2014/main" id="{2D9AEBD0-528E-5CFE-E581-6B9C58F05FFD}"/>
                  </a:ext>
                </a:extLst>
              </p:cNvPr>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 Diagonal Corner Rectangle 88">
                <a:extLst>
                  <a:ext uri="{FF2B5EF4-FFF2-40B4-BE49-F238E27FC236}">
                    <a16:creationId xmlns:a16="http://schemas.microsoft.com/office/drawing/2014/main" id="{66C7E766-E160-C090-7EE7-FF94002260FF}"/>
                  </a:ext>
                </a:extLst>
              </p:cNvPr>
              <p:cNvSpPr/>
              <p:nvPr/>
            </p:nvSpPr>
            <p:spPr>
              <a:xfrm rot="18044465">
                <a:off x="4329963" y="2476715"/>
                <a:ext cx="1371600" cy="558704"/>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 Diagonal Corner Rectangle 89">
                <a:extLst>
                  <a:ext uri="{FF2B5EF4-FFF2-40B4-BE49-F238E27FC236}">
                    <a16:creationId xmlns:a16="http://schemas.microsoft.com/office/drawing/2014/main" id="{B7C93656-EAF9-AB0F-120C-E99979110D67}"/>
                  </a:ext>
                </a:extLst>
              </p:cNvPr>
              <p:cNvSpPr/>
              <p:nvPr/>
            </p:nvSpPr>
            <p:spPr>
              <a:xfrm rot="559715">
                <a:off x="4836812" y="2850671"/>
                <a:ext cx="1371600" cy="558704"/>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04">
              <a:extLst>
                <a:ext uri="{FF2B5EF4-FFF2-40B4-BE49-F238E27FC236}">
                  <a16:creationId xmlns:a16="http://schemas.microsoft.com/office/drawing/2014/main" id="{14B1F52F-AC14-D121-6B89-E528C7B416CB}"/>
                </a:ext>
              </a:extLst>
            </p:cNvPr>
            <p:cNvGrpSpPr/>
            <p:nvPr/>
          </p:nvGrpSpPr>
          <p:grpSpPr>
            <a:xfrm>
              <a:off x="5608178" y="2680643"/>
              <a:ext cx="693755" cy="856030"/>
              <a:chOff x="3560303" y="2066474"/>
              <a:chExt cx="2648109" cy="3267526"/>
            </a:xfrm>
          </p:grpSpPr>
          <p:sp>
            <p:nvSpPr>
              <p:cNvPr id="221" name="Round Diagonal Corner Rectangle 74">
                <a:extLst>
                  <a:ext uri="{FF2B5EF4-FFF2-40B4-BE49-F238E27FC236}">
                    <a16:creationId xmlns:a16="http://schemas.microsoft.com/office/drawing/2014/main" id="{22F92108-ED09-850B-DD05-BA679A297D3B}"/>
                  </a:ext>
                </a:extLst>
              </p:cNvPr>
              <p:cNvSpPr/>
              <p:nvPr/>
            </p:nvSpPr>
            <p:spPr>
              <a:xfrm rot="1625975">
                <a:off x="3560303" y="2774843"/>
                <a:ext cx="1371600" cy="642723"/>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Diagonal Corner Rectangle 75">
                <a:extLst>
                  <a:ext uri="{FF2B5EF4-FFF2-40B4-BE49-F238E27FC236}">
                    <a16:creationId xmlns:a16="http://schemas.microsoft.com/office/drawing/2014/main" id="{FD7F0131-E76E-E407-86BC-DB962F6BB9D8}"/>
                  </a:ext>
                </a:extLst>
              </p:cNvPr>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 Diagonal Corner Rectangle 76">
                <a:extLst>
                  <a:ext uri="{FF2B5EF4-FFF2-40B4-BE49-F238E27FC236}">
                    <a16:creationId xmlns:a16="http://schemas.microsoft.com/office/drawing/2014/main" id="{CB62922F-6FC2-7C27-1ED2-A878A0B75DA1}"/>
                  </a:ext>
                </a:extLst>
              </p:cNvPr>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a:extLst>
                  <a:ext uri="{FF2B5EF4-FFF2-40B4-BE49-F238E27FC236}">
                    <a16:creationId xmlns:a16="http://schemas.microsoft.com/office/drawing/2014/main" id="{B4DBCA0B-C621-1A4A-6463-213669A3D0E2}"/>
                  </a:ext>
                </a:extLst>
              </p:cNvPr>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a:extLst>
                  <a:ext uri="{FF2B5EF4-FFF2-40B4-BE49-F238E27FC236}">
                    <a16:creationId xmlns:a16="http://schemas.microsoft.com/office/drawing/2014/main" id="{D53D71A0-B9F6-4A13-0970-100B423D9720}"/>
                  </a:ext>
                </a:extLst>
              </p:cNvPr>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a:extLst>
                  <a:ext uri="{FF2B5EF4-FFF2-40B4-BE49-F238E27FC236}">
                    <a16:creationId xmlns:a16="http://schemas.microsoft.com/office/drawing/2014/main" id="{3446330E-19B0-B239-D9B2-2F145CF02E24}"/>
                  </a:ext>
                </a:extLst>
              </p:cNvPr>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 Diagonal Corner Rectangle 80">
                <a:extLst>
                  <a:ext uri="{FF2B5EF4-FFF2-40B4-BE49-F238E27FC236}">
                    <a16:creationId xmlns:a16="http://schemas.microsoft.com/office/drawing/2014/main" id="{AB2433B5-67C5-E5E4-CB24-1A9623642E0E}"/>
                  </a:ext>
                </a:extLst>
              </p:cNvPr>
              <p:cNvSpPr/>
              <p:nvPr/>
            </p:nvSpPr>
            <p:spPr>
              <a:xfrm rot="18044465">
                <a:off x="4329963" y="2476715"/>
                <a:ext cx="1371600" cy="558704"/>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 Diagonal Corner Rectangle 81">
                <a:extLst>
                  <a:ext uri="{FF2B5EF4-FFF2-40B4-BE49-F238E27FC236}">
                    <a16:creationId xmlns:a16="http://schemas.microsoft.com/office/drawing/2014/main" id="{FB8EA189-7FDC-8A7A-5D6D-83078FD8795A}"/>
                  </a:ext>
                </a:extLst>
              </p:cNvPr>
              <p:cNvSpPr/>
              <p:nvPr/>
            </p:nvSpPr>
            <p:spPr>
              <a:xfrm rot="559715">
                <a:off x="4836812" y="2850671"/>
                <a:ext cx="1371600" cy="558704"/>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13">
              <a:extLst>
                <a:ext uri="{FF2B5EF4-FFF2-40B4-BE49-F238E27FC236}">
                  <a16:creationId xmlns:a16="http://schemas.microsoft.com/office/drawing/2014/main" id="{9E3ABEEB-DD17-E3F9-EBE1-064A3321D915}"/>
                </a:ext>
              </a:extLst>
            </p:cNvPr>
            <p:cNvGrpSpPr/>
            <p:nvPr/>
          </p:nvGrpSpPr>
          <p:grpSpPr>
            <a:xfrm rot="18907175">
              <a:off x="5616178" y="1050683"/>
              <a:ext cx="663749" cy="819007"/>
              <a:chOff x="3560303" y="2066474"/>
              <a:chExt cx="2648109" cy="3267526"/>
            </a:xfrm>
          </p:grpSpPr>
          <p:sp>
            <p:nvSpPr>
              <p:cNvPr id="213" name="Round Diagonal Corner Rectangle 66">
                <a:extLst>
                  <a:ext uri="{FF2B5EF4-FFF2-40B4-BE49-F238E27FC236}">
                    <a16:creationId xmlns:a16="http://schemas.microsoft.com/office/drawing/2014/main" id="{51818C94-4306-E11B-ADE3-F4F9B853FC1E}"/>
                  </a:ext>
                </a:extLst>
              </p:cNvPr>
              <p:cNvSpPr/>
              <p:nvPr/>
            </p:nvSpPr>
            <p:spPr>
              <a:xfrm rot="1625975">
                <a:off x="3560303" y="2774843"/>
                <a:ext cx="1371600" cy="642723"/>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 Diagonal Corner Rectangle 67">
                <a:extLst>
                  <a:ext uri="{FF2B5EF4-FFF2-40B4-BE49-F238E27FC236}">
                    <a16:creationId xmlns:a16="http://schemas.microsoft.com/office/drawing/2014/main" id="{3D98E387-F02E-D38B-C492-3A3BEBA34D16}"/>
                  </a:ext>
                </a:extLst>
              </p:cNvPr>
              <p:cNvSpPr/>
              <p:nvPr/>
            </p:nvSpPr>
            <p:spPr>
              <a:xfrm rot="1625975">
                <a:off x="4827016" y="3335898"/>
                <a:ext cx="1371600" cy="446528"/>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 Diagonal Corner Rectangle 68">
                <a:extLst>
                  <a:ext uri="{FF2B5EF4-FFF2-40B4-BE49-F238E27FC236}">
                    <a16:creationId xmlns:a16="http://schemas.microsoft.com/office/drawing/2014/main" id="{24757D4D-DE7C-B480-A37A-FB9735EA31A4}"/>
                  </a:ext>
                </a:extLst>
              </p:cNvPr>
              <p:cNvSpPr/>
              <p:nvPr/>
            </p:nvSpPr>
            <p:spPr>
              <a:xfrm rot="3946911">
                <a:off x="3812996" y="2583018"/>
                <a:ext cx="1371600" cy="338511"/>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a:extLst>
                  <a:ext uri="{FF2B5EF4-FFF2-40B4-BE49-F238E27FC236}">
                    <a16:creationId xmlns:a16="http://schemas.microsoft.com/office/drawing/2014/main" id="{3D055588-AB11-0E83-4EC3-4C7BF41A83E1}"/>
                  </a:ext>
                </a:extLst>
              </p:cNvPr>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a:extLst>
                  <a:ext uri="{FF2B5EF4-FFF2-40B4-BE49-F238E27FC236}">
                    <a16:creationId xmlns:a16="http://schemas.microsoft.com/office/drawing/2014/main" id="{06C622A8-EF99-14F6-C6AD-AF24439D476B}"/>
                  </a:ext>
                </a:extLst>
              </p:cNvPr>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a:extLst>
                  <a:ext uri="{FF2B5EF4-FFF2-40B4-BE49-F238E27FC236}">
                    <a16:creationId xmlns:a16="http://schemas.microsoft.com/office/drawing/2014/main" id="{CD2DD79A-4B87-EBCB-AE0D-D04CF7CE022E}"/>
                  </a:ext>
                </a:extLst>
              </p:cNvPr>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 Diagonal Corner Rectangle 72">
                <a:extLst>
                  <a:ext uri="{FF2B5EF4-FFF2-40B4-BE49-F238E27FC236}">
                    <a16:creationId xmlns:a16="http://schemas.microsoft.com/office/drawing/2014/main" id="{61FAB536-9953-8553-EF87-EDCF73FF2F96}"/>
                  </a:ext>
                </a:extLst>
              </p:cNvPr>
              <p:cNvSpPr/>
              <p:nvPr/>
            </p:nvSpPr>
            <p:spPr>
              <a:xfrm rot="18044465">
                <a:off x="4329963" y="2476715"/>
                <a:ext cx="1371600" cy="558704"/>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 Diagonal Corner Rectangle 73">
                <a:extLst>
                  <a:ext uri="{FF2B5EF4-FFF2-40B4-BE49-F238E27FC236}">
                    <a16:creationId xmlns:a16="http://schemas.microsoft.com/office/drawing/2014/main" id="{B8DDA044-9B17-0D81-A178-63C4B1C3FE0D}"/>
                  </a:ext>
                </a:extLst>
              </p:cNvPr>
              <p:cNvSpPr/>
              <p:nvPr/>
            </p:nvSpPr>
            <p:spPr>
              <a:xfrm rot="559715">
                <a:off x="4836812" y="2850671"/>
                <a:ext cx="1371600" cy="558704"/>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22">
              <a:extLst>
                <a:ext uri="{FF2B5EF4-FFF2-40B4-BE49-F238E27FC236}">
                  <a16:creationId xmlns:a16="http://schemas.microsoft.com/office/drawing/2014/main" id="{EB6D8FEB-F4E1-2BEE-B759-02915C930B13}"/>
                </a:ext>
              </a:extLst>
            </p:cNvPr>
            <p:cNvGrpSpPr/>
            <p:nvPr/>
          </p:nvGrpSpPr>
          <p:grpSpPr>
            <a:xfrm rot="18907175">
              <a:off x="6545350" y="2477027"/>
              <a:ext cx="541600" cy="668285"/>
              <a:chOff x="3560303" y="2066474"/>
              <a:chExt cx="2648109" cy="3267526"/>
            </a:xfrm>
          </p:grpSpPr>
          <p:sp>
            <p:nvSpPr>
              <p:cNvPr id="205" name="Round Diagonal Corner Rectangle 58">
                <a:extLst>
                  <a:ext uri="{FF2B5EF4-FFF2-40B4-BE49-F238E27FC236}">
                    <a16:creationId xmlns:a16="http://schemas.microsoft.com/office/drawing/2014/main" id="{6D38CD63-1DC1-575C-1D55-6058BFAB2498}"/>
                  </a:ext>
                </a:extLst>
              </p:cNvPr>
              <p:cNvSpPr/>
              <p:nvPr/>
            </p:nvSpPr>
            <p:spPr>
              <a:xfrm rot="1625975">
                <a:off x="3560303" y="2774843"/>
                <a:ext cx="1371600" cy="642723"/>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 Diagonal Corner Rectangle 59">
                <a:extLst>
                  <a:ext uri="{FF2B5EF4-FFF2-40B4-BE49-F238E27FC236}">
                    <a16:creationId xmlns:a16="http://schemas.microsoft.com/office/drawing/2014/main" id="{35290138-4393-E09D-5AE2-56648198BBA7}"/>
                  </a:ext>
                </a:extLst>
              </p:cNvPr>
              <p:cNvSpPr/>
              <p:nvPr/>
            </p:nvSpPr>
            <p:spPr>
              <a:xfrm rot="1625975">
                <a:off x="4827016" y="3335898"/>
                <a:ext cx="1371600" cy="446528"/>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 Diagonal Corner Rectangle 60">
                <a:extLst>
                  <a:ext uri="{FF2B5EF4-FFF2-40B4-BE49-F238E27FC236}">
                    <a16:creationId xmlns:a16="http://schemas.microsoft.com/office/drawing/2014/main" id="{F1CC4CDE-887D-ACF3-66C7-1A4C6614829B}"/>
                  </a:ext>
                </a:extLst>
              </p:cNvPr>
              <p:cNvSpPr/>
              <p:nvPr/>
            </p:nvSpPr>
            <p:spPr>
              <a:xfrm rot="3946911">
                <a:off x="3812996" y="2583018"/>
                <a:ext cx="1371600" cy="338511"/>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a:extLst>
                  <a:ext uri="{FF2B5EF4-FFF2-40B4-BE49-F238E27FC236}">
                    <a16:creationId xmlns:a16="http://schemas.microsoft.com/office/drawing/2014/main" id="{DE58202B-2AA9-94AC-E602-58B4A5DAF2F7}"/>
                  </a:ext>
                </a:extLst>
              </p:cNvPr>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a:extLst>
                  <a:ext uri="{FF2B5EF4-FFF2-40B4-BE49-F238E27FC236}">
                    <a16:creationId xmlns:a16="http://schemas.microsoft.com/office/drawing/2014/main" id="{A15A2F8A-13F4-4A33-10E7-F41FE234FB7A}"/>
                  </a:ext>
                </a:extLst>
              </p:cNvPr>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a:extLst>
                  <a:ext uri="{FF2B5EF4-FFF2-40B4-BE49-F238E27FC236}">
                    <a16:creationId xmlns:a16="http://schemas.microsoft.com/office/drawing/2014/main" id="{6FB91882-05C5-9297-7547-53C481646EF7}"/>
                  </a:ext>
                </a:extLst>
              </p:cNvPr>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 Diagonal Corner Rectangle 64">
                <a:extLst>
                  <a:ext uri="{FF2B5EF4-FFF2-40B4-BE49-F238E27FC236}">
                    <a16:creationId xmlns:a16="http://schemas.microsoft.com/office/drawing/2014/main" id="{B29A0F09-152A-1207-D09B-03723579AB39}"/>
                  </a:ext>
                </a:extLst>
              </p:cNvPr>
              <p:cNvSpPr/>
              <p:nvPr/>
            </p:nvSpPr>
            <p:spPr>
              <a:xfrm rot="18044465">
                <a:off x="4329963" y="2476715"/>
                <a:ext cx="1371600" cy="558704"/>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 Diagonal Corner Rectangle 65">
                <a:extLst>
                  <a:ext uri="{FF2B5EF4-FFF2-40B4-BE49-F238E27FC236}">
                    <a16:creationId xmlns:a16="http://schemas.microsoft.com/office/drawing/2014/main" id="{11460D29-9197-02BD-4D3D-F8DB27A48188}"/>
                  </a:ext>
                </a:extLst>
              </p:cNvPr>
              <p:cNvSpPr/>
              <p:nvPr/>
            </p:nvSpPr>
            <p:spPr>
              <a:xfrm rot="559715">
                <a:off x="4836812" y="2850671"/>
                <a:ext cx="1371600" cy="558704"/>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31">
              <a:extLst>
                <a:ext uri="{FF2B5EF4-FFF2-40B4-BE49-F238E27FC236}">
                  <a16:creationId xmlns:a16="http://schemas.microsoft.com/office/drawing/2014/main" id="{983A9D57-F5BC-4588-06A1-836C16435BA1}"/>
                </a:ext>
              </a:extLst>
            </p:cNvPr>
            <p:cNvGrpSpPr/>
            <p:nvPr/>
          </p:nvGrpSpPr>
          <p:grpSpPr>
            <a:xfrm rot="18907175">
              <a:off x="6161471" y="2873460"/>
              <a:ext cx="541600" cy="668285"/>
              <a:chOff x="3560303" y="2066474"/>
              <a:chExt cx="2648109" cy="3267526"/>
            </a:xfrm>
          </p:grpSpPr>
          <p:sp>
            <p:nvSpPr>
              <p:cNvPr id="197" name="Round Diagonal Corner Rectangle 50">
                <a:extLst>
                  <a:ext uri="{FF2B5EF4-FFF2-40B4-BE49-F238E27FC236}">
                    <a16:creationId xmlns:a16="http://schemas.microsoft.com/office/drawing/2014/main" id="{9272E7A9-A021-8BA0-F56F-A4D32A390E33}"/>
                  </a:ext>
                </a:extLst>
              </p:cNvPr>
              <p:cNvSpPr/>
              <p:nvPr/>
            </p:nvSpPr>
            <p:spPr>
              <a:xfrm rot="1625975">
                <a:off x="3560303" y="2774843"/>
                <a:ext cx="1371600" cy="642723"/>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 Diagonal Corner Rectangle 51">
                <a:extLst>
                  <a:ext uri="{FF2B5EF4-FFF2-40B4-BE49-F238E27FC236}">
                    <a16:creationId xmlns:a16="http://schemas.microsoft.com/office/drawing/2014/main" id="{752BF65C-7FC3-C2F1-E6FA-52D9F54765F3}"/>
                  </a:ext>
                </a:extLst>
              </p:cNvPr>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 Diagonal Corner Rectangle 52">
                <a:extLst>
                  <a:ext uri="{FF2B5EF4-FFF2-40B4-BE49-F238E27FC236}">
                    <a16:creationId xmlns:a16="http://schemas.microsoft.com/office/drawing/2014/main" id="{C7CC5245-E0FC-1F0B-3813-A7AC8778A5EC}"/>
                  </a:ext>
                </a:extLst>
              </p:cNvPr>
              <p:cNvSpPr/>
              <p:nvPr/>
            </p:nvSpPr>
            <p:spPr>
              <a:xfrm rot="3946911">
                <a:off x="3812996" y="2583018"/>
                <a:ext cx="1371600" cy="338511"/>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a:extLst>
                  <a:ext uri="{FF2B5EF4-FFF2-40B4-BE49-F238E27FC236}">
                    <a16:creationId xmlns:a16="http://schemas.microsoft.com/office/drawing/2014/main" id="{5C9813FE-EFF0-9F94-DE05-9C3CF696927A}"/>
                  </a:ext>
                </a:extLst>
              </p:cNvPr>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a:extLst>
                  <a:ext uri="{FF2B5EF4-FFF2-40B4-BE49-F238E27FC236}">
                    <a16:creationId xmlns:a16="http://schemas.microsoft.com/office/drawing/2014/main" id="{DFA75282-D079-A23A-B59E-DB277F935D00}"/>
                  </a:ext>
                </a:extLst>
              </p:cNvPr>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a:extLst>
                  <a:ext uri="{FF2B5EF4-FFF2-40B4-BE49-F238E27FC236}">
                    <a16:creationId xmlns:a16="http://schemas.microsoft.com/office/drawing/2014/main" id="{E5A3E8A3-D0BA-F46F-45E9-E2378C89361E}"/>
                  </a:ext>
                </a:extLst>
              </p:cNvPr>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 Diagonal Corner Rectangle 56">
                <a:extLst>
                  <a:ext uri="{FF2B5EF4-FFF2-40B4-BE49-F238E27FC236}">
                    <a16:creationId xmlns:a16="http://schemas.microsoft.com/office/drawing/2014/main" id="{FB3A66C1-4BEC-814B-262F-89D53D4A0ADB}"/>
                  </a:ext>
                </a:extLst>
              </p:cNvPr>
              <p:cNvSpPr/>
              <p:nvPr/>
            </p:nvSpPr>
            <p:spPr>
              <a:xfrm rot="18044465">
                <a:off x="4329963" y="2476715"/>
                <a:ext cx="1371600" cy="558704"/>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 Diagonal Corner Rectangle 57">
                <a:extLst>
                  <a:ext uri="{FF2B5EF4-FFF2-40B4-BE49-F238E27FC236}">
                    <a16:creationId xmlns:a16="http://schemas.microsoft.com/office/drawing/2014/main" id="{C4ED8D1A-11FE-0D82-04F9-FDFB4F633898}"/>
                  </a:ext>
                </a:extLst>
              </p:cNvPr>
              <p:cNvSpPr/>
              <p:nvPr/>
            </p:nvSpPr>
            <p:spPr>
              <a:xfrm rot="559715">
                <a:off x="4836812" y="2850671"/>
                <a:ext cx="1371600" cy="558704"/>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40">
              <a:extLst>
                <a:ext uri="{FF2B5EF4-FFF2-40B4-BE49-F238E27FC236}">
                  <a16:creationId xmlns:a16="http://schemas.microsoft.com/office/drawing/2014/main" id="{DBBECD4D-94E1-531B-7F4E-1C3EA798C5C8}"/>
                </a:ext>
              </a:extLst>
            </p:cNvPr>
            <p:cNvGrpSpPr/>
            <p:nvPr/>
          </p:nvGrpSpPr>
          <p:grpSpPr>
            <a:xfrm rot="18907175">
              <a:off x="3386453" y="1089518"/>
              <a:ext cx="541600" cy="668285"/>
              <a:chOff x="3560303" y="2066474"/>
              <a:chExt cx="2648109" cy="3267526"/>
            </a:xfrm>
          </p:grpSpPr>
          <p:sp>
            <p:nvSpPr>
              <p:cNvPr id="189" name="Round Diagonal Corner Rectangle 42">
                <a:extLst>
                  <a:ext uri="{FF2B5EF4-FFF2-40B4-BE49-F238E27FC236}">
                    <a16:creationId xmlns:a16="http://schemas.microsoft.com/office/drawing/2014/main" id="{6F4E15EA-36E5-32D0-61AD-BB855738727F}"/>
                  </a:ext>
                </a:extLst>
              </p:cNvPr>
              <p:cNvSpPr/>
              <p:nvPr/>
            </p:nvSpPr>
            <p:spPr>
              <a:xfrm rot="1625975">
                <a:off x="3560303" y="2774843"/>
                <a:ext cx="1371600" cy="642723"/>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 Diagonal Corner Rectangle 43">
                <a:extLst>
                  <a:ext uri="{FF2B5EF4-FFF2-40B4-BE49-F238E27FC236}">
                    <a16:creationId xmlns:a16="http://schemas.microsoft.com/office/drawing/2014/main" id="{84EF7F7D-61DC-8FB2-F361-9DC04C1C91B4}"/>
                  </a:ext>
                </a:extLst>
              </p:cNvPr>
              <p:cNvSpPr/>
              <p:nvPr/>
            </p:nvSpPr>
            <p:spPr>
              <a:xfrm rot="1625975">
                <a:off x="4827016" y="3335898"/>
                <a:ext cx="1371600" cy="446528"/>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 Diagonal Corner Rectangle 44">
                <a:extLst>
                  <a:ext uri="{FF2B5EF4-FFF2-40B4-BE49-F238E27FC236}">
                    <a16:creationId xmlns:a16="http://schemas.microsoft.com/office/drawing/2014/main" id="{78F6F59B-B0D8-4DEE-A809-8BA0E249A284}"/>
                  </a:ext>
                </a:extLst>
              </p:cNvPr>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a:extLst>
                  <a:ext uri="{FF2B5EF4-FFF2-40B4-BE49-F238E27FC236}">
                    <a16:creationId xmlns:a16="http://schemas.microsoft.com/office/drawing/2014/main" id="{17951E2D-9377-C98A-A293-4A5ED4C41B8B}"/>
                  </a:ext>
                </a:extLst>
              </p:cNvPr>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a:extLst>
                  <a:ext uri="{FF2B5EF4-FFF2-40B4-BE49-F238E27FC236}">
                    <a16:creationId xmlns:a16="http://schemas.microsoft.com/office/drawing/2014/main" id="{6B1CBD46-9CAD-E8B6-AF23-6D02B7F3891C}"/>
                  </a:ext>
                </a:extLst>
              </p:cNvPr>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a:extLst>
                  <a:ext uri="{FF2B5EF4-FFF2-40B4-BE49-F238E27FC236}">
                    <a16:creationId xmlns:a16="http://schemas.microsoft.com/office/drawing/2014/main" id="{F4330B7B-F5D6-551A-E1B5-90E4AAAD88D6}"/>
                  </a:ext>
                </a:extLst>
              </p:cNvPr>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 Diagonal Corner Rectangle 48">
                <a:extLst>
                  <a:ext uri="{FF2B5EF4-FFF2-40B4-BE49-F238E27FC236}">
                    <a16:creationId xmlns:a16="http://schemas.microsoft.com/office/drawing/2014/main" id="{66B51293-300D-BAC3-CD6B-A6CEAC674AA1}"/>
                  </a:ext>
                </a:extLst>
              </p:cNvPr>
              <p:cNvSpPr/>
              <p:nvPr/>
            </p:nvSpPr>
            <p:spPr>
              <a:xfrm rot="18044465">
                <a:off x="4329963" y="2476715"/>
                <a:ext cx="1371600" cy="558704"/>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 Diagonal Corner Rectangle 49">
                <a:extLst>
                  <a:ext uri="{FF2B5EF4-FFF2-40B4-BE49-F238E27FC236}">
                    <a16:creationId xmlns:a16="http://schemas.microsoft.com/office/drawing/2014/main" id="{383D78E0-9C66-45E5-70F8-D2EBFDDD7390}"/>
                  </a:ext>
                </a:extLst>
              </p:cNvPr>
              <p:cNvSpPr/>
              <p:nvPr/>
            </p:nvSpPr>
            <p:spPr>
              <a:xfrm rot="559715">
                <a:off x="4836812" y="2850671"/>
                <a:ext cx="1371600" cy="558704"/>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49">
              <a:extLst>
                <a:ext uri="{FF2B5EF4-FFF2-40B4-BE49-F238E27FC236}">
                  <a16:creationId xmlns:a16="http://schemas.microsoft.com/office/drawing/2014/main" id="{98A03C38-3C00-ADD2-E779-954122CCB6D1}"/>
                </a:ext>
              </a:extLst>
            </p:cNvPr>
            <p:cNvGrpSpPr/>
            <p:nvPr/>
          </p:nvGrpSpPr>
          <p:grpSpPr>
            <a:xfrm rot="18907175">
              <a:off x="2395373" y="1585058"/>
              <a:ext cx="541600" cy="668285"/>
              <a:chOff x="3560303" y="2066474"/>
              <a:chExt cx="2648109" cy="3267526"/>
            </a:xfrm>
          </p:grpSpPr>
          <p:sp>
            <p:nvSpPr>
              <p:cNvPr id="181" name="Round Diagonal Corner Rectangle 34">
                <a:extLst>
                  <a:ext uri="{FF2B5EF4-FFF2-40B4-BE49-F238E27FC236}">
                    <a16:creationId xmlns:a16="http://schemas.microsoft.com/office/drawing/2014/main" id="{A745A52E-A6AB-4677-431F-F115BFC133EF}"/>
                  </a:ext>
                </a:extLst>
              </p:cNvPr>
              <p:cNvSpPr/>
              <p:nvPr/>
            </p:nvSpPr>
            <p:spPr>
              <a:xfrm rot="1625975">
                <a:off x="3560303" y="2774843"/>
                <a:ext cx="1371600" cy="642723"/>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 Diagonal Corner Rectangle 35">
                <a:extLst>
                  <a:ext uri="{FF2B5EF4-FFF2-40B4-BE49-F238E27FC236}">
                    <a16:creationId xmlns:a16="http://schemas.microsoft.com/office/drawing/2014/main" id="{47EC2DBA-EA16-594C-6E2A-DDAC73CBE7B4}"/>
                  </a:ext>
                </a:extLst>
              </p:cNvPr>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 Diagonal Corner Rectangle 36">
                <a:extLst>
                  <a:ext uri="{FF2B5EF4-FFF2-40B4-BE49-F238E27FC236}">
                    <a16:creationId xmlns:a16="http://schemas.microsoft.com/office/drawing/2014/main" id="{8A2422DB-843F-D039-956A-F8BA51121CB0}"/>
                  </a:ext>
                </a:extLst>
              </p:cNvPr>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a:extLst>
                  <a:ext uri="{FF2B5EF4-FFF2-40B4-BE49-F238E27FC236}">
                    <a16:creationId xmlns:a16="http://schemas.microsoft.com/office/drawing/2014/main" id="{F25FB9EA-3C71-703E-F6A3-CA6EDF97120D}"/>
                  </a:ext>
                </a:extLst>
              </p:cNvPr>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a:extLst>
                  <a:ext uri="{FF2B5EF4-FFF2-40B4-BE49-F238E27FC236}">
                    <a16:creationId xmlns:a16="http://schemas.microsoft.com/office/drawing/2014/main" id="{3EA473A9-84DD-C87B-7725-6ED0AF6C16E5}"/>
                  </a:ext>
                </a:extLst>
              </p:cNvPr>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a:extLst>
                  <a:ext uri="{FF2B5EF4-FFF2-40B4-BE49-F238E27FC236}">
                    <a16:creationId xmlns:a16="http://schemas.microsoft.com/office/drawing/2014/main" id="{5F0515E2-0AE1-EE99-7935-EA5251752B61}"/>
                  </a:ext>
                </a:extLst>
              </p:cNvPr>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 Diagonal Corner Rectangle 40">
                <a:extLst>
                  <a:ext uri="{FF2B5EF4-FFF2-40B4-BE49-F238E27FC236}">
                    <a16:creationId xmlns:a16="http://schemas.microsoft.com/office/drawing/2014/main" id="{94523424-4D7D-6987-D1CE-B3CFA231480F}"/>
                  </a:ext>
                </a:extLst>
              </p:cNvPr>
              <p:cNvSpPr/>
              <p:nvPr/>
            </p:nvSpPr>
            <p:spPr>
              <a:xfrm rot="18044465">
                <a:off x="4329963" y="2476715"/>
                <a:ext cx="1371600" cy="558704"/>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 Diagonal Corner Rectangle 41">
                <a:extLst>
                  <a:ext uri="{FF2B5EF4-FFF2-40B4-BE49-F238E27FC236}">
                    <a16:creationId xmlns:a16="http://schemas.microsoft.com/office/drawing/2014/main" id="{0A449292-36F5-C594-D20E-27760FD3D821}"/>
                  </a:ext>
                </a:extLst>
              </p:cNvPr>
              <p:cNvSpPr/>
              <p:nvPr/>
            </p:nvSpPr>
            <p:spPr>
              <a:xfrm rot="559715">
                <a:off x="4836812" y="2850671"/>
                <a:ext cx="1371600" cy="558704"/>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58">
              <a:extLst>
                <a:ext uri="{FF2B5EF4-FFF2-40B4-BE49-F238E27FC236}">
                  <a16:creationId xmlns:a16="http://schemas.microsoft.com/office/drawing/2014/main" id="{AF53643D-ABFF-CE6A-844C-4E29F4BBAD8E}"/>
                </a:ext>
              </a:extLst>
            </p:cNvPr>
            <p:cNvGrpSpPr/>
            <p:nvPr/>
          </p:nvGrpSpPr>
          <p:grpSpPr>
            <a:xfrm rot="18907175">
              <a:off x="3981100" y="2675244"/>
              <a:ext cx="541600" cy="668285"/>
              <a:chOff x="3560303" y="2066474"/>
              <a:chExt cx="2648109" cy="3267526"/>
            </a:xfrm>
          </p:grpSpPr>
          <p:sp>
            <p:nvSpPr>
              <p:cNvPr id="173" name="Round Diagonal Corner Rectangle 26">
                <a:extLst>
                  <a:ext uri="{FF2B5EF4-FFF2-40B4-BE49-F238E27FC236}">
                    <a16:creationId xmlns:a16="http://schemas.microsoft.com/office/drawing/2014/main" id="{52FC1632-1EB4-62D9-67D0-8180A6F33C8F}"/>
                  </a:ext>
                </a:extLst>
              </p:cNvPr>
              <p:cNvSpPr/>
              <p:nvPr/>
            </p:nvSpPr>
            <p:spPr>
              <a:xfrm rot="1625975">
                <a:off x="3560303" y="2774843"/>
                <a:ext cx="1371600" cy="642723"/>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27">
                <a:extLst>
                  <a:ext uri="{FF2B5EF4-FFF2-40B4-BE49-F238E27FC236}">
                    <a16:creationId xmlns:a16="http://schemas.microsoft.com/office/drawing/2014/main" id="{6C6EDA14-E8F5-A288-1CA9-F194F3ABF1C3}"/>
                  </a:ext>
                </a:extLst>
              </p:cNvPr>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 Diagonal Corner Rectangle 28">
                <a:extLst>
                  <a:ext uri="{FF2B5EF4-FFF2-40B4-BE49-F238E27FC236}">
                    <a16:creationId xmlns:a16="http://schemas.microsoft.com/office/drawing/2014/main" id="{3A20ADF6-1E1C-8FEF-EEE6-14F459D545CE}"/>
                  </a:ext>
                </a:extLst>
              </p:cNvPr>
              <p:cNvSpPr/>
              <p:nvPr/>
            </p:nvSpPr>
            <p:spPr>
              <a:xfrm rot="3946911">
                <a:off x="3812996" y="2583018"/>
                <a:ext cx="1371600" cy="338511"/>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a:extLst>
                  <a:ext uri="{FF2B5EF4-FFF2-40B4-BE49-F238E27FC236}">
                    <a16:creationId xmlns:a16="http://schemas.microsoft.com/office/drawing/2014/main" id="{2A95283E-E516-A788-0BEB-04E7231EA0D9}"/>
                  </a:ext>
                </a:extLst>
              </p:cNvPr>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a:extLst>
                  <a:ext uri="{FF2B5EF4-FFF2-40B4-BE49-F238E27FC236}">
                    <a16:creationId xmlns:a16="http://schemas.microsoft.com/office/drawing/2014/main" id="{68B6721D-5376-9A93-789C-12B27D3D4A7B}"/>
                  </a:ext>
                </a:extLst>
              </p:cNvPr>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a:extLst>
                  <a:ext uri="{FF2B5EF4-FFF2-40B4-BE49-F238E27FC236}">
                    <a16:creationId xmlns:a16="http://schemas.microsoft.com/office/drawing/2014/main" id="{3E8B9DD0-0A0A-A279-4A50-2EEBEEC2509B}"/>
                  </a:ext>
                </a:extLst>
              </p:cNvPr>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 Diagonal Corner Rectangle 32">
                <a:extLst>
                  <a:ext uri="{FF2B5EF4-FFF2-40B4-BE49-F238E27FC236}">
                    <a16:creationId xmlns:a16="http://schemas.microsoft.com/office/drawing/2014/main" id="{36F8BAF1-BF8E-B925-DE8B-8B12EF3F6961}"/>
                  </a:ext>
                </a:extLst>
              </p:cNvPr>
              <p:cNvSpPr/>
              <p:nvPr/>
            </p:nvSpPr>
            <p:spPr>
              <a:xfrm rot="18044465">
                <a:off x="4329963" y="2476715"/>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 Diagonal Corner Rectangle 33">
                <a:extLst>
                  <a:ext uri="{FF2B5EF4-FFF2-40B4-BE49-F238E27FC236}">
                    <a16:creationId xmlns:a16="http://schemas.microsoft.com/office/drawing/2014/main" id="{9DFDE36F-9CB4-A55B-39B3-7120DB5C945B}"/>
                  </a:ext>
                </a:extLst>
              </p:cNvPr>
              <p:cNvSpPr/>
              <p:nvPr/>
            </p:nvSpPr>
            <p:spPr>
              <a:xfrm rot="559715">
                <a:off x="4836812" y="2850671"/>
                <a:ext cx="1371600" cy="558704"/>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05400" y="838201"/>
            <a:ext cx="5261008" cy="4401205"/>
          </a:xfrm>
          <a:prstGeom prst="rect">
            <a:avLst/>
          </a:prstGeom>
        </p:spPr>
        <p:txBody>
          <a:bodyPr wrap="square">
            <a:spAutoFit/>
          </a:bodyPr>
          <a:lstStyle/>
          <a:p>
            <a:r>
              <a:rPr lang="en-US" sz="2000" dirty="0">
                <a:solidFill>
                  <a:schemeClr val="bg1"/>
                </a:solidFill>
              </a:rPr>
              <a:t>This figure is given to represent the Church as it shall come forth in the last days. … Let us take the Book of Mormon, which a man took and hid in his field, securing it by his faith, to spring up in the last days, or in due time; let us behold it coming forth out of the ground, which is indeed accounted the least of all seeds, but behold it branching forth, yea, even towering with lofty branches and Godlike majesty, until it, like the mustard seed, becomes the greatest of all herbs. … </a:t>
            </a:r>
          </a:p>
          <a:p>
            <a:endParaRPr lang="en-US" sz="2000" dirty="0">
              <a:solidFill>
                <a:schemeClr val="bg1"/>
              </a:solidFill>
            </a:endParaRPr>
          </a:p>
          <a:p>
            <a:r>
              <a:rPr lang="en-US" sz="2000" dirty="0">
                <a:solidFill>
                  <a:schemeClr val="bg1"/>
                </a:solidFill>
              </a:rPr>
              <a:t>God is sending down His powers, gifts, and angels to lodge in the branches thereof” (3)</a:t>
            </a:r>
          </a:p>
        </p:txBody>
      </p:sp>
      <p:pic>
        <p:nvPicPr>
          <p:cNvPr id="6" name="Picture 5" descr="joseph smith1.jpg"/>
          <p:cNvPicPr>
            <a:picLocks noChangeAspect="1"/>
          </p:cNvPicPr>
          <p:nvPr/>
        </p:nvPicPr>
        <p:blipFill>
          <a:blip r:embed="rId3" cstate="print"/>
          <a:stretch>
            <a:fillRect/>
          </a:stretch>
        </p:blipFill>
        <p:spPr>
          <a:xfrm>
            <a:off x="10990447" y="76200"/>
            <a:ext cx="1005475" cy="1219200"/>
          </a:xfrm>
          <a:prstGeom prst="rect">
            <a:avLst/>
          </a:prstGeom>
        </p:spPr>
      </p:pic>
      <p:pic>
        <p:nvPicPr>
          <p:cNvPr id="3074" name="Picture 2" descr="http://dalachfam.net/luke/wp-content/uploads/2007/11/oak.jpg"/>
          <p:cNvPicPr>
            <a:picLocks noChangeAspect="1" noChangeArrowheads="1"/>
          </p:cNvPicPr>
          <p:nvPr/>
        </p:nvPicPr>
        <p:blipFill>
          <a:blip r:embed="rId4" cstate="print"/>
          <a:srcRect/>
          <a:stretch>
            <a:fillRect/>
          </a:stretch>
        </p:blipFill>
        <p:spPr bwMode="auto">
          <a:xfrm>
            <a:off x="867747" y="3581400"/>
            <a:ext cx="3628053" cy="2721040"/>
          </a:xfrm>
          <a:prstGeom prst="rect">
            <a:avLst/>
          </a:prstGeom>
          <a:noFill/>
        </p:spPr>
      </p:pic>
      <p:pic>
        <p:nvPicPr>
          <p:cNvPr id="3076" name="Picture 4" descr="https://cacina.files.wordpress.com/2015/06/mustard-seed.jpg"/>
          <p:cNvPicPr>
            <a:picLocks noChangeAspect="1" noChangeArrowheads="1"/>
          </p:cNvPicPr>
          <p:nvPr/>
        </p:nvPicPr>
        <p:blipFill>
          <a:blip r:embed="rId5" cstate="print"/>
          <a:srcRect/>
          <a:stretch>
            <a:fillRect/>
          </a:stretch>
        </p:blipFill>
        <p:spPr bwMode="auto">
          <a:xfrm>
            <a:off x="1676401" y="685800"/>
            <a:ext cx="3165475" cy="20801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4582</Words>
  <Application>Microsoft Office PowerPoint</Application>
  <PresentationFormat>Widescreen</PresentationFormat>
  <Paragraphs>322</Paragraphs>
  <Slides>48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Calibri</vt:lpstr>
      <vt:lpstr>Abadi</vt:lpstr>
      <vt:lpstr>Calibri Light</vt:lpstr>
      <vt:lpstr>Comic Sans MS</vt:lpstr>
      <vt:lpstr>AR JULIAN</vt:lpstr>
      <vt:lpstr>AR CHRISTY</vt:lpstr>
      <vt:lpstr>Rod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cp:revision>
  <dcterms:created xsi:type="dcterms:W3CDTF">2022-12-26T13:12:25Z</dcterms:created>
  <dcterms:modified xsi:type="dcterms:W3CDTF">2022-12-26T15:22:17Z</dcterms:modified>
</cp:coreProperties>
</file>