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11" r:id="rId2"/>
    <p:sldId id="257" r:id="rId3"/>
    <p:sldId id="284" r:id="rId4"/>
    <p:sldId id="285" r:id="rId5"/>
    <p:sldId id="283" r:id="rId6"/>
    <p:sldId id="286" r:id="rId7"/>
    <p:sldId id="308" r:id="rId8"/>
    <p:sldId id="287" r:id="rId9"/>
    <p:sldId id="288" r:id="rId10"/>
    <p:sldId id="289" r:id="rId11"/>
    <p:sldId id="290" r:id="rId12"/>
    <p:sldId id="291" r:id="rId13"/>
    <p:sldId id="292" r:id="rId14"/>
    <p:sldId id="294" r:id="rId15"/>
    <p:sldId id="293" r:id="rId16"/>
    <p:sldId id="305" r:id="rId17"/>
    <p:sldId id="295" r:id="rId18"/>
    <p:sldId id="297" r:id="rId19"/>
    <p:sldId id="298" r:id="rId20"/>
    <p:sldId id="299" r:id="rId21"/>
    <p:sldId id="300" r:id="rId22"/>
    <p:sldId id="301" r:id="rId23"/>
    <p:sldId id="302" r:id="rId24"/>
    <p:sldId id="310" r:id="rId25"/>
    <p:sldId id="312" r:id="rId26"/>
    <p:sldId id="313" r:id="rId27"/>
    <p:sldId id="314" r:id="rId28"/>
    <p:sldId id="258" r:id="rId29"/>
    <p:sldId id="282" r:id="rId30"/>
    <p:sldId id="267" r:id="rId31"/>
    <p:sldId id="304" r:id="rId32"/>
    <p:sldId id="309" r:id="rId33"/>
    <p:sldId id="306" r:id="rId34"/>
    <p:sldId id="307" r:id="rId35"/>
  </p:sldIdLst>
  <p:sldSz cx="12192000" cy="6858000"/>
  <p:notesSz cx="6858000" cy="9144000"/>
  <p:embeddedFontLst>
    <p:embeddedFont>
      <p:font typeface="Abadi" panose="020B0604020104020204" pitchFamily="34" charset="0"/>
      <p:regular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Comic Sans MS" panose="030F0702030302020204" pitchFamily="66" charset="0"/>
      <p:regular r:id="rId43"/>
      <p:bold r:id="rId44"/>
      <p:italic r:id="rId45"/>
      <p:boldItalic r:id="rId46"/>
    </p:embeddedFont>
    <p:embeddedFont>
      <p:font typeface="Franklin Gothic Demi" panose="020B0703020102020204" pitchFamily="34" charset="0"/>
      <p:regular r:id="rId47"/>
      <p:italic r:id="rId48"/>
    </p:embeddedFont>
    <p:embeddedFont>
      <p:font typeface="Franklin Gothic Medium Cond" panose="020B0606030402020204" pitchFamily="34" charset="0"/>
      <p:regular r:id="rId49"/>
    </p:embeddedFont>
    <p:embeddedFont>
      <p:font typeface="Papyrus" panose="03070502060502030205" pitchFamily="66"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B2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86"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F486-F5CF-F5D8-3750-137AA4ACE3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F95A45-278A-AD39-6B4F-9C2F5E285B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EEE0C8-E312-52E1-097B-81D59609F760}"/>
              </a:ext>
            </a:extLst>
          </p:cNvPr>
          <p:cNvSpPr>
            <a:spLocks noGrp="1"/>
          </p:cNvSpPr>
          <p:nvPr>
            <p:ph type="dt" sz="half" idx="10"/>
          </p:nvPr>
        </p:nvSpPr>
        <p:spPr/>
        <p:txBody>
          <a:bodyPr/>
          <a:lstStyle/>
          <a:p>
            <a:fld id="{1DDEFF3F-4E88-4C02-BEF0-DFBF17D05E41}" type="datetimeFigureOut">
              <a:rPr lang="en-US" smtClean="0"/>
              <a:t>1/7/2023</a:t>
            </a:fld>
            <a:endParaRPr lang="en-US"/>
          </a:p>
        </p:txBody>
      </p:sp>
      <p:sp>
        <p:nvSpPr>
          <p:cNvPr id="5" name="Footer Placeholder 4">
            <a:extLst>
              <a:ext uri="{FF2B5EF4-FFF2-40B4-BE49-F238E27FC236}">
                <a16:creationId xmlns:a16="http://schemas.microsoft.com/office/drawing/2014/main" id="{A510A786-AB06-B1E8-F0DF-B63F4C7E0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7AEB4-7913-D660-37CE-FA440591D132}"/>
              </a:ext>
            </a:extLst>
          </p:cNvPr>
          <p:cNvSpPr>
            <a:spLocks noGrp="1"/>
          </p:cNvSpPr>
          <p:nvPr>
            <p:ph type="sldNum" sz="quarter" idx="12"/>
          </p:nvPr>
        </p:nvSpPr>
        <p:spPr/>
        <p:txBody>
          <a:bodyPr/>
          <a:lstStyle/>
          <a:p>
            <a:fld id="{B50EC2E9-AAA5-4E1C-ADF5-5AB8E1F2914E}" type="slidenum">
              <a:rPr lang="en-US" smtClean="0"/>
              <a:t>‹#›</a:t>
            </a:fld>
            <a:endParaRPr lang="en-US"/>
          </a:p>
        </p:txBody>
      </p:sp>
    </p:spTree>
    <p:extLst>
      <p:ext uri="{BB962C8B-B14F-4D97-AF65-F5344CB8AC3E}">
        <p14:creationId xmlns:p14="http://schemas.microsoft.com/office/powerpoint/2010/main" val="3496043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11DB-11A1-6BDD-3419-0B9E37E3DD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255528-11AB-DBA0-B520-94F2369EF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7F406-3B5A-3BDC-EDEC-5084128982DA}"/>
              </a:ext>
            </a:extLst>
          </p:cNvPr>
          <p:cNvSpPr>
            <a:spLocks noGrp="1"/>
          </p:cNvSpPr>
          <p:nvPr>
            <p:ph type="dt" sz="half" idx="10"/>
          </p:nvPr>
        </p:nvSpPr>
        <p:spPr/>
        <p:txBody>
          <a:bodyPr/>
          <a:lstStyle/>
          <a:p>
            <a:fld id="{1DDEFF3F-4E88-4C02-BEF0-DFBF17D05E41}" type="datetimeFigureOut">
              <a:rPr lang="en-US" smtClean="0"/>
              <a:t>1/7/2023</a:t>
            </a:fld>
            <a:endParaRPr lang="en-US"/>
          </a:p>
        </p:txBody>
      </p:sp>
      <p:sp>
        <p:nvSpPr>
          <p:cNvPr id="5" name="Footer Placeholder 4">
            <a:extLst>
              <a:ext uri="{FF2B5EF4-FFF2-40B4-BE49-F238E27FC236}">
                <a16:creationId xmlns:a16="http://schemas.microsoft.com/office/drawing/2014/main" id="{5AEF3E43-06D3-B5B3-C6AF-31C688201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31B10-A4D3-72EE-B44F-21840560C47B}"/>
              </a:ext>
            </a:extLst>
          </p:cNvPr>
          <p:cNvSpPr>
            <a:spLocks noGrp="1"/>
          </p:cNvSpPr>
          <p:nvPr>
            <p:ph type="sldNum" sz="quarter" idx="12"/>
          </p:nvPr>
        </p:nvSpPr>
        <p:spPr/>
        <p:txBody>
          <a:bodyPr/>
          <a:lstStyle/>
          <a:p>
            <a:fld id="{B50EC2E9-AAA5-4E1C-ADF5-5AB8E1F2914E}" type="slidenum">
              <a:rPr lang="en-US" smtClean="0"/>
              <a:t>‹#›</a:t>
            </a:fld>
            <a:endParaRPr lang="en-US"/>
          </a:p>
        </p:txBody>
      </p:sp>
    </p:spTree>
    <p:extLst>
      <p:ext uri="{BB962C8B-B14F-4D97-AF65-F5344CB8AC3E}">
        <p14:creationId xmlns:p14="http://schemas.microsoft.com/office/powerpoint/2010/main" val="388181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DDF281-7111-5225-1AFF-A3ED8D73A9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994349-C886-FFB4-4114-AB4125E7EC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B3333-4361-3C6C-6A9B-6136C142D7F5}"/>
              </a:ext>
            </a:extLst>
          </p:cNvPr>
          <p:cNvSpPr>
            <a:spLocks noGrp="1"/>
          </p:cNvSpPr>
          <p:nvPr>
            <p:ph type="dt" sz="half" idx="10"/>
          </p:nvPr>
        </p:nvSpPr>
        <p:spPr/>
        <p:txBody>
          <a:bodyPr/>
          <a:lstStyle/>
          <a:p>
            <a:fld id="{1DDEFF3F-4E88-4C02-BEF0-DFBF17D05E41}" type="datetimeFigureOut">
              <a:rPr lang="en-US" smtClean="0"/>
              <a:t>1/7/2023</a:t>
            </a:fld>
            <a:endParaRPr lang="en-US"/>
          </a:p>
        </p:txBody>
      </p:sp>
      <p:sp>
        <p:nvSpPr>
          <p:cNvPr id="5" name="Footer Placeholder 4">
            <a:extLst>
              <a:ext uri="{FF2B5EF4-FFF2-40B4-BE49-F238E27FC236}">
                <a16:creationId xmlns:a16="http://schemas.microsoft.com/office/drawing/2014/main" id="{0D84D8A5-7CC8-CFF0-77E0-725EA5D37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FD900-4477-02EF-AEC6-0B5CC478D1AC}"/>
              </a:ext>
            </a:extLst>
          </p:cNvPr>
          <p:cNvSpPr>
            <a:spLocks noGrp="1"/>
          </p:cNvSpPr>
          <p:nvPr>
            <p:ph type="sldNum" sz="quarter" idx="12"/>
          </p:nvPr>
        </p:nvSpPr>
        <p:spPr/>
        <p:txBody>
          <a:bodyPr/>
          <a:lstStyle/>
          <a:p>
            <a:fld id="{B50EC2E9-AAA5-4E1C-ADF5-5AB8E1F2914E}" type="slidenum">
              <a:rPr lang="en-US" smtClean="0"/>
              <a:t>‹#›</a:t>
            </a:fld>
            <a:endParaRPr lang="en-US"/>
          </a:p>
        </p:txBody>
      </p:sp>
    </p:spTree>
    <p:extLst>
      <p:ext uri="{BB962C8B-B14F-4D97-AF65-F5344CB8AC3E}">
        <p14:creationId xmlns:p14="http://schemas.microsoft.com/office/powerpoint/2010/main" val="170936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35BE-D9C9-8376-6F7F-EA170B7FB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070FBC-67C1-ACDE-96C0-54A6E2FAFE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41C2B-CEF6-D399-CFE8-4C6682E8D695}"/>
              </a:ext>
            </a:extLst>
          </p:cNvPr>
          <p:cNvSpPr>
            <a:spLocks noGrp="1"/>
          </p:cNvSpPr>
          <p:nvPr>
            <p:ph type="dt" sz="half" idx="10"/>
          </p:nvPr>
        </p:nvSpPr>
        <p:spPr/>
        <p:txBody>
          <a:bodyPr/>
          <a:lstStyle/>
          <a:p>
            <a:fld id="{1DDEFF3F-4E88-4C02-BEF0-DFBF17D05E41}" type="datetimeFigureOut">
              <a:rPr lang="en-US" smtClean="0"/>
              <a:t>1/7/2023</a:t>
            </a:fld>
            <a:endParaRPr lang="en-US"/>
          </a:p>
        </p:txBody>
      </p:sp>
      <p:sp>
        <p:nvSpPr>
          <p:cNvPr id="5" name="Footer Placeholder 4">
            <a:extLst>
              <a:ext uri="{FF2B5EF4-FFF2-40B4-BE49-F238E27FC236}">
                <a16:creationId xmlns:a16="http://schemas.microsoft.com/office/drawing/2014/main" id="{D903FB9A-7E90-6D40-C40E-D3BF07290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90CAB-30A9-7B5B-44D1-D2C770F0205D}"/>
              </a:ext>
            </a:extLst>
          </p:cNvPr>
          <p:cNvSpPr>
            <a:spLocks noGrp="1"/>
          </p:cNvSpPr>
          <p:nvPr>
            <p:ph type="sldNum" sz="quarter" idx="12"/>
          </p:nvPr>
        </p:nvSpPr>
        <p:spPr/>
        <p:txBody>
          <a:bodyPr/>
          <a:lstStyle/>
          <a:p>
            <a:fld id="{B50EC2E9-AAA5-4E1C-ADF5-5AB8E1F2914E}" type="slidenum">
              <a:rPr lang="en-US" smtClean="0"/>
              <a:t>‹#›</a:t>
            </a:fld>
            <a:endParaRPr lang="en-US"/>
          </a:p>
        </p:txBody>
      </p:sp>
    </p:spTree>
    <p:extLst>
      <p:ext uri="{BB962C8B-B14F-4D97-AF65-F5344CB8AC3E}">
        <p14:creationId xmlns:p14="http://schemas.microsoft.com/office/powerpoint/2010/main" val="410486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93982-A347-8D66-636F-7A0C288F0A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12A775-612D-3824-A1C8-E79DB98A5E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2B5238-195A-3C91-226F-0C159F9EDB35}"/>
              </a:ext>
            </a:extLst>
          </p:cNvPr>
          <p:cNvSpPr>
            <a:spLocks noGrp="1"/>
          </p:cNvSpPr>
          <p:nvPr>
            <p:ph type="dt" sz="half" idx="10"/>
          </p:nvPr>
        </p:nvSpPr>
        <p:spPr/>
        <p:txBody>
          <a:bodyPr/>
          <a:lstStyle/>
          <a:p>
            <a:fld id="{1DDEFF3F-4E88-4C02-BEF0-DFBF17D05E41}" type="datetimeFigureOut">
              <a:rPr lang="en-US" smtClean="0"/>
              <a:t>1/7/2023</a:t>
            </a:fld>
            <a:endParaRPr lang="en-US"/>
          </a:p>
        </p:txBody>
      </p:sp>
      <p:sp>
        <p:nvSpPr>
          <p:cNvPr id="5" name="Footer Placeholder 4">
            <a:extLst>
              <a:ext uri="{FF2B5EF4-FFF2-40B4-BE49-F238E27FC236}">
                <a16:creationId xmlns:a16="http://schemas.microsoft.com/office/drawing/2014/main" id="{8F944B06-5E7D-4AED-67F8-C6501380E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45477-6FEF-D667-D020-399189CCC238}"/>
              </a:ext>
            </a:extLst>
          </p:cNvPr>
          <p:cNvSpPr>
            <a:spLocks noGrp="1"/>
          </p:cNvSpPr>
          <p:nvPr>
            <p:ph type="sldNum" sz="quarter" idx="12"/>
          </p:nvPr>
        </p:nvSpPr>
        <p:spPr/>
        <p:txBody>
          <a:bodyPr/>
          <a:lstStyle/>
          <a:p>
            <a:fld id="{B50EC2E9-AAA5-4E1C-ADF5-5AB8E1F2914E}" type="slidenum">
              <a:rPr lang="en-US" smtClean="0"/>
              <a:t>‹#›</a:t>
            </a:fld>
            <a:endParaRPr lang="en-US"/>
          </a:p>
        </p:txBody>
      </p:sp>
    </p:spTree>
    <p:extLst>
      <p:ext uri="{BB962C8B-B14F-4D97-AF65-F5344CB8AC3E}">
        <p14:creationId xmlns:p14="http://schemas.microsoft.com/office/powerpoint/2010/main" val="74357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E7FA-A8F8-EE6F-11C2-88905203EC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FDCC3-1D99-EEDE-E8CC-F53315AD0E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DF5D3-3CE6-7DFA-6F60-E03B4230F4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BA3EFA-E319-C93E-925A-0B60C712F012}"/>
              </a:ext>
            </a:extLst>
          </p:cNvPr>
          <p:cNvSpPr>
            <a:spLocks noGrp="1"/>
          </p:cNvSpPr>
          <p:nvPr>
            <p:ph type="dt" sz="half" idx="10"/>
          </p:nvPr>
        </p:nvSpPr>
        <p:spPr/>
        <p:txBody>
          <a:bodyPr/>
          <a:lstStyle/>
          <a:p>
            <a:fld id="{1DDEFF3F-4E88-4C02-BEF0-DFBF17D05E41}" type="datetimeFigureOut">
              <a:rPr lang="en-US" smtClean="0"/>
              <a:t>1/7/2023</a:t>
            </a:fld>
            <a:endParaRPr lang="en-US"/>
          </a:p>
        </p:txBody>
      </p:sp>
      <p:sp>
        <p:nvSpPr>
          <p:cNvPr id="6" name="Footer Placeholder 5">
            <a:extLst>
              <a:ext uri="{FF2B5EF4-FFF2-40B4-BE49-F238E27FC236}">
                <a16:creationId xmlns:a16="http://schemas.microsoft.com/office/drawing/2014/main" id="{CF833A40-29C1-72F2-6DD3-EFB3FA91AE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59A75-A884-4030-3BDB-682E82BE7FC5}"/>
              </a:ext>
            </a:extLst>
          </p:cNvPr>
          <p:cNvSpPr>
            <a:spLocks noGrp="1"/>
          </p:cNvSpPr>
          <p:nvPr>
            <p:ph type="sldNum" sz="quarter" idx="12"/>
          </p:nvPr>
        </p:nvSpPr>
        <p:spPr/>
        <p:txBody>
          <a:bodyPr/>
          <a:lstStyle/>
          <a:p>
            <a:fld id="{B50EC2E9-AAA5-4E1C-ADF5-5AB8E1F2914E}" type="slidenum">
              <a:rPr lang="en-US" smtClean="0"/>
              <a:t>‹#›</a:t>
            </a:fld>
            <a:endParaRPr lang="en-US"/>
          </a:p>
        </p:txBody>
      </p:sp>
    </p:spTree>
    <p:extLst>
      <p:ext uri="{BB962C8B-B14F-4D97-AF65-F5344CB8AC3E}">
        <p14:creationId xmlns:p14="http://schemas.microsoft.com/office/powerpoint/2010/main" val="288408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6B6A-6415-3169-696C-7FE179C401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0775AD-DA1A-DD29-5DF0-3BBF5568E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215C31-24AA-6952-76C6-4AF49436EB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73E909-0CD5-F203-BE31-06A822EF77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2A3ED1-CFCF-8181-9E4A-04119702B7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AE7D7B-A415-DF15-74C4-0D524F949B34}"/>
              </a:ext>
            </a:extLst>
          </p:cNvPr>
          <p:cNvSpPr>
            <a:spLocks noGrp="1"/>
          </p:cNvSpPr>
          <p:nvPr>
            <p:ph type="dt" sz="half" idx="10"/>
          </p:nvPr>
        </p:nvSpPr>
        <p:spPr/>
        <p:txBody>
          <a:bodyPr/>
          <a:lstStyle/>
          <a:p>
            <a:fld id="{1DDEFF3F-4E88-4C02-BEF0-DFBF17D05E41}" type="datetimeFigureOut">
              <a:rPr lang="en-US" smtClean="0"/>
              <a:t>1/7/2023</a:t>
            </a:fld>
            <a:endParaRPr lang="en-US"/>
          </a:p>
        </p:txBody>
      </p:sp>
      <p:sp>
        <p:nvSpPr>
          <p:cNvPr id="8" name="Footer Placeholder 7">
            <a:extLst>
              <a:ext uri="{FF2B5EF4-FFF2-40B4-BE49-F238E27FC236}">
                <a16:creationId xmlns:a16="http://schemas.microsoft.com/office/drawing/2014/main" id="{E19DF968-13B0-DE59-93C0-6F22A6DF43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BD66C4-04E4-1E5A-5B49-1306963E53ED}"/>
              </a:ext>
            </a:extLst>
          </p:cNvPr>
          <p:cNvSpPr>
            <a:spLocks noGrp="1"/>
          </p:cNvSpPr>
          <p:nvPr>
            <p:ph type="sldNum" sz="quarter" idx="12"/>
          </p:nvPr>
        </p:nvSpPr>
        <p:spPr/>
        <p:txBody>
          <a:bodyPr/>
          <a:lstStyle/>
          <a:p>
            <a:fld id="{B50EC2E9-AAA5-4E1C-ADF5-5AB8E1F2914E}" type="slidenum">
              <a:rPr lang="en-US" smtClean="0"/>
              <a:t>‹#›</a:t>
            </a:fld>
            <a:endParaRPr lang="en-US"/>
          </a:p>
        </p:txBody>
      </p:sp>
    </p:spTree>
    <p:extLst>
      <p:ext uri="{BB962C8B-B14F-4D97-AF65-F5344CB8AC3E}">
        <p14:creationId xmlns:p14="http://schemas.microsoft.com/office/powerpoint/2010/main" val="185274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2A0AF-FB87-347D-666E-BCF3A20A56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678C6D-4632-A119-F35F-9B9FB2BCC487}"/>
              </a:ext>
            </a:extLst>
          </p:cNvPr>
          <p:cNvSpPr>
            <a:spLocks noGrp="1"/>
          </p:cNvSpPr>
          <p:nvPr>
            <p:ph type="dt" sz="half" idx="10"/>
          </p:nvPr>
        </p:nvSpPr>
        <p:spPr/>
        <p:txBody>
          <a:bodyPr/>
          <a:lstStyle/>
          <a:p>
            <a:fld id="{1DDEFF3F-4E88-4C02-BEF0-DFBF17D05E41}" type="datetimeFigureOut">
              <a:rPr lang="en-US" smtClean="0"/>
              <a:t>1/7/2023</a:t>
            </a:fld>
            <a:endParaRPr lang="en-US"/>
          </a:p>
        </p:txBody>
      </p:sp>
      <p:sp>
        <p:nvSpPr>
          <p:cNvPr id="4" name="Footer Placeholder 3">
            <a:extLst>
              <a:ext uri="{FF2B5EF4-FFF2-40B4-BE49-F238E27FC236}">
                <a16:creationId xmlns:a16="http://schemas.microsoft.com/office/drawing/2014/main" id="{B7B94DB4-D64C-3F1F-59B2-463221FACC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ADD14C-89F5-2310-4BA3-2C8535616C7C}"/>
              </a:ext>
            </a:extLst>
          </p:cNvPr>
          <p:cNvSpPr>
            <a:spLocks noGrp="1"/>
          </p:cNvSpPr>
          <p:nvPr>
            <p:ph type="sldNum" sz="quarter" idx="12"/>
          </p:nvPr>
        </p:nvSpPr>
        <p:spPr/>
        <p:txBody>
          <a:bodyPr/>
          <a:lstStyle/>
          <a:p>
            <a:fld id="{B50EC2E9-AAA5-4E1C-ADF5-5AB8E1F2914E}" type="slidenum">
              <a:rPr lang="en-US" smtClean="0"/>
              <a:t>‹#›</a:t>
            </a:fld>
            <a:endParaRPr lang="en-US"/>
          </a:p>
        </p:txBody>
      </p:sp>
    </p:spTree>
    <p:extLst>
      <p:ext uri="{BB962C8B-B14F-4D97-AF65-F5344CB8AC3E}">
        <p14:creationId xmlns:p14="http://schemas.microsoft.com/office/powerpoint/2010/main" val="370575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EB804-DB2C-291E-6B2D-5BB24E1AF009}"/>
              </a:ext>
            </a:extLst>
          </p:cNvPr>
          <p:cNvSpPr>
            <a:spLocks noGrp="1"/>
          </p:cNvSpPr>
          <p:nvPr>
            <p:ph type="dt" sz="half" idx="10"/>
          </p:nvPr>
        </p:nvSpPr>
        <p:spPr/>
        <p:txBody>
          <a:bodyPr/>
          <a:lstStyle/>
          <a:p>
            <a:fld id="{1DDEFF3F-4E88-4C02-BEF0-DFBF17D05E41}" type="datetimeFigureOut">
              <a:rPr lang="en-US" smtClean="0"/>
              <a:t>1/7/2023</a:t>
            </a:fld>
            <a:endParaRPr lang="en-US"/>
          </a:p>
        </p:txBody>
      </p:sp>
      <p:sp>
        <p:nvSpPr>
          <p:cNvPr id="3" name="Footer Placeholder 2">
            <a:extLst>
              <a:ext uri="{FF2B5EF4-FFF2-40B4-BE49-F238E27FC236}">
                <a16:creationId xmlns:a16="http://schemas.microsoft.com/office/drawing/2014/main" id="{6F19B53D-9E77-EF1F-5E7F-9037641594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CDA729-F91C-9070-9190-0990510799A7}"/>
              </a:ext>
            </a:extLst>
          </p:cNvPr>
          <p:cNvSpPr>
            <a:spLocks noGrp="1"/>
          </p:cNvSpPr>
          <p:nvPr>
            <p:ph type="sldNum" sz="quarter" idx="12"/>
          </p:nvPr>
        </p:nvSpPr>
        <p:spPr/>
        <p:txBody>
          <a:bodyPr/>
          <a:lstStyle/>
          <a:p>
            <a:fld id="{B50EC2E9-AAA5-4E1C-ADF5-5AB8E1F2914E}" type="slidenum">
              <a:rPr lang="en-US" smtClean="0"/>
              <a:t>‹#›</a:t>
            </a:fld>
            <a:endParaRPr lang="en-US"/>
          </a:p>
        </p:txBody>
      </p:sp>
    </p:spTree>
    <p:extLst>
      <p:ext uri="{BB962C8B-B14F-4D97-AF65-F5344CB8AC3E}">
        <p14:creationId xmlns:p14="http://schemas.microsoft.com/office/powerpoint/2010/main" val="72879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368F-92B4-93FF-98DC-4D698EAC0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11B91A-4933-EF7E-0A62-F4F339AA1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F57443-12AD-81AF-545F-81C07B5DD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560A2-50F1-E358-6468-6B034B4AF2A6}"/>
              </a:ext>
            </a:extLst>
          </p:cNvPr>
          <p:cNvSpPr>
            <a:spLocks noGrp="1"/>
          </p:cNvSpPr>
          <p:nvPr>
            <p:ph type="dt" sz="half" idx="10"/>
          </p:nvPr>
        </p:nvSpPr>
        <p:spPr/>
        <p:txBody>
          <a:bodyPr/>
          <a:lstStyle/>
          <a:p>
            <a:fld id="{1DDEFF3F-4E88-4C02-BEF0-DFBF17D05E41}" type="datetimeFigureOut">
              <a:rPr lang="en-US" smtClean="0"/>
              <a:t>1/7/2023</a:t>
            </a:fld>
            <a:endParaRPr lang="en-US"/>
          </a:p>
        </p:txBody>
      </p:sp>
      <p:sp>
        <p:nvSpPr>
          <p:cNvPr id="6" name="Footer Placeholder 5">
            <a:extLst>
              <a:ext uri="{FF2B5EF4-FFF2-40B4-BE49-F238E27FC236}">
                <a16:creationId xmlns:a16="http://schemas.microsoft.com/office/drawing/2014/main" id="{173985AE-6695-120D-E3D9-AFD495BD20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8E591-CAB6-608B-9489-22A00488837F}"/>
              </a:ext>
            </a:extLst>
          </p:cNvPr>
          <p:cNvSpPr>
            <a:spLocks noGrp="1"/>
          </p:cNvSpPr>
          <p:nvPr>
            <p:ph type="sldNum" sz="quarter" idx="12"/>
          </p:nvPr>
        </p:nvSpPr>
        <p:spPr/>
        <p:txBody>
          <a:bodyPr/>
          <a:lstStyle/>
          <a:p>
            <a:fld id="{B50EC2E9-AAA5-4E1C-ADF5-5AB8E1F2914E}" type="slidenum">
              <a:rPr lang="en-US" smtClean="0"/>
              <a:t>‹#›</a:t>
            </a:fld>
            <a:endParaRPr lang="en-US"/>
          </a:p>
        </p:txBody>
      </p:sp>
    </p:spTree>
    <p:extLst>
      <p:ext uri="{BB962C8B-B14F-4D97-AF65-F5344CB8AC3E}">
        <p14:creationId xmlns:p14="http://schemas.microsoft.com/office/powerpoint/2010/main" val="21644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89B8-EAC9-115A-0F7A-2667D4926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BFD24-8198-061F-0C2E-7232FDA7C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B3E81-F61A-BB20-D4D6-00376EA29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F4C65-8286-D9EC-1759-A6712DD43372}"/>
              </a:ext>
            </a:extLst>
          </p:cNvPr>
          <p:cNvSpPr>
            <a:spLocks noGrp="1"/>
          </p:cNvSpPr>
          <p:nvPr>
            <p:ph type="dt" sz="half" idx="10"/>
          </p:nvPr>
        </p:nvSpPr>
        <p:spPr/>
        <p:txBody>
          <a:bodyPr/>
          <a:lstStyle/>
          <a:p>
            <a:fld id="{1DDEFF3F-4E88-4C02-BEF0-DFBF17D05E41}" type="datetimeFigureOut">
              <a:rPr lang="en-US" smtClean="0"/>
              <a:t>1/7/2023</a:t>
            </a:fld>
            <a:endParaRPr lang="en-US"/>
          </a:p>
        </p:txBody>
      </p:sp>
      <p:sp>
        <p:nvSpPr>
          <p:cNvPr id="6" name="Footer Placeholder 5">
            <a:extLst>
              <a:ext uri="{FF2B5EF4-FFF2-40B4-BE49-F238E27FC236}">
                <a16:creationId xmlns:a16="http://schemas.microsoft.com/office/drawing/2014/main" id="{0E5EAE0B-C921-85B1-EDF7-67D3180AB2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05F9-8923-46F5-7768-B077C254DA02}"/>
              </a:ext>
            </a:extLst>
          </p:cNvPr>
          <p:cNvSpPr>
            <a:spLocks noGrp="1"/>
          </p:cNvSpPr>
          <p:nvPr>
            <p:ph type="sldNum" sz="quarter" idx="12"/>
          </p:nvPr>
        </p:nvSpPr>
        <p:spPr/>
        <p:txBody>
          <a:bodyPr/>
          <a:lstStyle/>
          <a:p>
            <a:fld id="{B50EC2E9-AAA5-4E1C-ADF5-5AB8E1F2914E}" type="slidenum">
              <a:rPr lang="en-US" smtClean="0"/>
              <a:t>‹#›</a:t>
            </a:fld>
            <a:endParaRPr lang="en-US"/>
          </a:p>
        </p:txBody>
      </p:sp>
    </p:spTree>
    <p:extLst>
      <p:ext uri="{BB962C8B-B14F-4D97-AF65-F5344CB8AC3E}">
        <p14:creationId xmlns:p14="http://schemas.microsoft.com/office/powerpoint/2010/main" val="3194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ACDE44-3B02-E2A3-963A-832CEB4C25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19F16B-0C3D-677C-7D0D-7A0258E1F2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69315-BABD-E9A5-D716-125B0C4AC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EFF3F-4E88-4C02-BEF0-DFBF17D05E41}" type="datetimeFigureOut">
              <a:rPr lang="en-US" smtClean="0"/>
              <a:t>1/7/2023</a:t>
            </a:fld>
            <a:endParaRPr lang="en-US"/>
          </a:p>
        </p:txBody>
      </p:sp>
      <p:sp>
        <p:nvSpPr>
          <p:cNvPr id="5" name="Footer Placeholder 4">
            <a:extLst>
              <a:ext uri="{FF2B5EF4-FFF2-40B4-BE49-F238E27FC236}">
                <a16:creationId xmlns:a16="http://schemas.microsoft.com/office/drawing/2014/main" id="{AC72E5ED-0723-9CFE-5E31-23D27A14C2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A5AD2D-3060-F988-942C-87331358E0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EC2E9-AAA5-4E1C-ADF5-5AB8E1F2914E}" type="slidenum">
              <a:rPr lang="en-US" smtClean="0"/>
              <a:t>‹#›</a:t>
            </a:fld>
            <a:endParaRPr lang="en-US"/>
          </a:p>
        </p:txBody>
      </p:sp>
    </p:spTree>
    <p:extLst>
      <p:ext uri="{BB962C8B-B14F-4D97-AF65-F5344CB8AC3E}">
        <p14:creationId xmlns:p14="http://schemas.microsoft.com/office/powerpoint/2010/main" val="3530583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eautycolorcode.com/5f6f00-336x280.png">
            <a:extLst>
              <a:ext uri="{FF2B5EF4-FFF2-40B4-BE49-F238E27FC236}">
                <a16:creationId xmlns:a16="http://schemas.microsoft.com/office/drawing/2014/main" id="{A89EE9AC-F043-B02B-5AB7-F812E91A87C9}"/>
              </a:ext>
            </a:extLst>
          </p:cNvPr>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3" name="TextBox 2">
            <a:extLst>
              <a:ext uri="{FF2B5EF4-FFF2-40B4-BE49-F238E27FC236}">
                <a16:creationId xmlns:a16="http://schemas.microsoft.com/office/drawing/2014/main" id="{6CA8108B-1A27-AC86-5974-67CC1B190F5E}"/>
              </a:ext>
            </a:extLst>
          </p:cNvPr>
          <p:cNvSpPr txBox="1"/>
          <p:nvPr/>
        </p:nvSpPr>
        <p:spPr>
          <a:xfrm>
            <a:off x="534954" y="1704783"/>
            <a:ext cx="11327363" cy="584775"/>
          </a:xfrm>
          <a:prstGeom prst="rect">
            <a:avLst/>
          </a:prstGeom>
          <a:noFill/>
        </p:spPr>
        <p:txBody>
          <a:bodyPr wrap="square">
            <a:spAutoFit/>
          </a:bodyPr>
          <a:lstStyle/>
          <a:p>
            <a:r>
              <a:rPr lang="en-US" sz="3200" b="0" i="0" dirty="0">
                <a:solidFill>
                  <a:schemeClr val="bg1"/>
                </a:solidFill>
                <a:effectLst/>
                <a:latin typeface="Franklin Gothic Demi" panose="020B0703020102020204" pitchFamily="34" charset="0"/>
              </a:rPr>
              <a:t>Joseph Smith—Matthew 1; Matthew 25; Mark 12–13; Luke 21</a:t>
            </a:r>
            <a:endParaRPr lang="en-US" sz="3200" dirty="0">
              <a:solidFill>
                <a:schemeClr val="bg1"/>
              </a:solidFill>
              <a:latin typeface="Franklin Gothic Demi" panose="020B0703020102020204" pitchFamily="34" charset="0"/>
            </a:endParaRPr>
          </a:p>
        </p:txBody>
      </p:sp>
      <p:grpSp>
        <p:nvGrpSpPr>
          <p:cNvPr id="5" name="Group 4">
            <a:extLst>
              <a:ext uri="{FF2B5EF4-FFF2-40B4-BE49-F238E27FC236}">
                <a16:creationId xmlns:a16="http://schemas.microsoft.com/office/drawing/2014/main" id="{DF2CE81D-20C4-965A-7908-24862A7E4006}"/>
              </a:ext>
            </a:extLst>
          </p:cNvPr>
          <p:cNvGrpSpPr/>
          <p:nvPr/>
        </p:nvGrpSpPr>
        <p:grpSpPr>
          <a:xfrm>
            <a:off x="4363317" y="3003923"/>
            <a:ext cx="1300681" cy="2794734"/>
            <a:chOff x="380464" y="378001"/>
            <a:chExt cx="2940416" cy="6317984"/>
          </a:xfrm>
        </p:grpSpPr>
        <p:sp>
          <p:nvSpPr>
            <p:cNvPr id="6" name="Cloud 5">
              <a:extLst>
                <a:ext uri="{FF2B5EF4-FFF2-40B4-BE49-F238E27FC236}">
                  <a16:creationId xmlns:a16="http://schemas.microsoft.com/office/drawing/2014/main" id="{DE1022D8-CB17-AE9E-4CE6-71DEEA803A46}"/>
                </a:ext>
              </a:extLst>
            </p:cNvPr>
            <p:cNvSpPr/>
            <p:nvPr/>
          </p:nvSpPr>
          <p:spPr>
            <a:xfrm rot="4581231">
              <a:off x="1775565" y="964049"/>
              <a:ext cx="1458074" cy="73962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7">
              <a:extLst>
                <a:ext uri="{FF2B5EF4-FFF2-40B4-BE49-F238E27FC236}">
                  <a16:creationId xmlns:a16="http://schemas.microsoft.com/office/drawing/2014/main" id="{CF109CF7-2194-F157-4139-A0B5B828F744}"/>
                </a:ext>
              </a:extLst>
            </p:cNvPr>
            <p:cNvGrpSpPr/>
            <p:nvPr/>
          </p:nvGrpSpPr>
          <p:grpSpPr>
            <a:xfrm rot="2613352">
              <a:off x="986283" y="5708442"/>
              <a:ext cx="849646" cy="987543"/>
              <a:chOff x="6106804" y="4039302"/>
              <a:chExt cx="666047" cy="774146"/>
            </a:xfrm>
          </p:grpSpPr>
          <p:sp>
            <p:nvSpPr>
              <p:cNvPr id="52" name="Oval 51">
                <a:extLst>
                  <a:ext uri="{FF2B5EF4-FFF2-40B4-BE49-F238E27FC236}">
                    <a16:creationId xmlns:a16="http://schemas.microsoft.com/office/drawing/2014/main" id="{7993D438-5682-A853-C760-788C52D5DEB2}"/>
                  </a:ext>
                </a:extLst>
              </p:cNvPr>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F26EB04-27E0-DC8B-76FB-BC35C1306023}"/>
                  </a:ext>
                </a:extLst>
              </p:cNvPr>
              <p:cNvSpPr/>
              <p:nvPr/>
            </p:nvSpPr>
            <p:spPr>
              <a:xfrm rot="20163506">
                <a:off x="6387712" y="4392141"/>
                <a:ext cx="362627" cy="3159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BE16F52F-FA20-9E84-A3EE-61AA8258747B}"/>
                  </a:ext>
                </a:extLst>
              </p:cNvPr>
              <p:cNvSpPr/>
              <p:nvPr/>
            </p:nvSpPr>
            <p:spPr>
              <a:xfrm rot="20163506">
                <a:off x="6106804" y="4062465"/>
                <a:ext cx="528885" cy="28430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6">
              <a:extLst>
                <a:ext uri="{FF2B5EF4-FFF2-40B4-BE49-F238E27FC236}">
                  <a16:creationId xmlns:a16="http://schemas.microsoft.com/office/drawing/2014/main" id="{28C110E3-EA33-95EE-2D77-E463361938F9}"/>
                </a:ext>
              </a:extLst>
            </p:cNvPr>
            <p:cNvGrpSpPr/>
            <p:nvPr/>
          </p:nvGrpSpPr>
          <p:grpSpPr>
            <a:xfrm>
              <a:off x="1900966" y="5705254"/>
              <a:ext cx="849646" cy="987543"/>
              <a:chOff x="6106804" y="4039302"/>
              <a:chExt cx="666047" cy="774146"/>
            </a:xfrm>
          </p:grpSpPr>
          <p:sp>
            <p:nvSpPr>
              <p:cNvPr id="49" name="Oval 43">
                <a:extLst>
                  <a:ext uri="{FF2B5EF4-FFF2-40B4-BE49-F238E27FC236}">
                    <a16:creationId xmlns:a16="http://schemas.microsoft.com/office/drawing/2014/main" id="{4033A40F-1C79-80CB-C8F5-A058CCBEF254}"/>
                  </a:ext>
                </a:extLst>
              </p:cNvPr>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4">
                <a:extLst>
                  <a:ext uri="{FF2B5EF4-FFF2-40B4-BE49-F238E27FC236}">
                    <a16:creationId xmlns:a16="http://schemas.microsoft.com/office/drawing/2014/main" id="{046A0988-D01A-006B-F1F7-8BF8D3748F17}"/>
                  </a:ext>
                </a:extLst>
              </p:cNvPr>
              <p:cNvSpPr/>
              <p:nvPr/>
            </p:nvSpPr>
            <p:spPr>
              <a:xfrm rot="20163506">
                <a:off x="6387712" y="4392141"/>
                <a:ext cx="362627" cy="3159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45">
                <a:extLst>
                  <a:ext uri="{FF2B5EF4-FFF2-40B4-BE49-F238E27FC236}">
                    <a16:creationId xmlns:a16="http://schemas.microsoft.com/office/drawing/2014/main" id="{83E83E4F-BF45-6D93-066C-0E0AF516B436}"/>
                  </a:ext>
                </a:extLst>
              </p:cNvPr>
              <p:cNvSpPr/>
              <p:nvPr/>
            </p:nvSpPr>
            <p:spPr>
              <a:xfrm rot="20163506">
                <a:off x="6106804" y="4062465"/>
                <a:ext cx="528885" cy="28430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A0207870-AE93-5D7D-DFAD-0C9276E67ECE}"/>
                </a:ext>
              </a:extLst>
            </p:cNvPr>
            <p:cNvSpPr/>
            <p:nvPr/>
          </p:nvSpPr>
          <p:spPr>
            <a:xfrm rot="20894653">
              <a:off x="2832711" y="3950316"/>
              <a:ext cx="488169" cy="84138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263F5A4-092A-9856-2E7B-6EB119833E97}"/>
                </a:ext>
              </a:extLst>
            </p:cNvPr>
            <p:cNvSpPr/>
            <p:nvPr/>
          </p:nvSpPr>
          <p:spPr>
            <a:xfrm rot="1314634">
              <a:off x="380464" y="3990525"/>
              <a:ext cx="492267" cy="84138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52F4DBB3-5931-2986-2955-4294C17D1943}"/>
                </a:ext>
              </a:extLst>
            </p:cNvPr>
            <p:cNvSpPr/>
            <p:nvPr/>
          </p:nvSpPr>
          <p:spPr>
            <a:xfrm rot="20409457">
              <a:off x="1939945" y="2141941"/>
              <a:ext cx="1124108" cy="2401396"/>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5113D814-54AD-957A-F42D-E4E6220761EE}"/>
                </a:ext>
              </a:extLst>
            </p:cNvPr>
            <p:cNvSpPr/>
            <p:nvPr/>
          </p:nvSpPr>
          <p:spPr>
            <a:xfrm rot="1416955">
              <a:off x="724837" y="2141876"/>
              <a:ext cx="1016996" cy="2395833"/>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862E068A-98FA-136E-6348-F6BD458AD645}"/>
                </a:ext>
              </a:extLst>
            </p:cNvPr>
            <p:cNvSpPr/>
            <p:nvPr/>
          </p:nvSpPr>
          <p:spPr>
            <a:xfrm>
              <a:off x="903979" y="2093434"/>
              <a:ext cx="2138508" cy="3888196"/>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802328C6-93ED-3AA9-4E2E-B0A83950ACD8}"/>
                </a:ext>
              </a:extLst>
            </p:cNvPr>
            <p:cNvSpPr/>
            <p:nvPr/>
          </p:nvSpPr>
          <p:spPr>
            <a:xfrm>
              <a:off x="903979" y="1899025"/>
              <a:ext cx="2138508" cy="3304967"/>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35079B4D-ECA8-9916-4938-02C210A6CFA1}"/>
                </a:ext>
              </a:extLst>
            </p:cNvPr>
            <p:cNvSpPr/>
            <p:nvPr/>
          </p:nvSpPr>
          <p:spPr>
            <a:xfrm rot="21077847">
              <a:off x="2055914" y="2226953"/>
              <a:ext cx="773839" cy="3165112"/>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D85C2649-F4EC-D7AF-A634-49D15B640C92}"/>
                </a:ext>
              </a:extLst>
            </p:cNvPr>
            <p:cNvSpPr/>
            <p:nvPr/>
          </p:nvSpPr>
          <p:spPr>
            <a:xfrm rot="508364">
              <a:off x="995510" y="2292824"/>
              <a:ext cx="835332" cy="3135981"/>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4">
              <a:extLst>
                <a:ext uri="{FF2B5EF4-FFF2-40B4-BE49-F238E27FC236}">
                  <a16:creationId xmlns:a16="http://schemas.microsoft.com/office/drawing/2014/main" id="{0B89E17B-9762-0BC2-0660-692BDEC321A9}"/>
                </a:ext>
              </a:extLst>
            </p:cNvPr>
            <p:cNvSpPr/>
            <p:nvPr/>
          </p:nvSpPr>
          <p:spPr>
            <a:xfrm>
              <a:off x="1201967" y="571620"/>
              <a:ext cx="1456480" cy="190107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6">
              <a:extLst>
                <a:ext uri="{FF2B5EF4-FFF2-40B4-BE49-F238E27FC236}">
                  <a16:creationId xmlns:a16="http://schemas.microsoft.com/office/drawing/2014/main" id="{64021314-6462-D07C-ECC4-13D6228ED69D}"/>
                </a:ext>
              </a:extLst>
            </p:cNvPr>
            <p:cNvGrpSpPr/>
            <p:nvPr/>
          </p:nvGrpSpPr>
          <p:grpSpPr>
            <a:xfrm rot="4901522">
              <a:off x="1055947" y="3502862"/>
              <a:ext cx="2818778" cy="668978"/>
              <a:chOff x="5029200" y="1371600"/>
              <a:chExt cx="6791793" cy="1933731"/>
            </a:xfrm>
          </p:grpSpPr>
          <p:grpSp>
            <p:nvGrpSpPr>
              <p:cNvPr id="37" name="Group 16">
                <a:extLst>
                  <a:ext uri="{FF2B5EF4-FFF2-40B4-BE49-F238E27FC236}">
                    <a16:creationId xmlns:a16="http://schemas.microsoft.com/office/drawing/2014/main" id="{12790594-0B3E-53F0-83B2-331966668640}"/>
                  </a:ext>
                </a:extLst>
              </p:cNvPr>
              <p:cNvGrpSpPr/>
              <p:nvPr/>
            </p:nvGrpSpPr>
            <p:grpSpPr>
              <a:xfrm>
                <a:off x="5029200" y="1371600"/>
                <a:ext cx="1752600" cy="1905000"/>
                <a:chOff x="5029200" y="1371600"/>
                <a:chExt cx="1752600" cy="1905000"/>
              </a:xfrm>
            </p:grpSpPr>
            <p:sp>
              <p:nvSpPr>
                <p:cNvPr id="47" name="4-Point Star 14">
                  <a:extLst>
                    <a:ext uri="{FF2B5EF4-FFF2-40B4-BE49-F238E27FC236}">
                      <a16:creationId xmlns:a16="http://schemas.microsoft.com/office/drawing/2014/main" id="{F41D46C4-9AB0-3DE1-2740-B4D5D74398BE}"/>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15">
                  <a:extLst>
                    <a:ext uri="{FF2B5EF4-FFF2-40B4-BE49-F238E27FC236}">
                      <a16:creationId xmlns:a16="http://schemas.microsoft.com/office/drawing/2014/main" id="{A7C55884-9D1C-831A-162D-7F4CDF6C6F05}"/>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7">
                <a:extLst>
                  <a:ext uri="{FF2B5EF4-FFF2-40B4-BE49-F238E27FC236}">
                    <a16:creationId xmlns:a16="http://schemas.microsoft.com/office/drawing/2014/main" id="{731ED737-CDCA-8F74-B015-41407A45CF46}"/>
                  </a:ext>
                </a:extLst>
              </p:cNvPr>
              <p:cNvGrpSpPr/>
              <p:nvPr/>
            </p:nvGrpSpPr>
            <p:grpSpPr>
              <a:xfrm>
                <a:off x="6713095" y="1400331"/>
                <a:ext cx="1752600" cy="1905000"/>
                <a:chOff x="5029200" y="1371600"/>
                <a:chExt cx="1752600" cy="1905000"/>
              </a:xfrm>
            </p:grpSpPr>
            <p:sp>
              <p:nvSpPr>
                <p:cNvPr id="45" name="4-Point Star 205">
                  <a:extLst>
                    <a:ext uri="{FF2B5EF4-FFF2-40B4-BE49-F238E27FC236}">
                      <a16:creationId xmlns:a16="http://schemas.microsoft.com/office/drawing/2014/main" id="{725ED1BA-8BEA-80BB-2AD7-1B360F6ABBE0}"/>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Point Star 206">
                  <a:extLst>
                    <a:ext uri="{FF2B5EF4-FFF2-40B4-BE49-F238E27FC236}">
                      <a16:creationId xmlns:a16="http://schemas.microsoft.com/office/drawing/2014/main" id="{9B731DCD-3823-A75F-715A-9663EEC8641C}"/>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0">
                <a:extLst>
                  <a:ext uri="{FF2B5EF4-FFF2-40B4-BE49-F238E27FC236}">
                    <a16:creationId xmlns:a16="http://schemas.microsoft.com/office/drawing/2014/main" id="{89A3428D-AFF7-4764-FA3A-10A99251F872}"/>
                  </a:ext>
                </a:extLst>
              </p:cNvPr>
              <p:cNvGrpSpPr/>
              <p:nvPr/>
            </p:nvGrpSpPr>
            <p:grpSpPr>
              <a:xfrm>
                <a:off x="8404486" y="1389088"/>
                <a:ext cx="1752600" cy="1905000"/>
                <a:chOff x="5029200" y="1371600"/>
                <a:chExt cx="1752600" cy="1905000"/>
              </a:xfrm>
            </p:grpSpPr>
            <p:sp>
              <p:nvSpPr>
                <p:cNvPr id="43" name="4-Point Star 203">
                  <a:extLst>
                    <a:ext uri="{FF2B5EF4-FFF2-40B4-BE49-F238E27FC236}">
                      <a16:creationId xmlns:a16="http://schemas.microsoft.com/office/drawing/2014/main" id="{B6D27082-B4C6-2EF6-614B-868912089FF8}"/>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4-Point Star 204">
                  <a:extLst>
                    <a:ext uri="{FF2B5EF4-FFF2-40B4-BE49-F238E27FC236}">
                      <a16:creationId xmlns:a16="http://schemas.microsoft.com/office/drawing/2014/main" id="{002AC788-311C-B694-E8A9-495738FC0168}"/>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3">
                <a:extLst>
                  <a:ext uri="{FF2B5EF4-FFF2-40B4-BE49-F238E27FC236}">
                    <a16:creationId xmlns:a16="http://schemas.microsoft.com/office/drawing/2014/main" id="{4070C587-BFD1-63EB-1C82-180B56C7DABF}"/>
                  </a:ext>
                </a:extLst>
              </p:cNvPr>
              <p:cNvGrpSpPr/>
              <p:nvPr/>
            </p:nvGrpSpPr>
            <p:grpSpPr>
              <a:xfrm>
                <a:off x="10068393" y="1389089"/>
                <a:ext cx="1752600" cy="1905000"/>
                <a:chOff x="5029200" y="1371600"/>
                <a:chExt cx="1752600" cy="1905000"/>
              </a:xfrm>
            </p:grpSpPr>
            <p:sp>
              <p:nvSpPr>
                <p:cNvPr id="41" name="4-Point Star 24">
                  <a:extLst>
                    <a:ext uri="{FF2B5EF4-FFF2-40B4-BE49-F238E27FC236}">
                      <a16:creationId xmlns:a16="http://schemas.microsoft.com/office/drawing/2014/main" id="{6DBA568F-344C-4065-15C4-FAA94C0E65D3}"/>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4-Point Star 25">
                  <a:extLst>
                    <a:ext uri="{FF2B5EF4-FFF2-40B4-BE49-F238E27FC236}">
                      <a16:creationId xmlns:a16="http://schemas.microsoft.com/office/drawing/2014/main" id="{ED8B86D4-BAF5-D9B1-823B-80C0E9CCD53A}"/>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27">
              <a:extLst>
                <a:ext uri="{FF2B5EF4-FFF2-40B4-BE49-F238E27FC236}">
                  <a16:creationId xmlns:a16="http://schemas.microsoft.com/office/drawing/2014/main" id="{099B1DDA-1CC1-DC88-390D-1D6C52B91266}"/>
                </a:ext>
              </a:extLst>
            </p:cNvPr>
            <p:cNvGrpSpPr/>
            <p:nvPr/>
          </p:nvGrpSpPr>
          <p:grpSpPr>
            <a:xfrm rot="5740360">
              <a:off x="-2808" y="3534746"/>
              <a:ext cx="2818778" cy="668978"/>
              <a:chOff x="5029200" y="1371600"/>
              <a:chExt cx="6791793" cy="1933731"/>
            </a:xfrm>
          </p:grpSpPr>
          <p:grpSp>
            <p:nvGrpSpPr>
              <p:cNvPr id="25" name="Group 16">
                <a:extLst>
                  <a:ext uri="{FF2B5EF4-FFF2-40B4-BE49-F238E27FC236}">
                    <a16:creationId xmlns:a16="http://schemas.microsoft.com/office/drawing/2014/main" id="{FCEB7BC3-77D9-14BB-2719-C9AA70BB4A85}"/>
                  </a:ext>
                </a:extLst>
              </p:cNvPr>
              <p:cNvGrpSpPr/>
              <p:nvPr/>
            </p:nvGrpSpPr>
            <p:grpSpPr>
              <a:xfrm>
                <a:off x="5029200" y="1371600"/>
                <a:ext cx="1752600" cy="1905000"/>
                <a:chOff x="5029200" y="1371600"/>
                <a:chExt cx="1752600" cy="1905000"/>
              </a:xfrm>
            </p:grpSpPr>
            <p:sp>
              <p:nvSpPr>
                <p:cNvPr id="35" name="4-Point Star 195">
                  <a:extLst>
                    <a:ext uri="{FF2B5EF4-FFF2-40B4-BE49-F238E27FC236}">
                      <a16:creationId xmlns:a16="http://schemas.microsoft.com/office/drawing/2014/main" id="{1B0E0CAE-243F-D33E-B09F-A9E1AB9993B0}"/>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196">
                  <a:extLst>
                    <a:ext uri="{FF2B5EF4-FFF2-40B4-BE49-F238E27FC236}">
                      <a16:creationId xmlns:a16="http://schemas.microsoft.com/office/drawing/2014/main" id="{C268E28C-18D9-4877-BF26-9BB340B3ECBD}"/>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17">
                <a:extLst>
                  <a:ext uri="{FF2B5EF4-FFF2-40B4-BE49-F238E27FC236}">
                    <a16:creationId xmlns:a16="http://schemas.microsoft.com/office/drawing/2014/main" id="{B8D25612-1943-02B0-7654-711DEB5FEB6D}"/>
                  </a:ext>
                </a:extLst>
              </p:cNvPr>
              <p:cNvGrpSpPr/>
              <p:nvPr/>
            </p:nvGrpSpPr>
            <p:grpSpPr>
              <a:xfrm>
                <a:off x="6713095" y="1400331"/>
                <a:ext cx="1752600" cy="1905000"/>
                <a:chOff x="5029200" y="1371600"/>
                <a:chExt cx="1752600" cy="1905000"/>
              </a:xfrm>
            </p:grpSpPr>
            <p:sp>
              <p:nvSpPr>
                <p:cNvPr id="33" name="4-Point Star 193">
                  <a:extLst>
                    <a:ext uri="{FF2B5EF4-FFF2-40B4-BE49-F238E27FC236}">
                      <a16:creationId xmlns:a16="http://schemas.microsoft.com/office/drawing/2014/main" id="{5DF820A9-FF04-32F1-7A40-95A0053B5476}"/>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4-Point Star 194">
                  <a:extLst>
                    <a:ext uri="{FF2B5EF4-FFF2-40B4-BE49-F238E27FC236}">
                      <a16:creationId xmlns:a16="http://schemas.microsoft.com/office/drawing/2014/main" id="{96851217-724E-4E08-3038-CC779445B966}"/>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0">
                <a:extLst>
                  <a:ext uri="{FF2B5EF4-FFF2-40B4-BE49-F238E27FC236}">
                    <a16:creationId xmlns:a16="http://schemas.microsoft.com/office/drawing/2014/main" id="{2384DE91-8E3B-7736-2569-18D98A7C9170}"/>
                  </a:ext>
                </a:extLst>
              </p:cNvPr>
              <p:cNvGrpSpPr/>
              <p:nvPr/>
            </p:nvGrpSpPr>
            <p:grpSpPr>
              <a:xfrm>
                <a:off x="8404486" y="1389088"/>
                <a:ext cx="1752600" cy="1905000"/>
                <a:chOff x="5029200" y="1371600"/>
                <a:chExt cx="1752600" cy="1905000"/>
              </a:xfrm>
            </p:grpSpPr>
            <p:sp>
              <p:nvSpPr>
                <p:cNvPr id="31" name="4-Point Star 191">
                  <a:extLst>
                    <a:ext uri="{FF2B5EF4-FFF2-40B4-BE49-F238E27FC236}">
                      <a16:creationId xmlns:a16="http://schemas.microsoft.com/office/drawing/2014/main" id="{8BFD306B-3454-3B8F-03B8-4404CE3A6DC2}"/>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4-Point Star 192">
                  <a:extLst>
                    <a:ext uri="{FF2B5EF4-FFF2-40B4-BE49-F238E27FC236}">
                      <a16:creationId xmlns:a16="http://schemas.microsoft.com/office/drawing/2014/main" id="{900C337C-E34C-B336-7588-3D1489C193EF}"/>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3">
                <a:extLst>
                  <a:ext uri="{FF2B5EF4-FFF2-40B4-BE49-F238E27FC236}">
                    <a16:creationId xmlns:a16="http://schemas.microsoft.com/office/drawing/2014/main" id="{25241520-FD44-AF2A-30C7-6006063ED389}"/>
                  </a:ext>
                </a:extLst>
              </p:cNvPr>
              <p:cNvGrpSpPr/>
              <p:nvPr/>
            </p:nvGrpSpPr>
            <p:grpSpPr>
              <a:xfrm>
                <a:off x="10068393" y="1389089"/>
                <a:ext cx="1752600" cy="1905000"/>
                <a:chOff x="5029200" y="1371600"/>
                <a:chExt cx="1752600" cy="1905000"/>
              </a:xfrm>
            </p:grpSpPr>
            <p:sp>
              <p:nvSpPr>
                <p:cNvPr id="29" name="4-Point Star 27">
                  <a:extLst>
                    <a:ext uri="{FF2B5EF4-FFF2-40B4-BE49-F238E27FC236}">
                      <a16:creationId xmlns:a16="http://schemas.microsoft.com/office/drawing/2014/main" id="{C92EDBF7-6914-803B-E71A-275066B7B3FC}"/>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4-Point Star 190">
                  <a:extLst>
                    <a:ext uri="{FF2B5EF4-FFF2-40B4-BE49-F238E27FC236}">
                      <a16:creationId xmlns:a16="http://schemas.microsoft.com/office/drawing/2014/main" id="{2E916138-EE11-EDDA-48F3-173E13BC99A9}"/>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ounded Rectangle 178">
              <a:extLst>
                <a:ext uri="{FF2B5EF4-FFF2-40B4-BE49-F238E27FC236}">
                  <a16:creationId xmlns:a16="http://schemas.microsoft.com/office/drawing/2014/main" id="{ECD56176-D770-2B15-F1A4-B91D387F7336}"/>
                </a:ext>
              </a:extLst>
            </p:cNvPr>
            <p:cNvSpPr/>
            <p:nvPr/>
          </p:nvSpPr>
          <p:spPr>
            <a:xfrm>
              <a:off x="1584413" y="3065484"/>
              <a:ext cx="680434" cy="291615"/>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79">
              <a:extLst>
                <a:ext uri="{FF2B5EF4-FFF2-40B4-BE49-F238E27FC236}">
                  <a16:creationId xmlns:a16="http://schemas.microsoft.com/office/drawing/2014/main" id="{AE3D13F0-7932-4F7D-14F1-B35B95941950}"/>
                </a:ext>
              </a:extLst>
            </p:cNvPr>
            <p:cNvSpPr/>
            <p:nvPr/>
          </p:nvSpPr>
          <p:spPr>
            <a:xfrm>
              <a:off x="1568478" y="3631184"/>
              <a:ext cx="696370" cy="309144"/>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63DA900-6AC5-A92C-FECB-256FD202ACA2}"/>
                </a:ext>
              </a:extLst>
            </p:cNvPr>
            <p:cNvSpPr/>
            <p:nvPr/>
          </p:nvSpPr>
          <p:spPr>
            <a:xfrm rot="5799345">
              <a:off x="815188" y="449999"/>
              <a:ext cx="1839110" cy="1695114"/>
            </a:xfrm>
            <a:custGeom>
              <a:avLst/>
              <a:gdLst>
                <a:gd name="connsiteX0" fmla="*/ 726 w 1839110"/>
                <a:gd name="connsiteY0" fmla="*/ 343939 h 1695114"/>
                <a:gd name="connsiteX1" fmla="*/ 1735 w 1839110"/>
                <a:gd name="connsiteY1" fmla="*/ 292406 h 1695114"/>
                <a:gd name="connsiteX2" fmla="*/ 56086 w 1839110"/>
                <a:gd name="connsiteY2" fmla="*/ 189049 h 1695114"/>
                <a:gd name="connsiteX3" fmla="*/ 56187 w 1839110"/>
                <a:gd name="connsiteY3" fmla="*/ 188502 h 1695114"/>
                <a:gd name="connsiteX4" fmla="*/ 70562 w 1839110"/>
                <a:gd name="connsiteY4" fmla="*/ 110224 h 1695114"/>
                <a:gd name="connsiteX5" fmla="*/ 105341 w 1839110"/>
                <a:gd name="connsiteY5" fmla="*/ 58796 h 1695114"/>
                <a:gd name="connsiteX6" fmla="*/ 174936 w 1839110"/>
                <a:gd name="connsiteY6" fmla="*/ 56248 h 1695114"/>
                <a:gd name="connsiteX7" fmla="*/ 275676 w 1839110"/>
                <a:gd name="connsiteY7" fmla="*/ 3784 h 1695114"/>
                <a:gd name="connsiteX8" fmla="*/ 389915 w 1839110"/>
                <a:gd name="connsiteY8" fmla="*/ 181153 h 1695114"/>
                <a:gd name="connsiteX9" fmla="*/ 476851 w 1839110"/>
                <a:gd name="connsiteY9" fmla="*/ 239276 h 1695114"/>
                <a:gd name="connsiteX10" fmla="*/ 513184 w 1839110"/>
                <a:gd name="connsiteY10" fmla="*/ 467464 h 1695114"/>
                <a:gd name="connsiteX11" fmla="*/ 616665 w 1839110"/>
                <a:gd name="connsiteY11" fmla="*/ 621487 h 1695114"/>
                <a:gd name="connsiteX12" fmla="*/ 593287 w 1839110"/>
                <a:gd name="connsiteY12" fmla="*/ 868434 h 1695114"/>
                <a:gd name="connsiteX13" fmla="*/ 623688 w 1839110"/>
                <a:gd name="connsiteY13" fmla="*/ 964444 h 1695114"/>
                <a:gd name="connsiteX14" fmla="*/ 629943 w 1839110"/>
                <a:gd name="connsiteY14" fmla="*/ 1039285 h 1695114"/>
                <a:gd name="connsiteX15" fmla="*/ 631983 w 1839110"/>
                <a:gd name="connsiteY15" fmla="*/ 1038203 h 1695114"/>
                <a:gd name="connsiteX16" fmla="*/ 853053 w 1839110"/>
                <a:gd name="connsiteY16" fmla="*/ 1041810 h 1695114"/>
                <a:gd name="connsiteX17" fmla="*/ 853116 w 1839110"/>
                <a:gd name="connsiteY17" fmla="*/ 1041761 h 1695114"/>
                <a:gd name="connsiteX18" fmla="*/ 909378 w 1839110"/>
                <a:gd name="connsiteY18" fmla="*/ 997857 h 1695114"/>
                <a:gd name="connsiteX19" fmla="*/ 1138288 w 1839110"/>
                <a:gd name="connsiteY19" fmla="*/ 1011506 h 1695114"/>
                <a:gd name="connsiteX20" fmla="*/ 1139305 w 1839110"/>
                <a:gd name="connsiteY20" fmla="*/ 1010680 h 1695114"/>
                <a:gd name="connsiteX21" fmla="*/ 1183988 w 1839110"/>
                <a:gd name="connsiteY21" fmla="*/ 974369 h 1695114"/>
                <a:gd name="connsiteX22" fmla="*/ 1249433 w 1839110"/>
                <a:gd name="connsiteY22" fmla="*/ 956171 h 1695114"/>
                <a:gd name="connsiteX23" fmla="*/ 1326024 w 1839110"/>
                <a:gd name="connsiteY23" fmla="*/ 962773 h 1695114"/>
                <a:gd name="connsiteX24" fmla="*/ 1385499 w 1839110"/>
                <a:gd name="connsiteY24" fmla="*/ 994283 h 1695114"/>
                <a:gd name="connsiteX25" fmla="*/ 1387275 w 1839110"/>
                <a:gd name="connsiteY25" fmla="*/ 995224 h 1695114"/>
                <a:gd name="connsiteX26" fmla="*/ 1526229 w 1839110"/>
                <a:gd name="connsiteY26" fmla="*/ 955715 h 1695114"/>
                <a:gd name="connsiteX27" fmla="*/ 1577297 w 1839110"/>
                <a:gd name="connsiteY27" fmla="*/ 964560 h 1695114"/>
                <a:gd name="connsiteX28" fmla="*/ 1673658 w 1839110"/>
                <a:gd name="connsiteY28" fmla="*/ 1048213 h 1695114"/>
                <a:gd name="connsiteX29" fmla="*/ 1674189 w 1839110"/>
                <a:gd name="connsiteY29" fmla="*/ 1048420 h 1695114"/>
                <a:gd name="connsiteX30" fmla="*/ 1750275 w 1839110"/>
                <a:gd name="connsiteY30" fmla="*/ 1078033 h 1695114"/>
                <a:gd name="connsiteX31" fmla="*/ 1797324 w 1839110"/>
                <a:gd name="connsiteY31" fmla="*/ 1129400 h 1695114"/>
                <a:gd name="connsiteX32" fmla="*/ 1791789 w 1839110"/>
                <a:gd name="connsiteY32" fmla="*/ 1217436 h 1695114"/>
                <a:gd name="connsiteX33" fmla="*/ 1832224 w 1839110"/>
                <a:gd name="connsiteY33" fmla="*/ 1352040 h 1695114"/>
                <a:gd name="connsiteX34" fmla="*/ 1642809 w 1839110"/>
                <a:gd name="connsiteY34" fmla="*/ 1469866 h 1695114"/>
                <a:gd name="connsiteX35" fmla="*/ 1575002 w 1839110"/>
                <a:gd name="connsiteY35" fmla="*/ 1570828 h 1695114"/>
                <a:gd name="connsiteX36" fmla="*/ 1344140 w 1839110"/>
                <a:gd name="connsiteY36" fmla="*/ 1583052 h 1695114"/>
                <a:gd name="connsiteX37" fmla="*/ 1179162 w 1839110"/>
                <a:gd name="connsiteY37" fmla="*/ 1690760 h 1695114"/>
                <a:gd name="connsiteX38" fmla="*/ 936588 w 1839110"/>
                <a:gd name="connsiteY38" fmla="*/ 1625015 h 1695114"/>
                <a:gd name="connsiteX39" fmla="*/ 576255 w 1839110"/>
                <a:gd name="connsiteY39" fmla="*/ 1560059 h 1695114"/>
                <a:gd name="connsiteX40" fmla="*/ 417825 w 1839110"/>
                <a:gd name="connsiteY40" fmla="*/ 1487775 h 1695114"/>
                <a:gd name="connsiteX41" fmla="*/ 411979 w 1839110"/>
                <a:gd name="connsiteY41" fmla="*/ 1461707 h 1695114"/>
                <a:gd name="connsiteX42" fmla="*/ 414001 w 1839110"/>
                <a:gd name="connsiteY42" fmla="*/ 1448628 h 1695114"/>
                <a:gd name="connsiteX43" fmla="*/ 395456 w 1839110"/>
                <a:gd name="connsiteY43" fmla="*/ 1451691 h 1695114"/>
                <a:gd name="connsiteX44" fmla="*/ 310634 w 1839110"/>
                <a:gd name="connsiteY44" fmla="*/ 1330152 h 1695114"/>
                <a:gd name="connsiteX45" fmla="*/ 308652 w 1839110"/>
                <a:gd name="connsiteY45" fmla="*/ 1329126 h 1695114"/>
                <a:gd name="connsiteX46" fmla="*/ 201835 w 1839110"/>
                <a:gd name="connsiteY46" fmla="*/ 1283042 h 1695114"/>
                <a:gd name="connsiteX47" fmla="*/ 146182 w 1839110"/>
                <a:gd name="connsiteY47" fmla="*/ 1004709 h 1695114"/>
                <a:gd name="connsiteX48" fmla="*/ 146136 w 1839110"/>
                <a:gd name="connsiteY48" fmla="*/ 1004651 h 1695114"/>
                <a:gd name="connsiteX49" fmla="*/ 105228 w 1839110"/>
                <a:gd name="connsiteY49" fmla="*/ 952781 h 1695114"/>
                <a:gd name="connsiteX50" fmla="*/ 89387 w 1839110"/>
                <a:gd name="connsiteY50" fmla="*/ 724166 h 1695114"/>
                <a:gd name="connsiteX51" fmla="*/ 88622 w 1839110"/>
                <a:gd name="connsiteY51" fmla="*/ 723231 h 1695114"/>
                <a:gd name="connsiteX52" fmla="*/ 55003 w 1839110"/>
                <a:gd name="connsiteY52" fmla="*/ 682168 h 1695114"/>
                <a:gd name="connsiteX53" fmla="*/ 33165 w 1839110"/>
                <a:gd name="connsiteY53" fmla="*/ 618828 h 1695114"/>
                <a:gd name="connsiteX54" fmla="*/ 29459 w 1839110"/>
                <a:gd name="connsiteY54" fmla="*/ 542149 h 1695114"/>
                <a:gd name="connsiteX55" fmla="*/ 47245 w 1839110"/>
                <a:gd name="connsiteY55" fmla="*/ 480195 h 1695114"/>
                <a:gd name="connsiteX56" fmla="*/ 47776 w 1839110"/>
                <a:gd name="connsiteY56" fmla="*/ 478345 h 1695114"/>
                <a:gd name="connsiteX57" fmla="*/ 726 w 1839110"/>
                <a:gd name="connsiteY57" fmla="*/ 343939 h 169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39110" h="1695114">
                  <a:moveTo>
                    <a:pt x="726" y="343939"/>
                  </a:moveTo>
                  <a:cubicBezTo>
                    <a:pt x="-486" y="326689"/>
                    <a:pt x="-201" y="309300"/>
                    <a:pt x="1735" y="292406"/>
                  </a:cubicBezTo>
                  <a:cubicBezTo>
                    <a:pt x="7634" y="240917"/>
                    <a:pt x="28033" y="202109"/>
                    <a:pt x="56086" y="189049"/>
                  </a:cubicBezTo>
                  <a:lnTo>
                    <a:pt x="56187" y="188502"/>
                  </a:lnTo>
                  <a:lnTo>
                    <a:pt x="70562" y="110224"/>
                  </a:lnTo>
                  <a:cubicBezTo>
                    <a:pt x="79030" y="87828"/>
                    <a:pt x="90882" y="69998"/>
                    <a:pt x="105341" y="58796"/>
                  </a:cubicBezTo>
                  <a:cubicBezTo>
                    <a:pt x="126331" y="42517"/>
                    <a:pt x="151084" y="41599"/>
                    <a:pt x="174936" y="56248"/>
                  </a:cubicBezTo>
                  <a:cubicBezTo>
                    <a:pt x="199960" y="10478"/>
                    <a:pt x="237069" y="-8837"/>
                    <a:pt x="275676" y="3784"/>
                  </a:cubicBezTo>
                  <a:cubicBezTo>
                    <a:pt x="327001" y="20562"/>
                    <a:pt x="372152" y="90662"/>
                    <a:pt x="389915" y="181153"/>
                  </a:cubicBezTo>
                  <a:cubicBezTo>
                    <a:pt x="420366" y="178041"/>
                    <a:pt x="452064" y="199250"/>
                    <a:pt x="476851" y="239276"/>
                  </a:cubicBezTo>
                  <a:cubicBezTo>
                    <a:pt x="514517" y="300089"/>
                    <a:pt x="529236" y="392567"/>
                    <a:pt x="513184" y="467464"/>
                  </a:cubicBezTo>
                  <a:cubicBezTo>
                    <a:pt x="557915" y="485861"/>
                    <a:pt x="597311" y="544502"/>
                    <a:pt x="616665" y="621487"/>
                  </a:cubicBezTo>
                  <a:cubicBezTo>
                    <a:pt x="639471" y="712205"/>
                    <a:pt x="630147" y="810749"/>
                    <a:pt x="593287" y="868434"/>
                  </a:cubicBezTo>
                  <a:cubicBezTo>
                    <a:pt x="607119" y="898320"/>
                    <a:pt x="617235" y="930993"/>
                    <a:pt x="623688" y="964444"/>
                  </a:cubicBezTo>
                  <a:lnTo>
                    <a:pt x="629943" y="1039285"/>
                  </a:lnTo>
                  <a:lnTo>
                    <a:pt x="631983" y="1038203"/>
                  </a:lnTo>
                  <a:cubicBezTo>
                    <a:pt x="700082" y="1013567"/>
                    <a:pt x="783668" y="1013753"/>
                    <a:pt x="853053" y="1041810"/>
                  </a:cubicBezTo>
                  <a:lnTo>
                    <a:pt x="853116" y="1041761"/>
                  </a:lnTo>
                  <a:lnTo>
                    <a:pt x="909378" y="997857"/>
                  </a:lnTo>
                  <a:cubicBezTo>
                    <a:pt x="977432" y="965315"/>
                    <a:pt x="1073941" y="967719"/>
                    <a:pt x="1138288" y="1011506"/>
                  </a:cubicBezTo>
                  <a:lnTo>
                    <a:pt x="1139305" y="1010680"/>
                  </a:lnTo>
                  <a:lnTo>
                    <a:pt x="1183988" y="974369"/>
                  </a:lnTo>
                  <a:cubicBezTo>
                    <a:pt x="1203075" y="964864"/>
                    <a:pt x="1225452" y="958517"/>
                    <a:pt x="1249433" y="956171"/>
                  </a:cubicBezTo>
                  <a:cubicBezTo>
                    <a:pt x="1275827" y="953586"/>
                    <a:pt x="1302204" y="956026"/>
                    <a:pt x="1326024" y="962773"/>
                  </a:cubicBezTo>
                  <a:lnTo>
                    <a:pt x="1385499" y="994283"/>
                  </a:lnTo>
                  <a:lnTo>
                    <a:pt x="1387275" y="995224"/>
                  </a:lnTo>
                  <a:cubicBezTo>
                    <a:pt x="1422259" y="966795"/>
                    <a:pt x="1474405" y="952686"/>
                    <a:pt x="1526229" y="955715"/>
                  </a:cubicBezTo>
                  <a:cubicBezTo>
                    <a:pt x="1543503" y="956724"/>
                    <a:pt x="1560742" y="959638"/>
                    <a:pt x="1577297" y="964560"/>
                  </a:cubicBezTo>
                  <a:cubicBezTo>
                    <a:pt x="1627756" y="979558"/>
                    <a:pt x="1663938" y="1010958"/>
                    <a:pt x="1673658" y="1048213"/>
                  </a:cubicBezTo>
                  <a:lnTo>
                    <a:pt x="1674189" y="1048420"/>
                  </a:lnTo>
                  <a:lnTo>
                    <a:pt x="1750275" y="1078033"/>
                  </a:lnTo>
                  <a:cubicBezTo>
                    <a:pt x="1771538" y="1091991"/>
                    <a:pt x="1787874" y="1109540"/>
                    <a:pt x="1797324" y="1129400"/>
                  </a:cubicBezTo>
                  <a:cubicBezTo>
                    <a:pt x="1811061" y="1158232"/>
                    <a:pt x="1809104" y="1189546"/>
                    <a:pt x="1791789" y="1217436"/>
                  </a:cubicBezTo>
                  <a:cubicBezTo>
                    <a:pt x="1834350" y="1255684"/>
                    <a:pt x="1849234" y="1305266"/>
                    <a:pt x="1832224" y="1352040"/>
                  </a:cubicBezTo>
                  <a:cubicBezTo>
                    <a:pt x="1809610" y="1414223"/>
                    <a:pt x="1734749" y="1460792"/>
                    <a:pt x="1642809" y="1469866"/>
                  </a:cubicBezTo>
                  <a:cubicBezTo>
                    <a:pt x="1642370" y="1508679"/>
                    <a:pt x="1617630" y="1545489"/>
                    <a:pt x="1575002" y="1570828"/>
                  </a:cubicBezTo>
                  <a:cubicBezTo>
                    <a:pt x="1510232" y="1609333"/>
                    <a:pt x="1416673" y="1614281"/>
                    <a:pt x="1344140" y="1583052"/>
                  </a:cubicBezTo>
                  <a:cubicBezTo>
                    <a:pt x="1320683" y="1636692"/>
                    <a:pt x="1257871" y="1677696"/>
                    <a:pt x="1179162" y="1690760"/>
                  </a:cubicBezTo>
                  <a:cubicBezTo>
                    <a:pt x="1086412" y="1706151"/>
                    <a:pt x="989612" y="1679922"/>
                    <a:pt x="936588" y="1625015"/>
                  </a:cubicBezTo>
                  <a:cubicBezTo>
                    <a:pt x="811437" y="1677131"/>
                    <a:pt x="648889" y="1647838"/>
                    <a:pt x="576255" y="1560059"/>
                  </a:cubicBezTo>
                  <a:cubicBezTo>
                    <a:pt x="504904" y="1565829"/>
                    <a:pt x="437907" y="1535268"/>
                    <a:pt x="417825" y="1487775"/>
                  </a:cubicBezTo>
                  <a:cubicBezTo>
                    <a:pt x="414188" y="1479184"/>
                    <a:pt x="412264" y="1470424"/>
                    <a:pt x="411979" y="1461707"/>
                  </a:cubicBezTo>
                  <a:lnTo>
                    <a:pt x="414001" y="1448628"/>
                  </a:lnTo>
                  <a:lnTo>
                    <a:pt x="395456" y="1451691"/>
                  </a:lnTo>
                  <a:cubicBezTo>
                    <a:pt x="357557" y="1447822"/>
                    <a:pt x="322337" y="1397359"/>
                    <a:pt x="310634" y="1330152"/>
                  </a:cubicBezTo>
                  <a:cubicBezTo>
                    <a:pt x="309970" y="1329822"/>
                    <a:pt x="309316" y="1329456"/>
                    <a:pt x="308652" y="1329126"/>
                  </a:cubicBezTo>
                  <a:cubicBezTo>
                    <a:pt x="273332" y="1342456"/>
                    <a:pt x="234171" y="1325550"/>
                    <a:pt x="201835" y="1283042"/>
                  </a:cubicBezTo>
                  <a:cubicBezTo>
                    <a:pt x="150761" y="1215875"/>
                    <a:pt x="127605" y="1100018"/>
                    <a:pt x="146182" y="1004709"/>
                  </a:cubicBezTo>
                  <a:lnTo>
                    <a:pt x="146136" y="1004651"/>
                  </a:lnTo>
                  <a:lnTo>
                    <a:pt x="105228" y="952781"/>
                  </a:lnTo>
                  <a:cubicBezTo>
                    <a:pt x="71852" y="888160"/>
                    <a:pt x="62550" y="792081"/>
                    <a:pt x="89387" y="724166"/>
                  </a:cubicBezTo>
                  <a:lnTo>
                    <a:pt x="88622" y="723231"/>
                  </a:lnTo>
                  <a:lnTo>
                    <a:pt x="55003" y="682168"/>
                  </a:lnTo>
                  <a:cubicBezTo>
                    <a:pt x="45347" y="664079"/>
                    <a:pt x="37782" y="642432"/>
                    <a:pt x="33165" y="618828"/>
                  </a:cubicBezTo>
                  <a:cubicBezTo>
                    <a:pt x="28081" y="592848"/>
                    <a:pt x="26935" y="566426"/>
                    <a:pt x="29459" y="542149"/>
                  </a:cubicBezTo>
                  <a:lnTo>
                    <a:pt x="47245" y="480195"/>
                  </a:lnTo>
                  <a:lnTo>
                    <a:pt x="47776" y="478345"/>
                  </a:lnTo>
                  <a:cubicBezTo>
                    <a:pt x="21455" y="446196"/>
                    <a:pt x="4360" y="395690"/>
                    <a:pt x="726" y="343939"/>
                  </a:cubicBezTo>
                  <a:close/>
                </a:path>
              </a:pathLst>
            </a:cu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loud 22">
              <a:extLst>
                <a:ext uri="{FF2B5EF4-FFF2-40B4-BE49-F238E27FC236}">
                  <a16:creationId xmlns:a16="http://schemas.microsoft.com/office/drawing/2014/main" id="{6D88358D-0048-67B9-1C31-A95AA2D28BF1}"/>
                </a:ext>
              </a:extLst>
            </p:cNvPr>
            <p:cNvSpPr/>
            <p:nvPr/>
          </p:nvSpPr>
          <p:spPr>
            <a:xfrm rot="5799345">
              <a:off x="1388953" y="1954546"/>
              <a:ext cx="1076787" cy="93654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EA125C5-186F-FAF4-F42B-C62AC164C85A}"/>
                </a:ext>
              </a:extLst>
            </p:cNvPr>
            <p:cNvSpPr/>
            <p:nvPr/>
          </p:nvSpPr>
          <p:spPr>
            <a:xfrm>
              <a:off x="1732342" y="2035701"/>
              <a:ext cx="404628" cy="1897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F412981-78B1-A22D-6F57-8B66CCCEF4E4}"/>
              </a:ext>
            </a:extLst>
          </p:cNvPr>
          <p:cNvGrpSpPr/>
          <p:nvPr/>
        </p:nvGrpSpPr>
        <p:grpSpPr>
          <a:xfrm>
            <a:off x="8053448" y="3018045"/>
            <a:ext cx="1215877" cy="2791140"/>
            <a:chOff x="2438400" y="618365"/>
            <a:chExt cx="2286586" cy="5249035"/>
          </a:xfrm>
        </p:grpSpPr>
        <p:sp>
          <p:nvSpPr>
            <p:cNvPr id="56" name="Round Diagonal Corner Rectangle 266">
              <a:extLst>
                <a:ext uri="{FF2B5EF4-FFF2-40B4-BE49-F238E27FC236}">
                  <a16:creationId xmlns:a16="http://schemas.microsoft.com/office/drawing/2014/main" id="{648FA0DE-A581-ADB5-DE14-7A4480FE4BEA}"/>
                </a:ext>
              </a:extLst>
            </p:cNvPr>
            <p:cNvSpPr/>
            <p:nvPr/>
          </p:nvSpPr>
          <p:spPr>
            <a:xfrm rot="6243236" flipH="1" flipV="1">
              <a:off x="2413791" y="1488815"/>
              <a:ext cx="1341226" cy="467456"/>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265">
              <a:extLst>
                <a:ext uri="{FF2B5EF4-FFF2-40B4-BE49-F238E27FC236}">
                  <a16:creationId xmlns:a16="http://schemas.microsoft.com/office/drawing/2014/main" id="{84061764-4405-E78D-8F89-2E40C40BEA85}"/>
                </a:ext>
              </a:extLst>
            </p:cNvPr>
            <p:cNvSpPr/>
            <p:nvPr/>
          </p:nvSpPr>
          <p:spPr>
            <a:xfrm rot="15759005" flipV="1">
              <a:off x="3479056" y="1477128"/>
              <a:ext cx="1317475" cy="401618"/>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47">
              <a:extLst>
                <a:ext uri="{FF2B5EF4-FFF2-40B4-BE49-F238E27FC236}">
                  <a16:creationId xmlns:a16="http://schemas.microsoft.com/office/drawing/2014/main" id="{5FCB4681-0173-66A7-7607-BB02938A1CB8}"/>
                </a:ext>
              </a:extLst>
            </p:cNvPr>
            <p:cNvGrpSpPr/>
            <p:nvPr/>
          </p:nvGrpSpPr>
          <p:grpSpPr>
            <a:xfrm>
              <a:off x="3471131" y="5233160"/>
              <a:ext cx="501493" cy="634240"/>
              <a:chOff x="6106804" y="4039302"/>
              <a:chExt cx="666047" cy="774146"/>
            </a:xfrm>
          </p:grpSpPr>
          <p:sp>
            <p:nvSpPr>
              <p:cNvPr id="120" name="Oval 119">
                <a:extLst>
                  <a:ext uri="{FF2B5EF4-FFF2-40B4-BE49-F238E27FC236}">
                    <a16:creationId xmlns:a16="http://schemas.microsoft.com/office/drawing/2014/main" id="{2A8389F6-D790-FBF2-21B0-291879142D7D}"/>
                  </a:ext>
                </a:extLst>
              </p:cNvPr>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E2971284-62F2-DE12-A426-014BF9157611}"/>
                  </a:ext>
                </a:extLst>
              </p:cNvPr>
              <p:cNvSpPr/>
              <p:nvPr/>
            </p:nvSpPr>
            <p:spPr>
              <a:xfrm rot="20163506">
                <a:off x="6387712" y="4392141"/>
                <a:ext cx="362627" cy="315996"/>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120E5CBE-07E7-09CE-0AF1-8B7AB0C3E465}"/>
                  </a:ext>
                </a:extLst>
              </p:cNvPr>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47">
              <a:extLst>
                <a:ext uri="{FF2B5EF4-FFF2-40B4-BE49-F238E27FC236}">
                  <a16:creationId xmlns:a16="http://schemas.microsoft.com/office/drawing/2014/main" id="{CBC19494-5AEF-29F1-DDC0-C74D11D9EF0F}"/>
                </a:ext>
              </a:extLst>
            </p:cNvPr>
            <p:cNvGrpSpPr/>
            <p:nvPr/>
          </p:nvGrpSpPr>
          <p:grpSpPr>
            <a:xfrm rot="2613352">
              <a:off x="3086557" y="5132460"/>
              <a:ext cx="501493" cy="634240"/>
              <a:chOff x="6106804" y="4039302"/>
              <a:chExt cx="666047" cy="774146"/>
            </a:xfrm>
          </p:grpSpPr>
          <p:sp>
            <p:nvSpPr>
              <p:cNvPr id="117" name="Oval 116">
                <a:extLst>
                  <a:ext uri="{FF2B5EF4-FFF2-40B4-BE49-F238E27FC236}">
                    <a16:creationId xmlns:a16="http://schemas.microsoft.com/office/drawing/2014/main" id="{695B0028-0DFF-3117-E180-28F96709C49B}"/>
                  </a:ext>
                </a:extLst>
              </p:cNvPr>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D4F5AD21-9BB9-6A60-A364-FF158E96CDBD}"/>
                  </a:ext>
                </a:extLst>
              </p:cNvPr>
              <p:cNvSpPr/>
              <p:nvPr/>
            </p:nvSpPr>
            <p:spPr>
              <a:xfrm rot="20163506">
                <a:off x="6387712" y="4392141"/>
                <a:ext cx="362627" cy="315996"/>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412822DD-87D3-B647-989D-69EAAB67DA18}"/>
                  </a:ext>
                </a:extLst>
              </p:cNvPr>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77">
              <a:extLst>
                <a:ext uri="{FF2B5EF4-FFF2-40B4-BE49-F238E27FC236}">
                  <a16:creationId xmlns:a16="http://schemas.microsoft.com/office/drawing/2014/main" id="{0BF88D35-95B6-4BB0-0467-3C35CA868F92}"/>
                </a:ext>
              </a:extLst>
            </p:cNvPr>
            <p:cNvGrpSpPr/>
            <p:nvPr/>
          </p:nvGrpSpPr>
          <p:grpSpPr>
            <a:xfrm>
              <a:off x="2438400" y="2059236"/>
              <a:ext cx="2286586" cy="3431088"/>
              <a:chOff x="3886200" y="1447800"/>
              <a:chExt cx="3036880" cy="4187946"/>
            </a:xfrm>
          </p:grpSpPr>
          <p:grpSp>
            <p:nvGrpSpPr>
              <p:cNvPr id="105" name="Group 104">
                <a:extLst>
                  <a:ext uri="{FF2B5EF4-FFF2-40B4-BE49-F238E27FC236}">
                    <a16:creationId xmlns:a16="http://schemas.microsoft.com/office/drawing/2014/main" id="{13EAA69C-A654-F5C7-DB8A-7AAAAE3D87C1}"/>
                  </a:ext>
                </a:extLst>
              </p:cNvPr>
              <p:cNvGrpSpPr/>
              <p:nvPr/>
            </p:nvGrpSpPr>
            <p:grpSpPr>
              <a:xfrm>
                <a:off x="3886200" y="1447800"/>
                <a:ext cx="3036880" cy="4187946"/>
                <a:chOff x="4419600" y="2060454"/>
                <a:chExt cx="3036880" cy="4187946"/>
              </a:xfrm>
            </p:grpSpPr>
            <p:sp>
              <p:nvSpPr>
                <p:cNvPr id="108" name="Oval 107">
                  <a:extLst>
                    <a:ext uri="{FF2B5EF4-FFF2-40B4-BE49-F238E27FC236}">
                      <a16:creationId xmlns:a16="http://schemas.microsoft.com/office/drawing/2014/main" id="{F768C6E2-0C18-556C-7C49-E896333CCF45}"/>
                    </a:ext>
                  </a:extLst>
                </p:cNvPr>
                <p:cNvSpPr/>
                <p:nvPr/>
              </p:nvSpPr>
              <p:spPr>
                <a:xfrm rot="20216319">
                  <a:off x="6881857" y="3709053"/>
                  <a:ext cx="574623" cy="844447"/>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0988F5CC-C0C2-EB07-3F68-8A0AFC94E8A4}"/>
                    </a:ext>
                  </a:extLst>
                </p:cNvPr>
                <p:cNvSpPr/>
                <p:nvPr/>
              </p:nvSpPr>
              <p:spPr>
                <a:xfrm rot="1354115">
                  <a:off x="4419600" y="3736540"/>
                  <a:ext cx="574623" cy="844447"/>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a:extLst>
                    <a:ext uri="{FF2B5EF4-FFF2-40B4-BE49-F238E27FC236}">
                      <a16:creationId xmlns:a16="http://schemas.microsoft.com/office/drawing/2014/main" id="{91A1CF99-BBFC-3670-DE23-DBBD3C8B9076}"/>
                    </a:ext>
                  </a:extLst>
                </p:cNvPr>
                <p:cNvSpPr/>
                <p:nvPr/>
              </p:nvSpPr>
              <p:spPr>
                <a:xfrm rot="20102191">
                  <a:off x="6267526" y="2091421"/>
                  <a:ext cx="990600" cy="2115430"/>
                </a:xfrm>
                <a:prstGeom prst="trapezoid">
                  <a:avLst>
                    <a:gd name="adj" fmla="val 34133"/>
                  </a:avLst>
                </a:prstGeom>
                <a:solidFill>
                  <a:srgbClr val="B7A28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a:extLst>
                    <a:ext uri="{FF2B5EF4-FFF2-40B4-BE49-F238E27FC236}">
                      <a16:creationId xmlns:a16="http://schemas.microsoft.com/office/drawing/2014/main" id="{C28EE9DD-5963-F0BA-79B9-CA993B0BC53C}"/>
                    </a:ext>
                  </a:extLst>
                </p:cNvPr>
                <p:cNvSpPr/>
                <p:nvPr/>
              </p:nvSpPr>
              <p:spPr>
                <a:xfrm rot="1327004">
                  <a:off x="4648115" y="2060454"/>
                  <a:ext cx="990600" cy="2115430"/>
                </a:xfrm>
                <a:prstGeom prst="trapezoid">
                  <a:avLst>
                    <a:gd name="adj" fmla="val 34133"/>
                  </a:avLst>
                </a:prstGeom>
                <a:solidFill>
                  <a:srgbClr val="B7A28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a:extLst>
                    <a:ext uri="{FF2B5EF4-FFF2-40B4-BE49-F238E27FC236}">
                      <a16:creationId xmlns:a16="http://schemas.microsoft.com/office/drawing/2014/main" id="{4978E1CD-9F86-580D-6F70-ECD69A927DC5}"/>
                    </a:ext>
                  </a:extLst>
                </p:cNvPr>
                <p:cNvSpPr/>
                <p:nvPr/>
              </p:nvSpPr>
              <p:spPr>
                <a:xfrm>
                  <a:off x="4876800" y="2133600"/>
                  <a:ext cx="2133600" cy="4114800"/>
                </a:xfrm>
                <a:prstGeom prst="trapezoid">
                  <a:avLst/>
                </a:prstGeom>
                <a:solidFill>
                  <a:srgbClr val="D5CBB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a:extLst>
                    <a:ext uri="{FF2B5EF4-FFF2-40B4-BE49-F238E27FC236}">
                      <a16:creationId xmlns:a16="http://schemas.microsoft.com/office/drawing/2014/main" id="{374B95E1-B61D-3AB8-1A21-414801F8F318}"/>
                    </a:ext>
                  </a:extLst>
                </p:cNvPr>
                <p:cNvSpPr/>
                <p:nvPr/>
              </p:nvSpPr>
              <p:spPr>
                <a:xfrm rot="10800000">
                  <a:off x="5638800" y="2133600"/>
                  <a:ext cx="609600" cy="762000"/>
                </a:xfrm>
                <a:prstGeom prst="triangl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E99A3C1E-BC84-A7A3-5737-E9766ACD30D5}"/>
                    </a:ext>
                  </a:extLst>
                </p:cNvPr>
                <p:cNvSpPr/>
                <p:nvPr/>
              </p:nvSpPr>
              <p:spPr>
                <a:xfrm>
                  <a:off x="5181600" y="4419600"/>
                  <a:ext cx="1524000" cy="228600"/>
                </a:xfrm>
                <a:prstGeom prst="rect">
                  <a:avLst/>
                </a:prstGeom>
                <a:solidFill>
                  <a:schemeClr val="bg2">
                    <a:lumMod val="1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a:extLst>
                    <a:ext uri="{FF2B5EF4-FFF2-40B4-BE49-F238E27FC236}">
                      <a16:creationId xmlns:a16="http://schemas.microsoft.com/office/drawing/2014/main" id="{FF5D263A-84AC-DF87-BC54-F9B8307F4F04}"/>
                    </a:ext>
                  </a:extLst>
                </p:cNvPr>
                <p:cNvSpPr/>
                <p:nvPr/>
              </p:nvSpPr>
              <p:spPr>
                <a:xfrm rot="366654" flipH="1">
                  <a:off x="4940183" y="2083789"/>
                  <a:ext cx="706763" cy="3952346"/>
                </a:xfrm>
                <a:prstGeom prst="trapezoid">
                  <a:avLst>
                    <a:gd name="adj" fmla="val 34133"/>
                  </a:avLst>
                </a:prstGeom>
                <a:solidFill>
                  <a:srgbClr val="B7A28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a:extLst>
                    <a:ext uri="{FF2B5EF4-FFF2-40B4-BE49-F238E27FC236}">
                      <a16:creationId xmlns:a16="http://schemas.microsoft.com/office/drawing/2014/main" id="{7950E5EA-B298-CB6C-909B-8BC0BDA05E3E}"/>
                    </a:ext>
                  </a:extLst>
                </p:cNvPr>
                <p:cNvSpPr/>
                <p:nvPr/>
              </p:nvSpPr>
              <p:spPr>
                <a:xfrm rot="21233346">
                  <a:off x="6229030" y="2067506"/>
                  <a:ext cx="706763" cy="3967808"/>
                </a:xfrm>
                <a:prstGeom prst="trapezoid">
                  <a:avLst>
                    <a:gd name="adj" fmla="val 34133"/>
                  </a:avLst>
                </a:prstGeom>
                <a:solidFill>
                  <a:srgbClr val="B7A28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Oval 105">
                <a:extLst>
                  <a:ext uri="{FF2B5EF4-FFF2-40B4-BE49-F238E27FC236}">
                    <a16:creationId xmlns:a16="http://schemas.microsoft.com/office/drawing/2014/main" id="{E38747C9-DDD6-EA77-EDD9-6BF90D357D0C}"/>
                  </a:ext>
                </a:extLst>
              </p:cNvPr>
              <p:cNvSpPr/>
              <p:nvPr/>
            </p:nvSpPr>
            <p:spPr>
              <a:xfrm rot="662489">
                <a:off x="4497112" y="1621162"/>
                <a:ext cx="381000" cy="1677051"/>
              </a:xfrm>
              <a:prstGeom prst="ellipse">
                <a:avLst/>
              </a:prstGeom>
              <a:solidFill>
                <a:srgbClr val="B7A28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9DBEA39E-88A6-D058-03C6-5F88E7D773BA}"/>
                  </a:ext>
                </a:extLst>
              </p:cNvPr>
              <p:cNvSpPr/>
              <p:nvPr/>
            </p:nvSpPr>
            <p:spPr>
              <a:xfrm rot="20760750">
                <a:off x="5888734" y="1668594"/>
                <a:ext cx="381000" cy="1700366"/>
              </a:xfrm>
              <a:prstGeom prst="ellipse">
                <a:avLst/>
              </a:prstGeom>
              <a:solidFill>
                <a:srgbClr val="B7A28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7">
              <a:extLst>
                <a:ext uri="{FF2B5EF4-FFF2-40B4-BE49-F238E27FC236}">
                  <a16:creationId xmlns:a16="http://schemas.microsoft.com/office/drawing/2014/main" id="{ED1E30CD-7A1F-070B-63B3-0109E8616554}"/>
                </a:ext>
              </a:extLst>
            </p:cNvPr>
            <p:cNvGrpSpPr/>
            <p:nvPr/>
          </p:nvGrpSpPr>
          <p:grpSpPr>
            <a:xfrm rot="3964948">
              <a:off x="3047837" y="2527156"/>
              <a:ext cx="846586" cy="157044"/>
              <a:chOff x="6764312" y="5017957"/>
              <a:chExt cx="3174167" cy="544643"/>
            </a:xfrm>
          </p:grpSpPr>
          <p:sp>
            <p:nvSpPr>
              <p:cNvPr id="96" name="Rounded Rectangle 68">
                <a:extLst>
                  <a:ext uri="{FF2B5EF4-FFF2-40B4-BE49-F238E27FC236}">
                    <a16:creationId xmlns:a16="http://schemas.microsoft.com/office/drawing/2014/main" id="{E894C9EF-E9FA-F4FB-A878-F8AEF10AD88E}"/>
                  </a:ext>
                </a:extLst>
              </p:cNvPr>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115">
                <a:extLst>
                  <a:ext uri="{FF2B5EF4-FFF2-40B4-BE49-F238E27FC236}">
                    <a16:creationId xmlns:a16="http://schemas.microsoft.com/office/drawing/2014/main" id="{12004749-AEE3-7BC8-E50D-147F360B6AE5}"/>
                  </a:ext>
                </a:extLst>
              </p:cNvPr>
              <p:cNvGrpSpPr/>
              <p:nvPr/>
            </p:nvGrpSpPr>
            <p:grpSpPr>
              <a:xfrm>
                <a:off x="6764312" y="5017957"/>
                <a:ext cx="3174167" cy="543394"/>
                <a:chOff x="4419600" y="6019800"/>
                <a:chExt cx="4553263" cy="718278"/>
              </a:xfrm>
            </p:grpSpPr>
            <p:sp>
              <p:nvSpPr>
                <p:cNvPr id="98" name="Multiply 70">
                  <a:extLst>
                    <a:ext uri="{FF2B5EF4-FFF2-40B4-BE49-F238E27FC236}">
                      <a16:creationId xmlns:a16="http://schemas.microsoft.com/office/drawing/2014/main" id="{65AB6C4F-80E6-1DB3-5120-A6678464C7A8}"/>
                    </a:ext>
                  </a:extLst>
                </p:cNvPr>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ultiply 71">
                  <a:extLst>
                    <a:ext uri="{FF2B5EF4-FFF2-40B4-BE49-F238E27FC236}">
                      <a16:creationId xmlns:a16="http://schemas.microsoft.com/office/drawing/2014/main" id="{320D243B-AD3C-CCFA-B418-007FD1E7499B}"/>
                    </a:ext>
                  </a:extLst>
                </p:cNvPr>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a:extLst>
                    <a:ext uri="{FF2B5EF4-FFF2-40B4-BE49-F238E27FC236}">
                      <a16:creationId xmlns:a16="http://schemas.microsoft.com/office/drawing/2014/main" id="{8395570D-52DB-B7C6-937C-967BBFB6841C}"/>
                    </a:ext>
                  </a:extLst>
                </p:cNvPr>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a:extLst>
                    <a:ext uri="{FF2B5EF4-FFF2-40B4-BE49-F238E27FC236}">
                      <a16:creationId xmlns:a16="http://schemas.microsoft.com/office/drawing/2014/main" id="{11C36FC9-C5C4-F532-0123-55CDEEA55F54}"/>
                    </a:ext>
                  </a:extLst>
                </p:cNvPr>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ultiply 74">
                  <a:extLst>
                    <a:ext uri="{FF2B5EF4-FFF2-40B4-BE49-F238E27FC236}">
                      <a16:creationId xmlns:a16="http://schemas.microsoft.com/office/drawing/2014/main" id="{30513B66-0BA0-5C79-8A43-6E6273732CCC}"/>
                    </a:ext>
                  </a:extLst>
                </p:cNvPr>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a:extLst>
                    <a:ext uri="{FF2B5EF4-FFF2-40B4-BE49-F238E27FC236}">
                      <a16:creationId xmlns:a16="http://schemas.microsoft.com/office/drawing/2014/main" id="{0F2C9354-4126-F91E-A219-435C02707003}"/>
                    </a:ext>
                  </a:extLst>
                </p:cNvPr>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ultiply 76">
                  <a:extLst>
                    <a:ext uri="{FF2B5EF4-FFF2-40B4-BE49-F238E27FC236}">
                      <a16:creationId xmlns:a16="http://schemas.microsoft.com/office/drawing/2014/main" id="{3432BC47-621B-31C4-4A19-D7143EF468F4}"/>
                    </a:ext>
                  </a:extLst>
                </p:cNvPr>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Oval 61">
              <a:extLst>
                <a:ext uri="{FF2B5EF4-FFF2-40B4-BE49-F238E27FC236}">
                  <a16:creationId xmlns:a16="http://schemas.microsoft.com/office/drawing/2014/main" id="{B3A87D59-4144-CC04-74D6-412FFBF442A6}"/>
                </a:ext>
              </a:extLst>
            </p:cNvPr>
            <p:cNvSpPr/>
            <p:nvPr/>
          </p:nvSpPr>
          <p:spPr>
            <a:xfrm>
              <a:off x="3069514" y="685800"/>
              <a:ext cx="1032731" cy="1623152"/>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82">
              <a:extLst>
                <a:ext uri="{FF2B5EF4-FFF2-40B4-BE49-F238E27FC236}">
                  <a16:creationId xmlns:a16="http://schemas.microsoft.com/office/drawing/2014/main" id="{075DB2F8-C6C3-E383-1DBF-56EF494E6097}"/>
                </a:ext>
              </a:extLst>
            </p:cNvPr>
            <p:cNvSpPr/>
            <p:nvPr/>
          </p:nvSpPr>
          <p:spPr>
            <a:xfrm rot="21077723">
              <a:off x="3103774" y="873946"/>
              <a:ext cx="897967" cy="437002"/>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Delay 63">
              <a:extLst>
                <a:ext uri="{FF2B5EF4-FFF2-40B4-BE49-F238E27FC236}">
                  <a16:creationId xmlns:a16="http://schemas.microsoft.com/office/drawing/2014/main" id="{C824F4AB-B05A-A7A3-AFEC-4E46D815F5D4}"/>
                </a:ext>
              </a:extLst>
            </p:cNvPr>
            <p:cNvSpPr/>
            <p:nvPr/>
          </p:nvSpPr>
          <p:spPr>
            <a:xfrm rot="16200000">
              <a:off x="3396747" y="128560"/>
              <a:ext cx="374573" cy="1354183"/>
            </a:xfrm>
            <a:prstGeom prst="flowChartDelay">
              <a:avLst/>
            </a:prstGeom>
            <a:solidFill>
              <a:srgbClr val="B7A28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84">
              <a:extLst>
                <a:ext uri="{FF2B5EF4-FFF2-40B4-BE49-F238E27FC236}">
                  <a16:creationId xmlns:a16="http://schemas.microsoft.com/office/drawing/2014/main" id="{8B98F931-E45F-009D-F89B-065A67C13CB3}"/>
                </a:ext>
              </a:extLst>
            </p:cNvPr>
            <p:cNvGrpSpPr/>
            <p:nvPr/>
          </p:nvGrpSpPr>
          <p:grpSpPr>
            <a:xfrm rot="17635052" flipH="1">
              <a:off x="3277333" y="2527157"/>
              <a:ext cx="846586" cy="157044"/>
              <a:chOff x="6764312" y="5017957"/>
              <a:chExt cx="3174167" cy="544643"/>
            </a:xfrm>
          </p:grpSpPr>
          <p:sp>
            <p:nvSpPr>
              <p:cNvPr id="87" name="Rounded Rectangle 85">
                <a:extLst>
                  <a:ext uri="{FF2B5EF4-FFF2-40B4-BE49-F238E27FC236}">
                    <a16:creationId xmlns:a16="http://schemas.microsoft.com/office/drawing/2014/main" id="{305A13EA-F317-04CF-25E4-85522FBBB784}"/>
                  </a:ext>
                </a:extLst>
              </p:cNvPr>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115">
                <a:extLst>
                  <a:ext uri="{FF2B5EF4-FFF2-40B4-BE49-F238E27FC236}">
                    <a16:creationId xmlns:a16="http://schemas.microsoft.com/office/drawing/2014/main" id="{9C6A8164-C239-94CF-9F9E-55410347FAA4}"/>
                  </a:ext>
                </a:extLst>
              </p:cNvPr>
              <p:cNvGrpSpPr/>
              <p:nvPr/>
            </p:nvGrpSpPr>
            <p:grpSpPr>
              <a:xfrm>
                <a:off x="6764312" y="5017957"/>
                <a:ext cx="3174167" cy="543394"/>
                <a:chOff x="4419600" y="6019800"/>
                <a:chExt cx="4553263" cy="718278"/>
              </a:xfrm>
            </p:grpSpPr>
            <p:sp>
              <p:nvSpPr>
                <p:cNvPr id="89" name="Multiply 87">
                  <a:extLst>
                    <a:ext uri="{FF2B5EF4-FFF2-40B4-BE49-F238E27FC236}">
                      <a16:creationId xmlns:a16="http://schemas.microsoft.com/office/drawing/2014/main" id="{F30FDBA1-36DE-9181-F016-F14C8B2A813D}"/>
                    </a:ext>
                  </a:extLst>
                </p:cNvPr>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ultiply 88">
                  <a:extLst>
                    <a:ext uri="{FF2B5EF4-FFF2-40B4-BE49-F238E27FC236}">
                      <a16:creationId xmlns:a16="http://schemas.microsoft.com/office/drawing/2014/main" id="{CB78BA16-BBE8-B53F-05A2-F0371AEC1367}"/>
                    </a:ext>
                  </a:extLst>
                </p:cNvPr>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a:extLst>
                    <a:ext uri="{FF2B5EF4-FFF2-40B4-BE49-F238E27FC236}">
                      <a16:creationId xmlns:a16="http://schemas.microsoft.com/office/drawing/2014/main" id="{7852F808-869D-89B1-F2B8-ABE00BB56BCC}"/>
                    </a:ext>
                  </a:extLst>
                </p:cNvPr>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a:extLst>
                    <a:ext uri="{FF2B5EF4-FFF2-40B4-BE49-F238E27FC236}">
                      <a16:creationId xmlns:a16="http://schemas.microsoft.com/office/drawing/2014/main" id="{5043FE7F-2C92-E302-B490-8EF0692B21F2}"/>
                    </a:ext>
                  </a:extLst>
                </p:cNvPr>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y 91">
                  <a:extLst>
                    <a:ext uri="{FF2B5EF4-FFF2-40B4-BE49-F238E27FC236}">
                      <a16:creationId xmlns:a16="http://schemas.microsoft.com/office/drawing/2014/main" id="{849FEABA-78CA-B19C-13B9-68F1DD708EBE}"/>
                    </a:ext>
                  </a:extLst>
                </p:cNvPr>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a:extLst>
                    <a:ext uri="{FF2B5EF4-FFF2-40B4-BE49-F238E27FC236}">
                      <a16:creationId xmlns:a16="http://schemas.microsoft.com/office/drawing/2014/main" id="{9EDB19A9-BF7F-100C-6C62-2CADCF0F0304}"/>
                    </a:ext>
                  </a:extLst>
                </p:cNvPr>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ultiply 93">
                  <a:extLst>
                    <a:ext uri="{FF2B5EF4-FFF2-40B4-BE49-F238E27FC236}">
                      <a16:creationId xmlns:a16="http://schemas.microsoft.com/office/drawing/2014/main" id="{CA00E8EA-9933-ED8D-7F85-8EDE1C5B4220}"/>
                    </a:ext>
                  </a:extLst>
                </p:cNvPr>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94">
              <a:extLst>
                <a:ext uri="{FF2B5EF4-FFF2-40B4-BE49-F238E27FC236}">
                  <a16:creationId xmlns:a16="http://schemas.microsoft.com/office/drawing/2014/main" id="{4962A50B-BEC6-069B-9676-8A71915EC1BD}"/>
                </a:ext>
              </a:extLst>
            </p:cNvPr>
            <p:cNvGrpSpPr/>
            <p:nvPr/>
          </p:nvGrpSpPr>
          <p:grpSpPr>
            <a:xfrm flipH="1">
              <a:off x="2725269" y="5305541"/>
              <a:ext cx="1764485" cy="211849"/>
              <a:chOff x="6764312" y="5017957"/>
              <a:chExt cx="3174167" cy="544643"/>
            </a:xfrm>
          </p:grpSpPr>
          <p:sp>
            <p:nvSpPr>
              <p:cNvPr id="78" name="Rounded Rectangle 95">
                <a:extLst>
                  <a:ext uri="{FF2B5EF4-FFF2-40B4-BE49-F238E27FC236}">
                    <a16:creationId xmlns:a16="http://schemas.microsoft.com/office/drawing/2014/main" id="{9652A75F-819C-3093-1B26-62B97524A080}"/>
                  </a:ext>
                </a:extLst>
              </p:cNvPr>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115">
                <a:extLst>
                  <a:ext uri="{FF2B5EF4-FFF2-40B4-BE49-F238E27FC236}">
                    <a16:creationId xmlns:a16="http://schemas.microsoft.com/office/drawing/2014/main" id="{1157B370-D156-B2EC-CD7C-3E2863DC4DCA}"/>
                  </a:ext>
                </a:extLst>
              </p:cNvPr>
              <p:cNvGrpSpPr/>
              <p:nvPr/>
            </p:nvGrpSpPr>
            <p:grpSpPr>
              <a:xfrm>
                <a:off x="6764312" y="5017957"/>
                <a:ext cx="3174167" cy="543394"/>
                <a:chOff x="4419600" y="6019800"/>
                <a:chExt cx="4553263" cy="718278"/>
              </a:xfrm>
            </p:grpSpPr>
            <p:sp>
              <p:nvSpPr>
                <p:cNvPr id="80" name="Multiply 97">
                  <a:extLst>
                    <a:ext uri="{FF2B5EF4-FFF2-40B4-BE49-F238E27FC236}">
                      <a16:creationId xmlns:a16="http://schemas.microsoft.com/office/drawing/2014/main" id="{65D60BE9-6BD2-A242-D349-2FE7B577C47D}"/>
                    </a:ext>
                  </a:extLst>
                </p:cNvPr>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ultiply 98">
                  <a:extLst>
                    <a:ext uri="{FF2B5EF4-FFF2-40B4-BE49-F238E27FC236}">
                      <a16:creationId xmlns:a16="http://schemas.microsoft.com/office/drawing/2014/main" id="{AF9067A3-02B2-1F3E-5A52-DBC06D134C42}"/>
                    </a:ext>
                  </a:extLst>
                </p:cNvPr>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D17D47D9-F962-3E26-7A08-08114E10D0AE}"/>
                    </a:ext>
                  </a:extLst>
                </p:cNvPr>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CEC839E4-DA4C-63EF-061C-D5A824E4656D}"/>
                    </a:ext>
                  </a:extLst>
                </p:cNvPr>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ultiply 101">
                  <a:extLst>
                    <a:ext uri="{FF2B5EF4-FFF2-40B4-BE49-F238E27FC236}">
                      <a16:creationId xmlns:a16="http://schemas.microsoft.com/office/drawing/2014/main" id="{3E18226A-26EF-2ECC-88AD-F4B8812F695B}"/>
                    </a:ext>
                  </a:extLst>
                </p:cNvPr>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a:extLst>
                    <a:ext uri="{FF2B5EF4-FFF2-40B4-BE49-F238E27FC236}">
                      <a16:creationId xmlns:a16="http://schemas.microsoft.com/office/drawing/2014/main" id="{D05C808E-397F-61F2-5780-E67A7913F0B5}"/>
                    </a:ext>
                  </a:extLst>
                </p:cNvPr>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ultiply 103">
                  <a:extLst>
                    <a:ext uri="{FF2B5EF4-FFF2-40B4-BE49-F238E27FC236}">
                      <a16:creationId xmlns:a16="http://schemas.microsoft.com/office/drawing/2014/main" id="{91110C4B-0281-4D61-8FC3-F8AE744EB183}"/>
                    </a:ext>
                  </a:extLst>
                </p:cNvPr>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7" name="Rounded Rectangle 83">
              <a:extLst>
                <a:ext uri="{FF2B5EF4-FFF2-40B4-BE49-F238E27FC236}">
                  <a16:creationId xmlns:a16="http://schemas.microsoft.com/office/drawing/2014/main" id="{6B624CBD-BBD6-1C84-8D6F-43BEAA81582E}"/>
                </a:ext>
              </a:extLst>
            </p:cNvPr>
            <p:cNvSpPr/>
            <p:nvPr/>
          </p:nvSpPr>
          <p:spPr>
            <a:xfrm>
              <a:off x="2862156" y="919233"/>
              <a:ext cx="1434349" cy="250702"/>
            </a:xfrm>
            <a:prstGeom prst="roundRect">
              <a:avLst>
                <a:gd name="adj" fmla="val 31968"/>
              </a:avLst>
            </a:prstGeom>
            <a:solidFill>
              <a:srgbClr val="D5CBB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84">
              <a:extLst>
                <a:ext uri="{FF2B5EF4-FFF2-40B4-BE49-F238E27FC236}">
                  <a16:creationId xmlns:a16="http://schemas.microsoft.com/office/drawing/2014/main" id="{AB03C2EC-B386-EE09-9F53-0E1A2855DEE4}"/>
                </a:ext>
              </a:extLst>
            </p:cNvPr>
            <p:cNvGrpSpPr/>
            <p:nvPr/>
          </p:nvGrpSpPr>
          <p:grpSpPr>
            <a:xfrm flipH="1">
              <a:off x="2958376" y="971261"/>
              <a:ext cx="1241512" cy="164101"/>
              <a:chOff x="6764312" y="5017957"/>
              <a:chExt cx="3174167" cy="544643"/>
            </a:xfrm>
          </p:grpSpPr>
          <p:sp>
            <p:nvSpPr>
              <p:cNvPr id="69" name="Rounded Rectangle 268">
                <a:extLst>
                  <a:ext uri="{FF2B5EF4-FFF2-40B4-BE49-F238E27FC236}">
                    <a16:creationId xmlns:a16="http://schemas.microsoft.com/office/drawing/2014/main" id="{0F0BE0E0-77F4-8319-6208-0C5E505E25F1}"/>
                  </a:ext>
                </a:extLst>
              </p:cNvPr>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15">
                <a:extLst>
                  <a:ext uri="{FF2B5EF4-FFF2-40B4-BE49-F238E27FC236}">
                    <a16:creationId xmlns:a16="http://schemas.microsoft.com/office/drawing/2014/main" id="{06CD0E55-14F9-293F-DAF8-0575D439238B}"/>
                  </a:ext>
                </a:extLst>
              </p:cNvPr>
              <p:cNvGrpSpPr/>
              <p:nvPr/>
            </p:nvGrpSpPr>
            <p:grpSpPr>
              <a:xfrm>
                <a:off x="6764312" y="5017957"/>
                <a:ext cx="3174167" cy="543394"/>
                <a:chOff x="4419600" y="6019800"/>
                <a:chExt cx="4553263" cy="718278"/>
              </a:xfrm>
            </p:grpSpPr>
            <p:sp>
              <p:nvSpPr>
                <p:cNvPr id="71" name="Multiply 270">
                  <a:extLst>
                    <a:ext uri="{FF2B5EF4-FFF2-40B4-BE49-F238E27FC236}">
                      <a16:creationId xmlns:a16="http://schemas.microsoft.com/office/drawing/2014/main" id="{1B76234D-D25F-1D26-E716-802D031770D1}"/>
                    </a:ext>
                  </a:extLst>
                </p:cNvPr>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ultiply 271">
                  <a:extLst>
                    <a:ext uri="{FF2B5EF4-FFF2-40B4-BE49-F238E27FC236}">
                      <a16:creationId xmlns:a16="http://schemas.microsoft.com/office/drawing/2014/main" id="{07B7CCC0-A55A-0AC8-24DA-248CF4DDC39A}"/>
                    </a:ext>
                  </a:extLst>
                </p:cNvPr>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360FA86D-CCE2-8196-1064-DB36FB76C4CB}"/>
                    </a:ext>
                  </a:extLst>
                </p:cNvPr>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0AAC7EFF-784E-9351-9061-7C3FEBB3646A}"/>
                    </a:ext>
                  </a:extLst>
                </p:cNvPr>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ultiply 274">
                  <a:extLst>
                    <a:ext uri="{FF2B5EF4-FFF2-40B4-BE49-F238E27FC236}">
                      <a16:creationId xmlns:a16="http://schemas.microsoft.com/office/drawing/2014/main" id="{2FB1199E-69EE-A19D-3EE3-CBE57A5BABAD}"/>
                    </a:ext>
                  </a:extLst>
                </p:cNvPr>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a:extLst>
                    <a:ext uri="{FF2B5EF4-FFF2-40B4-BE49-F238E27FC236}">
                      <a16:creationId xmlns:a16="http://schemas.microsoft.com/office/drawing/2014/main" id="{3328265F-960B-ED87-E5CC-5350FC13A0E2}"/>
                    </a:ext>
                  </a:extLst>
                </p:cNvPr>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ultiply 276">
                  <a:extLst>
                    <a:ext uri="{FF2B5EF4-FFF2-40B4-BE49-F238E27FC236}">
                      <a16:creationId xmlns:a16="http://schemas.microsoft.com/office/drawing/2014/main" id="{2E799B6E-A080-2AD7-07A2-0566CFA187DD}"/>
                    </a:ext>
                  </a:extLst>
                </p:cNvPr>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3" name="Group 122">
            <a:extLst>
              <a:ext uri="{FF2B5EF4-FFF2-40B4-BE49-F238E27FC236}">
                <a16:creationId xmlns:a16="http://schemas.microsoft.com/office/drawing/2014/main" id="{074DECFB-8497-1917-C130-A0EA81304CAB}"/>
              </a:ext>
            </a:extLst>
          </p:cNvPr>
          <p:cNvGrpSpPr/>
          <p:nvPr/>
        </p:nvGrpSpPr>
        <p:grpSpPr>
          <a:xfrm>
            <a:off x="10497424" y="2905005"/>
            <a:ext cx="1287063" cy="2794949"/>
            <a:chOff x="441685" y="536029"/>
            <a:chExt cx="2911243" cy="6321972"/>
          </a:xfrm>
        </p:grpSpPr>
        <p:sp>
          <p:nvSpPr>
            <p:cNvPr id="124" name="Oval 123">
              <a:extLst>
                <a:ext uri="{FF2B5EF4-FFF2-40B4-BE49-F238E27FC236}">
                  <a16:creationId xmlns:a16="http://schemas.microsoft.com/office/drawing/2014/main" id="{430BDA9E-54BE-BB48-C7B7-53FB6CFE8666}"/>
                </a:ext>
              </a:extLst>
            </p:cNvPr>
            <p:cNvSpPr/>
            <p:nvPr/>
          </p:nvSpPr>
          <p:spPr>
            <a:xfrm rot="2046175">
              <a:off x="441685" y="3994171"/>
              <a:ext cx="505038" cy="79005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7730F855-BCB6-D4F0-C278-CA02B5F4CA19}"/>
                </a:ext>
              </a:extLst>
            </p:cNvPr>
            <p:cNvSpPr/>
            <p:nvPr/>
          </p:nvSpPr>
          <p:spPr>
            <a:xfrm rot="20226769">
              <a:off x="2794812" y="3928160"/>
              <a:ext cx="558116" cy="7516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a:extLst>
                <a:ext uri="{FF2B5EF4-FFF2-40B4-BE49-F238E27FC236}">
                  <a16:creationId xmlns:a16="http://schemas.microsoft.com/office/drawing/2014/main" id="{0CCD49EC-1822-2733-807B-3F3A970BF914}"/>
                </a:ext>
              </a:extLst>
            </p:cNvPr>
            <p:cNvSpPr/>
            <p:nvPr/>
          </p:nvSpPr>
          <p:spPr>
            <a:xfrm rot="1442139">
              <a:off x="713888" y="2353951"/>
              <a:ext cx="798296" cy="215710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a:extLst>
                <a:ext uri="{FF2B5EF4-FFF2-40B4-BE49-F238E27FC236}">
                  <a16:creationId xmlns:a16="http://schemas.microsoft.com/office/drawing/2014/main" id="{FC90052F-FBDB-EC67-9987-54C72B5E16B8}"/>
                </a:ext>
              </a:extLst>
            </p:cNvPr>
            <p:cNvSpPr/>
            <p:nvPr/>
          </p:nvSpPr>
          <p:spPr>
            <a:xfrm rot="20249249">
              <a:off x="2359823" y="2337525"/>
              <a:ext cx="698294" cy="211103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a:extLst>
                <a:ext uri="{FF2B5EF4-FFF2-40B4-BE49-F238E27FC236}">
                  <a16:creationId xmlns:a16="http://schemas.microsoft.com/office/drawing/2014/main" id="{18ADC24F-5862-39F1-B7F1-0AE4712F34D3}"/>
                </a:ext>
              </a:extLst>
            </p:cNvPr>
            <p:cNvSpPr/>
            <p:nvPr/>
          </p:nvSpPr>
          <p:spPr>
            <a:xfrm rot="18382183">
              <a:off x="624051" y="1087705"/>
              <a:ext cx="1066377" cy="64283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a:extLst>
                <a:ext uri="{FF2B5EF4-FFF2-40B4-BE49-F238E27FC236}">
                  <a16:creationId xmlns:a16="http://schemas.microsoft.com/office/drawing/2014/main" id="{2999C7AA-0BAB-77E4-ADDE-BB36F435F39A}"/>
                </a:ext>
              </a:extLst>
            </p:cNvPr>
            <p:cNvSpPr/>
            <p:nvPr/>
          </p:nvSpPr>
          <p:spPr>
            <a:xfrm rot="5749123">
              <a:off x="2140717" y="1159942"/>
              <a:ext cx="982885" cy="64283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239B731E-E12F-0ED6-FAA9-CDDA11093E0B}"/>
                </a:ext>
              </a:extLst>
            </p:cNvPr>
            <p:cNvSpPr/>
            <p:nvPr/>
          </p:nvSpPr>
          <p:spPr>
            <a:xfrm rot="6128217">
              <a:off x="1986712" y="6118785"/>
              <a:ext cx="625702" cy="81077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9EC0C6B-D649-B0AC-D990-390D5BFCD3D8}"/>
                </a:ext>
              </a:extLst>
            </p:cNvPr>
            <p:cNvSpPr/>
            <p:nvPr/>
          </p:nvSpPr>
          <p:spPr>
            <a:xfrm rot="4472555">
              <a:off x="1234601" y="6139763"/>
              <a:ext cx="625702" cy="81077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a:extLst>
                <a:ext uri="{FF2B5EF4-FFF2-40B4-BE49-F238E27FC236}">
                  <a16:creationId xmlns:a16="http://schemas.microsoft.com/office/drawing/2014/main" id="{22E03AE7-BE1D-2F8D-73D0-D434D536492C}"/>
                </a:ext>
              </a:extLst>
            </p:cNvPr>
            <p:cNvSpPr/>
            <p:nvPr/>
          </p:nvSpPr>
          <p:spPr>
            <a:xfrm>
              <a:off x="1928643" y="4902377"/>
              <a:ext cx="762383" cy="1597219"/>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a:extLst>
                <a:ext uri="{FF2B5EF4-FFF2-40B4-BE49-F238E27FC236}">
                  <a16:creationId xmlns:a16="http://schemas.microsoft.com/office/drawing/2014/main" id="{4B1A522E-E8FE-7C67-8043-E00124A9734B}"/>
                </a:ext>
              </a:extLst>
            </p:cNvPr>
            <p:cNvSpPr/>
            <p:nvPr/>
          </p:nvSpPr>
          <p:spPr>
            <a:xfrm>
              <a:off x="1166260" y="4902377"/>
              <a:ext cx="762383" cy="1597219"/>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a:extLst>
                <a:ext uri="{FF2B5EF4-FFF2-40B4-BE49-F238E27FC236}">
                  <a16:creationId xmlns:a16="http://schemas.microsoft.com/office/drawing/2014/main" id="{3A8BF230-72D7-96C7-3ACB-7E8C509AD1DC}"/>
                </a:ext>
              </a:extLst>
            </p:cNvPr>
            <p:cNvSpPr/>
            <p:nvPr/>
          </p:nvSpPr>
          <p:spPr>
            <a:xfrm>
              <a:off x="827420" y="2450175"/>
              <a:ext cx="2202439" cy="3619389"/>
            </a:xfrm>
            <a:prstGeom prst="trapezoid">
              <a:avLst>
                <a:gd name="adj" fmla="val 2881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2FF760EC-49B9-041E-73FE-136F7F8B4DC4}"/>
                </a:ext>
              </a:extLst>
            </p:cNvPr>
            <p:cNvSpPr/>
            <p:nvPr/>
          </p:nvSpPr>
          <p:spPr>
            <a:xfrm rot="10800000">
              <a:off x="1589805" y="2553527"/>
              <a:ext cx="677674" cy="384851"/>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E89A6C9A-9717-52C1-DDAE-E280EEB2DDA4}"/>
                </a:ext>
              </a:extLst>
            </p:cNvPr>
            <p:cNvSpPr/>
            <p:nvPr/>
          </p:nvSpPr>
          <p:spPr>
            <a:xfrm>
              <a:off x="1081549" y="674444"/>
              <a:ext cx="1609477" cy="21609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loud 136">
              <a:extLst>
                <a:ext uri="{FF2B5EF4-FFF2-40B4-BE49-F238E27FC236}">
                  <a16:creationId xmlns:a16="http://schemas.microsoft.com/office/drawing/2014/main" id="{95897F0C-548F-FAED-5311-BA532FD0B777}"/>
                </a:ext>
              </a:extLst>
            </p:cNvPr>
            <p:cNvSpPr/>
            <p:nvPr/>
          </p:nvSpPr>
          <p:spPr>
            <a:xfrm rot="600599">
              <a:off x="1133447" y="536029"/>
              <a:ext cx="1558891" cy="89662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62">
              <a:extLst>
                <a:ext uri="{FF2B5EF4-FFF2-40B4-BE49-F238E27FC236}">
                  <a16:creationId xmlns:a16="http://schemas.microsoft.com/office/drawing/2014/main" id="{E063BA93-2D2B-02F8-783C-F0B47636C6AC}"/>
                </a:ext>
              </a:extLst>
            </p:cNvPr>
            <p:cNvGrpSpPr/>
            <p:nvPr/>
          </p:nvGrpSpPr>
          <p:grpSpPr>
            <a:xfrm>
              <a:off x="982450" y="936411"/>
              <a:ext cx="1858215" cy="300286"/>
              <a:chOff x="6571728" y="1086622"/>
              <a:chExt cx="1528420" cy="286099"/>
            </a:xfrm>
          </p:grpSpPr>
          <p:sp>
            <p:nvSpPr>
              <p:cNvPr id="163" name="Rounded Rectangle 42">
                <a:extLst>
                  <a:ext uri="{FF2B5EF4-FFF2-40B4-BE49-F238E27FC236}">
                    <a16:creationId xmlns:a16="http://schemas.microsoft.com/office/drawing/2014/main" id="{9760D01C-967E-9E8D-D400-EAAC58909D31}"/>
                  </a:ext>
                </a:extLst>
              </p:cNvPr>
              <p:cNvSpPr/>
              <p:nvPr/>
            </p:nvSpPr>
            <p:spPr>
              <a:xfrm>
                <a:off x="6571728" y="1086622"/>
                <a:ext cx="1528420" cy="286099"/>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a:extLst>
                  <a:ext uri="{FF2B5EF4-FFF2-40B4-BE49-F238E27FC236}">
                    <a16:creationId xmlns:a16="http://schemas.microsoft.com/office/drawing/2014/main" id="{0B354D48-20CE-CE89-0AD0-6C346AE63A3F}"/>
                  </a:ext>
                </a:extLst>
              </p:cNvPr>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a:extLst>
                  <a:ext uri="{FF2B5EF4-FFF2-40B4-BE49-F238E27FC236}">
                    <a16:creationId xmlns:a16="http://schemas.microsoft.com/office/drawing/2014/main" id="{EC828B7A-8D99-CAC0-E340-346FA3F942A1}"/>
                  </a:ext>
                </a:extLst>
              </p:cNvPr>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a:extLst>
                  <a:ext uri="{FF2B5EF4-FFF2-40B4-BE49-F238E27FC236}">
                    <a16:creationId xmlns:a16="http://schemas.microsoft.com/office/drawing/2014/main" id="{CECDB3E3-3A61-AC76-D008-8602C5CD6E8A}"/>
                  </a:ext>
                </a:extLst>
              </p:cNvPr>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a:extLst>
                  <a:ext uri="{FF2B5EF4-FFF2-40B4-BE49-F238E27FC236}">
                    <a16:creationId xmlns:a16="http://schemas.microsoft.com/office/drawing/2014/main" id="{5BE1D8A6-1B18-81A8-81A7-CE37E093E667}"/>
                  </a:ext>
                </a:extLst>
              </p:cNvPr>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a:extLst>
                  <a:ext uri="{FF2B5EF4-FFF2-40B4-BE49-F238E27FC236}">
                    <a16:creationId xmlns:a16="http://schemas.microsoft.com/office/drawing/2014/main" id="{855AFD07-5A00-D2DA-2862-93F55FD6B508}"/>
                  </a:ext>
                </a:extLst>
              </p:cNvPr>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Cloud 138">
              <a:extLst>
                <a:ext uri="{FF2B5EF4-FFF2-40B4-BE49-F238E27FC236}">
                  <a16:creationId xmlns:a16="http://schemas.microsoft.com/office/drawing/2014/main" id="{0D62A243-DDC0-F136-8788-24F983DAC00A}"/>
                </a:ext>
              </a:extLst>
            </p:cNvPr>
            <p:cNvSpPr/>
            <p:nvPr/>
          </p:nvSpPr>
          <p:spPr>
            <a:xfrm rot="985445">
              <a:off x="1324219" y="2139095"/>
              <a:ext cx="979788" cy="92046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8F49A8-486F-E040-135E-CA3D401E7B14}"/>
                </a:ext>
              </a:extLst>
            </p:cNvPr>
            <p:cNvSpPr/>
            <p:nvPr/>
          </p:nvSpPr>
          <p:spPr>
            <a:xfrm rot="5243297">
              <a:off x="1722309" y="2160249"/>
              <a:ext cx="216251" cy="4788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63">
              <a:extLst>
                <a:ext uri="{FF2B5EF4-FFF2-40B4-BE49-F238E27FC236}">
                  <a16:creationId xmlns:a16="http://schemas.microsoft.com/office/drawing/2014/main" id="{468A6CC2-0FF1-6C24-5BF6-3DBCA99DDE37}"/>
                </a:ext>
              </a:extLst>
            </p:cNvPr>
            <p:cNvGrpSpPr/>
            <p:nvPr/>
          </p:nvGrpSpPr>
          <p:grpSpPr>
            <a:xfrm>
              <a:off x="982444" y="3839179"/>
              <a:ext cx="1742078" cy="1801718"/>
              <a:chOff x="7543801" y="3581401"/>
              <a:chExt cx="1176618" cy="1066800"/>
            </a:xfrm>
          </p:grpSpPr>
          <p:sp>
            <p:nvSpPr>
              <p:cNvPr id="158" name="Rounded Rectangle 37">
                <a:extLst>
                  <a:ext uri="{FF2B5EF4-FFF2-40B4-BE49-F238E27FC236}">
                    <a16:creationId xmlns:a16="http://schemas.microsoft.com/office/drawing/2014/main" id="{56030FA7-92C4-FF1E-3008-3F4035B7F2EB}"/>
                  </a:ext>
                </a:extLst>
              </p:cNvPr>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62">
                <a:extLst>
                  <a:ext uri="{FF2B5EF4-FFF2-40B4-BE49-F238E27FC236}">
                    <a16:creationId xmlns:a16="http://schemas.microsoft.com/office/drawing/2014/main" id="{F83044C5-F8A8-7337-EB67-4C7AE825DA7F}"/>
                  </a:ext>
                </a:extLst>
              </p:cNvPr>
              <p:cNvGrpSpPr/>
              <p:nvPr/>
            </p:nvGrpSpPr>
            <p:grpSpPr>
              <a:xfrm>
                <a:off x="7543801" y="3581401"/>
                <a:ext cx="457200" cy="1066800"/>
                <a:chOff x="6827799" y="4800600"/>
                <a:chExt cx="868401" cy="2043177"/>
              </a:xfrm>
              <a:solidFill>
                <a:srgbClr val="D98A33"/>
              </a:solidFill>
            </p:grpSpPr>
            <p:sp>
              <p:nvSpPr>
                <p:cNvPr id="160" name="Double Wave 159">
                  <a:extLst>
                    <a:ext uri="{FF2B5EF4-FFF2-40B4-BE49-F238E27FC236}">
                      <a16:creationId xmlns:a16="http://schemas.microsoft.com/office/drawing/2014/main" id="{B62C7B5B-3AB2-BB8A-CB76-D78C18788020}"/>
                    </a:ext>
                  </a:extLst>
                </p:cNvPr>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ouble Wave 160">
                  <a:extLst>
                    <a:ext uri="{FF2B5EF4-FFF2-40B4-BE49-F238E27FC236}">
                      <a16:creationId xmlns:a16="http://schemas.microsoft.com/office/drawing/2014/main" id="{2B222443-02E2-5568-6598-277EF9674505}"/>
                    </a:ext>
                  </a:extLst>
                </p:cNvPr>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41">
                  <a:extLst>
                    <a:ext uri="{FF2B5EF4-FFF2-40B4-BE49-F238E27FC236}">
                      <a16:creationId xmlns:a16="http://schemas.microsoft.com/office/drawing/2014/main" id="{95F67C56-CE6E-861F-4101-5488CC5059AD}"/>
                    </a:ext>
                  </a:extLst>
                </p:cNvPr>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169">
              <a:extLst>
                <a:ext uri="{FF2B5EF4-FFF2-40B4-BE49-F238E27FC236}">
                  <a16:creationId xmlns:a16="http://schemas.microsoft.com/office/drawing/2014/main" id="{20B3A4BD-CA7A-7CF0-F120-615885499A86}"/>
                </a:ext>
              </a:extLst>
            </p:cNvPr>
            <p:cNvGrpSpPr/>
            <p:nvPr/>
          </p:nvGrpSpPr>
          <p:grpSpPr>
            <a:xfrm>
              <a:off x="796629" y="5340611"/>
              <a:ext cx="2194826" cy="800764"/>
              <a:chOff x="0" y="4648200"/>
              <a:chExt cx="3986134" cy="1541489"/>
            </a:xfrm>
          </p:grpSpPr>
          <p:grpSp>
            <p:nvGrpSpPr>
              <p:cNvPr id="143" name="Group 138">
                <a:extLst>
                  <a:ext uri="{FF2B5EF4-FFF2-40B4-BE49-F238E27FC236}">
                    <a16:creationId xmlns:a16="http://schemas.microsoft.com/office/drawing/2014/main" id="{7A6EB471-36F9-2DB0-BA63-A4A87801A494}"/>
                  </a:ext>
                </a:extLst>
              </p:cNvPr>
              <p:cNvGrpSpPr/>
              <p:nvPr/>
            </p:nvGrpSpPr>
            <p:grpSpPr>
              <a:xfrm>
                <a:off x="0" y="4648200"/>
                <a:ext cx="1600200" cy="1524000"/>
                <a:chOff x="533400" y="4648200"/>
                <a:chExt cx="1905000" cy="1828800"/>
              </a:xfrm>
            </p:grpSpPr>
            <p:sp>
              <p:nvSpPr>
                <p:cNvPr id="154" name="Plus 33">
                  <a:extLst>
                    <a:ext uri="{FF2B5EF4-FFF2-40B4-BE49-F238E27FC236}">
                      <a16:creationId xmlns:a16="http://schemas.microsoft.com/office/drawing/2014/main" id="{06C97A71-C2FE-7B54-6A54-B86CD95AB0D8}"/>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a:extLst>
                    <a:ext uri="{FF2B5EF4-FFF2-40B4-BE49-F238E27FC236}">
                      <a16:creationId xmlns:a16="http://schemas.microsoft.com/office/drawing/2014/main" id="{3BB3604D-1C31-CFC5-DFD6-B2FD6D2F9E18}"/>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a:extLst>
                    <a:ext uri="{FF2B5EF4-FFF2-40B4-BE49-F238E27FC236}">
                      <a16:creationId xmlns:a16="http://schemas.microsoft.com/office/drawing/2014/main" id="{8EAC88D1-6DD4-82C0-2194-C286E2B517E3}"/>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a:extLst>
                    <a:ext uri="{FF2B5EF4-FFF2-40B4-BE49-F238E27FC236}">
                      <a16:creationId xmlns:a16="http://schemas.microsoft.com/office/drawing/2014/main" id="{489AA5FB-5E13-A084-E33A-4CFF4570481B}"/>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39">
                <a:extLst>
                  <a:ext uri="{FF2B5EF4-FFF2-40B4-BE49-F238E27FC236}">
                    <a16:creationId xmlns:a16="http://schemas.microsoft.com/office/drawing/2014/main" id="{54734AE0-F39E-C24C-A1E7-B9B8C8B38E16}"/>
                  </a:ext>
                </a:extLst>
              </p:cNvPr>
              <p:cNvGrpSpPr/>
              <p:nvPr/>
            </p:nvGrpSpPr>
            <p:grpSpPr>
              <a:xfrm>
                <a:off x="1182973" y="4665689"/>
                <a:ext cx="1600200" cy="1524000"/>
                <a:chOff x="533400" y="4648200"/>
                <a:chExt cx="1905000" cy="1828800"/>
              </a:xfrm>
            </p:grpSpPr>
            <p:sp>
              <p:nvSpPr>
                <p:cNvPr id="150" name="Plus 29">
                  <a:extLst>
                    <a:ext uri="{FF2B5EF4-FFF2-40B4-BE49-F238E27FC236}">
                      <a16:creationId xmlns:a16="http://schemas.microsoft.com/office/drawing/2014/main" id="{E70B7A27-F41D-39D8-A464-1160AF55DCAF}"/>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a:extLst>
                    <a:ext uri="{FF2B5EF4-FFF2-40B4-BE49-F238E27FC236}">
                      <a16:creationId xmlns:a16="http://schemas.microsoft.com/office/drawing/2014/main" id="{8B53713C-8E64-C0F4-7CD2-671396343792}"/>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a:extLst>
                    <a:ext uri="{FF2B5EF4-FFF2-40B4-BE49-F238E27FC236}">
                      <a16:creationId xmlns:a16="http://schemas.microsoft.com/office/drawing/2014/main" id="{0E6E074D-3557-BD8E-F58F-A0C771856E08}"/>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a:extLst>
                    <a:ext uri="{FF2B5EF4-FFF2-40B4-BE49-F238E27FC236}">
                      <a16:creationId xmlns:a16="http://schemas.microsoft.com/office/drawing/2014/main" id="{40F961E0-F4AE-EDB6-5264-5668B7DF720B}"/>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E560B634-33DC-9675-823F-AA7AE2C53210}"/>
                  </a:ext>
                </a:extLst>
              </p:cNvPr>
              <p:cNvGrpSpPr/>
              <p:nvPr/>
            </p:nvGrpSpPr>
            <p:grpSpPr>
              <a:xfrm>
                <a:off x="2385934" y="4665689"/>
                <a:ext cx="1600200" cy="1524000"/>
                <a:chOff x="533400" y="4648200"/>
                <a:chExt cx="1905000" cy="1828800"/>
              </a:xfrm>
            </p:grpSpPr>
            <p:sp>
              <p:nvSpPr>
                <p:cNvPr id="146" name="Plus 25">
                  <a:extLst>
                    <a:ext uri="{FF2B5EF4-FFF2-40B4-BE49-F238E27FC236}">
                      <a16:creationId xmlns:a16="http://schemas.microsoft.com/office/drawing/2014/main" id="{C758185A-CA70-093C-A416-8A47EED6E082}"/>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a:extLst>
                    <a:ext uri="{FF2B5EF4-FFF2-40B4-BE49-F238E27FC236}">
                      <a16:creationId xmlns:a16="http://schemas.microsoft.com/office/drawing/2014/main" id="{58E6F0A5-C552-3B4B-1517-FC2786C63D10}"/>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a:extLst>
                    <a:ext uri="{FF2B5EF4-FFF2-40B4-BE49-F238E27FC236}">
                      <a16:creationId xmlns:a16="http://schemas.microsoft.com/office/drawing/2014/main" id="{AE13594C-2712-185C-A808-D2DF6D569D9E}"/>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a:extLst>
                    <a:ext uri="{FF2B5EF4-FFF2-40B4-BE49-F238E27FC236}">
                      <a16:creationId xmlns:a16="http://schemas.microsoft.com/office/drawing/2014/main" id="{202A87E5-68B3-6307-B128-BE23820EBF86}"/>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2" name="Group 191">
            <a:extLst>
              <a:ext uri="{FF2B5EF4-FFF2-40B4-BE49-F238E27FC236}">
                <a16:creationId xmlns:a16="http://schemas.microsoft.com/office/drawing/2014/main" id="{C4BE7E37-2B66-39E4-D641-16E62E41F24F}"/>
              </a:ext>
            </a:extLst>
          </p:cNvPr>
          <p:cNvGrpSpPr/>
          <p:nvPr/>
        </p:nvGrpSpPr>
        <p:grpSpPr>
          <a:xfrm>
            <a:off x="1353360" y="2856805"/>
            <a:ext cx="1349829" cy="2811223"/>
            <a:chOff x="1241323" y="2999168"/>
            <a:chExt cx="1721568" cy="3585426"/>
          </a:xfrm>
        </p:grpSpPr>
        <p:sp>
          <p:nvSpPr>
            <p:cNvPr id="170" name="Oval 169">
              <a:extLst>
                <a:ext uri="{FF2B5EF4-FFF2-40B4-BE49-F238E27FC236}">
                  <a16:creationId xmlns:a16="http://schemas.microsoft.com/office/drawing/2014/main" id="{3CC588FE-B20C-1C94-F4D0-DD0ED54D22C5}"/>
                </a:ext>
              </a:extLst>
            </p:cNvPr>
            <p:cNvSpPr/>
            <p:nvPr/>
          </p:nvSpPr>
          <p:spPr>
            <a:xfrm rot="19338880">
              <a:off x="2675303" y="4886065"/>
              <a:ext cx="287588" cy="42439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A8F6081D-9A11-E4D8-D091-7C7F327FB908}"/>
                </a:ext>
              </a:extLst>
            </p:cNvPr>
            <p:cNvSpPr/>
            <p:nvPr/>
          </p:nvSpPr>
          <p:spPr>
            <a:xfrm rot="1933618">
              <a:off x="1296362" y="4887358"/>
              <a:ext cx="287588" cy="42439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id="{1A30A89C-9214-6015-A200-2DA48FCB8146}"/>
                </a:ext>
              </a:extLst>
            </p:cNvPr>
            <p:cNvSpPr/>
            <p:nvPr/>
          </p:nvSpPr>
          <p:spPr>
            <a:xfrm rot="1297750" flipH="1">
              <a:off x="1241323" y="4745518"/>
              <a:ext cx="434031" cy="4221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a:extLst>
                <a:ext uri="{FF2B5EF4-FFF2-40B4-BE49-F238E27FC236}">
                  <a16:creationId xmlns:a16="http://schemas.microsoft.com/office/drawing/2014/main" id="{AD82A974-30F1-53C9-C080-6200750194A2}"/>
                </a:ext>
              </a:extLst>
            </p:cNvPr>
            <p:cNvSpPr/>
            <p:nvPr/>
          </p:nvSpPr>
          <p:spPr>
            <a:xfrm rot="20302250">
              <a:off x="2509398" y="4759351"/>
              <a:ext cx="434031" cy="4221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451BA3E5-1219-4AF6-4892-1CFEFB488460}"/>
                </a:ext>
              </a:extLst>
            </p:cNvPr>
            <p:cNvSpPr/>
            <p:nvPr/>
          </p:nvSpPr>
          <p:spPr>
            <a:xfrm rot="4886474">
              <a:off x="2193028" y="6224213"/>
              <a:ext cx="227198" cy="481866"/>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ACA198FE-7319-B416-F8E8-3E165C1AE05E}"/>
                </a:ext>
              </a:extLst>
            </p:cNvPr>
            <p:cNvSpPr/>
            <p:nvPr/>
          </p:nvSpPr>
          <p:spPr>
            <a:xfrm rot="4886474">
              <a:off x="1720143" y="6185339"/>
              <a:ext cx="238899" cy="55961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a:extLst>
                <a:ext uri="{FF2B5EF4-FFF2-40B4-BE49-F238E27FC236}">
                  <a16:creationId xmlns:a16="http://schemas.microsoft.com/office/drawing/2014/main" id="{054D3AE0-22CF-2176-E1F8-3C6528E1B7F0}"/>
                </a:ext>
              </a:extLst>
            </p:cNvPr>
            <p:cNvSpPr/>
            <p:nvPr/>
          </p:nvSpPr>
          <p:spPr>
            <a:xfrm>
              <a:off x="1990961" y="5221328"/>
              <a:ext cx="566663" cy="1203931"/>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a:extLst>
                <a:ext uri="{FF2B5EF4-FFF2-40B4-BE49-F238E27FC236}">
                  <a16:creationId xmlns:a16="http://schemas.microsoft.com/office/drawing/2014/main" id="{B0C1B03C-D5B8-EF0E-C709-633CD9BA74C9}"/>
                </a:ext>
              </a:extLst>
            </p:cNvPr>
            <p:cNvSpPr/>
            <p:nvPr/>
          </p:nvSpPr>
          <p:spPr>
            <a:xfrm rot="263894">
              <a:off x="1622320" y="5169475"/>
              <a:ext cx="509101" cy="1277473"/>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a:extLst>
                <a:ext uri="{FF2B5EF4-FFF2-40B4-BE49-F238E27FC236}">
                  <a16:creationId xmlns:a16="http://schemas.microsoft.com/office/drawing/2014/main" id="{D03F0FA2-5B1C-90ED-4180-CE64F418DB34}"/>
                </a:ext>
              </a:extLst>
            </p:cNvPr>
            <p:cNvSpPr/>
            <p:nvPr/>
          </p:nvSpPr>
          <p:spPr>
            <a:xfrm rot="1375821">
              <a:off x="1435020" y="4017874"/>
              <a:ext cx="434031" cy="1022499"/>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a:extLst>
                <a:ext uri="{FF2B5EF4-FFF2-40B4-BE49-F238E27FC236}">
                  <a16:creationId xmlns:a16="http://schemas.microsoft.com/office/drawing/2014/main" id="{EFC34440-0779-2B2F-53FD-7D05D682AF9E}"/>
                </a:ext>
              </a:extLst>
            </p:cNvPr>
            <p:cNvSpPr/>
            <p:nvPr/>
          </p:nvSpPr>
          <p:spPr>
            <a:xfrm rot="20337671">
              <a:off x="2337392" y="4038710"/>
              <a:ext cx="434031" cy="99588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a:extLst>
                <a:ext uri="{FF2B5EF4-FFF2-40B4-BE49-F238E27FC236}">
                  <a16:creationId xmlns:a16="http://schemas.microsoft.com/office/drawing/2014/main" id="{4A75CC7F-B877-F335-542D-5D9A4E45A3E5}"/>
                </a:ext>
              </a:extLst>
            </p:cNvPr>
            <p:cNvSpPr/>
            <p:nvPr/>
          </p:nvSpPr>
          <p:spPr>
            <a:xfrm>
              <a:off x="1608396" y="4026197"/>
              <a:ext cx="964512" cy="1293925"/>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088C842F-416D-945D-B1DC-221BE8645F93}"/>
                </a:ext>
              </a:extLst>
            </p:cNvPr>
            <p:cNvSpPr/>
            <p:nvPr/>
          </p:nvSpPr>
          <p:spPr>
            <a:xfrm>
              <a:off x="1704848" y="3302296"/>
              <a:ext cx="771610" cy="9793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Manual Input 181">
              <a:extLst>
                <a:ext uri="{FF2B5EF4-FFF2-40B4-BE49-F238E27FC236}">
                  <a16:creationId xmlns:a16="http://schemas.microsoft.com/office/drawing/2014/main" id="{3A74C13A-78FF-3B00-62CC-3F642226DB93}"/>
                </a:ext>
              </a:extLst>
            </p:cNvPr>
            <p:cNvSpPr/>
            <p:nvPr/>
          </p:nvSpPr>
          <p:spPr>
            <a:xfrm rot="7269359" flipV="1">
              <a:off x="2063430" y="4052696"/>
              <a:ext cx="461989" cy="159914"/>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Manual Input 182">
              <a:extLst>
                <a:ext uri="{FF2B5EF4-FFF2-40B4-BE49-F238E27FC236}">
                  <a16:creationId xmlns:a16="http://schemas.microsoft.com/office/drawing/2014/main" id="{C25E3ABF-C9A2-CC36-755E-7ACC1157911C}"/>
                </a:ext>
              </a:extLst>
            </p:cNvPr>
            <p:cNvSpPr/>
            <p:nvPr/>
          </p:nvSpPr>
          <p:spPr>
            <a:xfrm rot="14330641" flipH="1" flipV="1">
              <a:off x="1677625" y="4052696"/>
              <a:ext cx="461989" cy="159914"/>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66B500CA-9D48-960F-9F3A-EB32B56D30B5}"/>
                </a:ext>
              </a:extLst>
            </p:cNvPr>
            <p:cNvSpPr/>
            <p:nvPr/>
          </p:nvSpPr>
          <p:spPr>
            <a:xfrm>
              <a:off x="1656622" y="3174549"/>
              <a:ext cx="916287" cy="9793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Connector 184">
              <a:extLst>
                <a:ext uri="{FF2B5EF4-FFF2-40B4-BE49-F238E27FC236}">
                  <a16:creationId xmlns:a16="http://schemas.microsoft.com/office/drawing/2014/main" id="{3B841B47-E2FD-71E3-514B-5B2185F3D73A}"/>
                </a:ext>
              </a:extLst>
            </p:cNvPr>
            <p:cNvCxnSpPr>
              <a:endCxn id="180" idx="2"/>
            </p:cNvCxnSpPr>
            <p:nvPr/>
          </p:nvCxnSpPr>
          <p:spPr>
            <a:xfrm flipH="1">
              <a:off x="2090652" y="4312919"/>
              <a:ext cx="28939" cy="10072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rapezoid 185">
              <a:extLst>
                <a:ext uri="{FF2B5EF4-FFF2-40B4-BE49-F238E27FC236}">
                  <a16:creationId xmlns:a16="http://schemas.microsoft.com/office/drawing/2014/main" id="{6B2F4BDA-3652-3319-570F-7A36FE20C804}"/>
                </a:ext>
              </a:extLst>
            </p:cNvPr>
            <p:cNvSpPr/>
            <p:nvPr/>
          </p:nvSpPr>
          <p:spPr>
            <a:xfrm>
              <a:off x="1577462" y="5200231"/>
              <a:ext cx="1009800" cy="176022"/>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ame 186">
              <a:extLst>
                <a:ext uri="{FF2B5EF4-FFF2-40B4-BE49-F238E27FC236}">
                  <a16:creationId xmlns:a16="http://schemas.microsoft.com/office/drawing/2014/main" id="{DD331CBE-DCB4-6753-887C-F8C04BB399FE}"/>
                </a:ext>
              </a:extLst>
            </p:cNvPr>
            <p:cNvSpPr/>
            <p:nvPr/>
          </p:nvSpPr>
          <p:spPr>
            <a:xfrm>
              <a:off x="2050473" y="5163341"/>
              <a:ext cx="144677" cy="212912"/>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Freeform: Shape 190">
              <a:extLst>
                <a:ext uri="{FF2B5EF4-FFF2-40B4-BE49-F238E27FC236}">
                  <a16:creationId xmlns:a16="http://schemas.microsoft.com/office/drawing/2014/main" id="{D9483FE7-D59D-30D6-5EBF-34F2B40CE104}"/>
                </a:ext>
              </a:extLst>
            </p:cNvPr>
            <p:cNvSpPr/>
            <p:nvPr/>
          </p:nvSpPr>
          <p:spPr>
            <a:xfrm rot="711584">
              <a:off x="1594033" y="2999168"/>
              <a:ext cx="1001357" cy="823857"/>
            </a:xfrm>
            <a:custGeom>
              <a:avLst/>
              <a:gdLst>
                <a:gd name="connsiteX0" fmla="*/ 436626 w 1001357"/>
                <a:gd name="connsiteY0" fmla="*/ 56269 h 823857"/>
                <a:gd name="connsiteX1" fmla="*/ 1001357 w 1001357"/>
                <a:gd name="connsiteY1" fmla="*/ 0 h 823857"/>
                <a:gd name="connsiteX2" fmla="*/ 901386 w 1001357"/>
                <a:gd name="connsiteY2" fmla="*/ 368706 h 823857"/>
                <a:gd name="connsiteX3" fmla="*/ 379325 w 1001357"/>
                <a:gd name="connsiteY3" fmla="*/ 416973 h 823857"/>
                <a:gd name="connsiteX4" fmla="*/ 337580 w 1001357"/>
                <a:gd name="connsiteY4" fmla="*/ 424801 h 823857"/>
                <a:gd name="connsiteX5" fmla="*/ 337580 w 1001357"/>
                <a:gd name="connsiteY5" fmla="*/ 525780 h 823857"/>
                <a:gd name="connsiteX6" fmla="*/ 168790 w 1001357"/>
                <a:gd name="connsiteY6" fmla="*/ 823857 h 823857"/>
                <a:gd name="connsiteX7" fmla="*/ 0 w 1001357"/>
                <a:gd name="connsiteY7" fmla="*/ 525780 h 823857"/>
                <a:gd name="connsiteX8" fmla="*/ 1 w 1001357"/>
                <a:gd name="connsiteY8" fmla="*/ 525780 h 823857"/>
                <a:gd name="connsiteX9" fmla="*/ 168791 w 1001357"/>
                <a:gd name="connsiteY9" fmla="*/ 227703 h 823857"/>
                <a:gd name="connsiteX10" fmla="*/ 298690 w 1001357"/>
                <a:gd name="connsiteY10" fmla="*/ 227703 h 823857"/>
                <a:gd name="connsiteX11" fmla="*/ 321732 w 1001357"/>
                <a:gd name="connsiteY11" fmla="*/ 142721 h 823857"/>
                <a:gd name="connsiteX12" fmla="*/ 436626 w 1001357"/>
                <a:gd name="connsiteY12" fmla="*/ 56269 h 82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357" h="823857">
                  <a:moveTo>
                    <a:pt x="436626" y="56269"/>
                  </a:moveTo>
                  <a:cubicBezTo>
                    <a:pt x="617627" y="3024"/>
                    <a:pt x="852948" y="208445"/>
                    <a:pt x="1001357" y="0"/>
                  </a:cubicBezTo>
                  <a:lnTo>
                    <a:pt x="901386" y="368706"/>
                  </a:lnTo>
                  <a:cubicBezTo>
                    <a:pt x="764393" y="561115"/>
                    <a:pt x="553345" y="400884"/>
                    <a:pt x="379325" y="416973"/>
                  </a:cubicBezTo>
                  <a:lnTo>
                    <a:pt x="337580" y="424801"/>
                  </a:lnTo>
                  <a:lnTo>
                    <a:pt x="337580" y="525780"/>
                  </a:lnTo>
                  <a:cubicBezTo>
                    <a:pt x="337580" y="690403"/>
                    <a:pt x="262010" y="823857"/>
                    <a:pt x="168790" y="823857"/>
                  </a:cubicBezTo>
                  <a:cubicBezTo>
                    <a:pt x="75570" y="823857"/>
                    <a:pt x="0" y="690403"/>
                    <a:pt x="0" y="525780"/>
                  </a:cubicBezTo>
                  <a:lnTo>
                    <a:pt x="1" y="525780"/>
                  </a:lnTo>
                  <a:cubicBezTo>
                    <a:pt x="1" y="361157"/>
                    <a:pt x="75571" y="227703"/>
                    <a:pt x="168791" y="227703"/>
                  </a:cubicBezTo>
                  <a:lnTo>
                    <a:pt x="298690" y="227703"/>
                  </a:lnTo>
                  <a:lnTo>
                    <a:pt x="321732" y="142721"/>
                  </a:lnTo>
                  <a:cubicBezTo>
                    <a:pt x="355980" y="94619"/>
                    <a:pt x="394857" y="68556"/>
                    <a:pt x="436626" y="56269"/>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0" name="Oval 189">
              <a:extLst>
                <a:ext uri="{FF2B5EF4-FFF2-40B4-BE49-F238E27FC236}">
                  <a16:creationId xmlns:a16="http://schemas.microsoft.com/office/drawing/2014/main" id="{47A91ADF-73DF-342E-26AC-64CF575A7002}"/>
                </a:ext>
              </a:extLst>
            </p:cNvPr>
            <p:cNvSpPr/>
            <p:nvPr/>
          </p:nvSpPr>
          <p:spPr>
            <a:xfrm rot="15873315">
              <a:off x="1930136" y="5218980"/>
              <a:ext cx="276287" cy="694492"/>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1730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3925454" y="715941"/>
            <a:ext cx="5116945" cy="369332"/>
          </a:xfrm>
          <a:prstGeom prst="rect">
            <a:avLst/>
          </a:prstGeom>
          <a:noFill/>
        </p:spPr>
        <p:txBody>
          <a:bodyPr wrap="square" rtlCol="0">
            <a:spAutoFit/>
          </a:bodyPr>
          <a:lstStyle/>
          <a:p>
            <a:r>
              <a:rPr lang="en-US" dirty="0">
                <a:solidFill>
                  <a:schemeClr val="bg1"/>
                </a:solidFill>
              </a:rPr>
              <a:t>Matthew 24:1-3 – Joseph Smith—Matthew 1:2-4</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Temple in Jerusalem Will Be Destroyed</a:t>
            </a:r>
          </a:p>
        </p:txBody>
      </p:sp>
      <p:sp>
        <p:nvSpPr>
          <p:cNvPr id="7" name="Rectangle 6"/>
          <p:cNvSpPr/>
          <p:nvPr/>
        </p:nvSpPr>
        <p:spPr>
          <a:xfrm>
            <a:off x="517237" y="1249416"/>
            <a:ext cx="5615707" cy="2585323"/>
          </a:xfrm>
          <a:prstGeom prst="rect">
            <a:avLst/>
          </a:prstGeom>
        </p:spPr>
        <p:txBody>
          <a:bodyPr wrap="square">
            <a:spAutoFit/>
          </a:bodyPr>
          <a:lstStyle/>
          <a:p>
            <a:r>
              <a:rPr lang="en-US" dirty="0">
                <a:solidFill>
                  <a:schemeClr val="bg1"/>
                </a:solidFill>
              </a:rPr>
              <a:t>The Savior prophesied that the temple in Jerusalem would be destroyed, a prophecy that was fulfilled about 40 years later when the Jews were fighting for freedom from their Roman rulers. </a:t>
            </a:r>
          </a:p>
          <a:p>
            <a:endParaRPr lang="en-US" dirty="0">
              <a:solidFill>
                <a:schemeClr val="bg1"/>
              </a:solidFill>
            </a:endParaRPr>
          </a:p>
          <a:p>
            <a:r>
              <a:rPr lang="en-US" dirty="0">
                <a:solidFill>
                  <a:schemeClr val="bg1"/>
                </a:solidFill>
              </a:rPr>
              <a:t>In A.D. 70, after months of intense fighting between the Roman army and Jewish rebels, the rebels took refuge within the walls of Jerusalem, and the Romans laid siege to the city. </a:t>
            </a: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66" name="Picture 2" descr="http://markmcmillion.com/wp-content/uploads/2014/06/Jerusalem-fixed.jpg"/>
          <p:cNvPicPr>
            <a:picLocks noChangeAspect="1" noChangeArrowheads="1"/>
          </p:cNvPicPr>
          <p:nvPr/>
        </p:nvPicPr>
        <p:blipFill>
          <a:blip r:embed="rId3" cstate="print"/>
          <a:srcRect/>
          <a:stretch>
            <a:fillRect/>
          </a:stretch>
        </p:blipFill>
        <p:spPr bwMode="auto">
          <a:xfrm>
            <a:off x="6188364" y="1814945"/>
            <a:ext cx="5495636" cy="3091295"/>
          </a:xfrm>
          <a:prstGeom prst="rect">
            <a:avLst/>
          </a:prstGeom>
          <a:noFill/>
        </p:spPr>
      </p:pic>
      <p:pic>
        <p:nvPicPr>
          <p:cNvPr id="36868" name="Picture 4" descr="https://i.ytimg.com/vi/YJqMh2jPfPk/maxresdefault.jpg"/>
          <p:cNvPicPr>
            <a:picLocks noChangeAspect="1" noChangeArrowheads="1"/>
          </p:cNvPicPr>
          <p:nvPr/>
        </p:nvPicPr>
        <p:blipFill>
          <a:blip r:embed="rId4" cstate="print"/>
          <a:srcRect/>
          <a:stretch>
            <a:fillRect/>
          </a:stretch>
        </p:blipFill>
        <p:spPr bwMode="auto">
          <a:xfrm>
            <a:off x="1991360" y="3611418"/>
            <a:ext cx="2586989" cy="3135745"/>
          </a:xfrm>
          <a:prstGeom prst="rect">
            <a:avLst/>
          </a:prstGeom>
          <a:noFill/>
        </p:spPr>
      </p:pic>
      <p:sp>
        <p:nvSpPr>
          <p:cNvPr id="10" name="Rectangle 9"/>
          <p:cNvSpPr/>
          <p:nvPr/>
        </p:nvSpPr>
        <p:spPr>
          <a:xfrm>
            <a:off x="4978400" y="5285709"/>
            <a:ext cx="6096000" cy="923330"/>
          </a:xfrm>
          <a:prstGeom prst="rect">
            <a:avLst/>
          </a:prstGeom>
        </p:spPr>
        <p:txBody>
          <a:bodyPr>
            <a:spAutoFit/>
          </a:bodyPr>
          <a:lstStyle/>
          <a:p>
            <a:r>
              <a:rPr lang="en-US" dirty="0">
                <a:solidFill>
                  <a:schemeClr val="bg1"/>
                </a:solidFill>
              </a:rPr>
              <a:t>The famine and hunger that followed were so severe that some resorted to cannibalism. Any Jew caught trying to escape was crucified in front of the walls of the city for all inside to see. </a:t>
            </a:r>
          </a:p>
        </p:txBody>
      </p:sp>
      <p:sp>
        <p:nvSpPr>
          <p:cNvPr id="11" name="TextBox 10"/>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(3)</a:t>
            </a:r>
          </a:p>
        </p:txBody>
      </p:sp>
    </p:spTree>
    <p:extLst>
      <p:ext uri="{BB962C8B-B14F-4D97-AF65-F5344CB8AC3E}">
        <p14:creationId xmlns:p14="http://schemas.microsoft.com/office/powerpoint/2010/main" val="89765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3749964" y="734414"/>
            <a:ext cx="4996872" cy="369332"/>
          </a:xfrm>
          <a:prstGeom prst="rect">
            <a:avLst/>
          </a:prstGeom>
          <a:noFill/>
        </p:spPr>
        <p:txBody>
          <a:bodyPr wrap="square" rtlCol="0">
            <a:spAutoFit/>
          </a:bodyPr>
          <a:lstStyle/>
          <a:p>
            <a:r>
              <a:rPr lang="en-US" dirty="0">
                <a:solidFill>
                  <a:schemeClr val="bg1"/>
                </a:solidFill>
              </a:rPr>
              <a:t>Matthew 24:1-3– Joseph Smith—Matthew 1:2-4</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In The End – 70 AD</a:t>
            </a:r>
          </a:p>
        </p:txBody>
      </p:sp>
      <p:sp>
        <p:nvSpPr>
          <p:cNvPr id="7" name="Rectangle 6"/>
          <p:cNvSpPr/>
          <p:nvPr/>
        </p:nvSpPr>
        <p:spPr>
          <a:xfrm>
            <a:off x="3528290" y="1646580"/>
            <a:ext cx="3149599" cy="2246769"/>
          </a:xfrm>
          <a:prstGeom prst="rect">
            <a:avLst/>
          </a:prstGeom>
        </p:spPr>
        <p:txBody>
          <a:bodyPr wrap="square">
            <a:spAutoFit/>
          </a:bodyPr>
          <a:lstStyle/>
          <a:p>
            <a:r>
              <a:rPr lang="en-US" sz="2000" dirty="0">
                <a:solidFill>
                  <a:schemeClr val="bg1"/>
                </a:solidFill>
              </a:rPr>
              <a:t>The magnificent temple was destroyed and has not been rebuilt since. </a:t>
            </a:r>
          </a:p>
          <a:p>
            <a:endParaRPr lang="en-US" sz="2000" dirty="0">
              <a:solidFill>
                <a:schemeClr val="bg1"/>
              </a:solidFill>
            </a:endParaRPr>
          </a:p>
          <a:p>
            <a:r>
              <a:rPr lang="en-US" sz="2000" dirty="0">
                <a:solidFill>
                  <a:schemeClr val="bg1"/>
                </a:solidFill>
              </a:rPr>
              <a:t>Josephus estimated that 1,100,000 Jews perished in the conflict.</a:t>
            </a: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1838036" y="4697366"/>
            <a:ext cx="8645236" cy="2031325"/>
          </a:xfrm>
          <a:prstGeom prst="rect">
            <a:avLst/>
          </a:prstGeom>
        </p:spPr>
        <p:txBody>
          <a:bodyPr wrap="square">
            <a:spAutoFit/>
          </a:bodyPr>
          <a:lstStyle/>
          <a:p>
            <a:r>
              <a:rPr lang="en-US" dirty="0">
                <a:solidFill>
                  <a:schemeClr val="bg1"/>
                </a:solidFill>
              </a:rPr>
              <a:t>The arch depicts Roman soldiers carrying objects from the temple of Jerusalem. </a:t>
            </a:r>
          </a:p>
          <a:p>
            <a:endParaRPr lang="en-US" dirty="0">
              <a:solidFill>
                <a:schemeClr val="bg1"/>
              </a:solidFill>
            </a:endParaRPr>
          </a:p>
          <a:p>
            <a:r>
              <a:rPr lang="en-US" dirty="0">
                <a:solidFill>
                  <a:schemeClr val="bg1"/>
                </a:solidFill>
              </a:rPr>
              <a:t>The Arch of Titus was built in A.D. 81 to commemorate the destruction of Jerusalem and the temple by the Roman general Titus and his armies. </a:t>
            </a:r>
          </a:p>
          <a:p>
            <a:endParaRPr lang="en-US" dirty="0">
              <a:solidFill>
                <a:schemeClr val="bg1"/>
              </a:solidFill>
            </a:endParaRPr>
          </a:p>
          <a:p>
            <a:r>
              <a:rPr lang="en-US" dirty="0">
                <a:solidFill>
                  <a:schemeClr val="bg1"/>
                </a:solidFill>
              </a:rPr>
              <a:t>As prophesied by Jesus Christ, not one stone of the temple was left standing on another (see Matthew 24:2).</a:t>
            </a:r>
          </a:p>
        </p:txBody>
      </p:sp>
      <p:sp>
        <p:nvSpPr>
          <p:cNvPr id="11" name="TextBox 10"/>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(3)</a:t>
            </a:r>
          </a:p>
        </p:txBody>
      </p:sp>
      <p:pic>
        <p:nvPicPr>
          <p:cNvPr id="37890" name="Picture 2" descr="sculpture depicting objects from temple"/>
          <p:cNvPicPr>
            <a:picLocks noChangeAspect="1" noChangeArrowheads="1"/>
          </p:cNvPicPr>
          <p:nvPr/>
        </p:nvPicPr>
        <p:blipFill>
          <a:blip r:embed="rId3" cstate="print"/>
          <a:srcRect/>
          <a:stretch>
            <a:fillRect/>
          </a:stretch>
        </p:blipFill>
        <p:spPr bwMode="auto">
          <a:xfrm>
            <a:off x="7341466" y="1533091"/>
            <a:ext cx="4286250" cy="3086101"/>
          </a:xfrm>
          <a:prstGeom prst="rect">
            <a:avLst/>
          </a:prstGeom>
          <a:noFill/>
        </p:spPr>
      </p:pic>
      <p:pic>
        <p:nvPicPr>
          <p:cNvPr id="37892" name="Picture 4" descr="https://encrypted-tbn2.gstatic.com/images?q=tbn:ANd9GcRh3saZi-4b-SFQ23k2XdOZgr6C-IY8reCaLoDN0zvXxOXJJFqaJA"/>
          <p:cNvPicPr>
            <a:picLocks noChangeAspect="1" noChangeArrowheads="1"/>
          </p:cNvPicPr>
          <p:nvPr/>
        </p:nvPicPr>
        <p:blipFill>
          <a:blip r:embed="rId4" cstate="print"/>
          <a:srcRect/>
          <a:stretch>
            <a:fillRect/>
          </a:stretch>
        </p:blipFill>
        <p:spPr bwMode="auto">
          <a:xfrm>
            <a:off x="247938" y="1487055"/>
            <a:ext cx="2889963" cy="2252806"/>
          </a:xfrm>
          <a:prstGeom prst="rect">
            <a:avLst/>
          </a:prstGeom>
          <a:noFill/>
        </p:spPr>
      </p:pic>
    </p:spTree>
    <p:extLst>
      <p:ext uri="{BB962C8B-B14F-4D97-AF65-F5344CB8AC3E}">
        <p14:creationId xmlns:p14="http://schemas.microsoft.com/office/powerpoint/2010/main" val="228806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4091709" y="715941"/>
            <a:ext cx="4765964" cy="369332"/>
          </a:xfrm>
          <a:prstGeom prst="rect">
            <a:avLst/>
          </a:prstGeom>
          <a:noFill/>
        </p:spPr>
        <p:txBody>
          <a:bodyPr wrap="square" rtlCol="0">
            <a:spAutoFit/>
          </a:bodyPr>
          <a:lstStyle/>
          <a:p>
            <a:r>
              <a:rPr lang="en-US" dirty="0">
                <a:solidFill>
                  <a:schemeClr val="bg1"/>
                </a:solidFill>
              </a:rPr>
              <a:t>Matthew 24:4 --Joseph Smith—Matthew 1:3</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The End of the World</a:t>
            </a:r>
          </a:p>
        </p:txBody>
      </p:sp>
      <p:sp>
        <p:nvSpPr>
          <p:cNvPr id="7" name="Rectangle 6"/>
          <p:cNvSpPr/>
          <p:nvPr/>
        </p:nvSpPr>
        <p:spPr>
          <a:xfrm>
            <a:off x="844749" y="1546938"/>
            <a:ext cx="4738255" cy="2862322"/>
          </a:xfrm>
          <a:prstGeom prst="rect">
            <a:avLst/>
          </a:prstGeom>
        </p:spPr>
        <p:txBody>
          <a:bodyPr wrap="square">
            <a:spAutoFit/>
          </a:bodyPr>
          <a:lstStyle/>
          <a:p>
            <a:r>
              <a:rPr lang="en-US" sz="2000" dirty="0">
                <a:solidFill>
                  <a:schemeClr val="bg1"/>
                </a:solidFill>
              </a:rPr>
              <a:t>According to [the Savior’s] language, the end of the world is the destruction of the wicked; the harvest and the end of the world have an allusion directly to the human family in the last days, instead of the earth, as many have imagined</a:t>
            </a:r>
          </a:p>
          <a:p>
            <a:endParaRPr lang="en-US" sz="2000" dirty="0">
              <a:solidFill>
                <a:schemeClr val="bg1"/>
              </a:solidFill>
            </a:endParaRPr>
          </a:p>
          <a:p>
            <a:r>
              <a:rPr lang="en-US" sz="2000" dirty="0">
                <a:solidFill>
                  <a:schemeClr val="bg1"/>
                </a:solidFill>
              </a:rPr>
              <a:t>Thus, the end of the world is not the end of the earth but the end of wickedness.</a:t>
            </a: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(3)</a:t>
            </a:r>
          </a:p>
        </p:txBody>
      </p:sp>
      <p:pic>
        <p:nvPicPr>
          <p:cNvPr id="38914" name="Picture 2" descr="http://www.paulmcguire.com/Harvest.jpg"/>
          <p:cNvPicPr>
            <a:picLocks noChangeAspect="1" noChangeArrowheads="1"/>
          </p:cNvPicPr>
          <p:nvPr/>
        </p:nvPicPr>
        <p:blipFill>
          <a:blip r:embed="rId3" cstate="print"/>
          <a:srcRect/>
          <a:stretch>
            <a:fillRect/>
          </a:stretch>
        </p:blipFill>
        <p:spPr bwMode="auto">
          <a:xfrm>
            <a:off x="6096000" y="1085273"/>
            <a:ext cx="5169454" cy="4066093"/>
          </a:xfrm>
          <a:prstGeom prst="rect">
            <a:avLst/>
          </a:prstGeom>
          <a:noFill/>
        </p:spPr>
      </p:pic>
      <p:sp>
        <p:nvSpPr>
          <p:cNvPr id="12" name="TextBox 11"/>
          <p:cNvSpPr txBox="1"/>
          <p:nvPr/>
        </p:nvSpPr>
        <p:spPr>
          <a:xfrm>
            <a:off x="1742740" y="5095647"/>
            <a:ext cx="8741620" cy="1015663"/>
          </a:xfrm>
          <a:prstGeom prst="rect">
            <a:avLst/>
          </a:prstGeom>
          <a:noFill/>
        </p:spPr>
        <p:txBody>
          <a:bodyPr wrap="square" rtlCol="0">
            <a:spAutoFit/>
          </a:bodyPr>
          <a:lstStyle/>
          <a:p>
            <a:r>
              <a:rPr lang="en-US" sz="6000" dirty="0">
                <a:ln>
                  <a:solidFill>
                    <a:srgbClr val="FFFF00"/>
                  </a:solidFill>
                </a:ln>
                <a:solidFill>
                  <a:srgbClr val="FF0000"/>
                </a:solidFill>
              </a:rPr>
              <a:t>Read Matthew 13:36-43</a:t>
            </a:r>
          </a:p>
        </p:txBody>
      </p:sp>
    </p:spTree>
    <p:extLst>
      <p:ext uri="{BB962C8B-B14F-4D97-AF65-F5344CB8AC3E}">
        <p14:creationId xmlns:p14="http://schemas.microsoft.com/office/powerpoint/2010/main" val="27867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3315855" y="734414"/>
            <a:ext cx="6373091" cy="369332"/>
          </a:xfrm>
          <a:prstGeom prst="rect">
            <a:avLst/>
          </a:prstGeom>
          <a:noFill/>
        </p:spPr>
        <p:txBody>
          <a:bodyPr wrap="square" rtlCol="0">
            <a:spAutoFit/>
          </a:bodyPr>
          <a:lstStyle/>
          <a:p>
            <a:r>
              <a:rPr lang="en-US" dirty="0">
                <a:solidFill>
                  <a:schemeClr val="bg1"/>
                </a:solidFill>
              </a:rPr>
              <a:t>Matthew 24:4-5, 11, 24  JST—Matthew 1:5-6, 9, 22</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Take Heed That No Man Deceive You</a:t>
            </a:r>
          </a:p>
        </p:txBody>
      </p:sp>
      <p:sp>
        <p:nvSpPr>
          <p:cNvPr id="7" name="Rectangle 6"/>
          <p:cNvSpPr/>
          <p:nvPr/>
        </p:nvSpPr>
        <p:spPr>
          <a:xfrm>
            <a:off x="2253672" y="1424908"/>
            <a:ext cx="4738255" cy="1631216"/>
          </a:xfrm>
          <a:prstGeom prst="rect">
            <a:avLst/>
          </a:prstGeom>
        </p:spPr>
        <p:txBody>
          <a:bodyPr wrap="square">
            <a:spAutoFit/>
          </a:bodyPr>
          <a:lstStyle/>
          <a:p>
            <a:r>
              <a:rPr lang="en-US" sz="2000" dirty="0">
                <a:solidFill>
                  <a:schemeClr val="bg1"/>
                </a:solidFill>
              </a:rPr>
              <a:t>The Savior taught that false Christs and false prophets would arise and would “deceive many … if possible, “the very elect, who are the elect according to the covenant.” (4)</a:t>
            </a: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(3)</a:t>
            </a:r>
          </a:p>
        </p:txBody>
      </p:sp>
      <p:sp>
        <p:nvSpPr>
          <p:cNvPr id="10" name="Rectangle 9"/>
          <p:cNvSpPr/>
          <p:nvPr/>
        </p:nvSpPr>
        <p:spPr>
          <a:xfrm>
            <a:off x="5606472" y="3733909"/>
            <a:ext cx="6096000" cy="646331"/>
          </a:xfrm>
          <a:prstGeom prst="rect">
            <a:avLst/>
          </a:prstGeom>
        </p:spPr>
        <p:txBody>
          <a:bodyPr>
            <a:spAutoFit/>
          </a:bodyPr>
          <a:lstStyle/>
          <a:p>
            <a:r>
              <a:rPr lang="en-US" dirty="0">
                <a:solidFill>
                  <a:schemeClr val="bg1"/>
                </a:solidFill>
              </a:rPr>
              <a:t>The term </a:t>
            </a:r>
            <a:r>
              <a:rPr lang="en-US" i="1" dirty="0">
                <a:solidFill>
                  <a:schemeClr val="bg1"/>
                </a:solidFill>
              </a:rPr>
              <a:t>elect</a:t>
            </a:r>
            <a:r>
              <a:rPr lang="en-US" dirty="0">
                <a:solidFill>
                  <a:schemeClr val="bg1"/>
                </a:solidFill>
              </a:rPr>
              <a:t> refers to “those who love God with all their hearts and live lives that are pleasing to Him” (5) </a:t>
            </a:r>
          </a:p>
        </p:txBody>
      </p:sp>
      <p:sp>
        <p:nvSpPr>
          <p:cNvPr id="32" name="Rectangle 31"/>
          <p:cNvSpPr/>
          <p:nvPr/>
        </p:nvSpPr>
        <p:spPr>
          <a:xfrm>
            <a:off x="1591550" y="5485730"/>
            <a:ext cx="4673601" cy="646331"/>
          </a:xfrm>
          <a:prstGeom prst="rect">
            <a:avLst/>
          </a:prstGeom>
        </p:spPr>
        <p:txBody>
          <a:bodyPr wrap="square">
            <a:spAutoFit/>
          </a:bodyPr>
          <a:lstStyle/>
          <a:p>
            <a:r>
              <a:rPr lang="en-US" i="1" dirty="0">
                <a:solidFill>
                  <a:schemeClr val="bg1"/>
                </a:solidFill>
              </a:rPr>
              <a:t>Steadfast</a:t>
            </a:r>
            <a:r>
              <a:rPr lang="en-US" dirty="0">
                <a:solidFill>
                  <a:schemeClr val="bg1"/>
                </a:solidFill>
              </a:rPr>
              <a:t> suggests being immovable, solid, unshakable, and undefeatable</a:t>
            </a:r>
          </a:p>
        </p:txBody>
      </p:sp>
      <p:pic>
        <p:nvPicPr>
          <p:cNvPr id="39938" name="Picture 2" descr="http://richardgolf.com/wp-content/uploads/2013/09/shadow-people.jpg"/>
          <p:cNvPicPr>
            <a:picLocks noChangeAspect="1" noChangeArrowheads="1"/>
          </p:cNvPicPr>
          <p:nvPr/>
        </p:nvPicPr>
        <p:blipFill>
          <a:blip r:embed="rId3" cstate="print">
            <a:duotone>
              <a:prstClr val="black"/>
              <a:schemeClr val="bg2">
                <a:lumMod val="50000"/>
                <a:tint val="45000"/>
                <a:satMod val="400000"/>
              </a:schemeClr>
            </a:duotone>
            <a:lum bright="-20000" contrast="-30000"/>
          </a:blip>
          <a:srcRect l="41328" t="28374" r="4106" b="39836"/>
          <a:stretch>
            <a:fillRect/>
          </a:stretch>
        </p:blipFill>
        <p:spPr bwMode="auto">
          <a:xfrm>
            <a:off x="7105703" y="1380667"/>
            <a:ext cx="4506926" cy="2032536"/>
          </a:xfrm>
          <a:prstGeom prst="rect">
            <a:avLst/>
          </a:prstGeom>
          <a:noFill/>
        </p:spPr>
      </p:pic>
      <p:pic>
        <p:nvPicPr>
          <p:cNvPr id="39940" name="Picture 4" descr="https://www.lds.org/bc/content/shared/content/images/gospel-library/manual/09797/joseph-smith-portrait-weggeland_193795_inl.jpg"/>
          <p:cNvPicPr>
            <a:picLocks noChangeAspect="1" noChangeArrowheads="1"/>
          </p:cNvPicPr>
          <p:nvPr/>
        </p:nvPicPr>
        <p:blipFill>
          <a:blip r:embed="rId4" cstate="print"/>
          <a:srcRect/>
          <a:stretch>
            <a:fillRect/>
          </a:stretch>
        </p:blipFill>
        <p:spPr bwMode="auto">
          <a:xfrm>
            <a:off x="623638" y="1118757"/>
            <a:ext cx="1528724" cy="2160154"/>
          </a:xfrm>
          <a:prstGeom prst="rect">
            <a:avLst/>
          </a:prstGeom>
          <a:noFill/>
        </p:spPr>
      </p:pic>
      <p:grpSp>
        <p:nvGrpSpPr>
          <p:cNvPr id="33" name="Group 32"/>
          <p:cNvGrpSpPr/>
          <p:nvPr/>
        </p:nvGrpSpPr>
        <p:grpSpPr>
          <a:xfrm>
            <a:off x="5985162" y="4470400"/>
            <a:ext cx="2189019" cy="2198255"/>
            <a:chOff x="1025768" y="471055"/>
            <a:chExt cx="4756194" cy="4479635"/>
          </a:xfrm>
        </p:grpSpPr>
        <p:sp>
          <p:nvSpPr>
            <p:cNvPr id="34" name="Cube 33"/>
            <p:cNvSpPr/>
            <p:nvPr/>
          </p:nvSpPr>
          <p:spPr>
            <a:xfrm flipH="1">
              <a:off x="4775198" y="471055"/>
              <a:ext cx="1006764" cy="4479635"/>
            </a:xfrm>
            <a:prstGeom prst="cube">
              <a:avLst>
                <a:gd name="adj" fmla="val 635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962400" y="1754908"/>
              <a:ext cx="969818" cy="9790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9062522">
              <a:off x="2326554" y="2333724"/>
              <a:ext cx="1825047" cy="64129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19062522">
              <a:off x="1025768" y="3475927"/>
              <a:ext cx="2090010" cy="28244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5485466">
              <a:off x="1023965" y="4231337"/>
              <a:ext cx="694776" cy="23338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6200000">
              <a:off x="2287683" y="3226770"/>
              <a:ext cx="1073166" cy="26878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18718636">
              <a:off x="2024448" y="4044190"/>
              <a:ext cx="1073166" cy="26878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2139986">
              <a:off x="2124647" y="4483688"/>
              <a:ext cx="585788" cy="23338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11688579">
              <a:off x="3626140" y="2439248"/>
              <a:ext cx="1517422" cy="26878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6657272">
              <a:off x="4817048" y="2447070"/>
              <a:ext cx="585788" cy="23338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16657272">
              <a:off x="4544575" y="1712779"/>
              <a:ext cx="585788" cy="23338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2770620">
              <a:off x="3484273" y="1923047"/>
              <a:ext cx="744355" cy="2882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347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3011054" y="669760"/>
            <a:ext cx="6373091" cy="6247864"/>
          </a:xfrm>
          <a:prstGeom prst="rect">
            <a:avLst/>
          </a:prstGeom>
          <a:noFill/>
        </p:spPr>
        <p:txBody>
          <a:bodyPr wrap="square" rtlCol="0">
            <a:spAutoFit/>
          </a:bodyPr>
          <a:lstStyle/>
          <a:p>
            <a:pPr fontAlgn="base"/>
            <a:r>
              <a:rPr lang="en-US" sz="2000" dirty="0">
                <a:solidFill>
                  <a:schemeClr val="bg1"/>
                </a:solidFill>
              </a:rPr>
              <a:t>“A person who is steadfast and immovable is solid, firm, resolute, firmly secured, and incapable of being diverted from a primary purpose or mission. …</a:t>
            </a:r>
          </a:p>
          <a:p>
            <a:pPr fontAlgn="base"/>
            <a:endParaRPr lang="en-US" sz="2000" dirty="0">
              <a:solidFill>
                <a:schemeClr val="bg1"/>
              </a:solidFill>
            </a:endParaRPr>
          </a:p>
          <a:p>
            <a:pPr fontAlgn="base"/>
            <a:r>
              <a:rPr lang="en-US" sz="2000" dirty="0">
                <a:solidFill>
                  <a:schemeClr val="bg1"/>
                </a:solidFill>
              </a:rPr>
              <a:t>“A building or structure that is stable and immovable must be built upon a strong foundation. If you and I desire to become steadfast and immovable disciples of the Master, we must build appropriately and effectively upon Him as our foundation. …</a:t>
            </a:r>
          </a:p>
          <a:p>
            <a:pPr fontAlgn="base"/>
            <a:endParaRPr lang="en-US" sz="2000" dirty="0">
              <a:solidFill>
                <a:schemeClr val="bg1"/>
              </a:solidFill>
            </a:endParaRPr>
          </a:p>
          <a:p>
            <a:pPr fontAlgn="base"/>
            <a:r>
              <a:rPr lang="en-US" sz="2000" dirty="0">
                <a:solidFill>
                  <a:schemeClr val="bg1"/>
                </a:solidFill>
              </a:rPr>
              <a:t>“As we become more spiritually mature and increasingly steadfast and immovable, we focus upon and strive to understand the fundamental and foundational doctrines of the restored gospel of Jesus Christ.</a:t>
            </a:r>
          </a:p>
          <a:p>
            <a:pPr fontAlgn="base"/>
            <a:endParaRPr lang="en-US" sz="2000" dirty="0">
              <a:solidFill>
                <a:schemeClr val="bg1"/>
              </a:solidFill>
            </a:endParaRPr>
          </a:p>
          <a:p>
            <a:pPr fontAlgn="base"/>
            <a:r>
              <a:rPr lang="en-US" sz="2000" dirty="0">
                <a:solidFill>
                  <a:schemeClr val="bg1"/>
                </a:solidFill>
              </a:rPr>
              <a:t>Disciples who are steadfast and immovable do not become fanatics or extremists, are not overzealous, and are not preoccupied with misguided gospel hobbies.” </a:t>
            </a:r>
          </a:p>
          <a:p>
            <a:pPr fontAlgn="base"/>
            <a:endParaRPr lang="en-US" sz="2000" dirty="0">
              <a:solidFill>
                <a:schemeClr val="bg1"/>
              </a:solidFill>
            </a:endParaRPr>
          </a:p>
          <a:p>
            <a:pPr fontAlgn="base"/>
            <a:endParaRPr lang="en-US" sz="2000" dirty="0">
              <a:solidFill>
                <a:schemeClr val="bg1"/>
              </a:solidFill>
            </a:endParaRP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(6)</a:t>
            </a:r>
          </a:p>
        </p:txBody>
      </p:sp>
      <p:grpSp>
        <p:nvGrpSpPr>
          <p:cNvPr id="14" name="Group 32"/>
          <p:cNvGrpSpPr/>
          <p:nvPr/>
        </p:nvGrpSpPr>
        <p:grpSpPr>
          <a:xfrm>
            <a:off x="221671" y="203200"/>
            <a:ext cx="2189019" cy="2198255"/>
            <a:chOff x="1025768" y="471055"/>
            <a:chExt cx="4756194" cy="4479635"/>
          </a:xfrm>
        </p:grpSpPr>
        <p:sp>
          <p:nvSpPr>
            <p:cNvPr id="34" name="Cube 33"/>
            <p:cNvSpPr/>
            <p:nvPr/>
          </p:nvSpPr>
          <p:spPr>
            <a:xfrm flipH="1">
              <a:off x="4775198" y="471055"/>
              <a:ext cx="1006764" cy="4479635"/>
            </a:xfrm>
            <a:prstGeom prst="cube">
              <a:avLst>
                <a:gd name="adj" fmla="val 635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962400" y="1754908"/>
              <a:ext cx="969818" cy="9790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9062522">
              <a:off x="2326554" y="2333724"/>
              <a:ext cx="1825047" cy="64129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19062522">
              <a:off x="1025768" y="3475927"/>
              <a:ext cx="2090010" cy="28244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5485466">
              <a:off x="1023965" y="4231337"/>
              <a:ext cx="694776" cy="23338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6200000">
              <a:off x="2287683" y="3226770"/>
              <a:ext cx="1073166" cy="26878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18718636">
              <a:off x="2024448" y="4044190"/>
              <a:ext cx="1073166" cy="26878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12139986">
              <a:off x="2124647" y="4483688"/>
              <a:ext cx="585788" cy="23338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11688579">
              <a:off x="3626140" y="2439248"/>
              <a:ext cx="1517422" cy="26878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6657272">
              <a:off x="4817048" y="2447070"/>
              <a:ext cx="585788" cy="23338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16657272">
              <a:off x="4544575" y="1712779"/>
              <a:ext cx="585788" cy="23338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2770620">
              <a:off x="3484273" y="1923047"/>
              <a:ext cx="744355" cy="2882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6" name="Picture 45" descr="david a bednar.jpg"/>
          <p:cNvPicPr>
            <a:picLocks noChangeAspect="1"/>
          </p:cNvPicPr>
          <p:nvPr/>
        </p:nvPicPr>
        <p:blipFill>
          <a:blip r:embed="rId3" cstate="print"/>
          <a:stretch>
            <a:fillRect/>
          </a:stretch>
        </p:blipFill>
        <p:spPr>
          <a:xfrm>
            <a:off x="10612381" y="131907"/>
            <a:ext cx="1239316" cy="1558348"/>
          </a:xfrm>
          <a:prstGeom prst="rect">
            <a:avLst/>
          </a:prstGeom>
        </p:spPr>
      </p:pic>
      <p:grpSp>
        <p:nvGrpSpPr>
          <p:cNvPr id="47" name="Group 46"/>
          <p:cNvGrpSpPr/>
          <p:nvPr/>
        </p:nvGrpSpPr>
        <p:grpSpPr>
          <a:xfrm>
            <a:off x="9254525" y="1828802"/>
            <a:ext cx="1390384" cy="1930398"/>
            <a:chOff x="6839525" y="341747"/>
            <a:chExt cx="3103420" cy="4308762"/>
          </a:xfrm>
          <a:solidFill>
            <a:schemeClr val="accent4">
              <a:lumMod val="50000"/>
            </a:schemeClr>
          </a:solidFill>
        </p:grpSpPr>
        <p:sp>
          <p:nvSpPr>
            <p:cNvPr id="48" name="Cube 47"/>
            <p:cNvSpPr/>
            <p:nvPr/>
          </p:nvSpPr>
          <p:spPr>
            <a:xfrm flipH="1">
              <a:off x="6839525" y="2664692"/>
              <a:ext cx="1039093" cy="1454727"/>
            </a:xfrm>
            <a:prstGeom prst="cube">
              <a:avLst>
                <a:gd name="adj" fmla="val 2975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ube 48"/>
            <p:cNvSpPr/>
            <p:nvPr/>
          </p:nvSpPr>
          <p:spPr>
            <a:xfrm flipH="1">
              <a:off x="7860144" y="2918692"/>
              <a:ext cx="1039093" cy="1454727"/>
            </a:xfrm>
            <a:prstGeom prst="cube">
              <a:avLst>
                <a:gd name="adj" fmla="val 2975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ube 49"/>
            <p:cNvSpPr/>
            <p:nvPr/>
          </p:nvSpPr>
          <p:spPr>
            <a:xfrm flipH="1">
              <a:off x="8903852" y="3195782"/>
              <a:ext cx="1039093" cy="1454727"/>
            </a:xfrm>
            <a:prstGeom prst="cube">
              <a:avLst>
                <a:gd name="adj" fmla="val 2975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ube 50"/>
            <p:cNvSpPr/>
            <p:nvPr/>
          </p:nvSpPr>
          <p:spPr>
            <a:xfrm flipH="1">
              <a:off x="7564580" y="1496292"/>
              <a:ext cx="1039093" cy="1454727"/>
            </a:xfrm>
            <a:prstGeom prst="cube">
              <a:avLst>
                <a:gd name="adj" fmla="val 2975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ube 51"/>
            <p:cNvSpPr/>
            <p:nvPr/>
          </p:nvSpPr>
          <p:spPr>
            <a:xfrm flipH="1">
              <a:off x="8599053" y="1764146"/>
              <a:ext cx="1039093" cy="1454727"/>
            </a:xfrm>
            <a:prstGeom prst="cube">
              <a:avLst>
                <a:gd name="adj" fmla="val 2975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ube 52"/>
            <p:cNvSpPr/>
            <p:nvPr/>
          </p:nvSpPr>
          <p:spPr>
            <a:xfrm flipH="1">
              <a:off x="8275780" y="341747"/>
              <a:ext cx="1039093" cy="1454727"/>
            </a:xfrm>
            <a:prstGeom prst="cube">
              <a:avLst>
                <a:gd name="adj" fmla="val 2975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9020213" y="4934528"/>
            <a:ext cx="2737676" cy="1692562"/>
            <a:chOff x="8299777" y="4971474"/>
            <a:chExt cx="2737676" cy="1692562"/>
          </a:xfrm>
        </p:grpSpPr>
        <p:sp>
          <p:nvSpPr>
            <p:cNvPr id="91" name="Cube 90"/>
            <p:cNvSpPr/>
            <p:nvPr/>
          </p:nvSpPr>
          <p:spPr>
            <a:xfrm flipH="1">
              <a:off x="8299777" y="6012294"/>
              <a:ext cx="2737676" cy="651742"/>
            </a:xfrm>
            <a:prstGeom prst="cube">
              <a:avLst>
                <a:gd name="adj" fmla="val 29754"/>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8511311" y="4971474"/>
              <a:ext cx="2267267" cy="1198417"/>
              <a:chOff x="685800" y="2743200"/>
              <a:chExt cx="5385817" cy="3165915"/>
            </a:xfrm>
            <a:solidFill>
              <a:srgbClr val="FFC000"/>
            </a:solidFill>
          </p:grpSpPr>
          <p:grpSp>
            <p:nvGrpSpPr>
              <p:cNvPr id="55" name="Group 15"/>
              <p:cNvGrpSpPr/>
              <p:nvPr/>
            </p:nvGrpSpPr>
            <p:grpSpPr>
              <a:xfrm>
                <a:off x="685800" y="2743200"/>
                <a:ext cx="1271017" cy="3165915"/>
                <a:chOff x="5891782" y="1905000"/>
                <a:chExt cx="1271017" cy="3165915"/>
              </a:xfrm>
              <a:grpFill/>
            </p:grpSpPr>
            <p:sp>
              <p:nvSpPr>
                <p:cNvPr id="86" name="Oval 9"/>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10"/>
                <p:cNvSpPr/>
                <p:nvPr/>
              </p:nvSpPr>
              <p:spPr>
                <a:xfrm rot="2423263">
                  <a:off x="6044184"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11"/>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12"/>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13"/>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23"/>
              <p:cNvGrpSpPr/>
              <p:nvPr/>
            </p:nvGrpSpPr>
            <p:grpSpPr>
              <a:xfrm>
                <a:off x="2057400" y="2743200"/>
                <a:ext cx="1271017" cy="3165915"/>
                <a:chOff x="7162800" y="1828800"/>
                <a:chExt cx="1271017" cy="3165915"/>
              </a:xfrm>
              <a:grpFill/>
            </p:grpSpPr>
            <p:sp>
              <p:nvSpPr>
                <p:cNvPr id="81" name="Oval 4"/>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5"/>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6"/>
                <p:cNvSpPr/>
                <p:nvPr/>
              </p:nvSpPr>
              <p:spPr>
                <a:xfrm rot="18657015">
                  <a:off x="7872000" y="42746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7"/>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5"/>
              <p:cNvGrpSpPr/>
              <p:nvPr/>
            </p:nvGrpSpPr>
            <p:grpSpPr>
              <a:xfrm>
                <a:off x="3429000" y="2743200"/>
                <a:ext cx="1271017" cy="3165915"/>
                <a:chOff x="5891782" y="1905000"/>
                <a:chExt cx="1271017" cy="3165915"/>
              </a:xfrm>
              <a:grpFill/>
            </p:grpSpPr>
            <p:sp>
              <p:nvSpPr>
                <p:cNvPr id="76" name="Oval 75"/>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2423263">
                  <a:off x="6044184"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3"/>
              <p:cNvGrpSpPr/>
              <p:nvPr/>
            </p:nvGrpSpPr>
            <p:grpSpPr>
              <a:xfrm>
                <a:off x="4800600" y="2743200"/>
                <a:ext cx="1271017" cy="3165915"/>
                <a:chOff x="7162800" y="1828800"/>
                <a:chExt cx="1271017" cy="3165915"/>
              </a:xfrm>
              <a:grpFill/>
            </p:grpSpPr>
            <p:sp>
              <p:nvSpPr>
                <p:cNvPr id="71" name="Oval 70"/>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18657015">
                  <a:off x="7872000" y="42746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3" name="Group 92"/>
          <p:cNvGrpSpPr/>
          <p:nvPr/>
        </p:nvGrpSpPr>
        <p:grpSpPr>
          <a:xfrm flipH="1">
            <a:off x="1249225" y="3066472"/>
            <a:ext cx="1341480" cy="2637401"/>
            <a:chOff x="5922825" y="0"/>
            <a:chExt cx="1341480" cy="2637401"/>
          </a:xfrm>
        </p:grpSpPr>
        <p:sp>
          <p:nvSpPr>
            <p:cNvPr id="94" name="Rounded Rectangle 93"/>
            <p:cNvSpPr/>
            <p:nvPr/>
          </p:nvSpPr>
          <p:spPr>
            <a:xfrm rot="19479701">
              <a:off x="5922825" y="477712"/>
              <a:ext cx="310054" cy="514212"/>
            </a:xfrm>
            <a:prstGeom prst="roundRect">
              <a:avLst>
                <a:gd name="adj" fmla="val 4296"/>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22"/>
            <p:cNvGrpSpPr/>
            <p:nvPr/>
          </p:nvGrpSpPr>
          <p:grpSpPr>
            <a:xfrm rot="2059379">
              <a:off x="6110217" y="170184"/>
              <a:ext cx="751953" cy="480256"/>
              <a:chOff x="6567055" y="360218"/>
              <a:chExt cx="1309920" cy="757497"/>
            </a:xfrm>
          </p:grpSpPr>
          <p:sp>
            <p:nvSpPr>
              <p:cNvPr id="103" name="Rounded Rectangle 102"/>
              <p:cNvSpPr/>
              <p:nvPr/>
            </p:nvSpPr>
            <p:spPr>
              <a:xfrm rot="17642761">
                <a:off x="7345792" y="586532"/>
                <a:ext cx="278299" cy="784067"/>
              </a:xfrm>
              <a:prstGeom prst="roundRect">
                <a:avLst>
                  <a:gd name="adj" fmla="val 2821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67055" y="360218"/>
                <a:ext cx="748146" cy="7481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650182" y="429491"/>
                <a:ext cx="586510" cy="58651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Oval 95"/>
            <p:cNvSpPr/>
            <p:nvPr/>
          </p:nvSpPr>
          <p:spPr>
            <a:xfrm>
              <a:off x="6536423" y="0"/>
              <a:ext cx="718457" cy="7184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16200000">
              <a:off x="6328968" y="1027292"/>
              <a:ext cx="1270501" cy="48029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18344222">
              <a:off x="6114569" y="1984418"/>
              <a:ext cx="1026254" cy="2797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5837853">
              <a:off x="6560387" y="1999845"/>
              <a:ext cx="973576" cy="2797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14224544">
              <a:off x="6338500" y="752395"/>
              <a:ext cx="576454" cy="20024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19309367">
              <a:off x="6422426" y="961028"/>
              <a:ext cx="841879" cy="23321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14307391">
              <a:off x="6083367" y="963406"/>
              <a:ext cx="680619" cy="243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434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Pella</a:t>
            </a:r>
          </a:p>
        </p:txBody>
      </p:sp>
      <p:sp>
        <p:nvSpPr>
          <p:cNvPr id="7" name="Rectangle 6"/>
          <p:cNvSpPr/>
          <p:nvPr/>
        </p:nvSpPr>
        <p:spPr>
          <a:xfrm>
            <a:off x="692726" y="556690"/>
            <a:ext cx="4738255" cy="1015663"/>
          </a:xfrm>
          <a:prstGeom prst="rect">
            <a:avLst/>
          </a:prstGeom>
        </p:spPr>
        <p:txBody>
          <a:bodyPr wrap="square">
            <a:spAutoFit/>
          </a:bodyPr>
          <a:lstStyle/>
          <a:p>
            <a:r>
              <a:rPr lang="en-US" sz="2000" dirty="0">
                <a:solidFill>
                  <a:schemeClr val="bg1"/>
                </a:solidFill>
              </a:rPr>
              <a:t> However, those who heeded Jesus’ warning safely escaped to Pella, a town about 50 miles northeast of Jerusalem.</a:t>
            </a: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4479637" y="3115208"/>
            <a:ext cx="3731491" cy="1754326"/>
          </a:xfrm>
          <a:prstGeom prst="rect">
            <a:avLst/>
          </a:prstGeom>
        </p:spPr>
        <p:txBody>
          <a:bodyPr wrap="square">
            <a:spAutoFit/>
          </a:bodyPr>
          <a:lstStyle/>
          <a:p>
            <a:r>
              <a:rPr lang="en-US" dirty="0">
                <a:solidFill>
                  <a:schemeClr val="bg1"/>
                </a:solidFill>
              </a:rPr>
              <a:t>Not mentioned in the New Testament, Pella was a gentile settlement to which Christians of Jerusalem fled at the beginning of the Jewish rebellion against Rome in </a:t>
            </a:r>
            <a:r>
              <a:rPr lang="en-US" cap="all" dirty="0">
                <a:solidFill>
                  <a:schemeClr val="bg1"/>
                </a:solidFill>
              </a:rPr>
              <a:t>A.D.</a:t>
            </a:r>
            <a:r>
              <a:rPr lang="en-US" dirty="0">
                <a:solidFill>
                  <a:schemeClr val="bg1"/>
                </a:solidFill>
              </a:rPr>
              <a:t> 66. </a:t>
            </a:r>
          </a:p>
        </p:txBody>
      </p:sp>
      <p:pic>
        <p:nvPicPr>
          <p:cNvPr id="40962" name="Picture 2" descr="http://cdn.biblicalarchaeology.org/wp-content/uploads/Pella-Odeion-Church.jpg"/>
          <p:cNvPicPr>
            <a:picLocks noChangeAspect="1" noChangeArrowheads="1"/>
          </p:cNvPicPr>
          <p:nvPr/>
        </p:nvPicPr>
        <p:blipFill>
          <a:blip r:embed="rId3" cstate="print"/>
          <a:srcRect/>
          <a:stretch>
            <a:fillRect/>
          </a:stretch>
        </p:blipFill>
        <p:spPr bwMode="auto">
          <a:xfrm>
            <a:off x="483413" y="1820718"/>
            <a:ext cx="3705225" cy="2466975"/>
          </a:xfrm>
          <a:prstGeom prst="rect">
            <a:avLst/>
          </a:prstGeom>
          <a:noFill/>
        </p:spPr>
      </p:pic>
      <p:pic>
        <p:nvPicPr>
          <p:cNvPr id="40964" name="Picture 4" descr="https://modelsofeschatology.files.wordpress.com/2008/03/pella.jpg"/>
          <p:cNvPicPr>
            <a:picLocks noChangeAspect="1" noChangeArrowheads="1"/>
          </p:cNvPicPr>
          <p:nvPr/>
        </p:nvPicPr>
        <p:blipFill>
          <a:blip r:embed="rId4" cstate="print"/>
          <a:srcRect/>
          <a:stretch>
            <a:fillRect/>
          </a:stretch>
        </p:blipFill>
        <p:spPr bwMode="auto">
          <a:xfrm>
            <a:off x="6465455" y="766620"/>
            <a:ext cx="4365913" cy="2161096"/>
          </a:xfrm>
          <a:prstGeom prst="rect">
            <a:avLst/>
          </a:prstGeom>
          <a:noFill/>
        </p:spPr>
      </p:pic>
      <p:pic>
        <p:nvPicPr>
          <p:cNvPr id="40966" name="Picture 6" descr="http://upload.dinhosting.fr/B/d/q/fleeing.jpg"/>
          <p:cNvPicPr>
            <a:picLocks noChangeAspect="1" noChangeArrowheads="1"/>
          </p:cNvPicPr>
          <p:nvPr/>
        </p:nvPicPr>
        <p:blipFill>
          <a:blip r:embed="rId5" cstate="print"/>
          <a:srcRect/>
          <a:stretch>
            <a:fillRect/>
          </a:stretch>
        </p:blipFill>
        <p:spPr bwMode="auto">
          <a:xfrm>
            <a:off x="8440711" y="4376594"/>
            <a:ext cx="3371443" cy="2153516"/>
          </a:xfrm>
          <a:prstGeom prst="rect">
            <a:avLst/>
          </a:prstGeom>
          <a:noFill/>
        </p:spPr>
      </p:pic>
      <p:sp>
        <p:nvSpPr>
          <p:cNvPr id="47" name="Rectangle 46"/>
          <p:cNvSpPr/>
          <p:nvPr/>
        </p:nvSpPr>
        <p:spPr>
          <a:xfrm>
            <a:off x="452581" y="5414972"/>
            <a:ext cx="3879273" cy="1200329"/>
          </a:xfrm>
          <a:prstGeom prst="rect">
            <a:avLst/>
          </a:prstGeom>
        </p:spPr>
        <p:txBody>
          <a:bodyPr wrap="square">
            <a:spAutoFit/>
          </a:bodyPr>
          <a:lstStyle/>
          <a:p>
            <a:r>
              <a:rPr lang="en-US" dirty="0">
                <a:solidFill>
                  <a:schemeClr val="bg1"/>
                </a:solidFill>
              </a:rPr>
              <a:t>Jesus prophesied that though the Jews would suffer great trials, they would be preserved because of God’s covenant with them. JST—Matthew 1:19-20</a:t>
            </a:r>
          </a:p>
        </p:txBody>
      </p:sp>
      <p:sp>
        <p:nvSpPr>
          <p:cNvPr id="48" name="Rectangle 47"/>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spTree>
    <p:extLst>
      <p:ext uri="{BB962C8B-B14F-4D97-AF65-F5344CB8AC3E}">
        <p14:creationId xmlns:p14="http://schemas.microsoft.com/office/powerpoint/2010/main" val="158117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Stand In the Holy Place</a:t>
            </a:r>
          </a:p>
        </p:txBody>
      </p:sp>
      <p:sp>
        <p:nvSpPr>
          <p:cNvPr id="7" name="Rectangle 6"/>
          <p:cNvSpPr/>
          <p:nvPr/>
        </p:nvSpPr>
        <p:spPr>
          <a:xfrm>
            <a:off x="3232727" y="879963"/>
            <a:ext cx="5652655" cy="400110"/>
          </a:xfrm>
          <a:prstGeom prst="rect">
            <a:avLst/>
          </a:prstGeom>
        </p:spPr>
        <p:txBody>
          <a:bodyPr wrap="square">
            <a:spAutoFit/>
          </a:bodyPr>
          <a:lstStyle/>
          <a:p>
            <a:pPr fontAlgn="base"/>
            <a:r>
              <a:rPr lang="en-US" sz="2000" dirty="0">
                <a:solidFill>
                  <a:schemeClr val="bg1"/>
                </a:solidFill>
              </a:rPr>
              <a:t> Matthew 24:15--Joseph Smith—Matthew 1:12</a:t>
            </a: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 name="Rectangle 45"/>
          <p:cNvSpPr/>
          <p:nvPr/>
        </p:nvSpPr>
        <p:spPr>
          <a:xfrm>
            <a:off x="4110183" y="1720518"/>
            <a:ext cx="3731491" cy="1754326"/>
          </a:xfrm>
          <a:prstGeom prst="rect">
            <a:avLst/>
          </a:prstGeom>
        </p:spPr>
        <p:txBody>
          <a:bodyPr wrap="square">
            <a:spAutoFit/>
          </a:bodyPr>
          <a:lstStyle/>
          <a:p>
            <a:r>
              <a:rPr lang="en-US" dirty="0">
                <a:solidFill>
                  <a:schemeClr val="bg1"/>
                </a:solidFill>
              </a:rPr>
              <a:t>“…the counsel that the saints should then ‘stand in the holy place’ meant that they should assemble together where they could receive prophetic guidance that would preserve them from the desolations of the day.” (</a:t>
            </a:r>
            <a:r>
              <a:rPr lang="en-US" i="1" dirty="0">
                <a:solidFill>
                  <a:schemeClr val="bg1"/>
                </a:solidFill>
              </a:rPr>
              <a:t>7)</a:t>
            </a:r>
            <a:endParaRPr lang="en-US" dirty="0">
              <a:solidFill>
                <a:schemeClr val="bg1"/>
              </a:solidFill>
            </a:endParaRPr>
          </a:p>
        </p:txBody>
      </p:sp>
      <p:sp>
        <p:nvSpPr>
          <p:cNvPr id="47" name="Rectangle 46"/>
          <p:cNvSpPr/>
          <p:nvPr/>
        </p:nvSpPr>
        <p:spPr>
          <a:xfrm>
            <a:off x="286327" y="5103674"/>
            <a:ext cx="5532583" cy="1477328"/>
          </a:xfrm>
          <a:prstGeom prst="rect">
            <a:avLst/>
          </a:prstGeom>
        </p:spPr>
        <p:txBody>
          <a:bodyPr wrap="square">
            <a:spAutoFit/>
          </a:bodyPr>
          <a:lstStyle/>
          <a:p>
            <a:r>
              <a:rPr lang="en-US" dirty="0">
                <a:solidFill>
                  <a:schemeClr val="bg1"/>
                </a:solidFill>
              </a:rPr>
              <a:t>“…holy places consist of our temples, our chapels, our homes, and stakes of Zion, which are, as the Lord declares, ‘for a defense, and for a refuge from the storm, and from wrath when it shall be poured out without mixture upon the whole earth’.” (8)</a:t>
            </a:r>
          </a:p>
        </p:txBody>
      </p:sp>
      <p:pic>
        <p:nvPicPr>
          <p:cNvPr id="12" name="Picture 11" descr="stand in holy places boy.jpg"/>
          <p:cNvPicPr>
            <a:picLocks noChangeAspect="1"/>
          </p:cNvPicPr>
          <p:nvPr/>
        </p:nvPicPr>
        <p:blipFill>
          <a:blip r:embed="rId3" cstate="print"/>
          <a:stretch>
            <a:fillRect/>
          </a:stretch>
        </p:blipFill>
        <p:spPr>
          <a:xfrm>
            <a:off x="2040867" y="1372348"/>
            <a:ext cx="1755648" cy="3669957"/>
          </a:xfrm>
          <a:prstGeom prst="rect">
            <a:avLst/>
          </a:prstGeom>
        </p:spPr>
      </p:pic>
      <p:pic>
        <p:nvPicPr>
          <p:cNvPr id="14" name="Picture 13" descr="Stand in holy places girl.jpg"/>
          <p:cNvPicPr>
            <a:picLocks noChangeAspect="1"/>
          </p:cNvPicPr>
          <p:nvPr/>
        </p:nvPicPr>
        <p:blipFill>
          <a:blip r:embed="rId4" cstate="print"/>
          <a:stretch>
            <a:fillRect/>
          </a:stretch>
        </p:blipFill>
        <p:spPr>
          <a:xfrm>
            <a:off x="7966643" y="1420914"/>
            <a:ext cx="1749552" cy="3743517"/>
          </a:xfrm>
          <a:prstGeom prst="rect">
            <a:avLst/>
          </a:prstGeom>
        </p:spPr>
      </p:pic>
      <p:sp>
        <p:nvSpPr>
          <p:cNvPr id="15" name="TextBox 14"/>
          <p:cNvSpPr txBox="1"/>
          <p:nvPr/>
        </p:nvSpPr>
        <p:spPr>
          <a:xfrm>
            <a:off x="6816436" y="5190836"/>
            <a:ext cx="5070764" cy="1477328"/>
          </a:xfrm>
          <a:prstGeom prst="rect">
            <a:avLst/>
          </a:prstGeom>
          <a:noFill/>
        </p:spPr>
        <p:txBody>
          <a:bodyPr wrap="square" rtlCol="0">
            <a:spAutoFit/>
          </a:bodyPr>
          <a:lstStyle/>
          <a:p>
            <a:r>
              <a:rPr lang="en-US" i="1" dirty="0">
                <a:solidFill>
                  <a:srgbClr val="FFFF00"/>
                </a:solidFill>
              </a:rPr>
              <a:t>And that the gathering together upon the land of Zion, and upon her stakes, may be for a defense, and for a refuge from the storm, and from wrath when it shall be poured out without mixture upon the whole earth. D&amp;C 115:6</a:t>
            </a:r>
          </a:p>
        </p:txBody>
      </p:sp>
    </p:spTree>
    <p:extLst>
      <p:ext uri="{BB962C8B-B14F-4D97-AF65-F5344CB8AC3E}">
        <p14:creationId xmlns:p14="http://schemas.microsoft.com/office/powerpoint/2010/main" val="392505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The Second Coming</a:t>
            </a:r>
          </a:p>
        </p:txBody>
      </p:sp>
      <p:sp>
        <p:nvSpPr>
          <p:cNvPr id="7" name="Rectangle 6"/>
          <p:cNvSpPr/>
          <p:nvPr/>
        </p:nvSpPr>
        <p:spPr>
          <a:xfrm>
            <a:off x="3685307" y="833781"/>
            <a:ext cx="4738255" cy="400110"/>
          </a:xfrm>
          <a:prstGeom prst="rect">
            <a:avLst/>
          </a:prstGeom>
        </p:spPr>
        <p:txBody>
          <a:bodyPr wrap="square">
            <a:spAutoFit/>
          </a:bodyPr>
          <a:lstStyle/>
          <a:p>
            <a:pPr algn="ctr"/>
            <a:r>
              <a:rPr lang="en-US" sz="2000" dirty="0">
                <a:solidFill>
                  <a:schemeClr val="bg1"/>
                </a:solidFill>
              </a:rPr>
              <a:t>Joseph Smith—Matthew 1:21-24</a:t>
            </a: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 name="Rectangle 46"/>
          <p:cNvSpPr/>
          <p:nvPr/>
        </p:nvSpPr>
        <p:spPr>
          <a:xfrm>
            <a:off x="323270" y="1203189"/>
            <a:ext cx="8469747" cy="523220"/>
          </a:xfrm>
          <a:prstGeom prst="rect">
            <a:avLst/>
          </a:prstGeom>
        </p:spPr>
        <p:txBody>
          <a:bodyPr wrap="square">
            <a:spAutoFit/>
          </a:bodyPr>
          <a:lstStyle/>
          <a:p>
            <a:r>
              <a:rPr lang="en-US" sz="2800" dirty="0">
                <a:solidFill>
                  <a:srgbClr val="FFFF00"/>
                </a:solidFill>
              </a:rPr>
              <a:t>How will the Savior appear at His Second Coming?</a:t>
            </a:r>
          </a:p>
        </p:txBody>
      </p:sp>
      <p:sp>
        <p:nvSpPr>
          <p:cNvPr id="48" name="Rectangle 47"/>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sp>
        <p:nvSpPr>
          <p:cNvPr id="12" name="Rectangle 11"/>
          <p:cNvSpPr/>
          <p:nvPr/>
        </p:nvSpPr>
        <p:spPr>
          <a:xfrm>
            <a:off x="189234" y="3429061"/>
            <a:ext cx="2267638" cy="2246769"/>
          </a:xfrm>
          <a:prstGeom prst="rect">
            <a:avLst/>
          </a:prstGeom>
        </p:spPr>
        <p:txBody>
          <a:bodyPr wrap="square">
            <a:spAutoFit/>
          </a:bodyPr>
          <a:lstStyle/>
          <a:p>
            <a:pPr algn="ctr"/>
            <a:r>
              <a:rPr lang="en-US" sz="2800" dirty="0">
                <a:solidFill>
                  <a:srgbClr val="FFFF00"/>
                </a:solidFill>
              </a:rPr>
              <a:t>How can knowing this help the elect avoid being deceived?</a:t>
            </a:r>
          </a:p>
        </p:txBody>
      </p:sp>
      <p:pic>
        <p:nvPicPr>
          <p:cNvPr id="14" name="Picture 2" descr="http://www.uni.edu/becker/anImated%20question%20mark%2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8419" y="293132"/>
            <a:ext cx="1762125" cy="29908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9033164" y="4029424"/>
            <a:ext cx="2787405" cy="1815882"/>
          </a:xfrm>
          <a:prstGeom prst="rect">
            <a:avLst/>
          </a:prstGeom>
        </p:spPr>
        <p:txBody>
          <a:bodyPr wrap="square">
            <a:spAutoFit/>
          </a:bodyPr>
          <a:lstStyle/>
          <a:p>
            <a:pPr algn="ctr" fontAlgn="base"/>
            <a:r>
              <a:rPr lang="en-US" sz="2800" dirty="0">
                <a:solidFill>
                  <a:srgbClr val="FFFF00"/>
                </a:solidFill>
              </a:rPr>
              <a:t>What difficulties will people face before the Second Coming?</a:t>
            </a:r>
          </a:p>
        </p:txBody>
      </p:sp>
      <p:pic>
        <p:nvPicPr>
          <p:cNvPr id="41986" name="Picture 2" descr="http://fc07.deviantart.net/fs71/f/2010/034/8/0/Sea_of_Clouds___IV_by_MattTheSamurai.gif"/>
          <p:cNvPicPr>
            <a:picLocks noChangeAspect="1" noChangeArrowheads="1" noCrop="1"/>
          </p:cNvPicPr>
          <p:nvPr/>
        </p:nvPicPr>
        <p:blipFill>
          <a:blip r:embed="rId4" cstate="print">
            <a:duotone>
              <a:prstClr val="black"/>
              <a:srgbClr val="0070C0">
                <a:tint val="45000"/>
                <a:satMod val="400000"/>
              </a:srgbClr>
            </a:duotone>
          </a:blip>
          <a:srcRect/>
          <a:stretch>
            <a:fillRect/>
          </a:stretch>
        </p:blipFill>
        <p:spPr bwMode="auto">
          <a:xfrm>
            <a:off x="2761673" y="1932562"/>
            <a:ext cx="6022109" cy="4274273"/>
          </a:xfrm>
          <a:prstGeom prst="rect">
            <a:avLst/>
          </a:prstGeom>
          <a:noFill/>
        </p:spPr>
      </p:pic>
      <p:grpSp>
        <p:nvGrpSpPr>
          <p:cNvPr id="16" name="Group 15"/>
          <p:cNvGrpSpPr/>
          <p:nvPr/>
        </p:nvGrpSpPr>
        <p:grpSpPr>
          <a:xfrm>
            <a:off x="3737006" y="2546617"/>
            <a:ext cx="3947649" cy="2768911"/>
            <a:chOff x="384206" y="4158361"/>
            <a:chExt cx="3289208" cy="2390250"/>
          </a:xfrm>
        </p:grpSpPr>
        <p:grpSp>
          <p:nvGrpSpPr>
            <p:cNvPr id="17" name="Group 17"/>
            <p:cNvGrpSpPr/>
            <p:nvPr/>
          </p:nvGrpSpPr>
          <p:grpSpPr>
            <a:xfrm>
              <a:off x="384206" y="4158361"/>
              <a:ext cx="3289208" cy="2390250"/>
              <a:chOff x="609599" y="833642"/>
              <a:chExt cx="7941747" cy="5771225"/>
            </a:xfrm>
          </p:grpSpPr>
          <p:grpSp>
            <p:nvGrpSpPr>
              <p:cNvPr id="19" name="Group 14"/>
              <p:cNvGrpSpPr/>
              <p:nvPr/>
            </p:nvGrpSpPr>
            <p:grpSpPr>
              <a:xfrm rot="10800000">
                <a:off x="7696200" y="5257800"/>
                <a:ext cx="621450" cy="1347067"/>
                <a:chOff x="7010400" y="381000"/>
                <a:chExt cx="762000" cy="2033666"/>
              </a:xfrm>
            </p:grpSpPr>
            <p:sp>
              <p:nvSpPr>
                <p:cNvPr id="32"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10400" y="381000"/>
                  <a:ext cx="762000" cy="1219200"/>
                </a:xfrm>
                <a:prstGeom prst="ellipse">
                  <a:avLst/>
                </a:prstGeom>
                <a:solidFill>
                  <a:srgbClr val="D1B2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1"/>
              <p:cNvGrpSpPr/>
              <p:nvPr/>
            </p:nvGrpSpPr>
            <p:grpSpPr>
              <a:xfrm rot="10800000">
                <a:off x="939238" y="4923502"/>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rgbClr val="D1B2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3"/>
              <p:cNvSpPr/>
              <p:nvPr/>
            </p:nvSpPr>
            <p:spPr>
              <a:xfrm>
                <a:off x="7315200" y="1981200"/>
                <a:ext cx="1236146" cy="3840519"/>
              </a:xfrm>
              <a:prstGeom prst="can">
                <a:avLst/>
              </a:prstGeom>
              <a:solidFill>
                <a:srgbClr val="D1B2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1"/>
              <p:cNvSpPr/>
              <p:nvPr/>
            </p:nvSpPr>
            <p:spPr>
              <a:xfrm>
                <a:off x="609599" y="1643059"/>
                <a:ext cx="1236146" cy="3840519"/>
              </a:xfrm>
              <a:prstGeom prst="can">
                <a:avLst/>
              </a:prstGeom>
              <a:solidFill>
                <a:srgbClr val="D1B2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899460" y="833642"/>
                <a:ext cx="621450" cy="986197"/>
                <a:chOff x="7031201" y="834275"/>
                <a:chExt cx="762000" cy="1488861"/>
              </a:xfrm>
            </p:grpSpPr>
            <p:sp>
              <p:nvSpPr>
                <p:cNvPr id="28" name="Rounded Rectangle 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5"/>
                <p:cNvSpPr/>
                <p:nvPr/>
              </p:nvSpPr>
              <p:spPr>
                <a:xfrm>
                  <a:off x="7031201" y="834275"/>
                  <a:ext cx="762000" cy="1219200"/>
                </a:xfrm>
                <a:prstGeom prst="ellipse">
                  <a:avLst/>
                </a:prstGeom>
                <a:solidFill>
                  <a:srgbClr val="D1B2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646520" y="1148254"/>
                <a:ext cx="621450" cy="1017899"/>
                <a:chOff x="7087348" y="824753"/>
                <a:chExt cx="762000" cy="1536722"/>
              </a:xfrm>
            </p:grpSpPr>
            <p:sp>
              <p:nvSpPr>
                <p:cNvPr id="26"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87348" y="824753"/>
                  <a:ext cx="762000" cy="1219200"/>
                </a:xfrm>
                <a:prstGeom prst="ellipse">
                  <a:avLst/>
                </a:prstGeom>
                <a:solidFill>
                  <a:srgbClr val="D1B2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894841" y="4670961"/>
              <a:ext cx="2263127" cy="1583910"/>
            </a:xfrm>
            <a:prstGeom prst="rect">
              <a:avLst/>
            </a:prstGeom>
          </p:spPr>
          <p:txBody>
            <a:bodyPr wrap="square">
              <a:spAutoFit/>
            </a:bodyPr>
            <a:lstStyle/>
            <a:p>
              <a:pPr algn="ctr"/>
              <a:r>
                <a:rPr lang="en-US" b="1" dirty="0"/>
                <a:t>Before the Second Coming of Jesus Christ, the Lord’s elect will be gathered and the gospel will be preached in all the world</a:t>
              </a:r>
              <a:endParaRPr lang="en-US" dirty="0"/>
            </a:p>
          </p:txBody>
        </p:sp>
      </p:grpSp>
    </p:spTree>
    <p:extLst>
      <p:ext uri="{BB962C8B-B14F-4D97-AF65-F5344CB8AC3E}">
        <p14:creationId xmlns:p14="http://schemas.microsoft.com/office/powerpoint/2010/main" val="16370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9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grpSp>
        <p:nvGrpSpPr>
          <p:cNvPr id="2" name="Group 4"/>
          <p:cNvGrpSpPr/>
          <p:nvPr/>
        </p:nvGrpSpPr>
        <p:grpSpPr>
          <a:xfrm>
            <a:off x="1043708" y="173183"/>
            <a:ext cx="10588996" cy="6071467"/>
            <a:chOff x="609599" y="533400"/>
            <a:chExt cx="7941747" cy="6071467"/>
          </a:xfrm>
        </p:grpSpPr>
        <p:grpSp>
          <p:nvGrpSpPr>
            <p:cNvPr id="4" name="Group 21"/>
            <p:cNvGrpSpPr/>
            <p:nvPr/>
          </p:nvGrpSpPr>
          <p:grpSpPr>
            <a:xfrm>
              <a:off x="609599" y="533400"/>
              <a:ext cx="7941747" cy="6071467"/>
              <a:chOff x="609599" y="533400"/>
              <a:chExt cx="7941747" cy="6071467"/>
            </a:xfrm>
          </p:grpSpPr>
          <p:grpSp>
            <p:nvGrpSpPr>
              <p:cNvPr id="5" name="Group 14"/>
              <p:cNvGrpSpPr/>
              <p:nvPr/>
            </p:nvGrpSpPr>
            <p:grpSpPr>
              <a:xfrm rot="10800000">
                <a:off x="7696200" y="5257800"/>
                <a:ext cx="621450" cy="1347067"/>
                <a:chOff x="7010400" y="381000"/>
                <a:chExt cx="762000" cy="2033666"/>
              </a:xfrm>
            </p:grpSpPr>
            <p:sp>
              <p:nvSpPr>
                <p:cNvPr id="21" name="Rounded Rectangle 2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81000"/>
                  <a:ext cx="762000" cy="1219200"/>
                </a:xfrm>
                <a:prstGeom prst="ellipse">
                  <a:avLst/>
                </a:prstGeom>
                <a:solidFill>
                  <a:srgbClr val="D1B2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1"/>
              <p:cNvGrpSpPr/>
              <p:nvPr/>
            </p:nvGrpSpPr>
            <p:grpSpPr>
              <a:xfrm rot="10800000">
                <a:off x="939238" y="4923502"/>
                <a:ext cx="621450" cy="1347067"/>
                <a:chOff x="7010400" y="381000"/>
                <a:chExt cx="762000" cy="2033666"/>
              </a:xfrm>
            </p:grpSpPr>
            <p:sp>
              <p:nvSpPr>
                <p:cNvPr id="19" name="Rounded Rectangle 1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3"/>
                <p:cNvSpPr/>
                <p:nvPr/>
              </p:nvSpPr>
              <p:spPr>
                <a:xfrm>
                  <a:off x="7010400" y="381000"/>
                  <a:ext cx="762000" cy="1219200"/>
                </a:xfrm>
                <a:prstGeom prst="ellipse">
                  <a:avLst/>
                </a:prstGeom>
                <a:solidFill>
                  <a:srgbClr val="D1B2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Wave 2"/>
              <p:cNvSpPr/>
              <p:nvPr/>
            </p:nvSpPr>
            <p:spPr>
              <a:xfrm>
                <a:off x="775855" y="1884216"/>
                <a:ext cx="7426037" cy="3888578"/>
              </a:xfrm>
              <a:prstGeom prst="wave">
                <a:avLst>
                  <a:gd name="adj1" fmla="val 9800"/>
                  <a:gd name="adj2" fmla="val 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7315200" y="1981200"/>
                <a:ext cx="1236146" cy="3840519"/>
              </a:xfrm>
              <a:prstGeom prst="can">
                <a:avLst/>
              </a:prstGeom>
              <a:solidFill>
                <a:srgbClr val="D1B2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
              <p:cNvSpPr/>
              <p:nvPr/>
            </p:nvSpPr>
            <p:spPr>
              <a:xfrm>
                <a:off x="609599" y="1643059"/>
                <a:ext cx="1236146" cy="3840519"/>
              </a:xfrm>
              <a:prstGeom prst="can">
                <a:avLst/>
              </a:prstGeom>
              <a:solidFill>
                <a:srgbClr val="D1B2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82496" y="533400"/>
                <a:ext cx="621450" cy="1347067"/>
                <a:chOff x="7010400" y="381000"/>
                <a:chExt cx="762000" cy="2033666"/>
              </a:xfrm>
            </p:grpSpPr>
            <p:sp>
              <p:nvSpPr>
                <p:cNvPr id="17" name="Rounded Rectangle 6"/>
                <p:cNvSpPr/>
                <p:nvPr/>
              </p:nvSpPr>
              <p:spPr>
                <a:xfrm>
                  <a:off x="7186534" y="1195466"/>
                  <a:ext cx="457200" cy="1219200"/>
                </a:xfrm>
                <a:prstGeom prst="roundRect">
                  <a:avLst/>
                </a:prstGeom>
                <a:solidFill>
                  <a:srgbClr val="D1B2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5"/>
                <p:cNvSpPr/>
                <p:nvPr/>
              </p:nvSpPr>
              <p:spPr>
                <a:xfrm>
                  <a:off x="7010400" y="381000"/>
                  <a:ext cx="762000" cy="1219200"/>
                </a:xfrm>
                <a:prstGeom prst="ellipse">
                  <a:avLst/>
                </a:prstGeom>
                <a:solidFill>
                  <a:srgbClr val="D1B2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583765" y="854319"/>
                <a:ext cx="621450" cy="1347067"/>
                <a:chOff x="7010400" y="381000"/>
                <a:chExt cx="762000" cy="2033666"/>
              </a:xfrm>
            </p:grpSpPr>
            <p:sp>
              <p:nvSpPr>
                <p:cNvPr id="15" name="Rounded Rectangle 9"/>
                <p:cNvSpPr/>
                <p:nvPr/>
              </p:nvSpPr>
              <p:spPr>
                <a:xfrm>
                  <a:off x="7186534" y="1195466"/>
                  <a:ext cx="457200" cy="1219200"/>
                </a:xfrm>
                <a:prstGeom prst="roundRect">
                  <a:avLst/>
                </a:prstGeom>
                <a:solidFill>
                  <a:srgbClr val="D1B2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0"/>
                <p:cNvSpPr/>
                <p:nvPr/>
              </p:nvSpPr>
              <p:spPr>
                <a:xfrm>
                  <a:off x="7010400" y="381000"/>
                  <a:ext cx="762000" cy="1219200"/>
                </a:xfrm>
                <a:prstGeom prst="ellipse">
                  <a:avLst/>
                </a:prstGeom>
                <a:solidFill>
                  <a:srgbClr val="D1B2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TextBox 6"/>
            <p:cNvSpPr txBox="1"/>
            <p:nvPr/>
          </p:nvSpPr>
          <p:spPr>
            <a:xfrm>
              <a:off x="1849468" y="2780637"/>
              <a:ext cx="5181600" cy="1938992"/>
            </a:xfrm>
            <a:prstGeom prst="rect">
              <a:avLst/>
            </a:prstGeom>
            <a:noFill/>
          </p:spPr>
          <p:txBody>
            <a:bodyPr wrap="square" rtlCol="0">
              <a:spAutoFit/>
            </a:bodyPr>
            <a:lstStyle/>
            <a:p>
              <a:pPr algn="ctr"/>
              <a:r>
                <a:rPr lang="en-US" sz="6000" b="1" dirty="0">
                  <a:latin typeface="Papyrus" pitchFamily="66" charset="0"/>
                </a:rPr>
                <a:t>Signs of the Second Coming</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406400" y="304800"/>
            <a:ext cx="4267200" cy="2246769"/>
          </a:xfrm>
          <a:prstGeom prst="rect">
            <a:avLst/>
          </a:prstGeom>
          <a:noFill/>
        </p:spPr>
        <p:txBody>
          <a:bodyPr wrap="square" rtlCol="0">
            <a:spAutoFit/>
          </a:bodyPr>
          <a:lstStyle/>
          <a:p>
            <a:r>
              <a:rPr lang="en-US" sz="2800" dirty="0">
                <a:solidFill>
                  <a:schemeClr val="bg1"/>
                </a:solidFill>
              </a:rPr>
              <a:t>JS- M 1:22</a:t>
            </a:r>
          </a:p>
          <a:p>
            <a:endParaRPr lang="en-US" sz="2800" dirty="0">
              <a:solidFill>
                <a:schemeClr val="bg1"/>
              </a:solidFill>
            </a:endParaRPr>
          </a:p>
          <a:p>
            <a:r>
              <a:rPr lang="en-US" sz="2800" dirty="0">
                <a:solidFill>
                  <a:schemeClr val="bg1"/>
                </a:solidFill>
              </a:rPr>
              <a:t>False Christs and prophets will do miracles to deceive the elects.</a:t>
            </a:r>
          </a:p>
        </p:txBody>
      </p:sp>
      <p:grpSp>
        <p:nvGrpSpPr>
          <p:cNvPr id="2" name="Group 78"/>
          <p:cNvGrpSpPr/>
          <p:nvPr/>
        </p:nvGrpSpPr>
        <p:grpSpPr>
          <a:xfrm>
            <a:off x="4572001" y="381000"/>
            <a:ext cx="2042004" cy="3133165"/>
            <a:chOff x="3429000" y="381000"/>
            <a:chExt cx="1531503" cy="3133165"/>
          </a:xfrm>
        </p:grpSpPr>
        <p:grpSp>
          <p:nvGrpSpPr>
            <p:cNvPr id="3" name="Group 18"/>
            <p:cNvGrpSpPr/>
            <p:nvPr/>
          </p:nvGrpSpPr>
          <p:grpSpPr>
            <a:xfrm rot="10397186">
              <a:off x="4308238" y="1364961"/>
              <a:ext cx="537516" cy="1797689"/>
              <a:chOff x="5562600" y="1981200"/>
              <a:chExt cx="928816" cy="2980038"/>
            </a:xfrm>
          </p:grpSpPr>
          <p:sp>
            <p:nvSpPr>
              <p:cNvPr id="59" name="Moon 19"/>
              <p:cNvSpPr/>
              <p:nvPr/>
            </p:nvSpPr>
            <p:spPr>
              <a:xfrm>
                <a:off x="5562600" y="1981200"/>
                <a:ext cx="838200" cy="2971800"/>
              </a:xfrm>
              <a:prstGeom prst="moon">
                <a:avLst>
                  <a:gd name="adj" fmla="val 87500"/>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20"/>
              <p:cNvSpPr/>
              <p:nvPr/>
            </p:nvSpPr>
            <p:spPr>
              <a:xfrm>
                <a:off x="5758249" y="2131541"/>
                <a:ext cx="718751" cy="2714368"/>
              </a:xfrm>
              <a:prstGeom prst="moon">
                <a:avLst>
                  <a:gd name="adj" fmla="val 87500"/>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21"/>
              <p:cNvSpPr/>
              <p:nvPr/>
            </p:nvSpPr>
            <p:spPr>
              <a:xfrm>
                <a:off x="6044513" y="2005914"/>
                <a:ext cx="446903" cy="2955324"/>
              </a:xfrm>
              <a:prstGeom prst="moon">
                <a:avLst>
                  <a:gd name="adj" fmla="val 87500"/>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7"/>
            <p:cNvGrpSpPr/>
            <p:nvPr/>
          </p:nvGrpSpPr>
          <p:grpSpPr>
            <a:xfrm rot="1059292">
              <a:off x="4130134" y="1327753"/>
              <a:ext cx="821668" cy="708821"/>
              <a:chOff x="5945190" y="2287093"/>
              <a:chExt cx="1419825" cy="1175016"/>
            </a:xfrm>
          </p:grpSpPr>
          <p:sp>
            <p:nvSpPr>
              <p:cNvPr id="56" name="Trapezoid 55"/>
              <p:cNvSpPr/>
              <p:nvPr/>
            </p:nvSpPr>
            <p:spPr>
              <a:xfrm rot="14692638">
                <a:off x="6497333" y="2376761"/>
                <a:ext cx="518984" cy="1216381"/>
              </a:xfrm>
              <a:prstGeom prst="trapezoid">
                <a:avLst>
                  <a:gd name="adj" fmla="val 15645"/>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3264071">
                <a:off x="5548182" y="2684101"/>
                <a:ext cx="1175016" cy="381000"/>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0771363">
                <a:off x="6324600" y="2895600"/>
                <a:ext cx="521043" cy="3048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4884226" y="1490367"/>
              <a:ext cx="76277" cy="16647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37684" y="2363743"/>
              <a:ext cx="854543" cy="873376"/>
            </a:xfrm>
            <a:prstGeom prst="ellipse">
              <a:avLst/>
            </a:prstGeom>
            <a:solidFill>
              <a:srgbClr val="99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5"/>
            <p:cNvSpPr/>
            <p:nvPr/>
          </p:nvSpPr>
          <p:spPr>
            <a:xfrm rot="10800000">
              <a:off x="3606583" y="985971"/>
              <a:ext cx="1058346" cy="597573"/>
            </a:xfrm>
            <a:prstGeom prst="trapezoid">
              <a:avLst>
                <a:gd name="adj" fmla="val 52443"/>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7"/>
            <p:cNvGrpSpPr/>
            <p:nvPr/>
          </p:nvGrpSpPr>
          <p:grpSpPr>
            <a:xfrm rot="649607">
              <a:off x="3429000" y="1306499"/>
              <a:ext cx="537516" cy="1797689"/>
              <a:chOff x="5562600" y="1981200"/>
              <a:chExt cx="928816" cy="2980038"/>
            </a:xfrm>
          </p:grpSpPr>
          <p:sp>
            <p:nvSpPr>
              <p:cNvPr id="53" name="Moon 14"/>
              <p:cNvSpPr/>
              <p:nvPr/>
            </p:nvSpPr>
            <p:spPr>
              <a:xfrm>
                <a:off x="5562600" y="1981200"/>
                <a:ext cx="838200" cy="2971800"/>
              </a:xfrm>
              <a:prstGeom prst="moon">
                <a:avLst>
                  <a:gd name="adj" fmla="val 87500"/>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15"/>
              <p:cNvSpPr/>
              <p:nvPr/>
            </p:nvSpPr>
            <p:spPr>
              <a:xfrm>
                <a:off x="5758249" y="2131541"/>
                <a:ext cx="718751" cy="2714368"/>
              </a:xfrm>
              <a:prstGeom prst="moon">
                <a:avLst>
                  <a:gd name="adj" fmla="val 87500"/>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16"/>
              <p:cNvSpPr/>
              <p:nvPr/>
            </p:nvSpPr>
            <p:spPr>
              <a:xfrm>
                <a:off x="6044513" y="2005914"/>
                <a:ext cx="446903" cy="2955324"/>
              </a:xfrm>
              <a:prstGeom prst="moon">
                <a:avLst>
                  <a:gd name="adj" fmla="val 87500"/>
                </a:avLst>
              </a:prstGeom>
              <a:solidFill>
                <a:srgbClr val="99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rapezoid 8"/>
            <p:cNvSpPr/>
            <p:nvPr/>
          </p:nvSpPr>
          <p:spPr>
            <a:xfrm rot="621756">
              <a:off x="3781782" y="2547612"/>
              <a:ext cx="345631" cy="806289"/>
            </a:xfrm>
            <a:prstGeom prst="trapezoid">
              <a:avLst>
                <a:gd name="adj" fmla="val 22021"/>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1293396">
              <a:off x="4124227" y="2562054"/>
              <a:ext cx="345631" cy="806289"/>
            </a:xfrm>
            <a:prstGeom prst="trapezoid">
              <a:avLst>
                <a:gd name="adj" fmla="val 22021"/>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869978" y="2271809"/>
              <a:ext cx="529173" cy="367737"/>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825880" y="1352466"/>
              <a:ext cx="609026" cy="1026185"/>
            </a:xfrm>
            <a:prstGeom prst="trapezoid">
              <a:avLst>
                <a:gd name="adj" fmla="val 15645"/>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6"/>
            <p:cNvSpPr/>
            <p:nvPr/>
          </p:nvSpPr>
          <p:spPr>
            <a:xfrm>
              <a:off x="4016573" y="1328862"/>
              <a:ext cx="219297" cy="6845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900965" y="2425861"/>
              <a:ext cx="226448" cy="36525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160785" y="2510341"/>
              <a:ext cx="226448" cy="36525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4"/>
            <p:cNvSpPr/>
            <p:nvPr/>
          </p:nvSpPr>
          <p:spPr>
            <a:xfrm>
              <a:off x="3812770" y="493998"/>
              <a:ext cx="617369" cy="8733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619640" y="1674237"/>
              <a:ext cx="319411" cy="2298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6"/>
            <p:cNvGrpSpPr/>
            <p:nvPr/>
          </p:nvGrpSpPr>
          <p:grpSpPr>
            <a:xfrm rot="878575">
              <a:off x="3942583" y="1449214"/>
              <a:ext cx="821668" cy="708821"/>
              <a:chOff x="5945190" y="2287093"/>
              <a:chExt cx="1419825" cy="1175016"/>
            </a:xfrm>
          </p:grpSpPr>
          <p:sp>
            <p:nvSpPr>
              <p:cNvPr id="31" name="Trapezoid 30"/>
              <p:cNvSpPr/>
              <p:nvPr/>
            </p:nvSpPr>
            <p:spPr>
              <a:xfrm rot="14692638">
                <a:off x="6497333" y="2376761"/>
                <a:ext cx="518984" cy="1216381"/>
              </a:xfrm>
              <a:prstGeom prst="trapezoid">
                <a:avLst>
                  <a:gd name="adj" fmla="val 15645"/>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3264071">
                <a:off x="5548182" y="2684101"/>
                <a:ext cx="1175016" cy="381000"/>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771363">
                <a:off x="6324600" y="2895600"/>
                <a:ext cx="521043" cy="3048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lowchart: Collate 13"/>
            <p:cNvSpPr/>
            <p:nvPr/>
          </p:nvSpPr>
          <p:spPr>
            <a:xfrm rot="5400000">
              <a:off x="3929838" y="1155895"/>
              <a:ext cx="367737" cy="485075"/>
            </a:xfrm>
            <a:prstGeom prst="flowChartCollate">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p:cNvSpPr/>
            <p:nvPr/>
          </p:nvSpPr>
          <p:spPr>
            <a:xfrm>
              <a:off x="3737684" y="3237119"/>
              <a:ext cx="319411" cy="2298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90580" y="3284329"/>
              <a:ext cx="319411" cy="2298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Wave 27"/>
            <p:cNvSpPr/>
            <p:nvPr/>
          </p:nvSpPr>
          <p:spPr>
            <a:xfrm>
              <a:off x="3847333" y="1075421"/>
              <a:ext cx="523214" cy="53421"/>
            </a:xfrm>
            <a:prstGeom prst="wave">
              <a:avLst>
                <a:gd name="adj1" fmla="val 20000"/>
                <a:gd name="adj2" fmla="val -1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Wave 28"/>
            <p:cNvSpPr/>
            <p:nvPr/>
          </p:nvSpPr>
          <p:spPr>
            <a:xfrm rot="19209344">
              <a:off x="3689411" y="448850"/>
              <a:ext cx="581624" cy="349636"/>
            </a:xfrm>
            <a:prstGeom prst="wave">
              <a:avLst>
                <a:gd name="adj1" fmla="val 20000"/>
                <a:gd name="adj2" fmla="val -1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Wave 29"/>
            <p:cNvSpPr/>
            <p:nvPr/>
          </p:nvSpPr>
          <p:spPr>
            <a:xfrm rot="3083109">
              <a:off x="3994564" y="516431"/>
              <a:ext cx="606280" cy="335417"/>
            </a:xfrm>
            <a:prstGeom prst="wave">
              <a:avLst>
                <a:gd name="adj1" fmla="val 20000"/>
                <a:gd name="adj2" fmla="val -1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61"/>
          <p:cNvSpPr/>
          <p:nvPr/>
        </p:nvSpPr>
        <p:spPr>
          <a:xfrm>
            <a:off x="7112000" y="4114800"/>
            <a:ext cx="4267200" cy="1815882"/>
          </a:xfrm>
          <a:prstGeom prst="rect">
            <a:avLst/>
          </a:prstGeom>
        </p:spPr>
        <p:txBody>
          <a:bodyPr wrap="square">
            <a:spAutoFit/>
          </a:bodyPr>
          <a:lstStyle/>
          <a:p>
            <a:r>
              <a:rPr lang="en-US" sz="2800" dirty="0">
                <a:solidFill>
                  <a:schemeClr val="bg1"/>
                </a:solidFill>
              </a:rPr>
              <a:t>JS-M1:23, 28</a:t>
            </a:r>
          </a:p>
          <a:p>
            <a:endParaRPr lang="en-US" sz="2800" dirty="0">
              <a:solidFill>
                <a:schemeClr val="bg1"/>
              </a:solidFill>
            </a:endParaRPr>
          </a:p>
          <a:p>
            <a:r>
              <a:rPr lang="en-US" sz="2800" dirty="0">
                <a:solidFill>
                  <a:schemeClr val="bg1"/>
                </a:solidFill>
              </a:rPr>
              <a:t>There will be wars and rumors of wars. </a:t>
            </a:r>
          </a:p>
        </p:txBody>
      </p:sp>
      <p:grpSp>
        <p:nvGrpSpPr>
          <p:cNvPr id="9" name="Group 62"/>
          <p:cNvGrpSpPr/>
          <p:nvPr/>
        </p:nvGrpSpPr>
        <p:grpSpPr>
          <a:xfrm>
            <a:off x="2743201" y="4419601"/>
            <a:ext cx="4034892" cy="2057059"/>
            <a:chOff x="1295400" y="2591141"/>
            <a:chExt cx="4873719" cy="3312944"/>
          </a:xfrm>
        </p:grpSpPr>
        <p:sp>
          <p:nvSpPr>
            <p:cNvPr id="64" name="Donut 63"/>
            <p:cNvSpPr/>
            <p:nvPr/>
          </p:nvSpPr>
          <p:spPr>
            <a:xfrm>
              <a:off x="2514600" y="3124200"/>
              <a:ext cx="2667000" cy="2667000"/>
            </a:xfrm>
            <a:prstGeom prst="donut">
              <a:avLst>
                <a:gd name="adj" fmla="val 1263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ounded Rectangle 64"/>
            <p:cNvSpPr/>
            <p:nvPr/>
          </p:nvSpPr>
          <p:spPr>
            <a:xfrm>
              <a:off x="3793761" y="3352800"/>
              <a:ext cx="152400" cy="2209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5400000" flipH="1">
              <a:off x="3901190" y="3355299"/>
              <a:ext cx="152400" cy="2209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2623725">
              <a:off x="3767607" y="3083901"/>
              <a:ext cx="165191" cy="2667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8023725">
              <a:off x="3791344" y="3115132"/>
              <a:ext cx="165191" cy="2667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581400" y="4114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1"/>
            <p:cNvGrpSpPr/>
            <p:nvPr/>
          </p:nvGrpSpPr>
          <p:grpSpPr>
            <a:xfrm rot="4741942">
              <a:off x="3298190" y="889444"/>
              <a:ext cx="1169232" cy="4572626"/>
              <a:chOff x="5936105" y="1409074"/>
              <a:chExt cx="1169232" cy="4572626"/>
            </a:xfrm>
          </p:grpSpPr>
          <p:sp>
            <p:nvSpPr>
              <p:cNvPr id="74" name="Trapezoid 8"/>
              <p:cNvSpPr/>
              <p:nvPr/>
            </p:nvSpPr>
            <p:spPr>
              <a:xfrm>
                <a:off x="5943600" y="1447800"/>
                <a:ext cx="1143000" cy="373380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lowchart: Delay 74"/>
              <p:cNvSpPr/>
              <p:nvPr/>
            </p:nvSpPr>
            <p:spPr>
              <a:xfrm rot="5400000">
                <a:off x="5949221" y="4825584"/>
                <a:ext cx="1143000" cy="116923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0800000">
                <a:off x="6160955" y="1409074"/>
                <a:ext cx="719530" cy="191123"/>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Oval 70"/>
            <p:cNvSpPr/>
            <p:nvPr/>
          </p:nvSpPr>
          <p:spPr>
            <a:xfrm>
              <a:off x="1295400" y="3505200"/>
              <a:ext cx="4572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1345471">
              <a:off x="1869539" y="3408827"/>
              <a:ext cx="762000" cy="2362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rot="5175517">
              <a:off x="1385355" y="5139884"/>
              <a:ext cx="762000" cy="7664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79"/>
          <p:cNvGrpSpPr/>
          <p:nvPr/>
        </p:nvGrpSpPr>
        <p:grpSpPr>
          <a:xfrm>
            <a:off x="6299200" y="1295401"/>
            <a:ext cx="1016000" cy="681589"/>
            <a:chOff x="7010400" y="1921464"/>
            <a:chExt cx="1600200" cy="1431336"/>
          </a:xfrm>
        </p:grpSpPr>
        <p:sp>
          <p:nvSpPr>
            <p:cNvPr id="34" name="Trapezoid 33"/>
            <p:cNvSpPr/>
            <p:nvPr/>
          </p:nvSpPr>
          <p:spPr>
            <a:xfrm>
              <a:off x="7138416" y="2204484"/>
              <a:ext cx="1344168" cy="1148316"/>
            </a:xfrm>
            <a:prstGeom prst="trapezoid">
              <a:avLst>
                <a:gd name="adj" fmla="val 9242"/>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10400" y="1921464"/>
              <a:ext cx="1600200" cy="79338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16200000">
              <a:off x="7682803" y="2106877"/>
              <a:ext cx="191386" cy="1152144"/>
            </a:xfrm>
            <a:prstGeom prst="moon">
              <a:avLst>
                <a:gd name="adj" fmla="val 71818"/>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138416" y="2013098"/>
              <a:ext cx="1317401" cy="476725"/>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09"/>
          <p:cNvGrpSpPr/>
          <p:nvPr/>
        </p:nvGrpSpPr>
        <p:grpSpPr>
          <a:xfrm>
            <a:off x="6299200" y="533401"/>
            <a:ext cx="914400" cy="1124459"/>
            <a:chOff x="4552034" y="178499"/>
            <a:chExt cx="2405302" cy="3870249"/>
          </a:xfrm>
        </p:grpSpPr>
        <p:sp>
          <p:nvSpPr>
            <p:cNvPr id="39" name="Teardrop 38"/>
            <p:cNvSpPr/>
            <p:nvPr/>
          </p:nvSpPr>
          <p:spPr>
            <a:xfrm rot="3900435">
              <a:off x="4475834" y="2074303"/>
              <a:ext cx="762000" cy="609600"/>
            </a:xfrm>
            <a:prstGeom prst="teardrop">
              <a:avLst>
                <a:gd name="adj" fmla="val 20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ardrop 39"/>
            <p:cNvSpPr/>
            <p:nvPr/>
          </p:nvSpPr>
          <p:spPr>
            <a:xfrm rot="16605203" flipH="1">
              <a:off x="5684513" y="504251"/>
              <a:ext cx="1164058" cy="512553"/>
            </a:xfrm>
            <a:prstGeom prst="teardrop">
              <a:avLst>
                <a:gd name="adj" fmla="val 20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p:nvSpPr>
          <p:spPr>
            <a:xfrm rot="4994797">
              <a:off x="4661233" y="533071"/>
              <a:ext cx="1164058" cy="512553"/>
            </a:xfrm>
            <a:prstGeom prst="teardrop">
              <a:avLst>
                <a:gd name="adj" fmla="val 20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p:nvSpPr>
          <p:spPr>
            <a:xfrm rot="17235799" flipH="1">
              <a:off x="6271536" y="2054490"/>
              <a:ext cx="762000" cy="609600"/>
            </a:xfrm>
            <a:prstGeom prst="teardrop">
              <a:avLst>
                <a:gd name="adj" fmla="val 20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105400" y="1981200"/>
              <a:ext cx="1371600" cy="17526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art 43"/>
            <p:cNvSpPr/>
            <p:nvPr/>
          </p:nvSpPr>
          <p:spPr>
            <a:xfrm rot="17812693">
              <a:off x="4636706" y="2915877"/>
              <a:ext cx="1207856" cy="1057886"/>
            </a:xfrm>
            <a:prstGeom prst="hear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art 44"/>
            <p:cNvSpPr/>
            <p:nvPr/>
          </p:nvSpPr>
          <p:spPr>
            <a:xfrm rot="3297309">
              <a:off x="5697806" y="2779018"/>
              <a:ext cx="1253589" cy="1168395"/>
            </a:xfrm>
            <a:prstGeom prst="hear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562600" y="1981200"/>
              <a:ext cx="381000" cy="4572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art 46"/>
            <p:cNvSpPr/>
            <p:nvPr/>
          </p:nvSpPr>
          <p:spPr>
            <a:xfrm rot="10800000">
              <a:off x="4953000" y="1066800"/>
              <a:ext cx="1600200" cy="1371600"/>
            </a:xfrm>
            <a:prstGeom prst="hear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ie 47"/>
            <p:cNvSpPr/>
            <p:nvPr/>
          </p:nvSpPr>
          <p:spPr>
            <a:xfrm rot="13582693">
              <a:off x="5271767" y="1643468"/>
              <a:ext cx="999772" cy="978949"/>
            </a:xfrm>
            <a:prstGeom prst="pie">
              <a:avLst>
                <a:gd name="adj1" fmla="val 0"/>
                <a:gd name="adj2" fmla="val 446112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Oval 48"/>
            <p:cNvSpPr/>
            <p:nvPr/>
          </p:nvSpPr>
          <p:spPr>
            <a:xfrm>
              <a:off x="5334000" y="1295400"/>
              <a:ext cx="381000" cy="381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410200" y="1447800"/>
              <a:ext cx="2286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791200" y="1295400"/>
              <a:ext cx="381000" cy="381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867400" y="1447800"/>
              <a:ext cx="2286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0 0  L 0 -0.33295  E" pathEditMode="relative" ptsTypes="">
                                      <p:cBhvr>
                                        <p:cTn id="22" dur="2000" fill="hold"/>
                                        <p:tgtEl>
                                          <p:spTgt spid="21"/>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1000"/>
                                        <p:tgtEl>
                                          <p:spTgt spid="62"/>
                                        </p:tgtEl>
                                      </p:cBhvr>
                                    </p:animEffect>
                                    <p:anim calcmode="lin" valueType="num">
                                      <p:cBhvr>
                                        <p:cTn id="28" dur="1000" fill="hold"/>
                                        <p:tgtEl>
                                          <p:spTgt spid="62"/>
                                        </p:tgtEl>
                                        <p:attrNameLst>
                                          <p:attrName>ppt_x</p:attrName>
                                        </p:attrNameLst>
                                      </p:cBhvr>
                                      <p:tavLst>
                                        <p:tav tm="0">
                                          <p:val>
                                            <p:strVal val="#ppt_x"/>
                                          </p:val>
                                        </p:tav>
                                        <p:tav tm="100000">
                                          <p:val>
                                            <p:strVal val="#ppt_x"/>
                                          </p:val>
                                        </p:tav>
                                      </p:tavLst>
                                    </p:anim>
                                    <p:anim calcmode="lin" valueType="num">
                                      <p:cBhvr>
                                        <p:cTn id="29" dur="1000" fill="hold"/>
                                        <p:tgtEl>
                                          <p:spTgt spid="62"/>
                                        </p:tgtEl>
                                        <p:attrNameLst>
                                          <p:attrName>ppt_y</p:attrName>
                                        </p:attrNameLst>
                                      </p:cBhvr>
                                      <p:tavLst>
                                        <p:tav tm="0">
                                          <p:val>
                                            <p:strVal val="#ppt_y-.1"/>
                                          </p:val>
                                        </p:tav>
                                        <p:tav tm="100000">
                                          <p:val>
                                            <p:strVal val="#ppt_y"/>
                                          </p:val>
                                        </p:tav>
                                      </p:tavLst>
                                    </p:anim>
                                  </p:childTnLst>
                                </p:cTn>
                              </p:par>
                              <p:par>
                                <p:cTn id="30" presetID="53"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0" presetClass="path" presetSubtype="0" accel="50000" decel="50000" fill="hold" nodeType="withEffect">
                                  <p:stCondLst>
                                    <p:cond delay="0"/>
                                  </p:stCondLst>
                                  <p:childTnLst>
                                    <p:animMotion origin="layout" path="M 2.77778E-7 -2.77457E-6 C -0.01736 0.00555 -0.03437 0.00532 -0.05243 0.00647 C -0.05573 0.00717 -0.06076 0.00485 -0.06233 0.00878 C -0.06354 0.01202 -0.05694 0.01087 -0.05417 0.01087 C -0.04861 0.01087 -0.04323 0.00948 -0.03767 0.00878 C -0.03281 0.00948 -0.02778 0.01087 -0.02292 0.01087 C -0.01146 0.01087 0.01146 0.00878 0.01146 0.00878 " pathEditMode="relative" ptsTypes="ffffffA">
                                      <p:cBhvr>
                                        <p:cTn id="3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6AD1A-B6F3-4E4B-874D-14408F212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686555"/>
            <a:ext cx="12192000" cy="2554545"/>
          </a:xfrm>
          <a:prstGeom prst="rect">
            <a:avLst/>
          </a:prstGeom>
          <a:noFill/>
        </p:spPr>
        <p:txBody>
          <a:bodyPr wrap="square" rtlCol="0">
            <a:spAutoFit/>
          </a:bodyPr>
          <a:lstStyle/>
          <a:p>
            <a:pPr algn="ctr"/>
            <a:r>
              <a:rPr lang="en-US" sz="6000" dirty="0">
                <a:solidFill>
                  <a:schemeClr val="bg1"/>
                </a:solidFill>
                <a:latin typeface="Franklin Gothic Medium Cond" pitchFamily="34" charset="0"/>
              </a:rPr>
              <a:t>Revealing the Second Coming</a:t>
            </a:r>
          </a:p>
          <a:p>
            <a:pPr algn="ctr"/>
            <a:r>
              <a:rPr lang="en-US" sz="6000" dirty="0">
                <a:solidFill>
                  <a:schemeClr val="bg1"/>
                </a:solidFill>
                <a:latin typeface="Franklin Gothic Medium Cond" pitchFamily="34" charset="0"/>
              </a:rPr>
              <a:t>Joseph Smith—Matthew </a:t>
            </a:r>
          </a:p>
          <a:p>
            <a:pPr algn="ctr"/>
            <a:r>
              <a:rPr lang="en-US" sz="4000" dirty="0">
                <a:solidFill>
                  <a:schemeClr val="bg1"/>
                </a:solidFill>
                <a:latin typeface="Franklin Gothic Medium Cond" pitchFamily="34" charset="0"/>
              </a:rPr>
              <a:t>Matthew 24</a:t>
            </a:r>
          </a:p>
        </p:txBody>
      </p:sp>
      <p:sp>
        <p:nvSpPr>
          <p:cNvPr id="14" name="Rectangle 13"/>
          <p:cNvSpPr/>
          <p:nvPr/>
        </p:nvSpPr>
        <p:spPr>
          <a:xfrm>
            <a:off x="3121890" y="3142780"/>
            <a:ext cx="6096000" cy="646331"/>
          </a:xfrm>
          <a:prstGeom prst="rect">
            <a:avLst/>
          </a:prstGeom>
        </p:spPr>
        <p:txBody>
          <a:bodyPr>
            <a:spAutoFit/>
          </a:bodyPr>
          <a:lstStyle/>
          <a:p>
            <a:r>
              <a:rPr lang="en-US" dirty="0">
                <a:solidFill>
                  <a:schemeClr val="bg1"/>
                </a:solidFill>
              </a:rPr>
              <a:t>Including:</a:t>
            </a:r>
          </a:p>
          <a:p>
            <a:r>
              <a:rPr lang="en-US" dirty="0">
                <a:solidFill>
                  <a:schemeClr val="bg1"/>
                </a:solidFill>
              </a:rPr>
              <a:t>Prophecy of the Destruction of Jerusalem and the temple</a:t>
            </a:r>
          </a:p>
        </p:txBody>
      </p:sp>
      <p:grpSp>
        <p:nvGrpSpPr>
          <p:cNvPr id="46" name="Group 45"/>
          <p:cNvGrpSpPr/>
          <p:nvPr/>
        </p:nvGrpSpPr>
        <p:grpSpPr>
          <a:xfrm>
            <a:off x="7167555" y="2992581"/>
            <a:ext cx="3992882" cy="3111142"/>
            <a:chOff x="2133600" y="252542"/>
            <a:chExt cx="4593383" cy="3579036"/>
          </a:xfrm>
        </p:grpSpPr>
        <p:grpSp>
          <p:nvGrpSpPr>
            <p:cNvPr id="7" name="Group 53"/>
            <p:cNvGrpSpPr/>
            <p:nvPr/>
          </p:nvGrpSpPr>
          <p:grpSpPr>
            <a:xfrm rot="363431">
              <a:off x="4191749" y="252542"/>
              <a:ext cx="2057400" cy="3011575"/>
              <a:chOff x="6477000" y="2667000"/>
              <a:chExt cx="2057400" cy="3011575"/>
            </a:xfrm>
          </p:grpSpPr>
          <p:sp>
            <p:nvSpPr>
              <p:cNvPr id="8" name="Wave 7"/>
              <p:cNvSpPr/>
              <p:nvPr/>
            </p:nvSpPr>
            <p:spPr>
              <a:xfrm rot="17615281">
                <a:off x="6562413" y="3706589"/>
                <a:ext cx="2638111" cy="130586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Wave 8"/>
              <p:cNvSpPr/>
              <p:nvPr/>
            </p:nvSpPr>
            <p:spPr>
              <a:xfrm rot="16200000">
                <a:off x="5990096" y="3688141"/>
                <a:ext cx="2057400" cy="108359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Wave 9"/>
              <p:cNvSpPr/>
              <p:nvPr/>
            </p:nvSpPr>
            <p:spPr>
              <a:xfrm rot="16887571">
                <a:off x="6451017" y="3220141"/>
                <a:ext cx="2275929" cy="1169648"/>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ave 10"/>
              <p:cNvSpPr/>
              <p:nvPr/>
            </p:nvSpPr>
            <p:spPr>
              <a:xfrm rot="6369781">
                <a:off x="6956492" y="3437258"/>
                <a:ext cx="1230892" cy="729059"/>
              </a:xfrm>
              <a:prstGeom prst="wave">
                <a:avLst>
                  <a:gd name="adj1" fmla="val 20000"/>
                  <a:gd name="adj2" fmla="val -1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ave 11"/>
              <p:cNvSpPr/>
              <p:nvPr/>
            </p:nvSpPr>
            <p:spPr>
              <a:xfrm rot="6369781">
                <a:off x="6962887" y="3563109"/>
                <a:ext cx="1150336" cy="498139"/>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rot="5400000">
                <a:off x="6325602" y="3928333"/>
                <a:ext cx="1779818" cy="935225"/>
              </a:xfrm>
              <a:prstGeom prst="wave">
                <a:avLst>
                  <a:gd name="adj1" fmla="val 20000"/>
                  <a:gd name="adj2" fmla="val -1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Wave 15"/>
              <p:cNvSpPr/>
              <p:nvPr/>
            </p:nvSpPr>
            <p:spPr>
              <a:xfrm rot="6864377">
                <a:off x="6900166" y="4164260"/>
                <a:ext cx="1779818" cy="935225"/>
              </a:xfrm>
              <a:prstGeom prst="wave">
                <a:avLst>
                  <a:gd name="adj1" fmla="val 20000"/>
                  <a:gd name="adj2" fmla="val -1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Wave 16"/>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Wave 17"/>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354397">
                <a:off x="7334017" y="4312390"/>
                <a:ext cx="451496" cy="838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Wave 19"/>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Wave 20"/>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83862" y="4800600"/>
                <a:ext cx="212338" cy="3790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
            <p:cNvGrpSpPr/>
            <p:nvPr/>
          </p:nvGrpSpPr>
          <p:grpSpPr>
            <a:xfrm>
              <a:off x="2133600" y="1828800"/>
              <a:ext cx="4593383" cy="2002778"/>
              <a:chOff x="3362589" y="4257446"/>
              <a:chExt cx="4593383" cy="2002778"/>
            </a:xfrm>
          </p:grpSpPr>
          <p:sp>
            <p:nvSpPr>
              <p:cNvPr id="24" name="Rounded Rectangle 23"/>
              <p:cNvSpPr/>
              <p:nvPr/>
            </p:nvSpPr>
            <p:spPr>
              <a:xfrm>
                <a:off x="3429000" y="46482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9108113">
                <a:off x="4191000" y="42672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21226551">
                <a:off x="4434994" y="4613504"/>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20787913">
                <a:off x="4962791" y="46382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13758427">
                <a:off x="5572389" y="4485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673125">
                <a:off x="6120284" y="4568884"/>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20724133">
                <a:off x="6639189" y="4562051"/>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9108113">
                <a:off x="7096390" y="50192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20489289">
                <a:off x="4353190" y="5628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819789" y="59336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9108113">
                <a:off x="3362589" y="5476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9997252">
                <a:off x="5115189" y="57050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261796">
                <a:off x="5496189" y="55526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258191" y="5324053"/>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029200" y="51816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20595127">
                <a:off x="3362589" y="5095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20534188">
                <a:off x="4526942" y="4988515"/>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2729544">
                <a:off x="5953390" y="5095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358400">
                <a:off x="3520065" y="5907275"/>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21367672">
                <a:off x="6943990" y="5476451"/>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19108113">
                <a:off x="6029589" y="5628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7172589" y="4485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Rectangle 46"/>
          <p:cNvSpPr/>
          <p:nvPr/>
        </p:nvSpPr>
        <p:spPr>
          <a:xfrm>
            <a:off x="692728" y="3911601"/>
            <a:ext cx="5163127" cy="2308324"/>
          </a:xfrm>
          <a:prstGeom prst="rect">
            <a:avLst/>
          </a:prstGeom>
        </p:spPr>
        <p:txBody>
          <a:bodyPr wrap="square">
            <a:spAutoFit/>
          </a:bodyPr>
          <a:lstStyle/>
          <a:p>
            <a:r>
              <a:rPr lang="en-US" i="1" dirty="0">
                <a:solidFill>
                  <a:schemeClr val="bg1"/>
                </a:solidFill>
              </a:rPr>
              <a:t>“For behold, and lo, vengeance cometh speedily upon the ungodly as the whirlwind; and who shall escape it?</a:t>
            </a:r>
          </a:p>
          <a:p>
            <a:endParaRPr lang="en-US" i="1" dirty="0">
              <a:solidFill>
                <a:schemeClr val="bg1"/>
              </a:solidFill>
            </a:endParaRPr>
          </a:p>
          <a:p>
            <a:r>
              <a:rPr lang="en-US" i="1" dirty="0">
                <a:solidFill>
                  <a:schemeClr val="bg1"/>
                </a:solidFill>
              </a:rPr>
              <a:t>“Nevertheless, Zion shall escape if she observe to do all things whatsoever I have commanded her.” </a:t>
            </a:r>
          </a:p>
          <a:p>
            <a:r>
              <a:rPr lang="en-US" i="1" dirty="0">
                <a:solidFill>
                  <a:schemeClr val="bg1"/>
                </a:solidFill>
              </a:rPr>
              <a:t>Doctrine and Covenants 97: 22, 25</a:t>
            </a:r>
          </a:p>
          <a:p>
            <a:endParaRPr lang="en-US" i="1" dirty="0">
              <a:solidFill>
                <a:schemeClr val="bg1"/>
              </a:solidFill>
            </a:endParaRPr>
          </a:p>
        </p:txBody>
      </p:sp>
    </p:spTree>
    <p:extLst>
      <p:ext uri="{BB962C8B-B14F-4D97-AF65-F5344CB8AC3E}">
        <p14:creationId xmlns:p14="http://schemas.microsoft.com/office/powerpoint/2010/main" val="1710036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17" name="Rectangle 16"/>
          <p:cNvSpPr/>
          <p:nvPr/>
        </p:nvSpPr>
        <p:spPr>
          <a:xfrm>
            <a:off x="406400" y="457200"/>
            <a:ext cx="4572000" cy="2246769"/>
          </a:xfrm>
          <a:prstGeom prst="rect">
            <a:avLst/>
          </a:prstGeom>
        </p:spPr>
        <p:txBody>
          <a:bodyPr wrap="square">
            <a:spAutoFit/>
          </a:bodyPr>
          <a:lstStyle/>
          <a:p>
            <a:r>
              <a:rPr lang="en-US" sz="2800" dirty="0">
                <a:solidFill>
                  <a:schemeClr val="bg1"/>
                </a:solidFill>
              </a:rPr>
              <a:t>JS-M 1:26</a:t>
            </a:r>
          </a:p>
          <a:p>
            <a:endParaRPr lang="en-US" sz="2800" dirty="0">
              <a:solidFill>
                <a:schemeClr val="bg1"/>
              </a:solidFill>
            </a:endParaRPr>
          </a:p>
          <a:p>
            <a:r>
              <a:rPr lang="en-US" sz="2800" dirty="0">
                <a:solidFill>
                  <a:schemeClr val="bg1"/>
                </a:solidFill>
              </a:rPr>
              <a:t>Christ will come as the sun in the east. All the earth will know He has come. </a:t>
            </a:r>
          </a:p>
        </p:txBody>
      </p:sp>
      <p:sp>
        <p:nvSpPr>
          <p:cNvPr id="18" name="Sun 17"/>
          <p:cNvSpPr/>
          <p:nvPr/>
        </p:nvSpPr>
        <p:spPr>
          <a:xfrm>
            <a:off x="8839200" y="228600"/>
            <a:ext cx="2540000" cy="2219036"/>
          </a:xfrm>
          <a:prstGeom prst="sun">
            <a:avLst>
              <a:gd name="adj" fmla="val 1870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8"/>
          <p:cNvGrpSpPr/>
          <p:nvPr/>
        </p:nvGrpSpPr>
        <p:grpSpPr>
          <a:xfrm>
            <a:off x="6197600" y="877455"/>
            <a:ext cx="2641600" cy="2475345"/>
            <a:chOff x="4648200" y="1371600"/>
            <a:chExt cx="1981200" cy="1981200"/>
          </a:xfrm>
        </p:grpSpPr>
        <p:sp>
          <p:nvSpPr>
            <p:cNvPr id="27" name="Oval 26"/>
            <p:cNvSpPr/>
            <p:nvPr/>
          </p:nvSpPr>
          <p:spPr>
            <a:xfrm>
              <a:off x="4648200" y="1371600"/>
              <a:ext cx="1981200" cy="1981200"/>
            </a:xfrm>
            <a:prstGeom prst="ellips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7"/>
            <p:cNvGrpSpPr/>
            <p:nvPr/>
          </p:nvGrpSpPr>
          <p:grpSpPr>
            <a:xfrm>
              <a:off x="4658497" y="1371600"/>
              <a:ext cx="1791730" cy="1728914"/>
              <a:chOff x="4658497" y="1371600"/>
              <a:chExt cx="1791730" cy="1728914"/>
            </a:xfrm>
          </p:grpSpPr>
          <p:sp>
            <p:nvSpPr>
              <p:cNvPr id="22" name="Freeform 21"/>
              <p:cNvSpPr/>
              <p:nvPr/>
            </p:nvSpPr>
            <p:spPr>
              <a:xfrm>
                <a:off x="5568521" y="2091818"/>
                <a:ext cx="881706" cy="1008696"/>
              </a:xfrm>
              <a:custGeom>
                <a:avLst/>
                <a:gdLst>
                  <a:gd name="connsiteX0" fmla="*/ 202084 w 881706"/>
                  <a:gd name="connsiteY0" fmla="*/ 404247 h 1008696"/>
                  <a:gd name="connsiteX1" fmla="*/ 202084 w 881706"/>
                  <a:gd name="connsiteY1" fmla="*/ 404247 h 1008696"/>
                  <a:gd name="connsiteX2" fmla="*/ 103230 w 881706"/>
                  <a:gd name="connsiteY2" fmla="*/ 367177 h 1008696"/>
                  <a:gd name="connsiteX3" fmla="*/ 41447 w 881706"/>
                  <a:gd name="connsiteY3" fmla="*/ 305393 h 1008696"/>
                  <a:gd name="connsiteX4" fmla="*/ 29090 w 881706"/>
                  <a:gd name="connsiteY4" fmla="*/ 268323 h 1008696"/>
                  <a:gd name="connsiteX5" fmla="*/ 4376 w 881706"/>
                  <a:gd name="connsiteY5" fmla="*/ 231252 h 1008696"/>
                  <a:gd name="connsiteX6" fmla="*/ 16733 w 881706"/>
                  <a:gd name="connsiteY6" fmla="*/ 132398 h 1008696"/>
                  <a:gd name="connsiteX7" fmla="*/ 140301 w 881706"/>
                  <a:gd name="connsiteY7" fmla="*/ 70614 h 1008696"/>
                  <a:gd name="connsiteX8" fmla="*/ 177371 w 881706"/>
                  <a:gd name="connsiteY8" fmla="*/ 45901 h 1008696"/>
                  <a:gd name="connsiteX9" fmla="*/ 473933 w 881706"/>
                  <a:gd name="connsiteY9" fmla="*/ 8831 h 1008696"/>
                  <a:gd name="connsiteX10" fmla="*/ 671641 w 881706"/>
                  <a:gd name="connsiteY10" fmla="*/ 21187 h 1008696"/>
                  <a:gd name="connsiteX11" fmla="*/ 745782 w 881706"/>
                  <a:gd name="connsiteY11" fmla="*/ 70614 h 1008696"/>
                  <a:gd name="connsiteX12" fmla="*/ 782852 w 881706"/>
                  <a:gd name="connsiteY12" fmla="*/ 82971 h 1008696"/>
                  <a:gd name="connsiteX13" fmla="*/ 819922 w 881706"/>
                  <a:gd name="connsiteY13" fmla="*/ 107685 h 1008696"/>
                  <a:gd name="connsiteX14" fmla="*/ 844636 w 881706"/>
                  <a:gd name="connsiteY14" fmla="*/ 157112 h 1008696"/>
                  <a:gd name="connsiteX15" fmla="*/ 869349 w 881706"/>
                  <a:gd name="connsiteY15" fmla="*/ 194182 h 1008696"/>
                  <a:gd name="connsiteX16" fmla="*/ 881706 w 881706"/>
                  <a:gd name="connsiteY16" fmla="*/ 231252 h 1008696"/>
                  <a:gd name="connsiteX17" fmla="*/ 869349 w 881706"/>
                  <a:gd name="connsiteY17" fmla="*/ 268323 h 1008696"/>
                  <a:gd name="connsiteX18" fmla="*/ 782852 w 881706"/>
                  <a:gd name="connsiteY18" fmla="*/ 367177 h 1008696"/>
                  <a:gd name="connsiteX19" fmla="*/ 770495 w 881706"/>
                  <a:gd name="connsiteY19" fmla="*/ 404247 h 1008696"/>
                  <a:gd name="connsiteX20" fmla="*/ 745782 w 881706"/>
                  <a:gd name="connsiteY20" fmla="*/ 503101 h 1008696"/>
                  <a:gd name="connsiteX21" fmla="*/ 733425 w 881706"/>
                  <a:gd name="connsiteY21" fmla="*/ 540171 h 1008696"/>
                  <a:gd name="connsiteX22" fmla="*/ 708711 w 881706"/>
                  <a:gd name="connsiteY22" fmla="*/ 639025 h 1008696"/>
                  <a:gd name="connsiteX23" fmla="*/ 683998 w 881706"/>
                  <a:gd name="connsiteY23" fmla="*/ 676096 h 1008696"/>
                  <a:gd name="connsiteX24" fmla="*/ 659284 w 881706"/>
                  <a:gd name="connsiteY24" fmla="*/ 750236 h 1008696"/>
                  <a:gd name="connsiteX25" fmla="*/ 634571 w 881706"/>
                  <a:gd name="connsiteY25" fmla="*/ 787306 h 1008696"/>
                  <a:gd name="connsiteX26" fmla="*/ 622214 w 881706"/>
                  <a:gd name="connsiteY26" fmla="*/ 824377 h 1008696"/>
                  <a:gd name="connsiteX27" fmla="*/ 585144 w 881706"/>
                  <a:gd name="connsiteY27" fmla="*/ 849090 h 1008696"/>
                  <a:gd name="connsiteX28" fmla="*/ 572787 w 881706"/>
                  <a:gd name="connsiteY28" fmla="*/ 886160 h 1008696"/>
                  <a:gd name="connsiteX29" fmla="*/ 461576 w 881706"/>
                  <a:gd name="connsiteY29" fmla="*/ 947944 h 1008696"/>
                  <a:gd name="connsiteX30" fmla="*/ 412149 w 881706"/>
                  <a:gd name="connsiteY30" fmla="*/ 960301 h 1008696"/>
                  <a:gd name="connsiteX31" fmla="*/ 214441 w 881706"/>
                  <a:gd name="connsiteY31" fmla="*/ 972658 h 1008696"/>
                  <a:gd name="connsiteX32" fmla="*/ 177371 w 881706"/>
                  <a:gd name="connsiteY32" fmla="*/ 935587 h 1008696"/>
                  <a:gd name="connsiteX33" fmla="*/ 202084 w 881706"/>
                  <a:gd name="connsiteY33" fmla="*/ 762593 h 1008696"/>
                  <a:gd name="connsiteX34" fmla="*/ 251511 w 881706"/>
                  <a:gd name="connsiteY34" fmla="*/ 688452 h 1008696"/>
                  <a:gd name="connsiteX35" fmla="*/ 276225 w 881706"/>
                  <a:gd name="connsiteY35" fmla="*/ 651382 h 1008696"/>
                  <a:gd name="connsiteX36" fmla="*/ 300938 w 881706"/>
                  <a:gd name="connsiteY36" fmla="*/ 614312 h 1008696"/>
                  <a:gd name="connsiteX37" fmla="*/ 263868 w 881706"/>
                  <a:gd name="connsiteY37" fmla="*/ 503101 h 1008696"/>
                  <a:gd name="connsiteX38" fmla="*/ 251511 w 881706"/>
                  <a:gd name="connsiteY38" fmla="*/ 466031 h 1008696"/>
                  <a:gd name="connsiteX39" fmla="*/ 226798 w 881706"/>
                  <a:gd name="connsiteY39" fmla="*/ 428960 h 1008696"/>
                  <a:gd name="connsiteX40" fmla="*/ 202084 w 881706"/>
                  <a:gd name="connsiteY40" fmla="*/ 404247 h 10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1706" h="1008696">
                    <a:moveTo>
                      <a:pt x="202084" y="404247"/>
                    </a:moveTo>
                    <a:lnTo>
                      <a:pt x="202084" y="404247"/>
                    </a:lnTo>
                    <a:cubicBezTo>
                      <a:pt x="169133" y="391890"/>
                      <a:pt x="135268" y="381740"/>
                      <a:pt x="103230" y="367177"/>
                    </a:cubicBezTo>
                    <a:cubicBezTo>
                      <a:pt x="71248" y="352640"/>
                      <a:pt x="56953" y="336405"/>
                      <a:pt x="41447" y="305393"/>
                    </a:cubicBezTo>
                    <a:cubicBezTo>
                      <a:pt x="35622" y="293743"/>
                      <a:pt x="34915" y="279973"/>
                      <a:pt x="29090" y="268323"/>
                    </a:cubicBezTo>
                    <a:cubicBezTo>
                      <a:pt x="22448" y="255040"/>
                      <a:pt x="12614" y="243609"/>
                      <a:pt x="4376" y="231252"/>
                    </a:cubicBezTo>
                    <a:cubicBezTo>
                      <a:pt x="8495" y="198301"/>
                      <a:pt x="0" y="161082"/>
                      <a:pt x="16733" y="132398"/>
                    </a:cubicBezTo>
                    <a:cubicBezTo>
                      <a:pt x="41851" y="89339"/>
                      <a:pt x="98168" y="81147"/>
                      <a:pt x="140301" y="70614"/>
                    </a:cubicBezTo>
                    <a:cubicBezTo>
                      <a:pt x="152658" y="62376"/>
                      <a:pt x="163800" y="51933"/>
                      <a:pt x="177371" y="45901"/>
                    </a:cubicBezTo>
                    <a:cubicBezTo>
                      <a:pt x="280648" y="0"/>
                      <a:pt x="343244" y="16091"/>
                      <a:pt x="473933" y="8831"/>
                    </a:cubicBezTo>
                    <a:cubicBezTo>
                      <a:pt x="539836" y="12950"/>
                      <a:pt x="605973" y="14275"/>
                      <a:pt x="671641" y="21187"/>
                    </a:cubicBezTo>
                    <a:cubicBezTo>
                      <a:pt x="723974" y="26696"/>
                      <a:pt x="701265" y="40936"/>
                      <a:pt x="745782" y="70614"/>
                    </a:cubicBezTo>
                    <a:cubicBezTo>
                      <a:pt x="756620" y="77839"/>
                      <a:pt x="771202" y="77146"/>
                      <a:pt x="782852" y="82971"/>
                    </a:cubicBezTo>
                    <a:cubicBezTo>
                      <a:pt x="796135" y="89613"/>
                      <a:pt x="807565" y="99447"/>
                      <a:pt x="819922" y="107685"/>
                    </a:cubicBezTo>
                    <a:cubicBezTo>
                      <a:pt x="828160" y="124161"/>
                      <a:pt x="835497" y="141119"/>
                      <a:pt x="844636" y="157112"/>
                    </a:cubicBezTo>
                    <a:cubicBezTo>
                      <a:pt x="852004" y="170006"/>
                      <a:pt x="862708" y="180899"/>
                      <a:pt x="869349" y="194182"/>
                    </a:cubicBezTo>
                    <a:cubicBezTo>
                      <a:pt x="875174" y="205832"/>
                      <a:pt x="877587" y="218895"/>
                      <a:pt x="881706" y="231252"/>
                    </a:cubicBezTo>
                    <a:cubicBezTo>
                      <a:pt x="877587" y="243609"/>
                      <a:pt x="877486" y="258152"/>
                      <a:pt x="869349" y="268323"/>
                    </a:cubicBezTo>
                    <a:cubicBezTo>
                      <a:pt x="811682" y="340407"/>
                      <a:pt x="832283" y="218887"/>
                      <a:pt x="782852" y="367177"/>
                    </a:cubicBezTo>
                    <a:cubicBezTo>
                      <a:pt x="778733" y="379534"/>
                      <a:pt x="773922" y="391681"/>
                      <a:pt x="770495" y="404247"/>
                    </a:cubicBezTo>
                    <a:cubicBezTo>
                      <a:pt x="761558" y="437016"/>
                      <a:pt x="756523" y="470879"/>
                      <a:pt x="745782" y="503101"/>
                    </a:cubicBezTo>
                    <a:cubicBezTo>
                      <a:pt x="741663" y="515458"/>
                      <a:pt x="736852" y="527605"/>
                      <a:pt x="733425" y="540171"/>
                    </a:cubicBezTo>
                    <a:cubicBezTo>
                      <a:pt x="724488" y="572940"/>
                      <a:pt x="727551" y="610764"/>
                      <a:pt x="708711" y="639025"/>
                    </a:cubicBezTo>
                    <a:cubicBezTo>
                      <a:pt x="700473" y="651382"/>
                      <a:pt x="690030" y="662525"/>
                      <a:pt x="683998" y="676096"/>
                    </a:cubicBezTo>
                    <a:cubicBezTo>
                      <a:pt x="673418" y="699901"/>
                      <a:pt x="673734" y="728561"/>
                      <a:pt x="659284" y="750236"/>
                    </a:cubicBezTo>
                    <a:cubicBezTo>
                      <a:pt x="651046" y="762593"/>
                      <a:pt x="641212" y="774023"/>
                      <a:pt x="634571" y="787306"/>
                    </a:cubicBezTo>
                    <a:cubicBezTo>
                      <a:pt x="628746" y="798956"/>
                      <a:pt x="630351" y="814206"/>
                      <a:pt x="622214" y="824377"/>
                    </a:cubicBezTo>
                    <a:cubicBezTo>
                      <a:pt x="612937" y="835974"/>
                      <a:pt x="597501" y="840852"/>
                      <a:pt x="585144" y="849090"/>
                    </a:cubicBezTo>
                    <a:cubicBezTo>
                      <a:pt x="581025" y="861447"/>
                      <a:pt x="581997" y="876950"/>
                      <a:pt x="572787" y="886160"/>
                    </a:cubicBezTo>
                    <a:cubicBezTo>
                      <a:pt x="537384" y="921563"/>
                      <a:pt x="505084" y="935513"/>
                      <a:pt x="461576" y="947944"/>
                    </a:cubicBezTo>
                    <a:cubicBezTo>
                      <a:pt x="445247" y="952610"/>
                      <a:pt x="428625" y="956182"/>
                      <a:pt x="412149" y="960301"/>
                    </a:cubicBezTo>
                    <a:cubicBezTo>
                      <a:pt x="339555" y="1008696"/>
                      <a:pt x="356759" y="1008237"/>
                      <a:pt x="214441" y="972658"/>
                    </a:cubicBezTo>
                    <a:cubicBezTo>
                      <a:pt x="197488" y="968420"/>
                      <a:pt x="189728" y="947944"/>
                      <a:pt x="177371" y="935587"/>
                    </a:cubicBezTo>
                    <a:cubicBezTo>
                      <a:pt x="178722" y="920726"/>
                      <a:pt x="178831" y="804450"/>
                      <a:pt x="202084" y="762593"/>
                    </a:cubicBezTo>
                    <a:cubicBezTo>
                      <a:pt x="216508" y="736629"/>
                      <a:pt x="235035" y="713166"/>
                      <a:pt x="251511" y="688452"/>
                    </a:cubicBezTo>
                    <a:lnTo>
                      <a:pt x="276225" y="651382"/>
                    </a:lnTo>
                    <a:lnTo>
                      <a:pt x="300938" y="614312"/>
                    </a:lnTo>
                    <a:lnTo>
                      <a:pt x="263868" y="503101"/>
                    </a:lnTo>
                    <a:cubicBezTo>
                      <a:pt x="259749" y="490744"/>
                      <a:pt x="258736" y="476869"/>
                      <a:pt x="251511" y="466031"/>
                    </a:cubicBezTo>
                    <a:cubicBezTo>
                      <a:pt x="243273" y="453674"/>
                      <a:pt x="233440" y="442243"/>
                      <a:pt x="226798" y="428960"/>
                    </a:cubicBezTo>
                    <a:cubicBezTo>
                      <a:pt x="194718" y="364799"/>
                      <a:pt x="206203" y="408366"/>
                      <a:pt x="202084" y="404247"/>
                    </a:cubicBez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658497" y="1668162"/>
                <a:ext cx="535892" cy="1237978"/>
              </a:xfrm>
              <a:custGeom>
                <a:avLst/>
                <a:gdLst>
                  <a:gd name="connsiteX0" fmla="*/ 284206 w 535892"/>
                  <a:gd name="connsiteY0" fmla="*/ 0 h 1237978"/>
                  <a:gd name="connsiteX1" fmla="*/ 284206 w 535892"/>
                  <a:gd name="connsiteY1" fmla="*/ 0 h 1237978"/>
                  <a:gd name="connsiteX2" fmla="*/ 308919 w 535892"/>
                  <a:gd name="connsiteY2" fmla="*/ 111211 h 1237978"/>
                  <a:gd name="connsiteX3" fmla="*/ 321276 w 535892"/>
                  <a:gd name="connsiteY3" fmla="*/ 148281 h 1237978"/>
                  <a:gd name="connsiteX4" fmla="*/ 370703 w 535892"/>
                  <a:gd name="connsiteY4" fmla="*/ 222422 h 1237978"/>
                  <a:gd name="connsiteX5" fmla="*/ 444844 w 535892"/>
                  <a:gd name="connsiteY5" fmla="*/ 259492 h 1237978"/>
                  <a:gd name="connsiteX6" fmla="*/ 494271 w 535892"/>
                  <a:gd name="connsiteY6" fmla="*/ 333633 h 1237978"/>
                  <a:gd name="connsiteX7" fmla="*/ 518984 w 535892"/>
                  <a:gd name="connsiteY7" fmla="*/ 407773 h 1237978"/>
                  <a:gd name="connsiteX8" fmla="*/ 469557 w 535892"/>
                  <a:gd name="connsiteY8" fmla="*/ 543697 h 1237978"/>
                  <a:gd name="connsiteX9" fmla="*/ 395417 w 535892"/>
                  <a:gd name="connsiteY9" fmla="*/ 568411 h 1237978"/>
                  <a:gd name="connsiteX10" fmla="*/ 321276 w 535892"/>
                  <a:gd name="connsiteY10" fmla="*/ 617838 h 1237978"/>
                  <a:gd name="connsiteX11" fmla="*/ 284206 w 535892"/>
                  <a:gd name="connsiteY11" fmla="*/ 729049 h 1237978"/>
                  <a:gd name="connsiteX12" fmla="*/ 271849 w 535892"/>
                  <a:gd name="connsiteY12" fmla="*/ 766119 h 1237978"/>
                  <a:gd name="connsiteX13" fmla="*/ 259492 w 535892"/>
                  <a:gd name="connsiteY13" fmla="*/ 803189 h 1237978"/>
                  <a:gd name="connsiteX14" fmla="*/ 271849 w 535892"/>
                  <a:gd name="connsiteY14" fmla="*/ 1000897 h 1237978"/>
                  <a:gd name="connsiteX15" fmla="*/ 308919 w 535892"/>
                  <a:gd name="connsiteY15" fmla="*/ 1112108 h 1237978"/>
                  <a:gd name="connsiteX16" fmla="*/ 321276 w 535892"/>
                  <a:gd name="connsiteY16" fmla="*/ 1149179 h 1237978"/>
                  <a:gd name="connsiteX17" fmla="*/ 308919 w 535892"/>
                  <a:gd name="connsiteY17" fmla="*/ 1186249 h 1237978"/>
                  <a:gd name="connsiteX18" fmla="*/ 222422 w 535892"/>
                  <a:gd name="connsiteY18" fmla="*/ 1223319 h 1237978"/>
                  <a:gd name="connsiteX19" fmla="*/ 185352 w 535892"/>
                  <a:gd name="connsiteY19" fmla="*/ 1235676 h 1237978"/>
                  <a:gd name="connsiteX20" fmla="*/ 135925 w 535892"/>
                  <a:gd name="connsiteY20" fmla="*/ 976184 h 1237978"/>
                  <a:gd name="connsiteX21" fmla="*/ 111211 w 535892"/>
                  <a:gd name="connsiteY21" fmla="*/ 902043 h 1237978"/>
                  <a:gd name="connsiteX22" fmla="*/ 74141 w 535892"/>
                  <a:gd name="connsiteY22" fmla="*/ 815546 h 1237978"/>
                  <a:gd name="connsiteX23" fmla="*/ 24714 w 535892"/>
                  <a:gd name="connsiteY23" fmla="*/ 741406 h 1237978"/>
                  <a:gd name="connsiteX24" fmla="*/ 0 w 535892"/>
                  <a:gd name="connsiteY24" fmla="*/ 667265 h 1237978"/>
                  <a:gd name="connsiteX25" fmla="*/ 12357 w 535892"/>
                  <a:gd name="connsiteY25" fmla="*/ 432487 h 1237978"/>
                  <a:gd name="connsiteX26" fmla="*/ 86498 w 535892"/>
                  <a:gd name="connsiteY26" fmla="*/ 284206 h 1237978"/>
                  <a:gd name="connsiteX27" fmla="*/ 135925 w 535892"/>
                  <a:gd name="connsiteY27" fmla="*/ 210065 h 1237978"/>
                  <a:gd name="connsiteX28" fmla="*/ 160638 w 535892"/>
                  <a:gd name="connsiteY28" fmla="*/ 172995 h 1237978"/>
                  <a:gd name="connsiteX29" fmla="*/ 197708 w 535892"/>
                  <a:gd name="connsiteY29" fmla="*/ 148281 h 1237978"/>
                  <a:gd name="connsiteX30" fmla="*/ 222422 w 535892"/>
                  <a:gd name="connsiteY30" fmla="*/ 111211 h 1237978"/>
                  <a:gd name="connsiteX31" fmla="*/ 259492 w 535892"/>
                  <a:gd name="connsiteY31" fmla="*/ 98854 h 1237978"/>
                  <a:gd name="connsiteX32" fmla="*/ 284206 w 535892"/>
                  <a:gd name="connsiteY32" fmla="*/ 74141 h 1237978"/>
                  <a:gd name="connsiteX33" fmla="*/ 284206 w 535892"/>
                  <a:gd name="connsiteY33" fmla="*/ 0 h 12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5892" h="1237978">
                    <a:moveTo>
                      <a:pt x="284206" y="0"/>
                    </a:moveTo>
                    <a:lnTo>
                      <a:pt x="284206" y="0"/>
                    </a:lnTo>
                    <a:cubicBezTo>
                      <a:pt x="292444" y="37070"/>
                      <a:pt x="299709" y="74370"/>
                      <a:pt x="308919" y="111211"/>
                    </a:cubicBezTo>
                    <a:cubicBezTo>
                      <a:pt x="312078" y="123847"/>
                      <a:pt x="314950" y="136895"/>
                      <a:pt x="321276" y="148281"/>
                    </a:cubicBezTo>
                    <a:cubicBezTo>
                      <a:pt x="335701" y="174245"/>
                      <a:pt x="342525" y="213029"/>
                      <a:pt x="370703" y="222422"/>
                    </a:cubicBezTo>
                    <a:cubicBezTo>
                      <a:pt x="421862" y="239475"/>
                      <a:pt x="396935" y="227554"/>
                      <a:pt x="444844" y="259492"/>
                    </a:cubicBezTo>
                    <a:cubicBezTo>
                      <a:pt x="461320" y="284206"/>
                      <a:pt x="484878" y="305455"/>
                      <a:pt x="494271" y="333633"/>
                    </a:cubicBezTo>
                    <a:lnTo>
                      <a:pt x="518984" y="407773"/>
                    </a:lnTo>
                    <a:cubicBezTo>
                      <a:pt x="509430" y="493761"/>
                      <a:pt x="535892" y="514214"/>
                      <a:pt x="469557" y="543697"/>
                    </a:cubicBezTo>
                    <a:cubicBezTo>
                      <a:pt x="445752" y="554277"/>
                      <a:pt x="417092" y="553961"/>
                      <a:pt x="395417" y="568411"/>
                    </a:cubicBezTo>
                    <a:lnTo>
                      <a:pt x="321276" y="617838"/>
                    </a:lnTo>
                    <a:lnTo>
                      <a:pt x="284206" y="729049"/>
                    </a:lnTo>
                    <a:lnTo>
                      <a:pt x="271849" y="766119"/>
                    </a:lnTo>
                    <a:lnTo>
                      <a:pt x="259492" y="803189"/>
                    </a:lnTo>
                    <a:cubicBezTo>
                      <a:pt x="263611" y="869092"/>
                      <a:pt x="262927" y="935471"/>
                      <a:pt x="271849" y="1000897"/>
                    </a:cubicBezTo>
                    <a:cubicBezTo>
                      <a:pt x="271850" y="1000906"/>
                      <a:pt x="302739" y="1093569"/>
                      <a:pt x="308919" y="1112108"/>
                    </a:cubicBezTo>
                    <a:lnTo>
                      <a:pt x="321276" y="1149179"/>
                    </a:lnTo>
                    <a:cubicBezTo>
                      <a:pt x="317157" y="1161536"/>
                      <a:pt x="317056" y="1176078"/>
                      <a:pt x="308919" y="1186249"/>
                    </a:cubicBezTo>
                    <a:cubicBezTo>
                      <a:pt x="286624" y="1214117"/>
                      <a:pt x="253201" y="1214525"/>
                      <a:pt x="222422" y="1223319"/>
                    </a:cubicBezTo>
                    <a:cubicBezTo>
                      <a:pt x="209898" y="1226897"/>
                      <a:pt x="197709" y="1231557"/>
                      <a:pt x="185352" y="1235676"/>
                    </a:cubicBezTo>
                    <a:cubicBezTo>
                      <a:pt x="79611" y="1165182"/>
                      <a:pt x="167340" y="1237978"/>
                      <a:pt x="135925" y="976184"/>
                    </a:cubicBezTo>
                    <a:cubicBezTo>
                      <a:pt x="132821" y="950319"/>
                      <a:pt x="119449" y="926757"/>
                      <a:pt x="111211" y="902043"/>
                    </a:cubicBezTo>
                    <a:cubicBezTo>
                      <a:pt x="98428" y="863696"/>
                      <a:pt x="97043" y="853716"/>
                      <a:pt x="74141" y="815546"/>
                    </a:cubicBezTo>
                    <a:cubicBezTo>
                      <a:pt x="58860" y="790077"/>
                      <a:pt x="34107" y="769584"/>
                      <a:pt x="24714" y="741406"/>
                    </a:cubicBezTo>
                    <a:lnTo>
                      <a:pt x="0" y="667265"/>
                    </a:lnTo>
                    <a:cubicBezTo>
                      <a:pt x="4119" y="589006"/>
                      <a:pt x="3020" y="510296"/>
                      <a:pt x="12357" y="432487"/>
                    </a:cubicBezTo>
                    <a:cubicBezTo>
                      <a:pt x="19844" y="370097"/>
                      <a:pt x="52971" y="334496"/>
                      <a:pt x="86498" y="284206"/>
                    </a:cubicBezTo>
                    <a:lnTo>
                      <a:pt x="135925" y="210065"/>
                    </a:lnTo>
                    <a:cubicBezTo>
                      <a:pt x="144163" y="197708"/>
                      <a:pt x="148281" y="181233"/>
                      <a:pt x="160638" y="172995"/>
                    </a:cubicBezTo>
                    <a:lnTo>
                      <a:pt x="197708" y="148281"/>
                    </a:lnTo>
                    <a:cubicBezTo>
                      <a:pt x="205946" y="135924"/>
                      <a:pt x="210825" y="120488"/>
                      <a:pt x="222422" y="111211"/>
                    </a:cubicBezTo>
                    <a:cubicBezTo>
                      <a:pt x="232593" y="103074"/>
                      <a:pt x="248323" y="105555"/>
                      <a:pt x="259492" y="98854"/>
                    </a:cubicBezTo>
                    <a:cubicBezTo>
                      <a:pt x="269482" y="92860"/>
                      <a:pt x="275968" y="82379"/>
                      <a:pt x="284206" y="74141"/>
                    </a:cubicBezTo>
                    <a:lnTo>
                      <a:pt x="284206" y="0"/>
                    </a:ln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301049" y="1371600"/>
                <a:ext cx="891827" cy="247135"/>
              </a:xfrm>
              <a:custGeom>
                <a:avLst/>
                <a:gdLst>
                  <a:gd name="connsiteX0" fmla="*/ 0 w 891827"/>
                  <a:gd name="connsiteY0" fmla="*/ 24714 h 247135"/>
                  <a:gd name="connsiteX1" fmla="*/ 0 w 891827"/>
                  <a:gd name="connsiteY1" fmla="*/ 24714 h 247135"/>
                  <a:gd name="connsiteX2" fmla="*/ 123567 w 891827"/>
                  <a:gd name="connsiteY2" fmla="*/ 160638 h 247135"/>
                  <a:gd name="connsiteX3" fmla="*/ 234778 w 891827"/>
                  <a:gd name="connsiteY3" fmla="*/ 222422 h 247135"/>
                  <a:gd name="connsiteX4" fmla="*/ 271848 w 891827"/>
                  <a:gd name="connsiteY4" fmla="*/ 234778 h 247135"/>
                  <a:gd name="connsiteX5" fmla="*/ 308919 w 891827"/>
                  <a:gd name="connsiteY5" fmla="*/ 247135 h 247135"/>
                  <a:gd name="connsiteX6" fmla="*/ 766119 w 891827"/>
                  <a:gd name="connsiteY6" fmla="*/ 234778 h 247135"/>
                  <a:gd name="connsiteX7" fmla="*/ 840259 w 891827"/>
                  <a:gd name="connsiteY7" fmla="*/ 210065 h 247135"/>
                  <a:gd name="connsiteX8" fmla="*/ 877329 w 891827"/>
                  <a:gd name="connsiteY8" fmla="*/ 185351 h 247135"/>
                  <a:gd name="connsiteX9" fmla="*/ 889686 w 891827"/>
                  <a:gd name="connsiteY9" fmla="*/ 148281 h 247135"/>
                  <a:gd name="connsiteX10" fmla="*/ 827902 w 891827"/>
                  <a:gd name="connsiteY10" fmla="*/ 98854 h 247135"/>
                  <a:gd name="connsiteX11" fmla="*/ 790832 w 891827"/>
                  <a:gd name="connsiteY11" fmla="*/ 74141 h 247135"/>
                  <a:gd name="connsiteX12" fmla="*/ 667265 w 891827"/>
                  <a:gd name="connsiteY12" fmla="*/ 37070 h 247135"/>
                  <a:gd name="connsiteX13" fmla="*/ 605481 w 891827"/>
                  <a:gd name="connsiteY13" fmla="*/ 24714 h 247135"/>
                  <a:gd name="connsiteX14" fmla="*/ 518983 w 891827"/>
                  <a:gd name="connsiteY14" fmla="*/ 0 h 247135"/>
                  <a:gd name="connsiteX15" fmla="*/ 210065 w 891827"/>
                  <a:gd name="connsiteY15" fmla="*/ 12357 h 247135"/>
                  <a:gd name="connsiteX16" fmla="*/ 111210 w 891827"/>
                  <a:gd name="connsiteY16" fmla="*/ 37070 h 247135"/>
                  <a:gd name="connsiteX17" fmla="*/ 86497 w 891827"/>
                  <a:gd name="connsiteY17" fmla="*/ 49427 h 247135"/>
                  <a:gd name="connsiteX18" fmla="*/ 86497 w 891827"/>
                  <a:gd name="connsiteY18" fmla="*/ 49427 h 247135"/>
                  <a:gd name="connsiteX19" fmla="*/ 61783 w 891827"/>
                  <a:gd name="connsiteY19" fmla="*/ 61784 h 247135"/>
                  <a:gd name="connsiteX20" fmla="*/ 24713 w 891827"/>
                  <a:gd name="connsiteY20" fmla="*/ 74141 h 247135"/>
                  <a:gd name="connsiteX21" fmla="*/ 61783 w 891827"/>
                  <a:gd name="connsiteY21" fmla="*/ 61784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1827" h="247135">
                    <a:moveTo>
                      <a:pt x="0" y="24714"/>
                    </a:moveTo>
                    <a:lnTo>
                      <a:pt x="0" y="24714"/>
                    </a:lnTo>
                    <a:cubicBezTo>
                      <a:pt x="93966" y="158952"/>
                      <a:pt x="38800" y="132381"/>
                      <a:pt x="123567" y="160638"/>
                    </a:cubicBezTo>
                    <a:cubicBezTo>
                      <a:pt x="179057" y="216128"/>
                      <a:pt x="144060" y="192183"/>
                      <a:pt x="234778" y="222422"/>
                    </a:cubicBezTo>
                    <a:lnTo>
                      <a:pt x="271848" y="234778"/>
                    </a:lnTo>
                    <a:lnTo>
                      <a:pt x="308919" y="247135"/>
                    </a:lnTo>
                    <a:cubicBezTo>
                      <a:pt x="461319" y="243016"/>
                      <a:pt x="614033" y="245389"/>
                      <a:pt x="766119" y="234778"/>
                    </a:cubicBezTo>
                    <a:cubicBezTo>
                      <a:pt x="792106" y="232965"/>
                      <a:pt x="818584" y="224515"/>
                      <a:pt x="840259" y="210065"/>
                    </a:cubicBezTo>
                    <a:lnTo>
                      <a:pt x="877329" y="185351"/>
                    </a:lnTo>
                    <a:cubicBezTo>
                      <a:pt x="881448" y="172994"/>
                      <a:pt x="891827" y="161129"/>
                      <a:pt x="889686" y="148281"/>
                    </a:cubicBezTo>
                    <a:cubicBezTo>
                      <a:pt x="882112" y="102834"/>
                      <a:pt x="857692" y="113749"/>
                      <a:pt x="827902" y="98854"/>
                    </a:cubicBezTo>
                    <a:cubicBezTo>
                      <a:pt x="814619" y="92213"/>
                      <a:pt x="804403" y="80173"/>
                      <a:pt x="790832" y="74141"/>
                    </a:cubicBezTo>
                    <a:cubicBezTo>
                      <a:pt x="760030" y="60451"/>
                      <a:pt x="703208" y="45057"/>
                      <a:pt x="667265" y="37070"/>
                    </a:cubicBezTo>
                    <a:cubicBezTo>
                      <a:pt x="646763" y="32514"/>
                      <a:pt x="625983" y="29270"/>
                      <a:pt x="605481" y="24714"/>
                    </a:cubicBezTo>
                    <a:cubicBezTo>
                      <a:pt x="558938" y="14371"/>
                      <a:pt x="560261" y="13759"/>
                      <a:pt x="518983" y="0"/>
                    </a:cubicBezTo>
                    <a:cubicBezTo>
                      <a:pt x="416010" y="4119"/>
                      <a:pt x="312892" y="5502"/>
                      <a:pt x="210065" y="12357"/>
                    </a:cubicBezTo>
                    <a:cubicBezTo>
                      <a:pt x="183718" y="14113"/>
                      <a:pt x="138307" y="26231"/>
                      <a:pt x="111210" y="37070"/>
                    </a:cubicBezTo>
                    <a:cubicBezTo>
                      <a:pt x="102659" y="40490"/>
                      <a:pt x="94735" y="45308"/>
                      <a:pt x="86497" y="49427"/>
                    </a:cubicBezTo>
                    <a:lnTo>
                      <a:pt x="86497" y="49427"/>
                    </a:lnTo>
                    <a:lnTo>
                      <a:pt x="61783" y="61784"/>
                    </a:lnTo>
                    <a:lnTo>
                      <a:pt x="24713" y="74141"/>
                    </a:lnTo>
                    <a:lnTo>
                      <a:pt x="61783" y="61784"/>
                    </a:ln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3" name="Rectangle 32"/>
          <p:cNvSpPr/>
          <p:nvPr/>
        </p:nvSpPr>
        <p:spPr>
          <a:xfrm>
            <a:off x="8128001" y="4267201"/>
            <a:ext cx="3318103" cy="1815882"/>
          </a:xfrm>
          <a:prstGeom prst="rect">
            <a:avLst/>
          </a:prstGeom>
        </p:spPr>
        <p:txBody>
          <a:bodyPr wrap="square">
            <a:spAutoFit/>
          </a:bodyPr>
          <a:lstStyle/>
          <a:p>
            <a:r>
              <a:rPr lang="en-US" sz="2800" dirty="0">
                <a:solidFill>
                  <a:schemeClr val="bg1"/>
                </a:solidFill>
              </a:rPr>
              <a:t>JS-M 1:27</a:t>
            </a:r>
          </a:p>
          <a:p>
            <a:endParaRPr lang="en-US" sz="2800" dirty="0">
              <a:solidFill>
                <a:schemeClr val="bg1"/>
              </a:solidFill>
            </a:endParaRPr>
          </a:p>
          <a:p>
            <a:r>
              <a:rPr lang="en-US" sz="2800" dirty="0">
                <a:solidFill>
                  <a:schemeClr val="bg1"/>
                </a:solidFill>
              </a:rPr>
              <a:t>The righteous will be gathered. </a:t>
            </a:r>
          </a:p>
        </p:txBody>
      </p:sp>
      <p:grpSp>
        <p:nvGrpSpPr>
          <p:cNvPr id="30" name="Group 33">
            <a:extLst>
              <a:ext uri="{FF2B5EF4-FFF2-40B4-BE49-F238E27FC236}">
                <a16:creationId xmlns:a16="http://schemas.microsoft.com/office/drawing/2014/main" id="{6EA97B94-3212-22C8-9F38-23AC50B05058}"/>
              </a:ext>
            </a:extLst>
          </p:cNvPr>
          <p:cNvGrpSpPr/>
          <p:nvPr/>
        </p:nvGrpSpPr>
        <p:grpSpPr>
          <a:xfrm>
            <a:off x="885091" y="3861977"/>
            <a:ext cx="6777525" cy="2509935"/>
            <a:chOff x="152400" y="304800"/>
            <a:chExt cx="6248400" cy="3429000"/>
          </a:xfrm>
        </p:grpSpPr>
        <p:grpSp>
          <p:nvGrpSpPr>
            <p:cNvPr id="31" name="Group 1">
              <a:extLst>
                <a:ext uri="{FF2B5EF4-FFF2-40B4-BE49-F238E27FC236}">
                  <a16:creationId xmlns:a16="http://schemas.microsoft.com/office/drawing/2014/main" id="{8B63D161-AFD1-FC1F-DB53-F493F2344043}"/>
                </a:ext>
              </a:extLst>
            </p:cNvPr>
            <p:cNvGrpSpPr/>
            <p:nvPr/>
          </p:nvGrpSpPr>
          <p:grpSpPr>
            <a:xfrm>
              <a:off x="1981200" y="304800"/>
              <a:ext cx="1068393" cy="3388600"/>
              <a:chOff x="6583357" y="2133600"/>
              <a:chExt cx="1068393" cy="3388600"/>
            </a:xfrm>
          </p:grpSpPr>
          <p:sp>
            <p:nvSpPr>
              <p:cNvPr id="396" name="Oval 2">
                <a:extLst>
                  <a:ext uri="{FF2B5EF4-FFF2-40B4-BE49-F238E27FC236}">
                    <a16:creationId xmlns:a16="http://schemas.microsoft.com/office/drawing/2014/main" id="{B24F932E-59F2-D532-2798-39AF54E9D3C1}"/>
                  </a:ext>
                </a:extLst>
              </p:cNvPr>
              <p:cNvSpPr/>
              <p:nvPr/>
            </p:nvSpPr>
            <p:spPr>
              <a:xfrm rot="17610301" flipH="1">
                <a:off x="7101726" y="5162763"/>
                <a:ext cx="288922" cy="353521"/>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
                <a:extLst>
                  <a:ext uri="{FF2B5EF4-FFF2-40B4-BE49-F238E27FC236}">
                    <a16:creationId xmlns:a16="http://schemas.microsoft.com/office/drawing/2014/main" id="{FCDA222A-2282-FA18-27C2-3C1BD82BCF4A}"/>
                  </a:ext>
                </a:extLst>
              </p:cNvPr>
              <p:cNvSpPr/>
              <p:nvPr/>
            </p:nvSpPr>
            <p:spPr>
              <a:xfrm rot="2704841" flipH="1">
                <a:off x="6732002" y="5200978"/>
                <a:ext cx="288922" cy="353521"/>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4">
                <a:extLst>
                  <a:ext uri="{FF2B5EF4-FFF2-40B4-BE49-F238E27FC236}">
                    <a16:creationId xmlns:a16="http://schemas.microsoft.com/office/drawing/2014/main" id="{5A890CDB-80C2-36ED-2630-66AEBC8E7B04}"/>
                  </a:ext>
                </a:extLst>
              </p:cNvPr>
              <p:cNvSpPr/>
              <p:nvPr/>
            </p:nvSpPr>
            <p:spPr>
              <a:xfrm>
                <a:off x="6629400" y="4088356"/>
                <a:ext cx="204470" cy="41196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5">
                <a:extLst>
                  <a:ext uri="{FF2B5EF4-FFF2-40B4-BE49-F238E27FC236}">
                    <a16:creationId xmlns:a16="http://schemas.microsoft.com/office/drawing/2014/main" id="{59BF85E9-3ECF-A5BC-C5E2-2772A63F4B4E}"/>
                  </a:ext>
                </a:extLst>
              </p:cNvPr>
              <p:cNvSpPr/>
              <p:nvPr/>
            </p:nvSpPr>
            <p:spPr>
              <a:xfrm>
                <a:off x="7447280" y="4088356"/>
                <a:ext cx="204470" cy="41196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lowchart: Manual Operation 6">
                <a:extLst>
                  <a:ext uri="{FF2B5EF4-FFF2-40B4-BE49-F238E27FC236}">
                    <a16:creationId xmlns:a16="http://schemas.microsoft.com/office/drawing/2014/main" id="{0E571DFA-7BEE-EE53-440A-3472DB5112AE}"/>
                  </a:ext>
                </a:extLst>
              </p:cNvPr>
              <p:cNvSpPr/>
              <p:nvPr/>
            </p:nvSpPr>
            <p:spPr>
              <a:xfrm rot="9438105" flipH="1">
                <a:off x="7264023" y="3406368"/>
                <a:ext cx="307682" cy="87543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lowchart: Manual Operation 7">
                <a:extLst>
                  <a:ext uri="{FF2B5EF4-FFF2-40B4-BE49-F238E27FC236}">
                    <a16:creationId xmlns:a16="http://schemas.microsoft.com/office/drawing/2014/main" id="{CC94F016-D98E-B90A-FBCC-FC99308268F2}"/>
                  </a:ext>
                </a:extLst>
              </p:cNvPr>
              <p:cNvSpPr/>
              <p:nvPr/>
            </p:nvSpPr>
            <p:spPr>
              <a:xfrm rot="11918038">
                <a:off x="6691506" y="3406368"/>
                <a:ext cx="307682" cy="87543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lowchart: Manual Operation 8">
                <a:extLst>
                  <a:ext uri="{FF2B5EF4-FFF2-40B4-BE49-F238E27FC236}">
                    <a16:creationId xmlns:a16="http://schemas.microsoft.com/office/drawing/2014/main" id="{A09547E0-1126-31D7-00A0-1F30BE7A65CB}"/>
                  </a:ext>
                </a:extLst>
              </p:cNvPr>
              <p:cNvSpPr/>
              <p:nvPr/>
            </p:nvSpPr>
            <p:spPr>
              <a:xfrm rot="10800000">
                <a:off x="6792976" y="3367414"/>
                <a:ext cx="654304" cy="978422"/>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lowchart: Manual Operation 9">
                <a:extLst>
                  <a:ext uri="{FF2B5EF4-FFF2-40B4-BE49-F238E27FC236}">
                    <a16:creationId xmlns:a16="http://schemas.microsoft.com/office/drawing/2014/main" id="{E45B341B-9F30-F578-9E8A-80F5150BAACE}"/>
                  </a:ext>
                </a:extLst>
              </p:cNvPr>
              <p:cNvSpPr/>
              <p:nvPr/>
            </p:nvSpPr>
            <p:spPr>
              <a:xfrm rot="10800000">
                <a:off x="6752082" y="4345836"/>
                <a:ext cx="449834" cy="978422"/>
              </a:xfrm>
              <a:prstGeom prst="flowChartManualOperation">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lowchart: Manual Operation 10">
                <a:extLst>
                  <a:ext uri="{FF2B5EF4-FFF2-40B4-BE49-F238E27FC236}">
                    <a16:creationId xmlns:a16="http://schemas.microsoft.com/office/drawing/2014/main" id="{1F970BBB-5410-0B0F-50EF-44F213551160}"/>
                  </a:ext>
                </a:extLst>
              </p:cNvPr>
              <p:cNvSpPr/>
              <p:nvPr/>
            </p:nvSpPr>
            <p:spPr>
              <a:xfrm rot="10800000">
                <a:off x="7038340" y="4345836"/>
                <a:ext cx="449834" cy="978422"/>
              </a:xfrm>
              <a:prstGeom prst="flowChartManualOperation">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11">
                <a:extLst>
                  <a:ext uri="{FF2B5EF4-FFF2-40B4-BE49-F238E27FC236}">
                    <a16:creationId xmlns:a16="http://schemas.microsoft.com/office/drawing/2014/main" id="{1ED41728-47E7-8480-EF9B-495E68ABC602}"/>
                  </a:ext>
                </a:extLst>
              </p:cNvPr>
              <p:cNvSpPr/>
              <p:nvPr/>
            </p:nvSpPr>
            <p:spPr>
              <a:xfrm>
                <a:off x="6792976" y="4242844"/>
                <a:ext cx="654304" cy="102992"/>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Pentagon 12">
                <a:extLst>
                  <a:ext uri="{FF2B5EF4-FFF2-40B4-BE49-F238E27FC236}">
                    <a16:creationId xmlns:a16="http://schemas.microsoft.com/office/drawing/2014/main" id="{DD9E517A-D4E4-38A1-FF41-D6624A9F572D}"/>
                  </a:ext>
                </a:extLst>
              </p:cNvPr>
              <p:cNvSpPr/>
              <p:nvPr/>
            </p:nvSpPr>
            <p:spPr>
              <a:xfrm rot="16010993">
                <a:off x="7141853" y="3672169"/>
                <a:ext cx="337170" cy="38812"/>
              </a:xfrm>
              <a:prstGeom prst="homePlat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Pentagon 13">
                <a:extLst>
                  <a:ext uri="{FF2B5EF4-FFF2-40B4-BE49-F238E27FC236}">
                    <a16:creationId xmlns:a16="http://schemas.microsoft.com/office/drawing/2014/main" id="{F1ACEFE9-97B4-F0A5-C3F6-69E434E5C59B}"/>
                  </a:ext>
                </a:extLst>
              </p:cNvPr>
              <p:cNvSpPr/>
              <p:nvPr/>
            </p:nvSpPr>
            <p:spPr>
              <a:xfrm rot="5400000">
                <a:off x="7134517" y="3702894"/>
                <a:ext cx="257479" cy="204470"/>
              </a:xfrm>
              <a:prstGeom prst="homePlate">
                <a:avLst>
                  <a:gd name="adj" fmla="val 2983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14">
                <a:extLst>
                  <a:ext uri="{FF2B5EF4-FFF2-40B4-BE49-F238E27FC236}">
                    <a16:creationId xmlns:a16="http://schemas.microsoft.com/office/drawing/2014/main" id="{0B04BC45-46F8-D44C-1BEF-E6F566BE5209}"/>
                  </a:ext>
                </a:extLst>
              </p:cNvPr>
              <p:cNvSpPr/>
              <p:nvPr/>
            </p:nvSpPr>
            <p:spPr>
              <a:xfrm>
                <a:off x="7038340" y="4242844"/>
                <a:ext cx="163576" cy="102992"/>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9" name="Group 131">
                <a:extLst>
                  <a:ext uri="{FF2B5EF4-FFF2-40B4-BE49-F238E27FC236}">
                    <a16:creationId xmlns:a16="http://schemas.microsoft.com/office/drawing/2014/main" id="{6FFB9311-E608-1B3A-51F1-F3F340FBE76D}"/>
                  </a:ext>
                </a:extLst>
              </p:cNvPr>
              <p:cNvGrpSpPr/>
              <p:nvPr/>
            </p:nvGrpSpPr>
            <p:grpSpPr>
              <a:xfrm>
                <a:off x="7010400" y="3505200"/>
                <a:ext cx="177800" cy="594851"/>
                <a:chOff x="2501900" y="1472381"/>
                <a:chExt cx="177800" cy="594851"/>
              </a:xfrm>
            </p:grpSpPr>
            <p:sp>
              <p:nvSpPr>
                <p:cNvPr id="416" name="Pentagon 22">
                  <a:extLst>
                    <a:ext uri="{FF2B5EF4-FFF2-40B4-BE49-F238E27FC236}">
                      <a16:creationId xmlns:a16="http://schemas.microsoft.com/office/drawing/2014/main" id="{54198484-E04B-6539-1479-2EF7E8E5A746}"/>
                    </a:ext>
                  </a:extLst>
                </p:cNvPr>
                <p:cNvSpPr/>
                <p:nvPr/>
              </p:nvSpPr>
              <p:spPr>
                <a:xfrm rot="5400000">
                  <a:off x="2347452" y="1779434"/>
                  <a:ext cx="486697" cy="88900"/>
                </a:xfrm>
                <a:prstGeom prst="homePlat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gular Pentagon 23">
                  <a:extLst>
                    <a:ext uri="{FF2B5EF4-FFF2-40B4-BE49-F238E27FC236}">
                      <a16:creationId xmlns:a16="http://schemas.microsoft.com/office/drawing/2014/main" id="{798F3930-997F-C4EE-4BF9-278685552339}"/>
                    </a:ext>
                  </a:extLst>
                </p:cNvPr>
                <p:cNvSpPr/>
                <p:nvPr/>
              </p:nvSpPr>
              <p:spPr>
                <a:xfrm rot="10800000">
                  <a:off x="2501900" y="1472381"/>
                  <a:ext cx="177800" cy="162232"/>
                </a:xfrm>
                <a:prstGeom prst="pentag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 name="Rounded Rectangle 16">
                <a:extLst>
                  <a:ext uri="{FF2B5EF4-FFF2-40B4-BE49-F238E27FC236}">
                    <a16:creationId xmlns:a16="http://schemas.microsoft.com/office/drawing/2014/main" id="{2C5015E9-4215-AC51-E807-A413B0A5EE21}"/>
                  </a:ext>
                </a:extLst>
              </p:cNvPr>
              <p:cNvSpPr/>
              <p:nvPr/>
            </p:nvSpPr>
            <p:spPr>
              <a:xfrm rot="20173283">
                <a:off x="7235183" y="2255149"/>
                <a:ext cx="314474" cy="425252"/>
              </a:xfrm>
              <a:prstGeom prst="roundRect">
                <a:avLst>
                  <a:gd name="adj" fmla="val 49585"/>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17">
                <a:extLst>
                  <a:ext uri="{FF2B5EF4-FFF2-40B4-BE49-F238E27FC236}">
                    <a16:creationId xmlns:a16="http://schemas.microsoft.com/office/drawing/2014/main" id="{91763A1A-C64E-1842-5280-C998613F8589}"/>
                  </a:ext>
                </a:extLst>
              </p:cNvPr>
              <p:cNvSpPr/>
              <p:nvPr/>
            </p:nvSpPr>
            <p:spPr>
              <a:xfrm rot="1165951">
                <a:off x="6583357" y="2239671"/>
                <a:ext cx="300304" cy="550514"/>
              </a:xfrm>
              <a:prstGeom prst="roundRect">
                <a:avLst>
                  <a:gd name="adj" fmla="val 50000"/>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18">
                <a:extLst>
                  <a:ext uri="{FF2B5EF4-FFF2-40B4-BE49-F238E27FC236}">
                    <a16:creationId xmlns:a16="http://schemas.microsoft.com/office/drawing/2014/main" id="{05192579-0673-E44A-220E-915B19F512D6}"/>
                  </a:ext>
                </a:extLst>
              </p:cNvPr>
              <p:cNvSpPr/>
              <p:nvPr/>
            </p:nvSpPr>
            <p:spPr>
              <a:xfrm>
                <a:off x="6670294" y="2362200"/>
                <a:ext cx="858774" cy="115970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Wave 19">
                <a:extLst>
                  <a:ext uri="{FF2B5EF4-FFF2-40B4-BE49-F238E27FC236}">
                    <a16:creationId xmlns:a16="http://schemas.microsoft.com/office/drawing/2014/main" id="{6BCE3E6E-A9FB-7503-72BB-972D591BEC5B}"/>
                  </a:ext>
                </a:extLst>
              </p:cNvPr>
              <p:cNvSpPr/>
              <p:nvPr/>
            </p:nvSpPr>
            <p:spPr>
              <a:xfrm rot="443297">
                <a:off x="6705600" y="2133600"/>
                <a:ext cx="762000" cy="533400"/>
              </a:xfrm>
              <a:prstGeom prst="wave">
                <a:avLst>
                  <a:gd name="adj1" fmla="val 20000"/>
                  <a:gd name="adj2" fmla="val -10000"/>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ed Rectangle 20">
                <a:extLst>
                  <a:ext uri="{FF2B5EF4-FFF2-40B4-BE49-F238E27FC236}">
                    <a16:creationId xmlns:a16="http://schemas.microsoft.com/office/drawing/2014/main" id="{2912DA0D-94E4-2AA9-461A-C31DC748C0F9}"/>
                  </a:ext>
                </a:extLst>
              </p:cNvPr>
              <p:cNvSpPr/>
              <p:nvPr/>
            </p:nvSpPr>
            <p:spPr>
              <a:xfrm rot="1165951">
                <a:off x="6646511" y="2281074"/>
                <a:ext cx="232280" cy="270532"/>
              </a:xfrm>
              <a:prstGeom prst="roundRect">
                <a:avLst>
                  <a:gd name="adj" fmla="val 50000"/>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21">
                <a:extLst>
                  <a:ext uri="{FF2B5EF4-FFF2-40B4-BE49-F238E27FC236}">
                    <a16:creationId xmlns:a16="http://schemas.microsoft.com/office/drawing/2014/main" id="{BA0D871D-45EB-796A-D129-6CFE992D8E61}"/>
                  </a:ext>
                </a:extLst>
              </p:cNvPr>
              <p:cNvSpPr/>
              <p:nvPr/>
            </p:nvSpPr>
            <p:spPr>
              <a:xfrm rot="1165951">
                <a:off x="7272903" y="2323942"/>
                <a:ext cx="251933" cy="139269"/>
              </a:xfrm>
              <a:prstGeom prst="roundRect">
                <a:avLst>
                  <a:gd name="adj" fmla="val 50000"/>
                </a:avLst>
              </a:prstGeom>
              <a:solidFill>
                <a:schemeClr val="tx1">
                  <a:lumMod val="65000"/>
                  <a:lumOff val="3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4">
              <a:extLst>
                <a:ext uri="{FF2B5EF4-FFF2-40B4-BE49-F238E27FC236}">
                  <a16:creationId xmlns:a16="http://schemas.microsoft.com/office/drawing/2014/main" id="{65F67DCA-B3C5-3698-1B4D-A7EDD0155335}"/>
                </a:ext>
              </a:extLst>
            </p:cNvPr>
            <p:cNvGrpSpPr/>
            <p:nvPr/>
          </p:nvGrpSpPr>
          <p:grpSpPr>
            <a:xfrm>
              <a:off x="152400" y="609600"/>
              <a:ext cx="1219200" cy="2971800"/>
              <a:chOff x="6858001" y="815909"/>
              <a:chExt cx="1724447" cy="3970325"/>
            </a:xfrm>
          </p:grpSpPr>
          <p:sp>
            <p:nvSpPr>
              <p:cNvPr id="374" name="Cloud 373">
                <a:extLst>
                  <a:ext uri="{FF2B5EF4-FFF2-40B4-BE49-F238E27FC236}">
                    <a16:creationId xmlns:a16="http://schemas.microsoft.com/office/drawing/2014/main" id="{319DBD9F-8B92-21FA-CC2F-1E9F4C036098}"/>
                  </a:ext>
                </a:extLst>
              </p:cNvPr>
              <p:cNvSpPr/>
              <p:nvPr/>
            </p:nvSpPr>
            <p:spPr>
              <a:xfrm rot="20543232">
                <a:off x="7244776" y="830425"/>
                <a:ext cx="1223697" cy="1235077"/>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loud 374">
                <a:extLst>
                  <a:ext uri="{FF2B5EF4-FFF2-40B4-BE49-F238E27FC236}">
                    <a16:creationId xmlns:a16="http://schemas.microsoft.com/office/drawing/2014/main" id="{5A7F6569-C463-9389-3CF9-69F663EEA9A3}"/>
                  </a:ext>
                </a:extLst>
              </p:cNvPr>
              <p:cNvSpPr/>
              <p:nvPr/>
            </p:nvSpPr>
            <p:spPr>
              <a:xfrm rot="722499">
                <a:off x="7170824" y="815909"/>
                <a:ext cx="533400" cy="114300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a:extLst>
                  <a:ext uri="{FF2B5EF4-FFF2-40B4-BE49-F238E27FC236}">
                    <a16:creationId xmlns:a16="http://schemas.microsoft.com/office/drawing/2014/main" id="{29C192D3-AF6B-AEA4-0D1C-D8248903A513}"/>
                  </a:ext>
                </a:extLst>
              </p:cNvPr>
              <p:cNvSpPr/>
              <p:nvPr/>
            </p:nvSpPr>
            <p:spPr>
              <a:xfrm rot="2760997" flipH="1">
                <a:off x="7015619" y="2630645"/>
                <a:ext cx="399477" cy="71471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a:extLst>
                  <a:ext uri="{FF2B5EF4-FFF2-40B4-BE49-F238E27FC236}">
                    <a16:creationId xmlns:a16="http://schemas.microsoft.com/office/drawing/2014/main" id="{29B5FFB9-88AE-1CF5-9F7C-E311BEA032D6}"/>
                  </a:ext>
                </a:extLst>
              </p:cNvPr>
              <p:cNvSpPr/>
              <p:nvPr/>
            </p:nvSpPr>
            <p:spPr>
              <a:xfrm rot="18839003">
                <a:off x="8025353" y="2630643"/>
                <a:ext cx="399477" cy="7147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rapezoid 377">
                <a:extLst>
                  <a:ext uri="{FF2B5EF4-FFF2-40B4-BE49-F238E27FC236}">
                    <a16:creationId xmlns:a16="http://schemas.microsoft.com/office/drawing/2014/main" id="{6FB86148-1AAA-3513-7FD9-235D5D228306}"/>
                  </a:ext>
                </a:extLst>
              </p:cNvPr>
              <p:cNvSpPr/>
              <p:nvPr/>
            </p:nvSpPr>
            <p:spPr>
              <a:xfrm>
                <a:off x="7668221" y="3400222"/>
                <a:ext cx="457200" cy="1236667"/>
              </a:xfrm>
              <a:prstGeom prst="trapezoid">
                <a:avLst>
                  <a:gd name="adj" fmla="val 1253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rapezoid 378">
                <a:extLst>
                  <a:ext uri="{FF2B5EF4-FFF2-40B4-BE49-F238E27FC236}">
                    <a16:creationId xmlns:a16="http://schemas.microsoft.com/office/drawing/2014/main" id="{2142524F-B13D-E715-6CE8-6EBFE5AF4AF8}"/>
                  </a:ext>
                </a:extLst>
              </p:cNvPr>
              <p:cNvSpPr/>
              <p:nvPr/>
            </p:nvSpPr>
            <p:spPr>
              <a:xfrm>
                <a:off x="7363421" y="3400222"/>
                <a:ext cx="381000" cy="1236667"/>
              </a:xfrm>
              <a:prstGeom prst="trapezoid">
                <a:avLst>
                  <a:gd name="adj" fmla="val 1253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379">
                <a:extLst>
                  <a:ext uri="{FF2B5EF4-FFF2-40B4-BE49-F238E27FC236}">
                    <a16:creationId xmlns:a16="http://schemas.microsoft.com/office/drawing/2014/main" id="{663C0058-283C-2974-5005-3FA695507C2B}"/>
                  </a:ext>
                </a:extLst>
              </p:cNvPr>
              <p:cNvSpPr/>
              <p:nvPr/>
            </p:nvSpPr>
            <p:spPr>
              <a:xfrm rot="1832865" flipH="1">
                <a:off x="7142752" y="2238336"/>
                <a:ext cx="480065" cy="824444"/>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Trapezoid 380">
                <a:extLst>
                  <a:ext uri="{FF2B5EF4-FFF2-40B4-BE49-F238E27FC236}">
                    <a16:creationId xmlns:a16="http://schemas.microsoft.com/office/drawing/2014/main" id="{548CAD65-1C3C-4485-88B7-5E75598C52A5}"/>
                  </a:ext>
                </a:extLst>
              </p:cNvPr>
              <p:cNvSpPr/>
              <p:nvPr/>
            </p:nvSpPr>
            <p:spPr>
              <a:xfrm rot="19767135">
                <a:off x="7828551" y="2238336"/>
                <a:ext cx="480065" cy="824444"/>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rapezoid 381">
                <a:extLst>
                  <a:ext uri="{FF2B5EF4-FFF2-40B4-BE49-F238E27FC236}">
                    <a16:creationId xmlns:a16="http://schemas.microsoft.com/office/drawing/2014/main" id="{6FC32151-41B8-DFC7-279C-7C81049541EC}"/>
                  </a:ext>
                </a:extLst>
              </p:cNvPr>
              <p:cNvSpPr/>
              <p:nvPr/>
            </p:nvSpPr>
            <p:spPr>
              <a:xfrm>
                <a:off x="7363421" y="2246000"/>
                <a:ext cx="762000" cy="1236667"/>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a:extLst>
                  <a:ext uri="{FF2B5EF4-FFF2-40B4-BE49-F238E27FC236}">
                    <a16:creationId xmlns:a16="http://schemas.microsoft.com/office/drawing/2014/main" id="{132396E1-364E-8330-4C24-48B43F47E8DE}"/>
                  </a:ext>
                </a:extLst>
              </p:cNvPr>
              <p:cNvSpPr/>
              <p:nvPr/>
            </p:nvSpPr>
            <p:spPr>
              <a:xfrm>
                <a:off x="7592021" y="3565111"/>
                <a:ext cx="228600" cy="247333"/>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a:extLst>
                  <a:ext uri="{FF2B5EF4-FFF2-40B4-BE49-F238E27FC236}">
                    <a16:creationId xmlns:a16="http://schemas.microsoft.com/office/drawing/2014/main" id="{4BB0D8F7-5D4D-4E73-45E3-0F8B0F1DE0AB}"/>
                  </a:ext>
                </a:extLst>
              </p:cNvPr>
              <p:cNvSpPr/>
              <p:nvPr/>
            </p:nvSpPr>
            <p:spPr>
              <a:xfrm rot="5400000">
                <a:off x="7333399" y="4432066"/>
                <a:ext cx="231790" cy="47654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3FCCA339-A934-4E82-EE5E-4C2F0E04F1DF}"/>
                  </a:ext>
                </a:extLst>
              </p:cNvPr>
              <p:cNvSpPr/>
              <p:nvPr/>
            </p:nvSpPr>
            <p:spPr>
              <a:xfrm rot="5400000">
                <a:off x="7790599" y="4432066"/>
                <a:ext cx="231790" cy="476546"/>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Isosceles Triangle 385">
                <a:extLst>
                  <a:ext uri="{FF2B5EF4-FFF2-40B4-BE49-F238E27FC236}">
                    <a16:creationId xmlns:a16="http://schemas.microsoft.com/office/drawing/2014/main" id="{DEFD0519-1979-B75E-BF59-CCF0A16DD8CA}"/>
                  </a:ext>
                </a:extLst>
              </p:cNvPr>
              <p:cNvSpPr/>
              <p:nvPr/>
            </p:nvSpPr>
            <p:spPr>
              <a:xfrm>
                <a:off x="7696200" y="2438400"/>
                <a:ext cx="228600" cy="609600"/>
              </a:xfrm>
              <a:prstGeom prst="triangl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7" name="Group 55">
                <a:extLst>
                  <a:ext uri="{FF2B5EF4-FFF2-40B4-BE49-F238E27FC236}">
                    <a16:creationId xmlns:a16="http://schemas.microsoft.com/office/drawing/2014/main" id="{618DB158-D121-FFFC-84B0-B6F31F1F2E45}"/>
                  </a:ext>
                </a:extLst>
              </p:cNvPr>
              <p:cNvGrpSpPr/>
              <p:nvPr/>
            </p:nvGrpSpPr>
            <p:grpSpPr>
              <a:xfrm>
                <a:off x="7391400" y="2286000"/>
                <a:ext cx="609600" cy="831481"/>
                <a:chOff x="1830857" y="3740519"/>
                <a:chExt cx="607543" cy="831481"/>
              </a:xfrm>
            </p:grpSpPr>
            <p:sp>
              <p:nvSpPr>
                <p:cNvPr id="390" name="Rectangle 389">
                  <a:extLst>
                    <a:ext uri="{FF2B5EF4-FFF2-40B4-BE49-F238E27FC236}">
                      <a16:creationId xmlns:a16="http://schemas.microsoft.com/office/drawing/2014/main" id="{D0A22377-EA7B-05B4-68C1-5B814443260E}"/>
                    </a:ext>
                  </a:extLst>
                </p:cNvPr>
                <p:cNvSpPr/>
                <p:nvPr/>
              </p:nvSpPr>
              <p:spPr>
                <a:xfrm>
                  <a:off x="1981200" y="3962400"/>
                  <a:ext cx="381000" cy="60960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1" name="Group 13">
                  <a:extLst>
                    <a:ext uri="{FF2B5EF4-FFF2-40B4-BE49-F238E27FC236}">
                      <a16:creationId xmlns:a16="http://schemas.microsoft.com/office/drawing/2014/main" id="{8D3F7EAD-99C2-4216-5D13-07F5F686E2A1}"/>
                    </a:ext>
                  </a:extLst>
                </p:cNvPr>
                <p:cNvGrpSpPr/>
                <p:nvPr/>
              </p:nvGrpSpPr>
              <p:grpSpPr>
                <a:xfrm>
                  <a:off x="2058195" y="3933861"/>
                  <a:ext cx="232807" cy="485739"/>
                  <a:chOff x="1463040" y="844062"/>
                  <a:chExt cx="685800" cy="1957755"/>
                </a:xfrm>
              </p:grpSpPr>
              <p:sp>
                <p:nvSpPr>
                  <p:cNvPr id="394" name="Pentagon 45">
                    <a:extLst>
                      <a:ext uri="{FF2B5EF4-FFF2-40B4-BE49-F238E27FC236}">
                        <a16:creationId xmlns:a16="http://schemas.microsoft.com/office/drawing/2014/main" id="{8DE8536B-AA92-68D9-2EF0-FE33FA544E47}"/>
                      </a:ext>
                    </a:extLst>
                  </p:cNvPr>
                  <p:cNvSpPr/>
                  <p:nvPr/>
                </p:nvSpPr>
                <p:spPr>
                  <a:xfrm rot="5400000">
                    <a:off x="1104900" y="1925516"/>
                    <a:ext cx="1371600" cy="381001"/>
                  </a:xfrm>
                  <a:prstGeom prst="homePlat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Diamond 394">
                    <a:extLst>
                      <a:ext uri="{FF2B5EF4-FFF2-40B4-BE49-F238E27FC236}">
                        <a16:creationId xmlns:a16="http://schemas.microsoft.com/office/drawing/2014/main" id="{628FC436-8E14-CC4B-C487-1563A611091D}"/>
                      </a:ext>
                    </a:extLst>
                  </p:cNvPr>
                  <p:cNvSpPr/>
                  <p:nvPr/>
                </p:nvSpPr>
                <p:spPr>
                  <a:xfrm>
                    <a:off x="1463040" y="844062"/>
                    <a:ext cx="685800" cy="908538"/>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2" name="Parallelogram 43">
                  <a:extLst>
                    <a:ext uri="{FF2B5EF4-FFF2-40B4-BE49-F238E27FC236}">
                      <a16:creationId xmlns:a16="http://schemas.microsoft.com/office/drawing/2014/main" id="{92D49B8C-6E82-BA1E-73D0-E78487E80360}"/>
                    </a:ext>
                  </a:extLst>
                </p:cNvPr>
                <p:cNvSpPr/>
                <p:nvPr/>
              </p:nvSpPr>
              <p:spPr>
                <a:xfrm rot="18839164">
                  <a:off x="2187031" y="3817865"/>
                  <a:ext cx="328716" cy="174023"/>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Parallelogram 44">
                  <a:extLst>
                    <a:ext uri="{FF2B5EF4-FFF2-40B4-BE49-F238E27FC236}">
                      <a16:creationId xmlns:a16="http://schemas.microsoft.com/office/drawing/2014/main" id="{59EBC026-717D-169D-DE29-F2BCB637F55F}"/>
                    </a:ext>
                  </a:extLst>
                </p:cNvPr>
                <p:cNvSpPr/>
                <p:nvPr/>
              </p:nvSpPr>
              <p:spPr>
                <a:xfrm rot="2432673" flipH="1">
                  <a:off x="1830857" y="3807943"/>
                  <a:ext cx="328716" cy="180431"/>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8" name="Oval 387">
                <a:extLst>
                  <a:ext uri="{FF2B5EF4-FFF2-40B4-BE49-F238E27FC236}">
                    <a16:creationId xmlns:a16="http://schemas.microsoft.com/office/drawing/2014/main" id="{A59BB129-B781-E3F1-9617-7BFDB80E80E3}"/>
                  </a:ext>
                </a:extLst>
              </p:cNvPr>
              <p:cNvSpPr/>
              <p:nvPr/>
            </p:nvSpPr>
            <p:spPr>
              <a:xfrm>
                <a:off x="7498080" y="1752600"/>
                <a:ext cx="502920" cy="7620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a:extLst>
                  <a:ext uri="{FF2B5EF4-FFF2-40B4-BE49-F238E27FC236}">
                    <a16:creationId xmlns:a16="http://schemas.microsoft.com/office/drawing/2014/main" id="{6B65D0AA-83C6-499E-348F-65411D04982C}"/>
                  </a:ext>
                </a:extLst>
              </p:cNvPr>
              <p:cNvSpPr/>
              <p:nvPr/>
            </p:nvSpPr>
            <p:spPr>
              <a:xfrm>
                <a:off x="7315200" y="838200"/>
                <a:ext cx="914400" cy="156644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47">
              <a:extLst>
                <a:ext uri="{FF2B5EF4-FFF2-40B4-BE49-F238E27FC236}">
                  <a16:creationId xmlns:a16="http://schemas.microsoft.com/office/drawing/2014/main" id="{C2A839AF-D73D-C847-4BBC-076EA1AE4467}"/>
                </a:ext>
              </a:extLst>
            </p:cNvPr>
            <p:cNvGrpSpPr/>
            <p:nvPr/>
          </p:nvGrpSpPr>
          <p:grpSpPr>
            <a:xfrm>
              <a:off x="990600" y="498987"/>
              <a:ext cx="990600" cy="2974258"/>
              <a:chOff x="990600" y="498987"/>
              <a:chExt cx="990600" cy="2974258"/>
            </a:xfrm>
          </p:grpSpPr>
          <p:sp>
            <p:nvSpPr>
              <p:cNvPr id="350" name="Rounded Rectangle 168">
                <a:extLst>
                  <a:ext uri="{FF2B5EF4-FFF2-40B4-BE49-F238E27FC236}">
                    <a16:creationId xmlns:a16="http://schemas.microsoft.com/office/drawing/2014/main" id="{0F0E1FED-A795-92C9-2EC0-46F42831CE3F}"/>
                  </a:ext>
                </a:extLst>
              </p:cNvPr>
              <p:cNvSpPr/>
              <p:nvPr/>
            </p:nvSpPr>
            <p:spPr>
              <a:xfrm>
                <a:off x="990600" y="1524000"/>
                <a:ext cx="990600" cy="457200"/>
              </a:xfrm>
              <a:prstGeom prst="roundRect">
                <a:avLst/>
              </a:prstGeom>
              <a:solidFill>
                <a:srgbClr val="DEA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2">
                <a:extLst>
                  <a:ext uri="{FF2B5EF4-FFF2-40B4-BE49-F238E27FC236}">
                    <a16:creationId xmlns:a16="http://schemas.microsoft.com/office/drawing/2014/main" id="{18A0A860-41E4-AFDC-9769-E2275BB8603E}"/>
                  </a:ext>
                </a:extLst>
              </p:cNvPr>
              <p:cNvSpPr/>
              <p:nvPr/>
            </p:nvSpPr>
            <p:spPr>
              <a:xfrm rot="17610301" flipH="1">
                <a:off x="1482047" y="3182198"/>
                <a:ext cx="280175" cy="30192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
                <a:extLst>
                  <a:ext uri="{FF2B5EF4-FFF2-40B4-BE49-F238E27FC236}">
                    <a16:creationId xmlns:a16="http://schemas.microsoft.com/office/drawing/2014/main" id="{ED4815FC-7230-7D89-2C84-C88C2579B70F}"/>
                  </a:ext>
                </a:extLst>
              </p:cNvPr>
              <p:cNvSpPr/>
              <p:nvPr/>
            </p:nvSpPr>
            <p:spPr>
              <a:xfrm rot="3989699">
                <a:off x="1127028" y="3174955"/>
                <a:ext cx="280175" cy="30192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lowchart: Manual Operation 4">
                <a:extLst>
                  <a:ext uri="{FF2B5EF4-FFF2-40B4-BE49-F238E27FC236}">
                    <a16:creationId xmlns:a16="http://schemas.microsoft.com/office/drawing/2014/main" id="{E317F317-1551-82A4-DE4D-AEF4FB54E7AE}"/>
                  </a:ext>
                </a:extLst>
              </p:cNvPr>
              <p:cNvSpPr/>
              <p:nvPr/>
            </p:nvSpPr>
            <p:spPr>
              <a:xfrm rot="10800000">
                <a:off x="990600" y="2419495"/>
                <a:ext cx="942975" cy="848924"/>
              </a:xfrm>
              <a:prstGeom prst="flowChartManualOperation">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5">
                <a:extLst>
                  <a:ext uri="{FF2B5EF4-FFF2-40B4-BE49-F238E27FC236}">
                    <a16:creationId xmlns:a16="http://schemas.microsoft.com/office/drawing/2014/main" id="{28321823-A86F-537B-8B44-B56C7CF293AF}"/>
                  </a:ext>
                </a:extLst>
              </p:cNvPr>
              <p:cNvSpPr/>
              <p:nvPr/>
            </p:nvSpPr>
            <p:spPr>
              <a:xfrm>
                <a:off x="1758950" y="2269685"/>
                <a:ext cx="174625" cy="3994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6">
                <a:extLst>
                  <a:ext uri="{FF2B5EF4-FFF2-40B4-BE49-F238E27FC236}">
                    <a16:creationId xmlns:a16="http://schemas.microsoft.com/office/drawing/2014/main" id="{CF08C448-2DCC-DDDA-ED40-1992AC39B14A}"/>
                  </a:ext>
                </a:extLst>
              </p:cNvPr>
              <p:cNvSpPr/>
              <p:nvPr/>
            </p:nvSpPr>
            <p:spPr>
              <a:xfrm>
                <a:off x="1025525" y="2269685"/>
                <a:ext cx="174625" cy="39949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lowchart: Extract 7">
                <a:extLst>
                  <a:ext uri="{FF2B5EF4-FFF2-40B4-BE49-F238E27FC236}">
                    <a16:creationId xmlns:a16="http://schemas.microsoft.com/office/drawing/2014/main" id="{0002EB49-BDA1-97E9-6B5D-0769E5D908F0}"/>
                  </a:ext>
                </a:extLst>
              </p:cNvPr>
              <p:cNvSpPr/>
              <p:nvPr/>
            </p:nvSpPr>
            <p:spPr>
              <a:xfrm>
                <a:off x="990600" y="1470697"/>
                <a:ext cx="977900" cy="149810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lowchart: Manual Operation 8">
                <a:extLst>
                  <a:ext uri="{FF2B5EF4-FFF2-40B4-BE49-F238E27FC236}">
                    <a16:creationId xmlns:a16="http://schemas.microsoft.com/office/drawing/2014/main" id="{9AAF0C13-524E-8AEA-8A2F-37CB09155638}"/>
                  </a:ext>
                </a:extLst>
              </p:cNvPr>
              <p:cNvSpPr/>
              <p:nvPr/>
            </p:nvSpPr>
            <p:spPr>
              <a:xfrm rot="12378413" flipH="1">
                <a:off x="1109504" y="1654005"/>
                <a:ext cx="244475" cy="848924"/>
              </a:xfrm>
              <a:prstGeom prst="flowChartManualOperati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lowchart: Manual Operation 9">
                <a:extLst>
                  <a:ext uri="{FF2B5EF4-FFF2-40B4-BE49-F238E27FC236}">
                    <a16:creationId xmlns:a16="http://schemas.microsoft.com/office/drawing/2014/main" id="{F440FF02-E6E1-7980-9F46-D20803C09081}"/>
                  </a:ext>
                </a:extLst>
              </p:cNvPr>
              <p:cNvSpPr/>
              <p:nvPr/>
            </p:nvSpPr>
            <p:spPr>
              <a:xfrm rot="9493756">
                <a:off x="1615861" y="1605120"/>
                <a:ext cx="244475" cy="848924"/>
              </a:xfrm>
              <a:prstGeom prst="flowChartManualOperati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10">
                <a:extLst>
                  <a:ext uri="{FF2B5EF4-FFF2-40B4-BE49-F238E27FC236}">
                    <a16:creationId xmlns:a16="http://schemas.microsoft.com/office/drawing/2014/main" id="{D7B9F2F9-C999-15A7-8E51-03F929E45290}"/>
                  </a:ext>
                </a:extLst>
              </p:cNvPr>
              <p:cNvSpPr/>
              <p:nvPr/>
            </p:nvSpPr>
            <p:spPr>
              <a:xfrm>
                <a:off x="1200150" y="671709"/>
                <a:ext cx="593725" cy="109860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Wave 11">
                <a:extLst>
                  <a:ext uri="{FF2B5EF4-FFF2-40B4-BE49-F238E27FC236}">
                    <a16:creationId xmlns:a16="http://schemas.microsoft.com/office/drawing/2014/main" id="{080B17A6-91BF-EE6E-1C18-47B01202F6B1}"/>
                  </a:ext>
                </a:extLst>
              </p:cNvPr>
              <p:cNvSpPr/>
              <p:nvPr/>
            </p:nvSpPr>
            <p:spPr>
              <a:xfrm rot="3786488">
                <a:off x="1110331" y="1083131"/>
                <a:ext cx="1311905" cy="293319"/>
              </a:xfrm>
              <a:prstGeom prst="wave">
                <a:avLst/>
              </a:prstGeom>
              <a:solidFill>
                <a:srgbClr val="DAA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Wave 12">
                <a:extLst>
                  <a:ext uri="{FF2B5EF4-FFF2-40B4-BE49-F238E27FC236}">
                    <a16:creationId xmlns:a16="http://schemas.microsoft.com/office/drawing/2014/main" id="{E6FFDB90-5025-07EA-CEBC-C581703C33AC}"/>
                  </a:ext>
                </a:extLst>
              </p:cNvPr>
              <p:cNvSpPr/>
              <p:nvPr/>
            </p:nvSpPr>
            <p:spPr>
              <a:xfrm rot="17342052" flipH="1">
                <a:off x="478974" y="1270568"/>
                <a:ext cx="1327674" cy="263219"/>
              </a:xfrm>
              <a:prstGeom prst="wave">
                <a:avLst/>
              </a:prstGeom>
              <a:solidFill>
                <a:srgbClr val="DAA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Wave 13">
                <a:extLst>
                  <a:ext uri="{FF2B5EF4-FFF2-40B4-BE49-F238E27FC236}">
                    <a16:creationId xmlns:a16="http://schemas.microsoft.com/office/drawing/2014/main" id="{C3E8ABE6-CEF4-8443-B6B1-41CD702913DE}"/>
                  </a:ext>
                </a:extLst>
              </p:cNvPr>
              <p:cNvSpPr/>
              <p:nvPr/>
            </p:nvSpPr>
            <p:spPr>
              <a:xfrm rot="312085" flipH="1">
                <a:off x="1167646" y="498987"/>
                <a:ext cx="518552" cy="402900"/>
              </a:xfrm>
              <a:prstGeom prst="wave">
                <a:avLst>
                  <a:gd name="adj1" fmla="val 20000"/>
                  <a:gd name="adj2" fmla="val 0"/>
                </a:avLst>
              </a:prstGeom>
              <a:solidFill>
                <a:srgbClr val="DAA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14">
                <a:extLst>
                  <a:ext uri="{FF2B5EF4-FFF2-40B4-BE49-F238E27FC236}">
                    <a16:creationId xmlns:a16="http://schemas.microsoft.com/office/drawing/2014/main" id="{BBD3D317-ED1F-4145-35EC-9DD14403607F}"/>
                  </a:ext>
                </a:extLst>
              </p:cNvPr>
              <p:cNvSpPr/>
              <p:nvPr/>
            </p:nvSpPr>
            <p:spPr>
              <a:xfrm rot="20581756">
                <a:off x="1515113" y="629091"/>
                <a:ext cx="171410" cy="352765"/>
              </a:xfrm>
              <a:prstGeom prst="ellipse">
                <a:avLst/>
              </a:prstGeom>
              <a:solidFill>
                <a:srgbClr val="DAA600"/>
              </a:solidFill>
              <a:ln w="12700">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14">
                <a:extLst>
                  <a:ext uri="{FF2B5EF4-FFF2-40B4-BE49-F238E27FC236}">
                    <a16:creationId xmlns:a16="http://schemas.microsoft.com/office/drawing/2014/main" id="{BDACD050-6AEF-2A07-285C-611A925EF38C}"/>
                  </a:ext>
                </a:extLst>
              </p:cNvPr>
              <p:cNvSpPr/>
              <p:nvPr/>
            </p:nvSpPr>
            <p:spPr>
              <a:xfrm>
                <a:off x="1801906" y="1515035"/>
                <a:ext cx="179294" cy="308873"/>
              </a:xfrm>
              <a:prstGeom prst="ellipse">
                <a:avLst/>
              </a:prstGeom>
              <a:solidFill>
                <a:srgbClr val="DAA600"/>
              </a:solidFill>
              <a:ln w="12700">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14">
                <a:extLst>
                  <a:ext uri="{FF2B5EF4-FFF2-40B4-BE49-F238E27FC236}">
                    <a16:creationId xmlns:a16="http://schemas.microsoft.com/office/drawing/2014/main" id="{D289B804-2287-0110-87F2-3D7D0B585A24}"/>
                  </a:ext>
                </a:extLst>
              </p:cNvPr>
              <p:cNvSpPr/>
              <p:nvPr/>
            </p:nvSpPr>
            <p:spPr>
              <a:xfrm>
                <a:off x="1008529" y="1573306"/>
                <a:ext cx="228600" cy="381000"/>
              </a:xfrm>
              <a:prstGeom prst="ellipse">
                <a:avLst/>
              </a:prstGeom>
              <a:solidFill>
                <a:srgbClr val="DAA600"/>
              </a:solidFill>
              <a:ln w="12700">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Trapezoid 365">
                <a:extLst>
                  <a:ext uri="{FF2B5EF4-FFF2-40B4-BE49-F238E27FC236}">
                    <a16:creationId xmlns:a16="http://schemas.microsoft.com/office/drawing/2014/main" id="{BA85B76D-B57A-BE01-BF1F-14E40115B1BC}"/>
                  </a:ext>
                </a:extLst>
              </p:cNvPr>
              <p:cNvSpPr/>
              <p:nvPr/>
            </p:nvSpPr>
            <p:spPr>
              <a:xfrm>
                <a:off x="1371600" y="1752600"/>
                <a:ext cx="228600" cy="15240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7" name="Group 144">
                <a:extLst>
                  <a:ext uri="{FF2B5EF4-FFF2-40B4-BE49-F238E27FC236}">
                    <a16:creationId xmlns:a16="http://schemas.microsoft.com/office/drawing/2014/main" id="{575687F8-5071-13B7-7E35-39827809FB4B}"/>
                  </a:ext>
                </a:extLst>
              </p:cNvPr>
              <p:cNvGrpSpPr/>
              <p:nvPr/>
            </p:nvGrpSpPr>
            <p:grpSpPr>
              <a:xfrm>
                <a:off x="1524000" y="2590800"/>
                <a:ext cx="228600" cy="228600"/>
                <a:chOff x="990600" y="4038600"/>
                <a:chExt cx="762000" cy="762000"/>
              </a:xfrm>
            </p:grpSpPr>
            <p:sp>
              <p:nvSpPr>
                <p:cNvPr id="368" name="Oval 367">
                  <a:extLst>
                    <a:ext uri="{FF2B5EF4-FFF2-40B4-BE49-F238E27FC236}">
                      <a16:creationId xmlns:a16="http://schemas.microsoft.com/office/drawing/2014/main" id="{63842A64-1937-FE6B-7E5C-0AE1E4BE77A2}"/>
                    </a:ext>
                  </a:extLst>
                </p:cNvPr>
                <p:cNvSpPr/>
                <p:nvPr/>
              </p:nvSpPr>
              <p:spPr>
                <a:xfrm>
                  <a:off x="1066800" y="4038600"/>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4C316649-95C7-F53B-3EEF-67D6CE15B5FF}"/>
                    </a:ext>
                  </a:extLst>
                </p:cNvPr>
                <p:cNvSpPr/>
                <p:nvPr/>
              </p:nvSpPr>
              <p:spPr>
                <a:xfrm>
                  <a:off x="1371600" y="4038600"/>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a:extLst>
                    <a:ext uri="{FF2B5EF4-FFF2-40B4-BE49-F238E27FC236}">
                      <a16:creationId xmlns:a16="http://schemas.microsoft.com/office/drawing/2014/main" id="{109927D9-81DC-6968-E073-9D3EE3F49A2D}"/>
                    </a:ext>
                  </a:extLst>
                </p:cNvPr>
                <p:cNvSpPr/>
                <p:nvPr/>
              </p:nvSpPr>
              <p:spPr>
                <a:xfrm>
                  <a:off x="990600" y="4343400"/>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a:extLst>
                    <a:ext uri="{FF2B5EF4-FFF2-40B4-BE49-F238E27FC236}">
                      <a16:creationId xmlns:a16="http://schemas.microsoft.com/office/drawing/2014/main" id="{2803EBCA-8E8C-A64E-E88B-A454A47D55DD}"/>
                    </a:ext>
                  </a:extLst>
                </p:cNvPr>
                <p:cNvSpPr/>
                <p:nvPr/>
              </p:nvSpPr>
              <p:spPr>
                <a:xfrm>
                  <a:off x="1219200" y="4495800"/>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a:extLst>
                    <a:ext uri="{FF2B5EF4-FFF2-40B4-BE49-F238E27FC236}">
                      <a16:creationId xmlns:a16="http://schemas.microsoft.com/office/drawing/2014/main" id="{FD2D33E3-A571-244C-36FA-BD1D5829AFDC}"/>
                    </a:ext>
                  </a:extLst>
                </p:cNvPr>
                <p:cNvSpPr/>
                <p:nvPr/>
              </p:nvSpPr>
              <p:spPr>
                <a:xfrm>
                  <a:off x="1447800" y="4343400"/>
                  <a:ext cx="304800" cy="304800"/>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6BBA0A7A-302F-9DE4-C579-89A1400A7C21}"/>
                    </a:ext>
                  </a:extLst>
                </p:cNvPr>
                <p:cNvSpPr/>
                <p:nvPr/>
              </p:nvSpPr>
              <p:spPr>
                <a:xfrm>
                  <a:off x="1219200" y="4244789"/>
                  <a:ext cx="304800" cy="3048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9" name="Group 48">
              <a:extLst>
                <a:ext uri="{FF2B5EF4-FFF2-40B4-BE49-F238E27FC236}">
                  <a16:creationId xmlns:a16="http://schemas.microsoft.com/office/drawing/2014/main" id="{21C9A3AB-27CE-D946-8162-04F4824C852F}"/>
                </a:ext>
              </a:extLst>
            </p:cNvPr>
            <p:cNvGrpSpPr/>
            <p:nvPr/>
          </p:nvGrpSpPr>
          <p:grpSpPr>
            <a:xfrm>
              <a:off x="1752600" y="1905000"/>
              <a:ext cx="577850" cy="1826342"/>
              <a:chOff x="5334000" y="2654037"/>
              <a:chExt cx="838200" cy="1917963"/>
            </a:xfrm>
          </p:grpSpPr>
          <p:sp>
            <p:nvSpPr>
              <p:cNvPr id="339" name="Oval 338">
                <a:extLst>
                  <a:ext uri="{FF2B5EF4-FFF2-40B4-BE49-F238E27FC236}">
                    <a16:creationId xmlns:a16="http://schemas.microsoft.com/office/drawing/2014/main" id="{17D7C8F9-FD45-1AED-263E-1D73A877C0B2}"/>
                  </a:ext>
                </a:extLst>
              </p:cNvPr>
              <p:cNvSpPr/>
              <p:nvPr/>
            </p:nvSpPr>
            <p:spPr>
              <a:xfrm>
                <a:off x="5386303" y="3944536"/>
                <a:ext cx="228600" cy="1524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a:extLst>
                  <a:ext uri="{FF2B5EF4-FFF2-40B4-BE49-F238E27FC236}">
                    <a16:creationId xmlns:a16="http://schemas.microsoft.com/office/drawing/2014/main" id="{EA2FDA79-3C1F-E5FE-0206-E53D8DE59BF1}"/>
                  </a:ext>
                </a:extLst>
              </p:cNvPr>
              <p:cNvSpPr/>
              <p:nvPr/>
            </p:nvSpPr>
            <p:spPr>
              <a:xfrm>
                <a:off x="5862037" y="3944536"/>
                <a:ext cx="228600" cy="1524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lowchart: Manual Operation 49">
                <a:extLst>
                  <a:ext uri="{FF2B5EF4-FFF2-40B4-BE49-F238E27FC236}">
                    <a16:creationId xmlns:a16="http://schemas.microsoft.com/office/drawing/2014/main" id="{61CC8E98-09A9-7339-174C-D8D8323373A0}"/>
                  </a:ext>
                </a:extLst>
              </p:cNvPr>
              <p:cNvSpPr/>
              <p:nvPr/>
            </p:nvSpPr>
            <p:spPr>
              <a:xfrm rot="10800000">
                <a:off x="5715000" y="4038600"/>
                <a:ext cx="304800" cy="457200"/>
              </a:xfrm>
              <a:prstGeom prst="flowChartManualOperation">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lowchart: Manual Operation 341">
                <a:extLst>
                  <a:ext uri="{FF2B5EF4-FFF2-40B4-BE49-F238E27FC236}">
                    <a16:creationId xmlns:a16="http://schemas.microsoft.com/office/drawing/2014/main" id="{895D045D-C2C9-8DB8-8ED1-5036ADA2BF89}"/>
                  </a:ext>
                </a:extLst>
              </p:cNvPr>
              <p:cNvSpPr/>
              <p:nvPr/>
            </p:nvSpPr>
            <p:spPr>
              <a:xfrm rot="10800000">
                <a:off x="5486400" y="4038600"/>
                <a:ext cx="304800" cy="457200"/>
              </a:xfrm>
              <a:prstGeom prst="flowChartManualOperation">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lowchart: Manual Operation 342">
                <a:extLst>
                  <a:ext uri="{FF2B5EF4-FFF2-40B4-BE49-F238E27FC236}">
                    <a16:creationId xmlns:a16="http://schemas.microsoft.com/office/drawing/2014/main" id="{4CE579F2-1A1B-13A3-052C-F38178F8A765}"/>
                  </a:ext>
                </a:extLst>
              </p:cNvPr>
              <p:cNvSpPr/>
              <p:nvPr/>
            </p:nvSpPr>
            <p:spPr>
              <a:xfrm rot="11701945" flipH="1">
                <a:off x="5476691" y="3451003"/>
                <a:ext cx="241523" cy="544586"/>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lowchart: Manual Operation 343">
                <a:extLst>
                  <a:ext uri="{FF2B5EF4-FFF2-40B4-BE49-F238E27FC236}">
                    <a16:creationId xmlns:a16="http://schemas.microsoft.com/office/drawing/2014/main" id="{1FC9A9A4-0E1F-115A-A454-FE142CC976D8}"/>
                  </a:ext>
                </a:extLst>
              </p:cNvPr>
              <p:cNvSpPr/>
              <p:nvPr/>
            </p:nvSpPr>
            <p:spPr>
              <a:xfrm rot="9898055">
                <a:off x="5781490" y="3489404"/>
                <a:ext cx="241523" cy="544586"/>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lowchart: Extract 344">
                <a:extLst>
                  <a:ext uri="{FF2B5EF4-FFF2-40B4-BE49-F238E27FC236}">
                    <a16:creationId xmlns:a16="http://schemas.microsoft.com/office/drawing/2014/main" id="{E48ECBA3-249B-F367-F37F-8146CD13568B}"/>
                  </a:ext>
                </a:extLst>
              </p:cNvPr>
              <p:cNvSpPr/>
              <p:nvPr/>
            </p:nvSpPr>
            <p:spPr>
              <a:xfrm>
                <a:off x="5486400" y="3200400"/>
                <a:ext cx="533400" cy="958375"/>
              </a:xfrm>
              <a:prstGeom prst="flowChartExtra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0F1EF6A8-2FD2-0DD7-EDAF-51AB7417E0B7}"/>
                  </a:ext>
                </a:extLst>
              </p:cNvPr>
              <p:cNvSpPr/>
              <p:nvPr/>
            </p:nvSpPr>
            <p:spPr>
              <a:xfrm>
                <a:off x="5334000" y="2734060"/>
                <a:ext cx="838200" cy="7757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F90898B0-3DD9-CE9A-DEF6-17F7E7AAA3E4}"/>
                  </a:ext>
                </a:extLst>
              </p:cNvPr>
              <p:cNvSpPr/>
              <p:nvPr/>
            </p:nvSpPr>
            <p:spPr>
              <a:xfrm>
                <a:off x="5486400" y="4419600"/>
                <a:ext cx="228600" cy="1524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a:extLst>
                  <a:ext uri="{FF2B5EF4-FFF2-40B4-BE49-F238E27FC236}">
                    <a16:creationId xmlns:a16="http://schemas.microsoft.com/office/drawing/2014/main" id="{D9AE5871-9E18-0096-F25E-F4A5F51443D7}"/>
                  </a:ext>
                </a:extLst>
              </p:cNvPr>
              <p:cNvSpPr/>
              <p:nvPr/>
            </p:nvSpPr>
            <p:spPr>
              <a:xfrm>
                <a:off x="5791200" y="4419600"/>
                <a:ext cx="228600" cy="1524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Cloud 348">
                <a:extLst>
                  <a:ext uri="{FF2B5EF4-FFF2-40B4-BE49-F238E27FC236}">
                    <a16:creationId xmlns:a16="http://schemas.microsoft.com/office/drawing/2014/main" id="{64A2D77D-F74F-2983-3C5B-2EF4C78B18E5}"/>
                  </a:ext>
                </a:extLst>
              </p:cNvPr>
              <p:cNvSpPr/>
              <p:nvPr/>
            </p:nvSpPr>
            <p:spPr>
              <a:xfrm>
                <a:off x="5444532" y="2654037"/>
                <a:ext cx="644246" cy="217548"/>
              </a:xfrm>
              <a:prstGeom prst="cloud">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0" name="Group 84">
              <a:extLst>
                <a:ext uri="{FF2B5EF4-FFF2-40B4-BE49-F238E27FC236}">
                  <a16:creationId xmlns:a16="http://schemas.microsoft.com/office/drawing/2014/main" id="{ED19BEB4-3867-1D57-DDCA-388A0565CEDE}"/>
                </a:ext>
              </a:extLst>
            </p:cNvPr>
            <p:cNvGrpSpPr/>
            <p:nvPr/>
          </p:nvGrpSpPr>
          <p:grpSpPr>
            <a:xfrm>
              <a:off x="2743200" y="304800"/>
              <a:ext cx="2286000" cy="3200400"/>
              <a:chOff x="381000" y="4419600"/>
              <a:chExt cx="2743200" cy="3386748"/>
            </a:xfrm>
          </p:grpSpPr>
          <p:grpSp>
            <p:nvGrpSpPr>
              <p:cNvPr id="256" name="Group 514">
                <a:extLst>
                  <a:ext uri="{FF2B5EF4-FFF2-40B4-BE49-F238E27FC236}">
                    <a16:creationId xmlns:a16="http://schemas.microsoft.com/office/drawing/2014/main" id="{58C77847-8145-02CC-831A-4CCC32527366}"/>
                  </a:ext>
                </a:extLst>
              </p:cNvPr>
              <p:cNvGrpSpPr/>
              <p:nvPr/>
            </p:nvGrpSpPr>
            <p:grpSpPr>
              <a:xfrm>
                <a:off x="1371600" y="4419600"/>
                <a:ext cx="1676400" cy="3218563"/>
                <a:chOff x="3581400" y="3962400"/>
                <a:chExt cx="2539818" cy="4209163"/>
              </a:xfrm>
            </p:grpSpPr>
            <p:sp>
              <p:nvSpPr>
                <p:cNvPr id="318" name="Oval 317">
                  <a:extLst>
                    <a:ext uri="{FF2B5EF4-FFF2-40B4-BE49-F238E27FC236}">
                      <a16:creationId xmlns:a16="http://schemas.microsoft.com/office/drawing/2014/main" id="{376934DC-7BC6-AB32-4054-02D0BD482916}"/>
                    </a:ext>
                  </a:extLst>
                </p:cNvPr>
                <p:cNvSpPr/>
                <p:nvPr/>
              </p:nvSpPr>
              <p:spPr>
                <a:xfrm rot="18708024">
                  <a:off x="5017103" y="7665284"/>
                  <a:ext cx="362378" cy="53851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65">
                  <a:extLst>
                    <a:ext uri="{FF2B5EF4-FFF2-40B4-BE49-F238E27FC236}">
                      <a16:creationId xmlns:a16="http://schemas.microsoft.com/office/drawing/2014/main" id="{E01C4EAB-8618-7CDA-5426-41DB950862A9}"/>
                    </a:ext>
                  </a:extLst>
                </p:cNvPr>
                <p:cNvSpPr/>
                <p:nvPr/>
              </p:nvSpPr>
              <p:spPr>
                <a:xfrm rot="14335295">
                  <a:off x="4333951" y="7721117"/>
                  <a:ext cx="362378" cy="53851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ounded Rectangle 138">
                  <a:extLst>
                    <a:ext uri="{FF2B5EF4-FFF2-40B4-BE49-F238E27FC236}">
                      <a16:creationId xmlns:a16="http://schemas.microsoft.com/office/drawing/2014/main" id="{83E05C79-1416-7F96-E327-7DDE7C62811D}"/>
                    </a:ext>
                  </a:extLst>
                </p:cNvPr>
                <p:cNvSpPr/>
                <p:nvPr/>
              </p:nvSpPr>
              <p:spPr>
                <a:xfrm>
                  <a:off x="4343400" y="6400800"/>
                  <a:ext cx="533400" cy="154844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1" name="Rounded Rectangle 139">
                  <a:extLst>
                    <a:ext uri="{FF2B5EF4-FFF2-40B4-BE49-F238E27FC236}">
                      <a16:creationId xmlns:a16="http://schemas.microsoft.com/office/drawing/2014/main" id="{25E536ED-0DAF-5D3B-255A-CB60B9379888}"/>
                    </a:ext>
                  </a:extLst>
                </p:cNvPr>
                <p:cNvSpPr/>
                <p:nvPr/>
              </p:nvSpPr>
              <p:spPr>
                <a:xfrm>
                  <a:off x="4876800" y="6400800"/>
                  <a:ext cx="533400" cy="154844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2" name="Oval 321">
                  <a:extLst>
                    <a:ext uri="{FF2B5EF4-FFF2-40B4-BE49-F238E27FC236}">
                      <a16:creationId xmlns:a16="http://schemas.microsoft.com/office/drawing/2014/main" id="{C1E37A93-443F-1173-0A54-08D4919AFDE6}"/>
                    </a:ext>
                  </a:extLst>
                </p:cNvPr>
                <p:cNvSpPr/>
                <p:nvPr/>
              </p:nvSpPr>
              <p:spPr>
                <a:xfrm>
                  <a:off x="5486400" y="6096000"/>
                  <a:ext cx="3810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3" name="Oval 322">
                  <a:extLst>
                    <a:ext uri="{FF2B5EF4-FFF2-40B4-BE49-F238E27FC236}">
                      <a16:creationId xmlns:a16="http://schemas.microsoft.com/office/drawing/2014/main" id="{1F4BEEEE-7118-B4C2-5E17-7E4D895920C9}"/>
                    </a:ext>
                  </a:extLst>
                </p:cNvPr>
                <p:cNvSpPr/>
                <p:nvPr/>
              </p:nvSpPr>
              <p:spPr>
                <a:xfrm>
                  <a:off x="3581400" y="5943601"/>
                  <a:ext cx="457200" cy="45719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324" name="Group 503">
                  <a:extLst>
                    <a:ext uri="{FF2B5EF4-FFF2-40B4-BE49-F238E27FC236}">
                      <a16:creationId xmlns:a16="http://schemas.microsoft.com/office/drawing/2014/main" id="{3B591611-AA84-844A-01E5-E57D6D940A6A}"/>
                    </a:ext>
                  </a:extLst>
                </p:cNvPr>
                <p:cNvGrpSpPr/>
                <p:nvPr/>
              </p:nvGrpSpPr>
              <p:grpSpPr>
                <a:xfrm rot="18548047">
                  <a:off x="5179516" y="5109575"/>
                  <a:ext cx="614283" cy="1269120"/>
                  <a:chOff x="3862074" y="5003520"/>
                  <a:chExt cx="614283" cy="1269120"/>
                </a:xfrm>
              </p:grpSpPr>
              <p:sp>
                <p:nvSpPr>
                  <p:cNvPr id="337" name="Trapezoid 336">
                    <a:extLst>
                      <a:ext uri="{FF2B5EF4-FFF2-40B4-BE49-F238E27FC236}">
                        <a16:creationId xmlns:a16="http://schemas.microsoft.com/office/drawing/2014/main" id="{324F8AA2-79D4-F34C-60AA-D3AA47C50AA2}"/>
                      </a:ext>
                    </a:extLst>
                  </p:cNvPr>
                  <p:cNvSpPr/>
                  <p:nvPr/>
                </p:nvSpPr>
                <p:spPr>
                  <a:xfrm rot="1972451" flipH="1">
                    <a:off x="3862074" y="5079721"/>
                    <a:ext cx="538084" cy="1192919"/>
                  </a:xfrm>
                  <a:prstGeom prst="trapezoid">
                    <a:avLst>
                      <a:gd name="adj" fmla="val 3177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337">
                    <a:extLst>
                      <a:ext uri="{FF2B5EF4-FFF2-40B4-BE49-F238E27FC236}">
                        <a16:creationId xmlns:a16="http://schemas.microsoft.com/office/drawing/2014/main" id="{91291161-54EB-900B-730F-A40A45F27F2C}"/>
                      </a:ext>
                    </a:extLst>
                  </p:cNvPr>
                  <p:cNvSpPr/>
                  <p:nvPr/>
                </p:nvSpPr>
                <p:spPr>
                  <a:xfrm rot="1972451" flipH="1">
                    <a:off x="3938273" y="5003520"/>
                    <a:ext cx="538084" cy="1192919"/>
                  </a:xfrm>
                  <a:prstGeom prst="trapezoid">
                    <a:avLst>
                      <a:gd name="adj" fmla="val 31775"/>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5" name="Rounded Rectangle 143">
                  <a:extLst>
                    <a:ext uri="{FF2B5EF4-FFF2-40B4-BE49-F238E27FC236}">
                      <a16:creationId xmlns:a16="http://schemas.microsoft.com/office/drawing/2014/main" id="{E0343B9F-825D-6385-E644-4E66B8D14B47}"/>
                    </a:ext>
                  </a:extLst>
                </p:cNvPr>
                <p:cNvSpPr/>
                <p:nvPr/>
              </p:nvSpPr>
              <p:spPr>
                <a:xfrm>
                  <a:off x="4241427" y="5080960"/>
                  <a:ext cx="1244973" cy="1548440"/>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6" name="Isosceles Triangle 325">
                  <a:extLst>
                    <a:ext uri="{FF2B5EF4-FFF2-40B4-BE49-F238E27FC236}">
                      <a16:creationId xmlns:a16="http://schemas.microsoft.com/office/drawing/2014/main" id="{8054B466-D4AA-FC57-6674-49D587B2503F}"/>
                    </a:ext>
                  </a:extLst>
                </p:cNvPr>
                <p:cNvSpPr/>
                <p:nvPr/>
              </p:nvSpPr>
              <p:spPr>
                <a:xfrm rot="10800000">
                  <a:off x="4379757" y="5191563"/>
                  <a:ext cx="968312" cy="77422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7" name="Diamond 326">
                  <a:extLst>
                    <a:ext uri="{FF2B5EF4-FFF2-40B4-BE49-F238E27FC236}">
                      <a16:creationId xmlns:a16="http://schemas.microsoft.com/office/drawing/2014/main" id="{03F40027-9788-972B-278D-184BD30A080A}"/>
                    </a:ext>
                  </a:extLst>
                </p:cNvPr>
                <p:cNvSpPr/>
                <p:nvPr/>
              </p:nvSpPr>
              <p:spPr>
                <a:xfrm>
                  <a:off x="4674138" y="5202187"/>
                  <a:ext cx="422628" cy="32719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328" name="Group 502">
                  <a:extLst>
                    <a:ext uri="{FF2B5EF4-FFF2-40B4-BE49-F238E27FC236}">
                      <a16:creationId xmlns:a16="http://schemas.microsoft.com/office/drawing/2014/main" id="{7C721F35-5FCE-F1E1-EECF-23D0003A9A17}"/>
                    </a:ext>
                  </a:extLst>
                </p:cNvPr>
                <p:cNvGrpSpPr/>
                <p:nvPr/>
              </p:nvGrpSpPr>
              <p:grpSpPr>
                <a:xfrm>
                  <a:off x="3862074" y="4939928"/>
                  <a:ext cx="1151194" cy="1332712"/>
                  <a:chOff x="3862074" y="4939928"/>
                  <a:chExt cx="1151194" cy="1332712"/>
                </a:xfrm>
              </p:grpSpPr>
              <p:sp>
                <p:nvSpPr>
                  <p:cNvPr id="333" name="Trapezoid 332">
                    <a:extLst>
                      <a:ext uri="{FF2B5EF4-FFF2-40B4-BE49-F238E27FC236}">
                        <a16:creationId xmlns:a16="http://schemas.microsoft.com/office/drawing/2014/main" id="{91D7866B-D324-AB7E-B248-CF9F49BD69D0}"/>
                      </a:ext>
                    </a:extLst>
                  </p:cNvPr>
                  <p:cNvSpPr/>
                  <p:nvPr/>
                </p:nvSpPr>
                <p:spPr>
                  <a:xfrm rot="1972451" flipH="1">
                    <a:off x="3862074" y="5079721"/>
                    <a:ext cx="538084" cy="1192919"/>
                  </a:xfrm>
                  <a:prstGeom prst="trapezoid">
                    <a:avLst>
                      <a:gd name="adj" fmla="val 3177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rapezoid 333">
                    <a:extLst>
                      <a:ext uri="{FF2B5EF4-FFF2-40B4-BE49-F238E27FC236}">
                        <a16:creationId xmlns:a16="http://schemas.microsoft.com/office/drawing/2014/main" id="{57275392-DAF8-3A91-FB62-D03953C6090D}"/>
                      </a:ext>
                    </a:extLst>
                  </p:cNvPr>
                  <p:cNvSpPr/>
                  <p:nvPr/>
                </p:nvSpPr>
                <p:spPr>
                  <a:xfrm rot="1972451" flipH="1">
                    <a:off x="3938273" y="5003520"/>
                    <a:ext cx="538084" cy="1192919"/>
                  </a:xfrm>
                  <a:prstGeom prst="trapezoid">
                    <a:avLst>
                      <a:gd name="adj" fmla="val 31775"/>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Pentagon 153">
                    <a:extLst>
                      <a:ext uri="{FF2B5EF4-FFF2-40B4-BE49-F238E27FC236}">
                        <a16:creationId xmlns:a16="http://schemas.microsoft.com/office/drawing/2014/main" id="{76CEFB1F-02A1-2253-402F-89F454E89E2F}"/>
                      </a:ext>
                    </a:extLst>
                  </p:cNvPr>
                  <p:cNvSpPr/>
                  <p:nvPr/>
                </p:nvSpPr>
                <p:spPr>
                  <a:xfrm rot="5400000">
                    <a:off x="4648896" y="5581383"/>
                    <a:ext cx="493950" cy="234795"/>
                  </a:xfrm>
                  <a:prstGeom prst="homePlat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36" name="Parallelogram 335">
                    <a:extLst>
                      <a:ext uri="{FF2B5EF4-FFF2-40B4-BE49-F238E27FC236}">
                        <a16:creationId xmlns:a16="http://schemas.microsoft.com/office/drawing/2014/main" id="{6376EF6F-E4DE-6293-34C2-C9191D145B8D}"/>
                      </a:ext>
                    </a:extLst>
                  </p:cNvPr>
                  <p:cNvSpPr/>
                  <p:nvPr/>
                </p:nvSpPr>
                <p:spPr>
                  <a:xfrm rot="2985169" flipH="1">
                    <a:off x="4312499" y="5014717"/>
                    <a:ext cx="477125" cy="327547"/>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329" name="Parallelogram 328">
                  <a:extLst>
                    <a:ext uri="{FF2B5EF4-FFF2-40B4-BE49-F238E27FC236}">
                      <a16:creationId xmlns:a16="http://schemas.microsoft.com/office/drawing/2014/main" id="{812672E7-7A08-7883-6C86-718BEB50751B}"/>
                    </a:ext>
                  </a:extLst>
                </p:cNvPr>
                <p:cNvSpPr/>
                <p:nvPr/>
              </p:nvSpPr>
              <p:spPr>
                <a:xfrm rot="18839164">
                  <a:off x="4967826" y="5015172"/>
                  <a:ext cx="477125" cy="315914"/>
                </a:xfrm>
                <a:prstGeom prst="parallelogram">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30" name="Oval 329">
                  <a:extLst>
                    <a:ext uri="{FF2B5EF4-FFF2-40B4-BE49-F238E27FC236}">
                      <a16:creationId xmlns:a16="http://schemas.microsoft.com/office/drawing/2014/main" id="{31462A57-0E18-C279-1CAB-07FBE630C264}"/>
                    </a:ext>
                  </a:extLst>
                </p:cNvPr>
                <p:cNvSpPr/>
                <p:nvPr/>
              </p:nvSpPr>
              <p:spPr>
                <a:xfrm>
                  <a:off x="4379757" y="4085535"/>
                  <a:ext cx="968312" cy="110602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31" name="Teardrop 330">
                  <a:extLst>
                    <a:ext uri="{FF2B5EF4-FFF2-40B4-BE49-F238E27FC236}">
                      <a16:creationId xmlns:a16="http://schemas.microsoft.com/office/drawing/2014/main" id="{2D84A46E-34FC-0316-54F0-02BB75FDA0E4}"/>
                    </a:ext>
                  </a:extLst>
                </p:cNvPr>
                <p:cNvSpPr/>
                <p:nvPr/>
              </p:nvSpPr>
              <p:spPr>
                <a:xfrm rot="9606458">
                  <a:off x="4191000" y="3962400"/>
                  <a:ext cx="837323" cy="530521"/>
                </a:xfrm>
                <a:prstGeom prst="teardrop">
                  <a:avLst/>
                </a:pr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eardrop 331">
                  <a:extLst>
                    <a:ext uri="{FF2B5EF4-FFF2-40B4-BE49-F238E27FC236}">
                      <a16:creationId xmlns:a16="http://schemas.microsoft.com/office/drawing/2014/main" id="{52D41B2A-9E69-7E04-D4D6-1A260B7A4295}"/>
                    </a:ext>
                  </a:extLst>
                </p:cNvPr>
                <p:cNvSpPr/>
                <p:nvPr/>
              </p:nvSpPr>
              <p:spPr>
                <a:xfrm rot="3437613">
                  <a:off x="4795786" y="4080408"/>
                  <a:ext cx="556241" cy="452671"/>
                </a:xfrm>
                <a:prstGeom prst="teardrop">
                  <a:avLst/>
                </a:prstGeom>
                <a:solidFill>
                  <a:srgbClr val="9A7B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515">
                <a:extLst>
                  <a:ext uri="{FF2B5EF4-FFF2-40B4-BE49-F238E27FC236}">
                    <a16:creationId xmlns:a16="http://schemas.microsoft.com/office/drawing/2014/main" id="{962E9A3B-25EE-9CD5-3523-6329B1DC8D7E}"/>
                  </a:ext>
                </a:extLst>
              </p:cNvPr>
              <p:cNvGrpSpPr/>
              <p:nvPr/>
            </p:nvGrpSpPr>
            <p:grpSpPr>
              <a:xfrm>
                <a:off x="990600" y="4800600"/>
                <a:ext cx="999795" cy="2731081"/>
                <a:chOff x="990600" y="4800600"/>
                <a:chExt cx="1384331" cy="2731081"/>
              </a:xfrm>
            </p:grpSpPr>
            <p:sp>
              <p:nvSpPr>
                <p:cNvPr id="289" name="Oval 288">
                  <a:extLst>
                    <a:ext uri="{FF2B5EF4-FFF2-40B4-BE49-F238E27FC236}">
                      <a16:creationId xmlns:a16="http://schemas.microsoft.com/office/drawing/2014/main" id="{B5C626E3-129E-79EC-0AA3-3E84026DF8B5}"/>
                    </a:ext>
                  </a:extLst>
                </p:cNvPr>
                <p:cNvSpPr/>
                <p:nvPr/>
              </p:nvSpPr>
              <p:spPr>
                <a:xfrm>
                  <a:off x="1969713" y="6431302"/>
                  <a:ext cx="316287" cy="49827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Cloud 289">
                  <a:extLst>
                    <a:ext uri="{FF2B5EF4-FFF2-40B4-BE49-F238E27FC236}">
                      <a16:creationId xmlns:a16="http://schemas.microsoft.com/office/drawing/2014/main" id="{27EF5B3C-5458-568F-DFE2-F58D2BE4BA6C}"/>
                    </a:ext>
                  </a:extLst>
                </p:cNvPr>
                <p:cNvSpPr/>
                <p:nvPr/>
              </p:nvSpPr>
              <p:spPr>
                <a:xfrm>
                  <a:off x="990600" y="4845898"/>
                  <a:ext cx="1321803" cy="194778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290">
                  <a:extLst>
                    <a:ext uri="{FF2B5EF4-FFF2-40B4-BE49-F238E27FC236}">
                      <a16:creationId xmlns:a16="http://schemas.microsoft.com/office/drawing/2014/main" id="{D89C463D-2C19-47DF-24E5-69ABD10DCE97}"/>
                    </a:ext>
                  </a:extLst>
                </p:cNvPr>
                <p:cNvSpPr/>
                <p:nvPr/>
              </p:nvSpPr>
              <p:spPr>
                <a:xfrm rot="19827184" flipH="1">
                  <a:off x="1774578" y="6015792"/>
                  <a:ext cx="487951" cy="739142"/>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38">
                  <a:extLst>
                    <a:ext uri="{FF2B5EF4-FFF2-40B4-BE49-F238E27FC236}">
                      <a16:creationId xmlns:a16="http://schemas.microsoft.com/office/drawing/2014/main" id="{D5132EFA-F120-A639-44CD-7DC991DCFA69}"/>
                    </a:ext>
                  </a:extLst>
                </p:cNvPr>
                <p:cNvSpPr/>
                <p:nvPr/>
              </p:nvSpPr>
              <p:spPr>
                <a:xfrm>
                  <a:off x="1066800" y="6431302"/>
                  <a:ext cx="315445" cy="4982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a:extLst>
                    <a:ext uri="{FF2B5EF4-FFF2-40B4-BE49-F238E27FC236}">
                      <a16:creationId xmlns:a16="http://schemas.microsoft.com/office/drawing/2014/main" id="{17EBA25B-52D5-C40C-F7A9-84CF84DCEC5B}"/>
                    </a:ext>
                  </a:extLst>
                </p:cNvPr>
                <p:cNvSpPr/>
                <p:nvPr/>
              </p:nvSpPr>
              <p:spPr>
                <a:xfrm rot="2096622" flipH="1">
                  <a:off x="1142568" y="5989092"/>
                  <a:ext cx="487951" cy="739142"/>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25CCD73F-794D-1D21-2BBC-FDF595DF1F18}"/>
                    </a:ext>
                  </a:extLst>
                </p:cNvPr>
                <p:cNvSpPr/>
                <p:nvPr/>
              </p:nvSpPr>
              <p:spPr>
                <a:xfrm rot="2332152">
                  <a:off x="1360988" y="7033411"/>
                  <a:ext cx="391645" cy="49827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4E988EA1-847B-F593-E0F1-82FB274BDE25}"/>
                    </a:ext>
                  </a:extLst>
                </p:cNvPr>
                <p:cNvSpPr/>
                <p:nvPr/>
              </p:nvSpPr>
              <p:spPr>
                <a:xfrm rot="18708024">
                  <a:off x="1630213" y="7006743"/>
                  <a:ext cx="362378" cy="53851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lowchart: Merge 42">
                  <a:extLst>
                    <a:ext uri="{FF2B5EF4-FFF2-40B4-BE49-F238E27FC236}">
                      <a16:creationId xmlns:a16="http://schemas.microsoft.com/office/drawing/2014/main" id="{E4F00891-6829-629F-3DA6-4053FF25C959}"/>
                    </a:ext>
                  </a:extLst>
                </p:cNvPr>
                <p:cNvSpPr/>
                <p:nvPr/>
              </p:nvSpPr>
              <p:spPr>
                <a:xfrm rot="10800000">
                  <a:off x="1219200" y="5943594"/>
                  <a:ext cx="914400" cy="1371603"/>
                </a:xfrm>
                <a:prstGeom prst="flowChartMerg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Trapezoid 296">
                  <a:extLst>
                    <a:ext uri="{FF2B5EF4-FFF2-40B4-BE49-F238E27FC236}">
                      <a16:creationId xmlns:a16="http://schemas.microsoft.com/office/drawing/2014/main" id="{0251BE3F-84EC-5DD9-513B-A0FCC7159521}"/>
                    </a:ext>
                  </a:extLst>
                </p:cNvPr>
                <p:cNvSpPr/>
                <p:nvPr/>
              </p:nvSpPr>
              <p:spPr>
                <a:xfrm rot="1733689" flipH="1">
                  <a:off x="1149652" y="5904347"/>
                  <a:ext cx="685380" cy="739142"/>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297">
                  <a:extLst>
                    <a:ext uri="{FF2B5EF4-FFF2-40B4-BE49-F238E27FC236}">
                      <a16:creationId xmlns:a16="http://schemas.microsoft.com/office/drawing/2014/main" id="{70A60418-4A12-CA81-3FD1-E6041995385A}"/>
                    </a:ext>
                  </a:extLst>
                </p:cNvPr>
                <p:cNvSpPr/>
                <p:nvPr/>
              </p:nvSpPr>
              <p:spPr>
                <a:xfrm rot="19866311">
                  <a:off x="1545764" y="5856721"/>
                  <a:ext cx="685380" cy="776568"/>
                </a:xfrm>
                <a:prstGeom prst="trapezoid">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lowchart: Merge 298">
                  <a:extLst>
                    <a:ext uri="{FF2B5EF4-FFF2-40B4-BE49-F238E27FC236}">
                      <a16:creationId xmlns:a16="http://schemas.microsoft.com/office/drawing/2014/main" id="{46D72EA4-71D0-9D28-1422-0568C05112B9}"/>
                    </a:ext>
                  </a:extLst>
                </p:cNvPr>
                <p:cNvSpPr/>
                <p:nvPr/>
              </p:nvSpPr>
              <p:spPr>
                <a:xfrm rot="10800000">
                  <a:off x="1235378" y="5615951"/>
                  <a:ext cx="881201" cy="1585404"/>
                </a:xfrm>
                <a:prstGeom prst="flowChartMerge">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Flowchart: Merge 299">
                  <a:extLst>
                    <a:ext uri="{FF2B5EF4-FFF2-40B4-BE49-F238E27FC236}">
                      <a16:creationId xmlns:a16="http://schemas.microsoft.com/office/drawing/2014/main" id="{019A4DA8-5711-CC3F-EBF6-3FE9EB7A023B}"/>
                    </a:ext>
                  </a:extLst>
                </p:cNvPr>
                <p:cNvSpPr/>
                <p:nvPr/>
              </p:nvSpPr>
              <p:spPr>
                <a:xfrm>
                  <a:off x="1371600" y="5715000"/>
                  <a:ext cx="587468" cy="362378"/>
                </a:xfrm>
                <a:prstGeom prst="flowChartMerg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Oval 300">
                  <a:extLst>
                    <a:ext uri="{FF2B5EF4-FFF2-40B4-BE49-F238E27FC236}">
                      <a16:creationId xmlns:a16="http://schemas.microsoft.com/office/drawing/2014/main" id="{83192374-C4C5-BBD9-E0A4-5403E96C7B6C}"/>
                    </a:ext>
                  </a:extLst>
                </p:cNvPr>
                <p:cNvSpPr/>
                <p:nvPr/>
              </p:nvSpPr>
              <p:spPr>
                <a:xfrm>
                  <a:off x="1284333" y="5027087"/>
                  <a:ext cx="783291" cy="90594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Cloud 301">
                  <a:extLst>
                    <a:ext uri="{FF2B5EF4-FFF2-40B4-BE49-F238E27FC236}">
                      <a16:creationId xmlns:a16="http://schemas.microsoft.com/office/drawing/2014/main" id="{3DA3B87A-1F45-22D5-59EE-4C38CB714745}"/>
                    </a:ext>
                  </a:extLst>
                </p:cNvPr>
                <p:cNvSpPr/>
                <p:nvPr/>
              </p:nvSpPr>
              <p:spPr>
                <a:xfrm>
                  <a:off x="1186422" y="4800600"/>
                  <a:ext cx="881201" cy="49827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3" name="Group 93">
                  <a:extLst>
                    <a:ext uri="{FF2B5EF4-FFF2-40B4-BE49-F238E27FC236}">
                      <a16:creationId xmlns:a16="http://schemas.microsoft.com/office/drawing/2014/main" id="{058ADBB7-F6B9-7294-099D-F16C5DCD0A77}"/>
                    </a:ext>
                  </a:extLst>
                </p:cNvPr>
                <p:cNvGrpSpPr/>
                <p:nvPr/>
              </p:nvGrpSpPr>
              <p:grpSpPr>
                <a:xfrm rot="5400000">
                  <a:off x="1593086" y="6107505"/>
                  <a:ext cx="564750" cy="998940"/>
                  <a:chOff x="1219200" y="1336880"/>
                  <a:chExt cx="1774930" cy="2724382"/>
                </a:xfrm>
              </p:grpSpPr>
              <p:sp>
                <p:nvSpPr>
                  <p:cNvPr id="311" name="Oval 310">
                    <a:extLst>
                      <a:ext uri="{FF2B5EF4-FFF2-40B4-BE49-F238E27FC236}">
                        <a16:creationId xmlns:a16="http://schemas.microsoft.com/office/drawing/2014/main" id="{AF5F06F4-CEC0-95E0-665D-2F018E2A3E92}"/>
                      </a:ext>
                    </a:extLst>
                  </p:cNvPr>
                  <p:cNvSpPr/>
                  <p:nvPr/>
                </p:nvSpPr>
                <p:spPr>
                  <a:xfrm rot="19638581">
                    <a:off x="1393929" y="1336880"/>
                    <a:ext cx="1600201" cy="2724382"/>
                  </a:xfrm>
                  <a:prstGeom prst="ellipse">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BD173AAF-5C81-41B5-B855-45B7F3195501}"/>
                      </a:ext>
                    </a:extLst>
                  </p:cNvPr>
                  <p:cNvSpPr/>
                  <p:nvPr/>
                </p:nvSpPr>
                <p:spPr>
                  <a:xfrm>
                    <a:off x="1371600" y="1752600"/>
                    <a:ext cx="914400" cy="9144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Cloud 312">
                    <a:extLst>
                      <a:ext uri="{FF2B5EF4-FFF2-40B4-BE49-F238E27FC236}">
                        <a16:creationId xmlns:a16="http://schemas.microsoft.com/office/drawing/2014/main" id="{FF6F5D4A-F7D2-45F8-C3D4-7E829C4100BD}"/>
                      </a:ext>
                    </a:extLst>
                  </p:cNvPr>
                  <p:cNvSpPr/>
                  <p:nvPr/>
                </p:nvSpPr>
                <p:spPr>
                  <a:xfrm rot="19132349">
                    <a:off x="1219200" y="1828800"/>
                    <a:ext cx="762000" cy="3048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a:extLst>
                      <a:ext uri="{FF2B5EF4-FFF2-40B4-BE49-F238E27FC236}">
                        <a16:creationId xmlns:a16="http://schemas.microsoft.com/office/drawing/2014/main" id="{B2ECEE14-CD37-DA9F-12AF-91AEE3A90C7B}"/>
                      </a:ext>
                    </a:extLst>
                  </p:cNvPr>
                  <p:cNvSpPr/>
                  <p:nvPr/>
                </p:nvSpPr>
                <p:spPr>
                  <a:xfrm rot="2148584">
                    <a:off x="1960450" y="2387289"/>
                    <a:ext cx="258094" cy="5334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E47FDD37-4A48-22B2-FF20-BE4035930AF7}"/>
                      </a:ext>
                    </a:extLst>
                  </p:cNvPr>
                  <p:cNvSpPr/>
                  <p:nvPr/>
                </p:nvSpPr>
                <p:spPr>
                  <a:xfrm rot="20368391">
                    <a:off x="1448079" y="2465277"/>
                    <a:ext cx="240166" cy="47970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a:extLst>
                      <a:ext uri="{FF2B5EF4-FFF2-40B4-BE49-F238E27FC236}">
                        <a16:creationId xmlns:a16="http://schemas.microsoft.com/office/drawing/2014/main" id="{FEF9F5F2-7068-7FA2-520B-BCF5FBECF820}"/>
                      </a:ext>
                    </a:extLst>
                  </p:cNvPr>
                  <p:cNvSpPr/>
                  <p:nvPr/>
                </p:nvSpPr>
                <p:spPr>
                  <a:xfrm>
                    <a:off x="2133600" y="2133600"/>
                    <a:ext cx="228600" cy="42185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a:extLst>
                      <a:ext uri="{FF2B5EF4-FFF2-40B4-BE49-F238E27FC236}">
                        <a16:creationId xmlns:a16="http://schemas.microsoft.com/office/drawing/2014/main" id="{CD474854-8E88-3956-93D3-C1CFDBBFFCC4}"/>
                      </a:ext>
                    </a:extLst>
                  </p:cNvPr>
                  <p:cNvSpPr/>
                  <p:nvPr/>
                </p:nvSpPr>
                <p:spPr>
                  <a:xfrm>
                    <a:off x="2133600" y="2438400"/>
                    <a:ext cx="152400" cy="152400"/>
                  </a:xfrm>
                  <a:prstGeom prst="ellipse">
                    <a:avLst/>
                  </a:prstGeom>
                  <a:solidFill>
                    <a:schemeClr val="accent6">
                      <a:lumMod val="60000"/>
                      <a:lumOff val="4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489">
                  <a:extLst>
                    <a:ext uri="{FF2B5EF4-FFF2-40B4-BE49-F238E27FC236}">
                      <a16:creationId xmlns:a16="http://schemas.microsoft.com/office/drawing/2014/main" id="{51BF959B-044D-B26C-B02F-EB0E7A864075}"/>
                    </a:ext>
                  </a:extLst>
                </p:cNvPr>
                <p:cNvGrpSpPr/>
                <p:nvPr/>
              </p:nvGrpSpPr>
              <p:grpSpPr>
                <a:xfrm rot="20996236">
                  <a:off x="1464750" y="5884350"/>
                  <a:ext cx="457200" cy="457199"/>
                  <a:chOff x="4648200" y="5105400"/>
                  <a:chExt cx="1524000" cy="2379707"/>
                </a:xfrm>
              </p:grpSpPr>
              <p:sp>
                <p:nvSpPr>
                  <p:cNvPr id="305" name="Donut 123">
                    <a:extLst>
                      <a:ext uri="{FF2B5EF4-FFF2-40B4-BE49-F238E27FC236}">
                        <a16:creationId xmlns:a16="http://schemas.microsoft.com/office/drawing/2014/main" id="{8EAE473F-CAC5-E572-4DA0-852E1D578FCA}"/>
                      </a:ext>
                    </a:extLst>
                  </p:cNvPr>
                  <p:cNvSpPr/>
                  <p:nvPr/>
                </p:nvSpPr>
                <p:spPr>
                  <a:xfrm>
                    <a:off x="4648200" y="5105400"/>
                    <a:ext cx="533400" cy="1066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Donut 124">
                    <a:extLst>
                      <a:ext uri="{FF2B5EF4-FFF2-40B4-BE49-F238E27FC236}">
                        <a16:creationId xmlns:a16="http://schemas.microsoft.com/office/drawing/2014/main" id="{D58E8C32-563D-F3D4-4510-59EF9F04FD30}"/>
                      </a:ext>
                    </a:extLst>
                  </p:cNvPr>
                  <p:cNvSpPr/>
                  <p:nvPr/>
                </p:nvSpPr>
                <p:spPr>
                  <a:xfrm>
                    <a:off x="4724400" y="5715000"/>
                    <a:ext cx="457200" cy="9144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 name="Donut 125">
                    <a:extLst>
                      <a:ext uri="{FF2B5EF4-FFF2-40B4-BE49-F238E27FC236}">
                        <a16:creationId xmlns:a16="http://schemas.microsoft.com/office/drawing/2014/main" id="{72453C94-03FF-8F33-B39A-800895DAE93E}"/>
                      </a:ext>
                    </a:extLst>
                  </p:cNvPr>
                  <p:cNvSpPr/>
                  <p:nvPr/>
                </p:nvSpPr>
                <p:spPr>
                  <a:xfrm rot="19880713">
                    <a:off x="4915644" y="6378225"/>
                    <a:ext cx="457200" cy="9144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8" name="Donut 126">
                    <a:extLst>
                      <a:ext uri="{FF2B5EF4-FFF2-40B4-BE49-F238E27FC236}">
                        <a16:creationId xmlns:a16="http://schemas.microsoft.com/office/drawing/2014/main" id="{0F082934-4C77-1781-85EA-F33A62366970}"/>
                      </a:ext>
                    </a:extLst>
                  </p:cNvPr>
                  <p:cNvSpPr/>
                  <p:nvPr/>
                </p:nvSpPr>
                <p:spPr>
                  <a:xfrm rot="2188248">
                    <a:off x="5244208" y="6570706"/>
                    <a:ext cx="457200" cy="914401"/>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Donut 127">
                    <a:extLst>
                      <a:ext uri="{FF2B5EF4-FFF2-40B4-BE49-F238E27FC236}">
                        <a16:creationId xmlns:a16="http://schemas.microsoft.com/office/drawing/2014/main" id="{972974C4-F3E0-9401-7DA0-5B58F2095FDB}"/>
                      </a:ext>
                    </a:extLst>
                  </p:cNvPr>
                  <p:cNvSpPr/>
                  <p:nvPr/>
                </p:nvSpPr>
                <p:spPr>
                  <a:xfrm rot="1325952">
                    <a:off x="5661992" y="6101582"/>
                    <a:ext cx="457200" cy="914401"/>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0" name="Donut 128">
                    <a:extLst>
                      <a:ext uri="{FF2B5EF4-FFF2-40B4-BE49-F238E27FC236}">
                        <a16:creationId xmlns:a16="http://schemas.microsoft.com/office/drawing/2014/main" id="{3B8DBDCB-B2F7-19BC-5BD1-53156C4AD8D0}"/>
                      </a:ext>
                    </a:extLst>
                  </p:cNvPr>
                  <p:cNvSpPr/>
                  <p:nvPr/>
                </p:nvSpPr>
                <p:spPr>
                  <a:xfrm>
                    <a:off x="5715000" y="5331011"/>
                    <a:ext cx="457200" cy="914401"/>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58" name="Group 516">
                <a:extLst>
                  <a:ext uri="{FF2B5EF4-FFF2-40B4-BE49-F238E27FC236}">
                    <a16:creationId xmlns:a16="http://schemas.microsoft.com/office/drawing/2014/main" id="{B467C1E0-2620-5652-67DC-25E249CAAF31}"/>
                  </a:ext>
                </a:extLst>
              </p:cNvPr>
              <p:cNvGrpSpPr/>
              <p:nvPr/>
            </p:nvGrpSpPr>
            <p:grpSpPr>
              <a:xfrm>
                <a:off x="381000" y="5410200"/>
                <a:ext cx="914400" cy="2396148"/>
                <a:chOff x="2971800" y="2971800"/>
                <a:chExt cx="1600200" cy="3659852"/>
              </a:xfrm>
            </p:grpSpPr>
            <p:sp>
              <p:nvSpPr>
                <p:cNvPr id="277" name="Oval 276">
                  <a:extLst>
                    <a:ext uri="{FF2B5EF4-FFF2-40B4-BE49-F238E27FC236}">
                      <a16:creationId xmlns:a16="http://schemas.microsoft.com/office/drawing/2014/main" id="{4A365ACE-BDF6-E7BD-58CC-1F2D31038EC1}"/>
                    </a:ext>
                  </a:extLst>
                </p:cNvPr>
                <p:cNvSpPr/>
                <p:nvPr/>
              </p:nvSpPr>
              <p:spPr>
                <a:xfrm rot="21061729">
                  <a:off x="3266418" y="6273652"/>
                  <a:ext cx="664228" cy="3580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EA382889-8359-6780-1A6D-FFF0577A26D6}"/>
                    </a:ext>
                  </a:extLst>
                </p:cNvPr>
                <p:cNvSpPr/>
                <p:nvPr/>
              </p:nvSpPr>
              <p:spPr>
                <a:xfrm rot="1003864">
                  <a:off x="3675839" y="6304983"/>
                  <a:ext cx="643795" cy="30873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EDC0F8BE-E0E6-3D95-E1C6-CA143A6F4690}"/>
                    </a:ext>
                  </a:extLst>
                </p:cNvPr>
                <p:cNvSpPr/>
                <p:nvPr/>
              </p:nvSpPr>
              <p:spPr>
                <a:xfrm>
                  <a:off x="4114800" y="4953000"/>
                  <a:ext cx="457200" cy="457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105E5859-4F33-A814-498A-002A0AE058DE}"/>
                    </a:ext>
                  </a:extLst>
                </p:cNvPr>
                <p:cNvSpPr/>
                <p:nvPr/>
              </p:nvSpPr>
              <p:spPr>
                <a:xfrm>
                  <a:off x="2971800" y="4876800"/>
                  <a:ext cx="304800" cy="457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a:extLst>
                    <a:ext uri="{FF2B5EF4-FFF2-40B4-BE49-F238E27FC236}">
                      <a16:creationId xmlns:a16="http://schemas.microsoft.com/office/drawing/2014/main" id="{1A7BCEF4-FB91-1CBE-C9E0-D6CDA7413293}"/>
                    </a:ext>
                  </a:extLst>
                </p:cNvPr>
                <p:cNvSpPr/>
                <p:nvPr/>
              </p:nvSpPr>
              <p:spPr>
                <a:xfrm rot="10800000">
                  <a:off x="3733800" y="5257800"/>
                  <a:ext cx="457200" cy="1219200"/>
                </a:xfrm>
                <a:prstGeom prst="trapezoid">
                  <a:avLst>
                    <a:gd name="adj" fmla="val 6538"/>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a:extLst>
                    <a:ext uri="{FF2B5EF4-FFF2-40B4-BE49-F238E27FC236}">
                      <a16:creationId xmlns:a16="http://schemas.microsoft.com/office/drawing/2014/main" id="{10ACE90D-F859-D2BA-5055-73DC27763ED8}"/>
                    </a:ext>
                  </a:extLst>
                </p:cNvPr>
                <p:cNvSpPr/>
                <p:nvPr/>
              </p:nvSpPr>
              <p:spPr>
                <a:xfrm rot="10800000">
                  <a:off x="3352800" y="5105400"/>
                  <a:ext cx="381000" cy="1295400"/>
                </a:xfrm>
                <a:prstGeom prst="trapezoid">
                  <a:avLst>
                    <a:gd name="adj" fmla="val 6538"/>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rapezoid 282">
                  <a:extLst>
                    <a:ext uri="{FF2B5EF4-FFF2-40B4-BE49-F238E27FC236}">
                      <a16:creationId xmlns:a16="http://schemas.microsoft.com/office/drawing/2014/main" id="{18307D1C-2EFD-E6A7-1B3A-F92419AFCFFC}"/>
                    </a:ext>
                  </a:extLst>
                </p:cNvPr>
                <p:cNvSpPr/>
                <p:nvPr/>
              </p:nvSpPr>
              <p:spPr>
                <a:xfrm>
                  <a:off x="3276600" y="4191000"/>
                  <a:ext cx="1066800" cy="1295400"/>
                </a:xfrm>
                <a:prstGeom prst="trapezoi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lowchart: Manual Operation 283">
                  <a:extLst>
                    <a:ext uri="{FF2B5EF4-FFF2-40B4-BE49-F238E27FC236}">
                      <a16:creationId xmlns:a16="http://schemas.microsoft.com/office/drawing/2014/main" id="{AED26B4F-8C4D-3A59-618D-51207C994629}"/>
                    </a:ext>
                  </a:extLst>
                </p:cNvPr>
                <p:cNvSpPr/>
                <p:nvPr/>
              </p:nvSpPr>
              <p:spPr>
                <a:xfrm rot="12880156">
                  <a:off x="3220406" y="4070511"/>
                  <a:ext cx="374830" cy="1066800"/>
                </a:xfrm>
                <a:prstGeom prst="flowChartManualOperati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lowchart: Manual Operation 284">
                  <a:extLst>
                    <a:ext uri="{FF2B5EF4-FFF2-40B4-BE49-F238E27FC236}">
                      <a16:creationId xmlns:a16="http://schemas.microsoft.com/office/drawing/2014/main" id="{CEDAA98C-4C79-CDAD-5BA6-35F03166E3D7}"/>
                    </a:ext>
                  </a:extLst>
                </p:cNvPr>
                <p:cNvSpPr/>
                <p:nvPr/>
              </p:nvSpPr>
              <p:spPr>
                <a:xfrm rot="9242925">
                  <a:off x="3993320" y="4146328"/>
                  <a:ext cx="374830" cy="1066800"/>
                </a:xfrm>
                <a:prstGeom prst="flowChartManualOperation">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lowchart: Extract 285">
                  <a:extLst>
                    <a:ext uri="{FF2B5EF4-FFF2-40B4-BE49-F238E27FC236}">
                      <a16:creationId xmlns:a16="http://schemas.microsoft.com/office/drawing/2014/main" id="{DBC5F309-0E30-797B-0BF4-A4BB5B55B26F}"/>
                    </a:ext>
                  </a:extLst>
                </p:cNvPr>
                <p:cNvSpPr/>
                <p:nvPr/>
              </p:nvSpPr>
              <p:spPr>
                <a:xfrm rot="10800000">
                  <a:off x="3505200" y="4038600"/>
                  <a:ext cx="609601" cy="499265"/>
                </a:xfrm>
                <a:prstGeom prst="flowChartExtra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33D81A3A-8DC0-9B87-9A88-8916F6E67579}"/>
                    </a:ext>
                  </a:extLst>
                </p:cNvPr>
                <p:cNvSpPr/>
                <p:nvPr/>
              </p:nvSpPr>
              <p:spPr>
                <a:xfrm>
                  <a:off x="3352800" y="3048000"/>
                  <a:ext cx="914400" cy="1219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loud 287">
                  <a:extLst>
                    <a:ext uri="{FF2B5EF4-FFF2-40B4-BE49-F238E27FC236}">
                      <a16:creationId xmlns:a16="http://schemas.microsoft.com/office/drawing/2014/main" id="{AA80A1EF-EFEE-62B0-005A-1CBA134DBC7D}"/>
                    </a:ext>
                  </a:extLst>
                </p:cNvPr>
                <p:cNvSpPr/>
                <p:nvPr/>
              </p:nvSpPr>
              <p:spPr>
                <a:xfrm>
                  <a:off x="3276600" y="2971800"/>
                  <a:ext cx="990600" cy="533400"/>
                </a:xfrm>
                <a:prstGeom prst="clou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578">
                <a:extLst>
                  <a:ext uri="{FF2B5EF4-FFF2-40B4-BE49-F238E27FC236}">
                    <a16:creationId xmlns:a16="http://schemas.microsoft.com/office/drawing/2014/main" id="{35E23FCD-68DE-4DC0-DFBC-83F112BD40AF}"/>
                  </a:ext>
                </a:extLst>
              </p:cNvPr>
              <p:cNvGrpSpPr/>
              <p:nvPr/>
            </p:nvGrpSpPr>
            <p:grpSpPr>
              <a:xfrm>
                <a:off x="2209800" y="5715000"/>
                <a:ext cx="914400" cy="1981200"/>
                <a:chOff x="3733800" y="5638800"/>
                <a:chExt cx="914400" cy="1981200"/>
              </a:xfrm>
            </p:grpSpPr>
            <p:sp>
              <p:nvSpPr>
                <p:cNvPr id="260" name="Oval 259">
                  <a:extLst>
                    <a:ext uri="{FF2B5EF4-FFF2-40B4-BE49-F238E27FC236}">
                      <a16:creationId xmlns:a16="http://schemas.microsoft.com/office/drawing/2014/main" id="{458B1AA4-2EA4-C278-DCC6-9F6BC7BD633E}"/>
                    </a:ext>
                  </a:extLst>
                </p:cNvPr>
                <p:cNvSpPr/>
                <p:nvPr/>
              </p:nvSpPr>
              <p:spPr>
                <a:xfrm rot="1003864">
                  <a:off x="4174067" y="7386918"/>
                  <a:ext cx="338667" cy="2330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C00F7DD6-D6BC-4A0B-F3BE-F395FF6B91B4}"/>
                    </a:ext>
                  </a:extLst>
                </p:cNvPr>
                <p:cNvSpPr/>
                <p:nvPr/>
              </p:nvSpPr>
              <p:spPr>
                <a:xfrm rot="21061729">
                  <a:off x="3835400" y="7386918"/>
                  <a:ext cx="338667" cy="2330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47E7DD4D-FE68-A7E5-7433-73D0B6C7EBE0}"/>
                    </a:ext>
                  </a:extLst>
                </p:cNvPr>
                <p:cNvSpPr/>
                <p:nvPr/>
              </p:nvSpPr>
              <p:spPr>
                <a:xfrm>
                  <a:off x="4411133" y="6881906"/>
                  <a:ext cx="203200" cy="23308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CF66F25E-433E-7D3B-D152-701F7585E174}"/>
                    </a:ext>
                  </a:extLst>
                </p:cNvPr>
                <p:cNvSpPr/>
                <p:nvPr/>
              </p:nvSpPr>
              <p:spPr>
                <a:xfrm>
                  <a:off x="3733800" y="6804212"/>
                  <a:ext cx="203200" cy="23308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Manual Operation 263">
                  <a:extLst>
                    <a:ext uri="{FF2B5EF4-FFF2-40B4-BE49-F238E27FC236}">
                      <a16:creationId xmlns:a16="http://schemas.microsoft.com/office/drawing/2014/main" id="{07C81F72-50A6-CB06-E513-AC1FD727D0C4}"/>
                    </a:ext>
                  </a:extLst>
                </p:cNvPr>
                <p:cNvSpPr/>
                <p:nvPr/>
              </p:nvSpPr>
              <p:spPr>
                <a:xfrm rot="8941098">
                  <a:off x="4323275" y="6470661"/>
                  <a:ext cx="166591" cy="543859"/>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lowchart: Manual Operation 264">
                  <a:extLst>
                    <a:ext uri="{FF2B5EF4-FFF2-40B4-BE49-F238E27FC236}">
                      <a16:creationId xmlns:a16="http://schemas.microsoft.com/office/drawing/2014/main" id="{79DC65F5-3B3C-F840-55F2-F2FAC17A680D}"/>
                    </a:ext>
                  </a:extLst>
                </p:cNvPr>
                <p:cNvSpPr/>
                <p:nvPr/>
              </p:nvSpPr>
              <p:spPr>
                <a:xfrm rot="12880156">
                  <a:off x="3883194" y="6445003"/>
                  <a:ext cx="243250" cy="536399"/>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lowchart: Extract 265">
                  <a:extLst>
                    <a:ext uri="{FF2B5EF4-FFF2-40B4-BE49-F238E27FC236}">
                      <a16:creationId xmlns:a16="http://schemas.microsoft.com/office/drawing/2014/main" id="{50EDB1CA-DC5D-CA61-1DA9-639387B5FF2F}"/>
                    </a:ext>
                  </a:extLst>
                </p:cNvPr>
                <p:cNvSpPr/>
                <p:nvPr/>
              </p:nvSpPr>
              <p:spPr>
                <a:xfrm>
                  <a:off x="3733800" y="6376894"/>
                  <a:ext cx="914400" cy="1087718"/>
                </a:xfrm>
                <a:prstGeom prst="flowChartExtra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Cloud 266">
                  <a:extLst>
                    <a:ext uri="{FF2B5EF4-FFF2-40B4-BE49-F238E27FC236}">
                      <a16:creationId xmlns:a16="http://schemas.microsoft.com/office/drawing/2014/main" id="{F8BC5611-1D1B-DE4E-E3DC-2D684CB5423E}"/>
                    </a:ext>
                  </a:extLst>
                </p:cNvPr>
                <p:cNvSpPr/>
                <p:nvPr/>
              </p:nvSpPr>
              <p:spPr>
                <a:xfrm rot="17335182">
                  <a:off x="3700752" y="5966343"/>
                  <a:ext cx="543859" cy="270933"/>
                </a:xfrm>
                <a:prstGeom prst="cloud">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Cloud 267">
                  <a:extLst>
                    <a:ext uri="{FF2B5EF4-FFF2-40B4-BE49-F238E27FC236}">
                      <a16:creationId xmlns:a16="http://schemas.microsoft.com/office/drawing/2014/main" id="{FACDDC0F-100D-AB79-471D-5C663EAD6FC8}"/>
                    </a:ext>
                  </a:extLst>
                </p:cNvPr>
                <p:cNvSpPr/>
                <p:nvPr/>
              </p:nvSpPr>
              <p:spPr>
                <a:xfrm rot="4935660">
                  <a:off x="4203760" y="5987946"/>
                  <a:ext cx="543859" cy="270933"/>
                </a:xfrm>
                <a:prstGeom prst="cloud">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lowchart: Manual Operation 15">
                  <a:extLst>
                    <a:ext uri="{FF2B5EF4-FFF2-40B4-BE49-F238E27FC236}">
                      <a16:creationId xmlns:a16="http://schemas.microsoft.com/office/drawing/2014/main" id="{BF10B371-1CCE-29BC-7222-B203464CBDFA}"/>
                    </a:ext>
                  </a:extLst>
                </p:cNvPr>
                <p:cNvSpPr/>
                <p:nvPr/>
              </p:nvSpPr>
              <p:spPr>
                <a:xfrm rot="12880156">
                  <a:off x="3942122" y="6326752"/>
                  <a:ext cx="209039" cy="543859"/>
                </a:xfrm>
                <a:prstGeom prst="flowChartManualOperation">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lowchart: Extract 269">
                  <a:extLst>
                    <a:ext uri="{FF2B5EF4-FFF2-40B4-BE49-F238E27FC236}">
                      <a16:creationId xmlns:a16="http://schemas.microsoft.com/office/drawing/2014/main" id="{1C1CBC47-D4E9-BDA3-B495-66EB9D8BB45E}"/>
                    </a:ext>
                  </a:extLst>
                </p:cNvPr>
                <p:cNvSpPr/>
                <p:nvPr/>
              </p:nvSpPr>
              <p:spPr>
                <a:xfrm>
                  <a:off x="3801533" y="6299200"/>
                  <a:ext cx="778933" cy="1010024"/>
                </a:xfrm>
                <a:prstGeom prst="flowChartExtra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lowchart: Manual Operation 270">
                  <a:extLst>
                    <a:ext uri="{FF2B5EF4-FFF2-40B4-BE49-F238E27FC236}">
                      <a16:creationId xmlns:a16="http://schemas.microsoft.com/office/drawing/2014/main" id="{C8C12C20-F7CA-8922-9915-731EF7E54E1D}"/>
                    </a:ext>
                  </a:extLst>
                </p:cNvPr>
                <p:cNvSpPr/>
                <p:nvPr/>
              </p:nvSpPr>
              <p:spPr>
                <a:xfrm rot="9242925">
                  <a:off x="4289409" y="6354120"/>
                  <a:ext cx="166591" cy="543859"/>
                </a:xfrm>
                <a:prstGeom prst="flowChartManualOperation">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lowchart: Extract 271">
                  <a:extLst>
                    <a:ext uri="{FF2B5EF4-FFF2-40B4-BE49-F238E27FC236}">
                      <a16:creationId xmlns:a16="http://schemas.microsoft.com/office/drawing/2014/main" id="{9A10AB61-5168-78CE-CBC0-47AE92FE3AA5}"/>
                    </a:ext>
                  </a:extLst>
                </p:cNvPr>
                <p:cNvSpPr/>
                <p:nvPr/>
              </p:nvSpPr>
              <p:spPr>
                <a:xfrm rot="10800000">
                  <a:off x="4072467" y="6299200"/>
                  <a:ext cx="270933" cy="349624"/>
                </a:xfrm>
                <a:prstGeom prst="flowChartExtra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a:extLst>
                    <a:ext uri="{FF2B5EF4-FFF2-40B4-BE49-F238E27FC236}">
                      <a16:creationId xmlns:a16="http://schemas.microsoft.com/office/drawing/2014/main" id="{A43BD449-D076-CB73-4708-ED756BC06713}"/>
                    </a:ext>
                  </a:extLst>
                </p:cNvPr>
                <p:cNvSpPr/>
                <p:nvPr/>
              </p:nvSpPr>
              <p:spPr>
                <a:xfrm>
                  <a:off x="4004733" y="5794188"/>
                  <a:ext cx="406400" cy="62155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Cloud 273">
                  <a:extLst>
                    <a:ext uri="{FF2B5EF4-FFF2-40B4-BE49-F238E27FC236}">
                      <a16:creationId xmlns:a16="http://schemas.microsoft.com/office/drawing/2014/main" id="{2B43F279-5FCF-3FDB-591B-A90CFF64F146}"/>
                    </a:ext>
                  </a:extLst>
                </p:cNvPr>
                <p:cNvSpPr/>
                <p:nvPr/>
              </p:nvSpPr>
              <p:spPr>
                <a:xfrm>
                  <a:off x="3970867" y="5638800"/>
                  <a:ext cx="474133" cy="310776"/>
                </a:xfrm>
                <a:prstGeom prst="cloud">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lowchart: Collate 274">
                  <a:extLst>
                    <a:ext uri="{FF2B5EF4-FFF2-40B4-BE49-F238E27FC236}">
                      <a16:creationId xmlns:a16="http://schemas.microsoft.com/office/drawing/2014/main" id="{1BC2EE54-39C3-0B65-32C7-039D15C313EA}"/>
                    </a:ext>
                  </a:extLst>
                </p:cNvPr>
                <p:cNvSpPr/>
                <p:nvPr/>
              </p:nvSpPr>
              <p:spPr>
                <a:xfrm rot="18055335">
                  <a:off x="3885845" y="5780588"/>
                  <a:ext cx="242648" cy="194785"/>
                </a:xfrm>
                <a:prstGeom prst="flowChartCollat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6" name="Flowchart: Collate 275">
                  <a:extLst>
                    <a:ext uri="{FF2B5EF4-FFF2-40B4-BE49-F238E27FC236}">
                      <a16:creationId xmlns:a16="http://schemas.microsoft.com/office/drawing/2014/main" id="{29ACF6F6-2861-4C76-4D02-9F818294096E}"/>
                    </a:ext>
                  </a:extLst>
                </p:cNvPr>
                <p:cNvSpPr/>
                <p:nvPr/>
              </p:nvSpPr>
              <p:spPr>
                <a:xfrm rot="3544665" flipH="1">
                  <a:off x="4289601" y="5770263"/>
                  <a:ext cx="279866" cy="133615"/>
                </a:xfrm>
                <a:prstGeom prst="flowChartCollat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41" name="Group 168">
              <a:extLst>
                <a:ext uri="{FF2B5EF4-FFF2-40B4-BE49-F238E27FC236}">
                  <a16:creationId xmlns:a16="http://schemas.microsoft.com/office/drawing/2014/main" id="{92633E5A-EA5E-FFB6-D2D7-8BBE8B4E4681}"/>
                </a:ext>
              </a:extLst>
            </p:cNvPr>
            <p:cNvGrpSpPr/>
            <p:nvPr/>
          </p:nvGrpSpPr>
          <p:grpSpPr>
            <a:xfrm>
              <a:off x="5029200" y="457200"/>
              <a:ext cx="914400" cy="2971799"/>
              <a:chOff x="6400800" y="990600"/>
              <a:chExt cx="1905000" cy="4788699"/>
            </a:xfrm>
          </p:grpSpPr>
          <p:sp>
            <p:nvSpPr>
              <p:cNvPr id="36" name="Rounded Rectangle 57">
                <a:extLst>
                  <a:ext uri="{FF2B5EF4-FFF2-40B4-BE49-F238E27FC236}">
                    <a16:creationId xmlns:a16="http://schemas.microsoft.com/office/drawing/2014/main" id="{8503F18D-E8F3-54D5-ACC0-B47D4FA8A327}"/>
                  </a:ext>
                </a:extLst>
              </p:cNvPr>
              <p:cNvSpPr/>
              <p:nvPr/>
            </p:nvSpPr>
            <p:spPr>
              <a:xfrm rot="731251">
                <a:off x="6424870" y="1248254"/>
                <a:ext cx="381000" cy="990600"/>
              </a:xfrm>
              <a:prstGeom prst="roundRect">
                <a:avLst>
                  <a:gd name="adj" fmla="val 500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58">
                <a:extLst>
                  <a:ext uri="{FF2B5EF4-FFF2-40B4-BE49-F238E27FC236}">
                    <a16:creationId xmlns:a16="http://schemas.microsoft.com/office/drawing/2014/main" id="{647B31FC-EF20-75E5-E3CE-6EBDFC9462E1}"/>
                  </a:ext>
                </a:extLst>
              </p:cNvPr>
              <p:cNvSpPr/>
              <p:nvPr/>
            </p:nvSpPr>
            <p:spPr>
              <a:xfrm rot="21194807">
                <a:off x="7753122" y="1238165"/>
                <a:ext cx="381000" cy="990600"/>
              </a:xfrm>
              <a:prstGeom prst="roundRect">
                <a:avLst>
                  <a:gd name="adj" fmla="val 49585"/>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E56E638-B0B7-86A5-9F2F-D48DB3F55247}"/>
                  </a:ext>
                </a:extLst>
              </p:cNvPr>
              <p:cNvSpPr/>
              <p:nvPr/>
            </p:nvSpPr>
            <p:spPr>
              <a:xfrm rot="17610301" flipH="1">
                <a:off x="7336330" y="5179622"/>
                <a:ext cx="427527" cy="658734"/>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7461742-426B-F522-7CEB-A37C0E02F71E}"/>
                  </a:ext>
                </a:extLst>
              </p:cNvPr>
              <p:cNvSpPr/>
              <p:nvPr/>
            </p:nvSpPr>
            <p:spPr>
              <a:xfrm rot="2704841" flipH="1">
                <a:off x="6647403" y="5236169"/>
                <a:ext cx="427527" cy="658734"/>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CC46470-3A99-0832-D4E3-209BA525BFDB}"/>
                  </a:ext>
                </a:extLst>
              </p:cNvPr>
              <p:cNvSpPr/>
              <p:nvPr/>
            </p:nvSpPr>
            <p:spPr>
              <a:xfrm>
                <a:off x="6400800" y="3657600"/>
                <a:ext cx="381000" cy="6096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89AF0D9-EE69-0C78-8048-02EAB17E43E6}"/>
                  </a:ext>
                </a:extLst>
              </p:cNvPr>
              <p:cNvSpPr/>
              <p:nvPr/>
            </p:nvSpPr>
            <p:spPr>
              <a:xfrm>
                <a:off x="7924800" y="3657600"/>
                <a:ext cx="381000" cy="6096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Manual Operation 153">
                <a:extLst>
                  <a:ext uri="{FF2B5EF4-FFF2-40B4-BE49-F238E27FC236}">
                    <a16:creationId xmlns:a16="http://schemas.microsoft.com/office/drawing/2014/main" id="{0EB35D7F-2C0A-6CEB-1A78-8FB23AF86519}"/>
                  </a:ext>
                </a:extLst>
              </p:cNvPr>
              <p:cNvSpPr/>
              <p:nvPr/>
            </p:nvSpPr>
            <p:spPr>
              <a:xfrm rot="9438105" flipH="1">
                <a:off x="7583327" y="2648441"/>
                <a:ext cx="573321" cy="1295400"/>
              </a:xfrm>
              <a:prstGeom prst="flowChartManualOperati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Manual Operation 75">
                <a:extLst>
                  <a:ext uri="{FF2B5EF4-FFF2-40B4-BE49-F238E27FC236}">
                    <a16:creationId xmlns:a16="http://schemas.microsoft.com/office/drawing/2014/main" id="{0E0A9A68-1F1F-850B-2564-DF1999BA15D5}"/>
                  </a:ext>
                </a:extLst>
              </p:cNvPr>
              <p:cNvSpPr/>
              <p:nvPr/>
            </p:nvSpPr>
            <p:spPr>
              <a:xfrm rot="11918038">
                <a:off x="6516526" y="2648442"/>
                <a:ext cx="573321" cy="1295400"/>
              </a:xfrm>
              <a:prstGeom prst="flowChartManualOperati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Manual Operation 76">
                <a:extLst>
                  <a:ext uri="{FF2B5EF4-FFF2-40B4-BE49-F238E27FC236}">
                    <a16:creationId xmlns:a16="http://schemas.microsoft.com/office/drawing/2014/main" id="{B95AF50F-9C90-DA0B-D654-985FC6D1ABC1}"/>
                  </a:ext>
                </a:extLst>
              </p:cNvPr>
              <p:cNvSpPr/>
              <p:nvPr/>
            </p:nvSpPr>
            <p:spPr>
              <a:xfrm rot="10800000">
                <a:off x="6705600" y="2590800"/>
                <a:ext cx="1219200" cy="1447800"/>
              </a:xfrm>
              <a:prstGeom prst="flowChartManualOperation">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39A68231-A541-C32A-9546-1E455F1CC792}"/>
                  </a:ext>
                </a:extLst>
              </p:cNvPr>
              <p:cNvSpPr/>
              <p:nvPr/>
            </p:nvSpPr>
            <p:spPr>
              <a:xfrm>
                <a:off x="6477000" y="990600"/>
                <a:ext cx="1600200" cy="1828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Manual Operation 157">
                <a:extLst>
                  <a:ext uri="{FF2B5EF4-FFF2-40B4-BE49-F238E27FC236}">
                    <a16:creationId xmlns:a16="http://schemas.microsoft.com/office/drawing/2014/main" id="{EB103EB4-6972-2DE2-B15A-206198BD8FD8}"/>
                  </a:ext>
                </a:extLst>
              </p:cNvPr>
              <p:cNvSpPr/>
              <p:nvPr/>
            </p:nvSpPr>
            <p:spPr>
              <a:xfrm rot="10800000">
                <a:off x="6629400" y="4038600"/>
                <a:ext cx="838200" cy="1447800"/>
              </a:xfrm>
              <a:prstGeom prst="flowChartManualOperation">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Manual Operation 122">
                <a:extLst>
                  <a:ext uri="{FF2B5EF4-FFF2-40B4-BE49-F238E27FC236}">
                    <a16:creationId xmlns:a16="http://schemas.microsoft.com/office/drawing/2014/main" id="{D311367B-5F74-F7DF-060D-6C32502A302B}"/>
                  </a:ext>
                </a:extLst>
              </p:cNvPr>
              <p:cNvSpPr/>
              <p:nvPr/>
            </p:nvSpPr>
            <p:spPr>
              <a:xfrm rot="10800000">
                <a:off x="7162800" y="4038600"/>
                <a:ext cx="838200" cy="1447800"/>
              </a:xfrm>
              <a:prstGeom prst="flowChartManualOperation">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69">
                <a:extLst>
                  <a:ext uri="{FF2B5EF4-FFF2-40B4-BE49-F238E27FC236}">
                    <a16:creationId xmlns:a16="http://schemas.microsoft.com/office/drawing/2014/main" id="{791221A2-7E3D-5623-4F8F-0C1111514044}"/>
                  </a:ext>
                </a:extLst>
              </p:cNvPr>
              <p:cNvSpPr/>
              <p:nvPr/>
            </p:nvSpPr>
            <p:spPr>
              <a:xfrm>
                <a:off x="6705600" y="3886200"/>
                <a:ext cx="1219200" cy="1524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Collate 146">
                <a:extLst>
                  <a:ext uri="{FF2B5EF4-FFF2-40B4-BE49-F238E27FC236}">
                    <a16:creationId xmlns:a16="http://schemas.microsoft.com/office/drawing/2014/main" id="{6015BDD5-90E6-BF74-42CB-22E30CE47138}"/>
                  </a:ext>
                </a:extLst>
              </p:cNvPr>
              <p:cNvSpPr/>
              <p:nvPr/>
            </p:nvSpPr>
            <p:spPr>
              <a:xfrm rot="5400000">
                <a:off x="7124700" y="1943100"/>
                <a:ext cx="304800" cy="685800"/>
              </a:xfrm>
              <a:prstGeom prst="flowChartCollat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Pentagon 71">
                <a:extLst>
                  <a:ext uri="{FF2B5EF4-FFF2-40B4-BE49-F238E27FC236}">
                    <a16:creationId xmlns:a16="http://schemas.microsoft.com/office/drawing/2014/main" id="{62E16059-818F-8FA6-3DD4-A8FACB452A9C}"/>
                  </a:ext>
                </a:extLst>
              </p:cNvPr>
              <p:cNvSpPr/>
              <p:nvPr/>
            </p:nvSpPr>
            <p:spPr>
              <a:xfrm rot="16010993">
                <a:off x="7420354" y="3034310"/>
                <a:ext cx="498921" cy="72321"/>
              </a:xfrm>
              <a:prstGeom prst="homePlat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Pentagon 72">
                <a:extLst>
                  <a:ext uri="{FF2B5EF4-FFF2-40B4-BE49-F238E27FC236}">
                    <a16:creationId xmlns:a16="http://schemas.microsoft.com/office/drawing/2014/main" id="{B3A2CF6B-6772-D899-1C52-9D4A773B8759}"/>
                  </a:ext>
                </a:extLst>
              </p:cNvPr>
              <p:cNvSpPr/>
              <p:nvPr/>
            </p:nvSpPr>
            <p:spPr>
              <a:xfrm rot="5400000">
                <a:off x="7391400" y="3048000"/>
                <a:ext cx="381000" cy="381000"/>
              </a:xfrm>
              <a:prstGeom prst="homePlate">
                <a:avLst>
                  <a:gd name="adj" fmla="val 2983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57027011-ACA1-B370-2121-8AA00C825EE4}"/>
                  </a:ext>
                </a:extLst>
              </p:cNvPr>
              <p:cNvSpPr/>
              <p:nvPr/>
            </p:nvSpPr>
            <p:spPr>
              <a:xfrm>
                <a:off x="7162800" y="3886200"/>
                <a:ext cx="304800" cy="1524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50">
              <a:extLst>
                <a:ext uri="{FF2B5EF4-FFF2-40B4-BE49-F238E27FC236}">
                  <a16:creationId xmlns:a16="http://schemas.microsoft.com/office/drawing/2014/main" id="{0DDDBC4C-B6FF-8821-9BB1-FA89B85D91D2}"/>
                </a:ext>
              </a:extLst>
            </p:cNvPr>
            <p:cNvGrpSpPr/>
            <p:nvPr/>
          </p:nvGrpSpPr>
          <p:grpSpPr>
            <a:xfrm>
              <a:off x="5562600" y="1676400"/>
              <a:ext cx="838200" cy="2057400"/>
              <a:chOff x="2590800" y="1395325"/>
              <a:chExt cx="1676400" cy="3710075"/>
            </a:xfrm>
          </p:grpSpPr>
          <p:sp>
            <p:nvSpPr>
              <p:cNvPr id="243" name="Teardrop 242">
                <a:extLst>
                  <a:ext uri="{FF2B5EF4-FFF2-40B4-BE49-F238E27FC236}">
                    <a16:creationId xmlns:a16="http://schemas.microsoft.com/office/drawing/2014/main" id="{E91F6BA8-8C1D-88B2-B8C5-BB6CB5038A92}"/>
                  </a:ext>
                </a:extLst>
              </p:cNvPr>
              <p:cNvSpPr/>
              <p:nvPr/>
            </p:nvSpPr>
            <p:spPr>
              <a:xfrm rot="17973269">
                <a:off x="3466163" y="2004266"/>
                <a:ext cx="761716" cy="651098"/>
              </a:xfrm>
              <a:prstGeom prst="teardrop">
                <a:avLst>
                  <a:gd name="adj" fmla="val 150432"/>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eardrop 243">
                <a:extLst>
                  <a:ext uri="{FF2B5EF4-FFF2-40B4-BE49-F238E27FC236}">
                    <a16:creationId xmlns:a16="http://schemas.microsoft.com/office/drawing/2014/main" id="{AFE0C5E2-001F-DA1E-9EE4-43C852C40F6F}"/>
                  </a:ext>
                </a:extLst>
              </p:cNvPr>
              <p:cNvSpPr/>
              <p:nvPr/>
            </p:nvSpPr>
            <p:spPr>
              <a:xfrm rot="20206668">
                <a:off x="2709536" y="1930013"/>
                <a:ext cx="462532" cy="834530"/>
              </a:xfrm>
              <a:prstGeom prst="teardrop">
                <a:avLst>
                  <a:gd name="adj" fmla="val 150432"/>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a:extLst>
                  <a:ext uri="{FF2B5EF4-FFF2-40B4-BE49-F238E27FC236}">
                    <a16:creationId xmlns:a16="http://schemas.microsoft.com/office/drawing/2014/main" id="{A931A3E9-A281-94A0-7CDF-5CB241811108}"/>
                  </a:ext>
                </a:extLst>
              </p:cNvPr>
              <p:cNvSpPr/>
              <p:nvPr/>
            </p:nvSpPr>
            <p:spPr>
              <a:xfrm rot="1003864">
                <a:off x="3397956" y="4648200"/>
                <a:ext cx="620889" cy="4572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FE7F4E4C-6374-34A0-5D12-459AE8EE66C0}"/>
                  </a:ext>
                </a:extLst>
              </p:cNvPr>
              <p:cNvSpPr/>
              <p:nvPr/>
            </p:nvSpPr>
            <p:spPr>
              <a:xfrm rot="21061729">
                <a:off x="2777067" y="4648200"/>
                <a:ext cx="620889" cy="4572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DC8C50EC-8842-502D-A71C-4D370F16E1DD}"/>
                  </a:ext>
                </a:extLst>
              </p:cNvPr>
              <p:cNvSpPr/>
              <p:nvPr/>
            </p:nvSpPr>
            <p:spPr>
              <a:xfrm>
                <a:off x="3832579" y="3701588"/>
                <a:ext cx="358421" cy="40108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EAD8CFFB-1B92-0E2E-0857-7D48940DFB0E}"/>
                  </a:ext>
                </a:extLst>
              </p:cNvPr>
              <p:cNvSpPr/>
              <p:nvPr/>
            </p:nvSpPr>
            <p:spPr>
              <a:xfrm>
                <a:off x="2666999" y="3601314"/>
                <a:ext cx="296334" cy="36108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Manual Operation 248">
                <a:extLst>
                  <a:ext uri="{FF2B5EF4-FFF2-40B4-BE49-F238E27FC236}">
                    <a16:creationId xmlns:a16="http://schemas.microsoft.com/office/drawing/2014/main" id="{8C5881C0-5C40-348C-DCD0-6615EF48AC49}"/>
                  </a:ext>
                </a:extLst>
              </p:cNvPr>
              <p:cNvSpPr/>
              <p:nvPr/>
            </p:nvSpPr>
            <p:spPr>
              <a:xfrm rot="8941098">
                <a:off x="3671504" y="2850928"/>
                <a:ext cx="305417" cy="1066800"/>
              </a:xfrm>
              <a:prstGeom prst="flowChartManualOperation">
                <a:avLst/>
              </a:prstGeom>
              <a:solidFill>
                <a:srgbClr val="D3A9F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Manual Operation 249">
                <a:extLst>
                  <a:ext uri="{FF2B5EF4-FFF2-40B4-BE49-F238E27FC236}">
                    <a16:creationId xmlns:a16="http://schemas.microsoft.com/office/drawing/2014/main" id="{838B6221-4083-0536-B189-22E2ADFF8391}"/>
                  </a:ext>
                </a:extLst>
              </p:cNvPr>
              <p:cNvSpPr/>
              <p:nvPr/>
            </p:nvSpPr>
            <p:spPr>
              <a:xfrm rot="12880156">
                <a:off x="2864689" y="2800599"/>
                <a:ext cx="445958" cy="1052168"/>
              </a:xfrm>
              <a:prstGeom prst="flowChartManualOperation">
                <a:avLst/>
              </a:prstGeom>
              <a:solidFill>
                <a:srgbClr val="D3A9F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lowchart: Extract 250">
                <a:extLst>
                  <a:ext uri="{FF2B5EF4-FFF2-40B4-BE49-F238E27FC236}">
                    <a16:creationId xmlns:a16="http://schemas.microsoft.com/office/drawing/2014/main" id="{A5164958-1896-0508-47E7-0D8D8B76B650}"/>
                  </a:ext>
                </a:extLst>
              </p:cNvPr>
              <p:cNvSpPr/>
              <p:nvPr/>
            </p:nvSpPr>
            <p:spPr>
              <a:xfrm>
                <a:off x="2590800" y="2667000"/>
                <a:ext cx="1676400" cy="2133600"/>
              </a:xfrm>
              <a:prstGeom prst="flowChartExtract">
                <a:avLst/>
              </a:prstGeom>
              <a:solidFill>
                <a:srgbClr val="D3A9F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Manual Operation 251">
                <a:extLst>
                  <a:ext uri="{FF2B5EF4-FFF2-40B4-BE49-F238E27FC236}">
                    <a16:creationId xmlns:a16="http://schemas.microsoft.com/office/drawing/2014/main" id="{D186397B-1AC5-EED6-1007-4C5735C02F59}"/>
                  </a:ext>
                </a:extLst>
              </p:cNvPr>
              <p:cNvSpPr/>
              <p:nvPr/>
            </p:nvSpPr>
            <p:spPr>
              <a:xfrm rot="12880156">
                <a:off x="2972724" y="2568645"/>
                <a:ext cx="383238" cy="1066800"/>
              </a:xfrm>
              <a:prstGeom prst="flowChartManualOperation">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Extract 252">
                <a:extLst>
                  <a:ext uri="{FF2B5EF4-FFF2-40B4-BE49-F238E27FC236}">
                    <a16:creationId xmlns:a16="http://schemas.microsoft.com/office/drawing/2014/main" id="{7C9156A2-FCF0-28BF-28FA-D975F13D045F}"/>
                  </a:ext>
                </a:extLst>
              </p:cNvPr>
              <p:cNvSpPr/>
              <p:nvPr/>
            </p:nvSpPr>
            <p:spPr>
              <a:xfrm>
                <a:off x="2714978" y="2514600"/>
                <a:ext cx="1428044" cy="1981200"/>
              </a:xfrm>
              <a:prstGeom prst="flowChartExtra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lowchart: Manual Operation 253">
                <a:extLst>
                  <a:ext uri="{FF2B5EF4-FFF2-40B4-BE49-F238E27FC236}">
                    <a16:creationId xmlns:a16="http://schemas.microsoft.com/office/drawing/2014/main" id="{D4CBF629-1334-277D-5B58-62493F95F673}"/>
                  </a:ext>
                </a:extLst>
              </p:cNvPr>
              <p:cNvSpPr/>
              <p:nvPr/>
            </p:nvSpPr>
            <p:spPr>
              <a:xfrm rot="9242925">
                <a:off x="3609416" y="2622328"/>
                <a:ext cx="305417" cy="1066800"/>
              </a:xfrm>
              <a:prstGeom prst="flowChartManualOperation">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Extract 254">
                <a:extLst>
                  <a:ext uri="{FF2B5EF4-FFF2-40B4-BE49-F238E27FC236}">
                    <a16:creationId xmlns:a16="http://schemas.microsoft.com/office/drawing/2014/main" id="{965DB534-CD31-88A4-FA89-EB191C3AB327}"/>
                  </a:ext>
                </a:extLst>
              </p:cNvPr>
              <p:cNvSpPr/>
              <p:nvPr/>
            </p:nvSpPr>
            <p:spPr>
              <a:xfrm rot="10800000">
                <a:off x="3211689" y="2514600"/>
                <a:ext cx="496711" cy="497938"/>
              </a:xfrm>
              <a:prstGeom prst="flowChartExtra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91FEDED-6E63-0F9E-65F2-64F32A21EE33}"/>
                  </a:ext>
                </a:extLst>
              </p:cNvPr>
              <p:cNvSpPr/>
              <p:nvPr/>
            </p:nvSpPr>
            <p:spPr>
              <a:xfrm>
                <a:off x="3087511" y="1524000"/>
                <a:ext cx="745067" cy="12192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4D01712E-29CA-A590-E762-1410423FF8DA}"/>
                  </a:ext>
                </a:extLst>
              </p:cNvPr>
              <p:cNvSpPr/>
              <p:nvPr/>
            </p:nvSpPr>
            <p:spPr>
              <a:xfrm rot="5068211">
                <a:off x="3267670" y="1446370"/>
                <a:ext cx="624689" cy="522599"/>
              </a:xfrm>
              <a:prstGeom prst="teardrop">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a:extLst>
                  <a:ext uri="{FF2B5EF4-FFF2-40B4-BE49-F238E27FC236}">
                    <a16:creationId xmlns:a16="http://schemas.microsoft.com/office/drawing/2014/main" id="{4F8F97E4-AEAC-E7E3-266A-3B234794C075}"/>
                  </a:ext>
                </a:extLst>
              </p:cNvPr>
              <p:cNvSpPr/>
              <p:nvPr/>
            </p:nvSpPr>
            <p:spPr>
              <a:xfrm rot="16531789" flipH="1">
                <a:off x="2873438" y="1446371"/>
                <a:ext cx="624689" cy="522599"/>
              </a:xfrm>
              <a:prstGeom prst="teardrop">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2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anim calcmode="lin" valueType="num">
                                      <p:cBhvr>
                                        <p:cTn id="24" dur="1000" fill="hold"/>
                                        <p:tgtEl>
                                          <p:spTgt spid="33"/>
                                        </p:tgtEl>
                                        <p:attrNameLst>
                                          <p:attrName>ppt_x</p:attrName>
                                        </p:attrNameLst>
                                      </p:cBhvr>
                                      <p:tavLst>
                                        <p:tav tm="0">
                                          <p:val>
                                            <p:strVal val="#ppt_x"/>
                                          </p:val>
                                        </p:tav>
                                        <p:tav tm="100000">
                                          <p:val>
                                            <p:strVal val="#ppt_x"/>
                                          </p:val>
                                        </p:tav>
                                      </p:tavLst>
                                    </p:anim>
                                    <p:anim calcmode="lin" valueType="num">
                                      <p:cBhvr>
                                        <p:cTn id="25" dur="1000" fill="hold"/>
                                        <p:tgtEl>
                                          <p:spTgt spid="33"/>
                                        </p:tgtEl>
                                        <p:attrNameLst>
                                          <p:attrName>ppt_y</p:attrName>
                                        </p:attrNameLst>
                                      </p:cBhvr>
                                      <p:tavLst>
                                        <p:tav tm="0">
                                          <p:val>
                                            <p:strVal val="#ppt_y-.1"/>
                                          </p:val>
                                        </p:tav>
                                        <p:tav tm="100000">
                                          <p:val>
                                            <p:strVal val="#ppt_y"/>
                                          </p:val>
                                        </p:tav>
                                      </p:tavLst>
                                    </p:anim>
                                  </p:childTnLst>
                                </p:cTn>
                              </p:par>
                              <p:par>
                                <p:cTn id="26" presetID="8" presetClass="entr" presetSubtype="16"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diamond(in)">
                                      <p:cBhvr>
                                        <p:cTn id="28"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17" name="Rectangle 16"/>
          <p:cNvSpPr/>
          <p:nvPr/>
        </p:nvSpPr>
        <p:spPr>
          <a:xfrm>
            <a:off x="406400" y="457201"/>
            <a:ext cx="4572000" cy="1815882"/>
          </a:xfrm>
          <a:prstGeom prst="rect">
            <a:avLst/>
          </a:prstGeom>
        </p:spPr>
        <p:txBody>
          <a:bodyPr wrap="square">
            <a:spAutoFit/>
          </a:bodyPr>
          <a:lstStyle/>
          <a:p>
            <a:r>
              <a:rPr lang="en-US" sz="2800" dirty="0">
                <a:solidFill>
                  <a:schemeClr val="bg1"/>
                </a:solidFill>
              </a:rPr>
              <a:t>JS-M 1:29</a:t>
            </a:r>
          </a:p>
          <a:p>
            <a:endParaRPr lang="en-US" sz="2800" dirty="0">
              <a:solidFill>
                <a:schemeClr val="bg1"/>
              </a:solidFill>
            </a:endParaRPr>
          </a:p>
          <a:p>
            <a:r>
              <a:rPr lang="en-US" sz="2800" dirty="0">
                <a:solidFill>
                  <a:schemeClr val="bg1"/>
                </a:solidFill>
              </a:rPr>
              <a:t>There will be wars, famines, pestilences, and earthquakes</a:t>
            </a:r>
          </a:p>
        </p:txBody>
      </p:sp>
      <p:grpSp>
        <p:nvGrpSpPr>
          <p:cNvPr id="2" name="Group 18"/>
          <p:cNvGrpSpPr/>
          <p:nvPr/>
        </p:nvGrpSpPr>
        <p:grpSpPr>
          <a:xfrm>
            <a:off x="9254836" y="2152074"/>
            <a:ext cx="2364509" cy="2382982"/>
            <a:chOff x="4648200" y="1371600"/>
            <a:chExt cx="1981200" cy="1981200"/>
          </a:xfrm>
        </p:grpSpPr>
        <p:sp>
          <p:nvSpPr>
            <p:cNvPr id="27" name="Oval 26"/>
            <p:cNvSpPr/>
            <p:nvPr/>
          </p:nvSpPr>
          <p:spPr>
            <a:xfrm>
              <a:off x="4648200" y="1371600"/>
              <a:ext cx="1981200" cy="1981200"/>
            </a:xfrm>
            <a:prstGeom prst="ellips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7"/>
            <p:cNvGrpSpPr/>
            <p:nvPr/>
          </p:nvGrpSpPr>
          <p:grpSpPr>
            <a:xfrm>
              <a:off x="4658497" y="1371600"/>
              <a:ext cx="1791730" cy="1728914"/>
              <a:chOff x="4658497" y="1371600"/>
              <a:chExt cx="1791730" cy="1728914"/>
            </a:xfrm>
          </p:grpSpPr>
          <p:sp>
            <p:nvSpPr>
              <p:cNvPr id="22" name="Freeform 21"/>
              <p:cNvSpPr/>
              <p:nvPr/>
            </p:nvSpPr>
            <p:spPr>
              <a:xfrm>
                <a:off x="5568521" y="2091818"/>
                <a:ext cx="881706" cy="1008696"/>
              </a:xfrm>
              <a:custGeom>
                <a:avLst/>
                <a:gdLst>
                  <a:gd name="connsiteX0" fmla="*/ 202084 w 881706"/>
                  <a:gd name="connsiteY0" fmla="*/ 404247 h 1008696"/>
                  <a:gd name="connsiteX1" fmla="*/ 202084 w 881706"/>
                  <a:gd name="connsiteY1" fmla="*/ 404247 h 1008696"/>
                  <a:gd name="connsiteX2" fmla="*/ 103230 w 881706"/>
                  <a:gd name="connsiteY2" fmla="*/ 367177 h 1008696"/>
                  <a:gd name="connsiteX3" fmla="*/ 41447 w 881706"/>
                  <a:gd name="connsiteY3" fmla="*/ 305393 h 1008696"/>
                  <a:gd name="connsiteX4" fmla="*/ 29090 w 881706"/>
                  <a:gd name="connsiteY4" fmla="*/ 268323 h 1008696"/>
                  <a:gd name="connsiteX5" fmla="*/ 4376 w 881706"/>
                  <a:gd name="connsiteY5" fmla="*/ 231252 h 1008696"/>
                  <a:gd name="connsiteX6" fmla="*/ 16733 w 881706"/>
                  <a:gd name="connsiteY6" fmla="*/ 132398 h 1008696"/>
                  <a:gd name="connsiteX7" fmla="*/ 140301 w 881706"/>
                  <a:gd name="connsiteY7" fmla="*/ 70614 h 1008696"/>
                  <a:gd name="connsiteX8" fmla="*/ 177371 w 881706"/>
                  <a:gd name="connsiteY8" fmla="*/ 45901 h 1008696"/>
                  <a:gd name="connsiteX9" fmla="*/ 473933 w 881706"/>
                  <a:gd name="connsiteY9" fmla="*/ 8831 h 1008696"/>
                  <a:gd name="connsiteX10" fmla="*/ 671641 w 881706"/>
                  <a:gd name="connsiteY10" fmla="*/ 21187 h 1008696"/>
                  <a:gd name="connsiteX11" fmla="*/ 745782 w 881706"/>
                  <a:gd name="connsiteY11" fmla="*/ 70614 h 1008696"/>
                  <a:gd name="connsiteX12" fmla="*/ 782852 w 881706"/>
                  <a:gd name="connsiteY12" fmla="*/ 82971 h 1008696"/>
                  <a:gd name="connsiteX13" fmla="*/ 819922 w 881706"/>
                  <a:gd name="connsiteY13" fmla="*/ 107685 h 1008696"/>
                  <a:gd name="connsiteX14" fmla="*/ 844636 w 881706"/>
                  <a:gd name="connsiteY14" fmla="*/ 157112 h 1008696"/>
                  <a:gd name="connsiteX15" fmla="*/ 869349 w 881706"/>
                  <a:gd name="connsiteY15" fmla="*/ 194182 h 1008696"/>
                  <a:gd name="connsiteX16" fmla="*/ 881706 w 881706"/>
                  <a:gd name="connsiteY16" fmla="*/ 231252 h 1008696"/>
                  <a:gd name="connsiteX17" fmla="*/ 869349 w 881706"/>
                  <a:gd name="connsiteY17" fmla="*/ 268323 h 1008696"/>
                  <a:gd name="connsiteX18" fmla="*/ 782852 w 881706"/>
                  <a:gd name="connsiteY18" fmla="*/ 367177 h 1008696"/>
                  <a:gd name="connsiteX19" fmla="*/ 770495 w 881706"/>
                  <a:gd name="connsiteY19" fmla="*/ 404247 h 1008696"/>
                  <a:gd name="connsiteX20" fmla="*/ 745782 w 881706"/>
                  <a:gd name="connsiteY20" fmla="*/ 503101 h 1008696"/>
                  <a:gd name="connsiteX21" fmla="*/ 733425 w 881706"/>
                  <a:gd name="connsiteY21" fmla="*/ 540171 h 1008696"/>
                  <a:gd name="connsiteX22" fmla="*/ 708711 w 881706"/>
                  <a:gd name="connsiteY22" fmla="*/ 639025 h 1008696"/>
                  <a:gd name="connsiteX23" fmla="*/ 683998 w 881706"/>
                  <a:gd name="connsiteY23" fmla="*/ 676096 h 1008696"/>
                  <a:gd name="connsiteX24" fmla="*/ 659284 w 881706"/>
                  <a:gd name="connsiteY24" fmla="*/ 750236 h 1008696"/>
                  <a:gd name="connsiteX25" fmla="*/ 634571 w 881706"/>
                  <a:gd name="connsiteY25" fmla="*/ 787306 h 1008696"/>
                  <a:gd name="connsiteX26" fmla="*/ 622214 w 881706"/>
                  <a:gd name="connsiteY26" fmla="*/ 824377 h 1008696"/>
                  <a:gd name="connsiteX27" fmla="*/ 585144 w 881706"/>
                  <a:gd name="connsiteY27" fmla="*/ 849090 h 1008696"/>
                  <a:gd name="connsiteX28" fmla="*/ 572787 w 881706"/>
                  <a:gd name="connsiteY28" fmla="*/ 886160 h 1008696"/>
                  <a:gd name="connsiteX29" fmla="*/ 461576 w 881706"/>
                  <a:gd name="connsiteY29" fmla="*/ 947944 h 1008696"/>
                  <a:gd name="connsiteX30" fmla="*/ 412149 w 881706"/>
                  <a:gd name="connsiteY30" fmla="*/ 960301 h 1008696"/>
                  <a:gd name="connsiteX31" fmla="*/ 214441 w 881706"/>
                  <a:gd name="connsiteY31" fmla="*/ 972658 h 1008696"/>
                  <a:gd name="connsiteX32" fmla="*/ 177371 w 881706"/>
                  <a:gd name="connsiteY32" fmla="*/ 935587 h 1008696"/>
                  <a:gd name="connsiteX33" fmla="*/ 202084 w 881706"/>
                  <a:gd name="connsiteY33" fmla="*/ 762593 h 1008696"/>
                  <a:gd name="connsiteX34" fmla="*/ 251511 w 881706"/>
                  <a:gd name="connsiteY34" fmla="*/ 688452 h 1008696"/>
                  <a:gd name="connsiteX35" fmla="*/ 276225 w 881706"/>
                  <a:gd name="connsiteY35" fmla="*/ 651382 h 1008696"/>
                  <a:gd name="connsiteX36" fmla="*/ 300938 w 881706"/>
                  <a:gd name="connsiteY36" fmla="*/ 614312 h 1008696"/>
                  <a:gd name="connsiteX37" fmla="*/ 263868 w 881706"/>
                  <a:gd name="connsiteY37" fmla="*/ 503101 h 1008696"/>
                  <a:gd name="connsiteX38" fmla="*/ 251511 w 881706"/>
                  <a:gd name="connsiteY38" fmla="*/ 466031 h 1008696"/>
                  <a:gd name="connsiteX39" fmla="*/ 226798 w 881706"/>
                  <a:gd name="connsiteY39" fmla="*/ 428960 h 1008696"/>
                  <a:gd name="connsiteX40" fmla="*/ 202084 w 881706"/>
                  <a:gd name="connsiteY40" fmla="*/ 404247 h 10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1706" h="1008696">
                    <a:moveTo>
                      <a:pt x="202084" y="404247"/>
                    </a:moveTo>
                    <a:lnTo>
                      <a:pt x="202084" y="404247"/>
                    </a:lnTo>
                    <a:cubicBezTo>
                      <a:pt x="169133" y="391890"/>
                      <a:pt x="135268" y="381740"/>
                      <a:pt x="103230" y="367177"/>
                    </a:cubicBezTo>
                    <a:cubicBezTo>
                      <a:pt x="71248" y="352640"/>
                      <a:pt x="56953" y="336405"/>
                      <a:pt x="41447" y="305393"/>
                    </a:cubicBezTo>
                    <a:cubicBezTo>
                      <a:pt x="35622" y="293743"/>
                      <a:pt x="34915" y="279973"/>
                      <a:pt x="29090" y="268323"/>
                    </a:cubicBezTo>
                    <a:cubicBezTo>
                      <a:pt x="22448" y="255040"/>
                      <a:pt x="12614" y="243609"/>
                      <a:pt x="4376" y="231252"/>
                    </a:cubicBezTo>
                    <a:cubicBezTo>
                      <a:pt x="8495" y="198301"/>
                      <a:pt x="0" y="161082"/>
                      <a:pt x="16733" y="132398"/>
                    </a:cubicBezTo>
                    <a:cubicBezTo>
                      <a:pt x="41851" y="89339"/>
                      <a:pt x="98168" y="81147"/>
                      <a:pt x="140301" y="70614"/>
                    </a:cubicBezTo>
                    <a:cubicBezTo>
                      <a:pt x="152658" y="62376"/>
                      <a:pt x="163800" y="51933"/>
                      <a:pt x="177371" y="45901"/>
                    </a:cubicBezTo>
                    <a:cubicBezTo>
                      <a:pt x="280648" y="0"/>
                      <a:pt x="343244" y="16091"/>
                      <a:pt x="473933" y="8831"/>
                    </a:cubicBezTo>
                    <a:cubicBezTo>
                      <a:pt x="539836" y="12950"/>
                      <a:pt x="605973" y="14275"/>
                      <a:pt x="671641" y="21187"/>
                    </a:cubicBezTo>
                    <a:cubicBezTo>
                      <a:pt x="723974" y="26696"/>
                      <a:pt x="701265" y="40936"/>
                      <a:pt x="745782" y="70614"/>
                    </a:cubicBezTo>
                    <a:cubicBezTo>
                      <a:pt x="756620" y="77839"/>
                      <a:pt x="771202" y="77146"/>
                      <a:pt x="782852" y="82971"/>
                    </a:cubicBezTo>
                    <a:cubicBezTo>
                      <a:pt x="796135" y="89613"/>
                      <a:pt x="807565" y="99447"/>
                      <a:pt x="819922" y="107685"/>
                    </a:cubicBezTo>
                    <a:cubicBezTo>
                      <a:pt x="828160" y="124161"/>
                      <a:pt x="835497" y="141119"/>
                      <a:pt x="844636" y="157112"/>
                    </a:cubicBezTo>
                    <a:cubicBezTo>
                      <a:pt x="852004" y="170006"/>
                      <a:pt x="862708" y="180899"/>
                      <a:pt x="869349" y="194182"/>
                    </a:cubicBezTo>
                    <a:cubicBezTo>
                      <a:pt x="875174" y="205832"/>
                      <a:pt x="877587" y="218895"/>
                      <a:pt x="881706" y="231252"/>
                    </a:cubicBezTo>
                    <a:cubicBezTo>
                      <a:pt x="877587" y="243609"/>
                      <a:pt x="877486" y="258152"/>
                      <a:pt x="869349" y="268323"/>
                    </a:cubicBezTo>
                    <a:cubicBezTo>
                      <a:pt x="811682" y="340407"/>
                      <a:pt x="832283" y="218887"/>
                      <a:pt x="782852" y="367177"/>
                    </a:cubicBezTo>
                    <a:cubicBezTo>
                      <a:pt x="778733" y="379534"/>
                      <a:pt x="773922" y="391681"/>
                      <a:pt x="770495" y="404247"/>
                    </a:cubicBezTo>
                    <a:cubicBezTo>
                      <a:pt x="761558" y="437016"/>
                      <a:pt x="756523" y="470879"/>
                      <a:pt x="745782" y="503101"/>
                    </a:cubicBezTo>
                    <a:cubicBezTo>
                      <a:pt x="741663" y="515458"/>
                      <a:pt x="736852" y="527605"/>
                      <a:pt x="733425" y="540171"/>
                    </a:cubicBezTo>
                    <a:cubicBezTo>
                      <a:pt x="724488" y="572940"/>
                      <a:pt x="727551" y="610764"/>
                      <a:pt x="708711" y="639025"/>
                    </a:cubicBezTo>
                    <a:cubicBezTo>
                      <a:pt x="700473" y="651382"/>
                      <a:pt x="690030" y="662525"/>
                      <a:pt x="683998" y="676096"/>
                    </a:cubicBezTo>
                    <a:cubicBezTo>
                      <a:pt x="673418" y="699901"/>
                      <a:pt x="673734" y="728561"/>
                      <a:pt x="659284" y="750236"/>
                    </a:cubicBezTo>
                    <a:cubicBezTo>
                      <a:pt x="651046" y="762593"/>
                      <a:pt x="641212" y="774023"/>
                      <a:pt x="634571" y="787306"/>
                    </a:cubicBezTo>
                    <a:cubicBezTo>
                      <a:pt x="628746" y="798956"/>
                      <a:pt x="630351" y="814206"/>
                      <a:pt x="622214" y="824377"/>
                    </a:cubicBezTo>
                    <a:cubicBezTo>
                      <a:pt x="612937" y="835974"/>
                      <a:pt x="597501" y="840852"/>
                      <a:pt x="585144" y="849090"/>
                    </a:cubicBezTo>
                    <a:cubicBezTo>
                      <a:pt x="581025" y="861447"/>
                      <a:pt x="581997" y="876950"/>
                      <a:pt x="572787" y="886160"/>
                    </a:cubicBezTo>
                    <a:cubicBezTo>
                      <a:pt x="537384" y="921563"/>
                      <a:pt x="505084" y="935513"/>
                      <a:pt x="461576" y="947944"/>
                    </a:cubicBezTo>
                    <a:cubicBezTo>
                      <a:pt x="445247" y="952610"/>
                      <a:pt x="428625" y="956182"/>
                      <a:pt x="412149" y="960301"/>
                    </a:cubicBezTo>
                    <a:cubicBezTo>
                      <a:pt x="339555" y="1008696"/>
                      <a:pt x="356759" y="1008237"/>
                      <a:pt x="214441" y="972658"/>
                    </a:cubicBezTo>
                    <a:cubicBezTo>
                      <a:pt x="197488" y="968420"/>
                      <a:pt x="189728" y="947944"/>
                      <a:pt x="177371" y="935587"/>
                    </a:cubicBezTo>
                    <a:cubicBezTo>
                      <a:pt x="178722" y="920726"/>
                      <a:pt x="178831" y="804450"/>
                      <a:pt x="202084" y="762593"/>
                    </a:cubicBezTo>
                    <a:cubicBezTo>
                      <a:pt x="216508" y="736629"/>
                      <a:pt x="235035" y="713166"/>
                      <a:pt x="251511" y="688452"/>
                    </a:cubicBezTo>
                    <a:lnTo>
                      <a:pt x="276225" y="651382"/>
                    </a:lnTo>
                    <a:lnTo>
                      <a:pt x="300938" y="614312"/>
                    </a:lnTo>
                    <a:lnTo>
                      <a:pt x="263868" y="503101"/>
                    </a:lnTo>
                    <a:cubicBezTo>
                      <a:pt x="259749" y="490744"/>
                      <a:pt x="258736" y="476869"/>
                      <a:pt x="251511" y="466031"/>
                    </a:cubicBezTo>
                    <a:cubicBezTo>
                      <a:pt x="243273" y="453674"/>
                      <a:pt x="233440" y="442243"/>
                      <a:pt x="226798" y="428960"/>
                    </a:cubicBezTo>
                    <a:cubicBezTo>
                      <a:pt x="194718" y="364799"/>
                      <a:pt x="206203" y="408366"/>
                      <a:pt x="202084" y="404247"/>
                    </a:cubicBez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658497" y="1668162"/>
                <a:ext cx="535892" cy="1237978"/>
              </a:xfrm>
              <a:custGeom>
                <a:avLst/>
                <a:gdLst>
                  <a:gd name="connsiteX0" fmla="*/ 284206 w 535892"/>
                  <a:gd name="connsiteY0" fmla="*/ 0 h 1237978"/>
                  <a:gd name="connsiteX1" fmla="*/ 284206 w 535892"/>
                  <a:gd name="connsiteY1" fmla="*/ 0 h 1237978"/>
                  <a:gd name="connsiteX2" fmla="*/ 308919 w 535892"/>
                  <a:gd name="connsiteY2" fmla="*/ 111211 h 1237978"/>
                  <a:gd name="connsiteX3" fmla="*/ 321276 w 535892"/>
                  <a:gd name="connsiteY3" fmla="*/ 148281 h 1237978"/>
                  <a:gd name="connsiteX4" fmla="*/ 370703 w 535892"/>
                  <a:gd name="connsiteY4" fmla="*/ 222422 h 1237978"/>
                  <a:gd name="connsiteX5" fmla="*/ 444844 w 535892"/>
                  <a:gd name="connsiteY5" fmla="*/ 259492 h 1237978"/>
                  <a:gd name="connsiteX6" fmla="*/ 494271 w 535892"/>
                  <a:gd name="connsiteY6" fmla="*/ 333633 h 1237978"/>
                  <a:gd name="connsiteX7" fmla="*/ 518984 w 535892"/>
                  <a:gd name="connsiteY7" fmla="*/ 407773 h 1237978"/>
                  <a:gd name="connsiteX8" fmla="*/ 469557 w 535892"/>
                  <a:gd name="connsiteY8" fmla="*/ 543697 h 1237978"/>
                  <a:gd name="connsiteX9" fmla="*/ 395417 w 535892"/>
                  <a:gd name="connsiteY9" fmla="*/ 568411 h 1237978"/>
                  <a:gd name="connsiteX10" fmla="*/ 321276 w 535892"/>
                  <a:gd name="connsiteY10" fmla="*/ 617838 h 1237978"/>
                  <a:gd name="connsiteX11" fmla="*/ 284206 w 535892"/>
                  <a:gd name="connsiteY11" fmla="*/ 729049 h 1237978"/>
                  <a:gd name="connsiteX12" fmla="*/ 271849 w 535892"/>
                  <a:gd name="connsiteY12" fmla="*/ 766119 h 1237978"/>
                  <a:gd name="connsiteX13" fmla="*/ 259492 w 535892"/>
                  <a:gd name="connsiteY13" fmla="*/ 803189 h 1237978"/>
                  <a:gd name="connsiteX14" fmla="*/ 271849 w 535892"/>
                  <a:gd name="connsiteY14" fmla="*/ 1000897 h 1237978"/>
                  <a:gd name="connsiteX15" fmla="*/ 308919 w 535892"/>
                  <a:gd name="connsiteY15" fmla="*/ 1112108 h 1237978"/>
                  <a:gd name="connsiteX16" fmla="*/ 321276 w 535892"/>
                  <a:gd name="connsiteY16" fmla="*/ 1149179 h 1237978"/>
                  <a:gd name="connsiteX17" fmla="*/ 308919 w 535892"/>
                  <a:gd name="connsiteY17" fmla="*/ 1186249 h 1237978"/>
                  <a:gd name="connsiteX18" fmla="*/ 222422 w 535892"/>
                  <a:gd name="connsiteY18" fmla="*/ 1223319 h 1237978"/>
                  <a:gd name="connsiteX19" fmla="*/ 185352 w 535892"/>
                  <a:gd name="connsiteY19" fmla="*/ 1235676 h 1237978"/>
                  <a:gd name="connsiteX20" fmla="*/ 135925 w 535892"/>
                  <a:gd name="connsiteY20" fmla="*/ 976184 h 1237978"/>
                  <a:gd name="connsiteX21" fmla="*/ 111211 w 535892"/>
                  <a:gd name="connsiteY21" fmla="*/ 902043 h 1237978"/>
                  <a:gd name="connsiteX22" fmla="*/ 74141 w 535892"/>
                  <a:gd name="connsiteY22" fmla="*/ 815546 h 1237978"/>
                  <a:gd name="connsiteX23" fmla="*/ 24714 w 535892"/>
                  <a:gd name="connsiteY23" fmla="*/ 741406 h 1237978"/>
                  <a:gd name="connsiteX24" fmla="*/ 0 w 535892"/>
                  <a:gd name="connsiteY24" fmla="*/ 667265 h 1237978"/>
                  <a:gd name="connsiteX25" fmla="*/ 12357 w 535892"/>
                  <a:gd name="connsiteY25" fmla="*/ 432487 h 1237978"/>
                  <a:gd name="connsiteX26" fmla="*/ 86498 w 535892"/>
                  <a:gd name="connsiteY26" fmla="*/ 284206 h 1237978"/>
                  <a:gd name="connsiteX27" fmla="*/ 135925 w 535892"/>
                  <a:gd name="connsiteY27" fmla="*/ 210065 h 1237978"/>
                  <a:gd name="connsiteX28" fmla="*/ 160638 w 535892"/>
                  <a:gd name="connsiteY28" fmla="*/ 172995 h 1237978"/>
                  <a:gd name="connsiteX29" fmla="*/ 197708 w 535892"/>
                  <a:gd name="connsiteY29" fmla="*/ 148281 h 1237978"/>
                  <a:gd name="connsiteX30" fmla="*/ 222422 w 535892"/>
                  <a:gd name="connsiteY30" fmla="*/ 111211 h 1237978"/>
                  <a:gd name="connsiteX31" fmla="*/ 259492 w 535892"/>
                  <a:gd name="connsiteY31" fmla="*/ 98854 h 1237978"/>
                  <a:gd name="connsiteX32" fmla="*/ 284206 w 535892"/>
                  <a:gd name="connsiteY32" fmla="*/ 74141 h 1237978"/>
                  <a:gd name="connsiteX33" fmla="*/ 284206 w 535892"/>
                  <a:gd name="connsiteY33" fmla="*/ 0 h 12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5892" h="1237978">
                    <a:moveTo>
                      <a:pt x="284206" y="0"/>
                    </a:moveTo>
                    <a:lnTo>
                      <a:pt x="284206" y="0"/>
                    </a:lnTo>
                    <a:cubicBezTo>
                      <a:pt x="292444" y="37070"/>
                      <a:pt x="299709" y="74370"/>
                      <a:pt x="308919" y="111211"/>
                    </a:cubicBezTo>
                    <a:cubicBezTo>
                      <a:pt x="312078" y="123847"/>
                      <a:pt x="314950" y="136895"/>
                      <a:pt x="321276" y="148281"/>
                    </a:cubicBezTo>
                    <a:cubicBezTo>
                      <a:pt x="335701" y="174245"/>
                      <a:pt x="342525" y="213029"/>
                      <a:pt x="370703" y="222422"/>
                    </a:cubicBezTo>
                    <a:cubicBezTo>
                      <a:pt x="421862" y="239475"/>
                      <a:pt x="396935" y="227554"/>
                      <a:pt x="444844" y="259492"/>
                    </a:cubicBezTo>
                    <a:cubicBezTo>
                      <a:pt x="461320" y="284206"/>
                      <a:pt x="484878" y="305455"/>
                      <a:pt x="494271" y="333633"/>
                    </a:cubicBezTo>
                    <a:lnTo>
                      <a:pt x="518984" y="407773"/>
                    </a:lnTo>
                    <a:cubicBezTo>
                      <a:pt x="509430" y="493761"/>
                      <a:pt x="535892" y="514214"/>
                      <a:pt x="469557" y="543697"/>
                    </a:cubicBezTo>
                    <a:cubicBezTo>
                      <a:pt x="445752" y="554277"/>
                      <a:pt x="417092" y="553961"/>
                      <a:pt x="395417" y="568411"/>
                    </a:cubicBezTo>
                    <a:lnTo>
                      <a:pt x="321276" y="617838"/>
                    </a:lnTo>
                    <a:lnTo>
                      <a:pt x="284206" y="729049"/>
                    </a:lnTo>
                    <a:lnTo>
                      <a:pt x="271849" y="766119"/>
                    </a:lnTo>
                    <a:lnTo>
                      <a:pt x="259492" y="803189"/>
                    </a:lnTo>
                    <a:cubicBezTo>
                      <a:pt x="263611" y="869092"/>
                      <a:pt x="262927" y="935471"/>
                      <a:pt x="271849" y="1000897"/>
                    </a:cubicBezTo>
                    <a:cubicBezTo>
                      <a:pt x="271850" y="1000906"/>
                      <a:pt x="302739" y="1093569"/>
                      <a:pt x="308919" y="1112108"/>
                    </a:cubicBezTo>
                    <a:lnTo>
                      <a:pt x="321276" y="1149179"/>
                    </a:lnTo>
                    <a:cubicBezTo>
                      <a:pt x="317157" y="1161536"/>
                      <a:pt x="317056" y="1176078"/>
                      <a:pt x="308919" y="1186249"/>
                    </a:cubicBezTo>
                    <a:cubicBezTo>
                      <a:pt x="286624" y="1214117"/>
                      <a:pt x="253201" y="1214525"/>
                      <a:pt x="222422" y="1223319"/>
                    </a:cubicBezTo>
                    <a:cubicBezTo>
                      <a:pt x="209898" y="1226897"/>
                      <a:pt x="197709" y="1231557"/>
                      <a:pt x="185352" y="1235676"/>
                    </a:cubicBezTo>
                    <a:cubicBezTo>
                      <a:pt x="79611" y="1165182"/>
                      <a:pt x="167340" y="1237978"/>
                      <a:pt x="135925" y="976184"/>
                    </a:cubicBezTo>
                    <a:cubicBezTo>
                      <a:pt x="132821" y="950319"/>
                      <a:pt x="119449" y="926757"/>
                      <a:pt x="111211" y="902043"/>
                    </a:cubicBezTo>
                    <a:cubicBezTo>
                      <a:pt x="98428" y="863696"/>
                      <a:pt x="97043" y="853716"/>
                      <a:pt x="74141" y="815546"/>
                    </a:cubicBezTo>
                    <a:cubicBezTo>
                      <a:pt x="58860" y="790077"/>
                      <a:pt x="34107" y="769584"/>
                      <a:pt x="24714" y="741406"/>
                    </a:cubicBezTo>
                    <a:lnTo>
                      <a:pt x="0" y="667265"/>
                    </a:lnTo>
                    <a:cubicBezTo>
                      <a:pt x="4119" y="589006"/>
                      <a:pt x="3020" y="510296"/>
                      <a:pt x="12357" y="432487"/>
                    </a:cubicBezTo>
                    <a:cubicBezTo>
                      <a:pt x="19844" y="370097"/>
                      <a:pt x="52971" y="334496"/>
                      <a:pt x="86498" y="284206"/>
                    </a:cubicBezTo>
                    <a:lnTo>
                      <a:pt x="135925" y="210065"/>
                    </a:lnTo>
                    <a:cubicBezTo>
                      <a:pt x="144163" y="197708"/>
                      <a:pt x="148281" y="181233"/>
                      <a:pt x="160638" y="172995"/>
                    </a:cubicBezTo>
                    <a:lnTo>
                      <a:pt x="197708" y="148281"/>
                    </a:lnTo>
                    <a:cubicBezTo>
                      <a:pt x="205946" y="135924"/>
                      <a:pt x="210825" y="120488"/>
                      <a:pt x="222422" y="111211"/>
                    </a:cubicBezTo>
                    <a:cubicBezTo>
                      <a:pt x="232593" y="103074"/>
                      <a:pt x="248323" y="105555"/>
                      <a:pt x="259492" y="98854"/>
                    </a:cubicBezTo>
                    <a:cubicBezTo>
                      <a:pt x="269482" y="92860"/>
                      <a:pt x="275968" y="82379"/>
                      <a:pt x="284206" y="74141"/>
                    </a:cubicBezTo>
                    <a:lnTo>
                      <a:pt x="284206" y="0"/>
                    </a:ln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301049" y="1371600"/>
                <a:ext cx="891827" cy="247135"/>
              </a:xfrm>
              <a:custGeom>
                <a:avLst/>
                <a:gdLst>
                  <a:gd name="connsiteX0" fmla="*/ 0 w 891827"/>
                  <a:gd name="connsiteY0" fmla="*/ 24714 h 247135"/>
                  <a:gd name="connsiteX1" fmla="*/ 0 w 891827"/>
                  <a:gd name="connsiteY1" fmla="*/ 24714 h 247135"/>
                  <a:gd name="connsiteX2" fmla="*/ 123567 w 891827"/>
                  <a:gd name="connsiteY2" fmla="*/ 160638 h 247135"/>
                  <a:gd name="connsiteX3" fmla="*/ 234778 w 891827"/>
                  <a:gd name="connsiteY3" fmla="*/ 222422 h 247135"/>
                  <a:gd name="connsiteX4" fmla="*/ 271848 w 891827"/>
                  <a:gd name="connsiteY4" fmla="*/ 234778 h 247135"/>
                  <a:gd name="connsiteX5" fmla="*/ 308919 w 891827"/>
                  <a:gd name="connsiteY5" fmla="*/ 247135 h 247135"/>
                  <a:gd name="connsiteX6" fmla="*/ 766119 w 891827"/>
                  <a:gd name="connsiteY6" fmla="*/ 234778 h 247135"/>
                  <a:gd name="connsiteX7" fmla="*/ 840259 w 891827"/>
                  <a:gd name="connsiteY7" fmla="*/ 210065 h 247135"/>
                  <a:gd name="connsiteX8" fmla="*/ 877329 w 891827"/>
                  <a:gd name="connsiteY8" fmla="*/ 185351 h 247135"/>
                  <a:gd name="connsiteX9" fmla="*/ 889686 w 891827"/>
                  <a:gd name="connsiteY9" fmla="*/ 148281 h 247135"/>
                  <a:gd name="connsiteX10" fmla="*/ 827902 w 891827"/>
                  <a:gd name="connsiteY10" fmla="*/ 98854 h 247135"/>
                  <a:gd name="connsiteX11" fmla="*/ 790832 w 891827"/>
                  <a:gd name="connsiteY11" fmla="*/ 74141 h 247135"/>
                  <a:gd name="connsiteX12" fmla="*/ 667265 w 891827"/>
                  <a:gd name="connsiteY12" fmla="*/ 37070 h 247135"/>
                  <a:gd name="connsiteX13" fmla="*/ 605481 w 891827"/>
                  <a:gd name="connsiteY13" fmla="*/ 24714 h 247135"/>
                  <a:gd name="connsiteX14" fmla="*/ 518983 w 891827"/>
                  <a:gd name="connsiteY14" fmla="*/ 0 h 247135"/>
                  <a:gd name="connsiteX15" fmla="*/ 210065 w 891827"/>
                  <a:gd name="connsiteY15" fmla="*/ 12357 h 247135"/>
                  <a:gd name="connsiteX16" fmla="*/ 111210 w 891827"/>
                  <a:gd name="connsiteY16" fmla="*/ 37070 h 247135"/>
                  <a:gd name="connsiteX17" fmla="*/ 86497 w 891827"/>
                  <a:gd name="connsiteY17" fmla="*/ 49427 h 247135"/>
                  <a:gd name="connsiteX18" fmla="*/ 86497 w 891827"/>
                  <a:gd name="connsiteY18" fmla="*/ 49427 h 247135"/>
                  <a:gd name="connsiteX19" fmla="*/ 61783 w 891827"/>
                  <a:gd name="connsiteY19" fmla="*/ 61784 h 247135"/>
                  <a:gd name="connsiteX20" fmla="*/ 24713 w 891827"/>
                  <a:gd name="connsiteY20" fmla="*/ 74141 h 247135"/>
                  <a:gd name="connsiteX21" fmla="*/ 61783 w 891827"/>
                  <a:gd name="connsiteY21" fmla="*/ 61784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1827" h="247135">
                    <a:moveTo>
                      <a:pt x="0" y="24714"/>
                    </a:moveTo>
                    <a:lnTo>
                      <a:pt x="0" y="24714"/>
                    </a:lnTo>
                    <a:cubicBezTo>
                      <a:pt x="93966" y="158952"/>
                      <a:pt x="38800" y="132381"/>
                      <a:pt x="123567" y="160638"/>
                    </a:cubicBezTo>
                    <a:cubicBezTo>
                      <a:pt x="179057" y="216128"/>
                      <a:pt x="144060" y="192183"/>
                      <a:pt x="234778" y="222422"/>
                    </a:cubicBezTo>
                    <a:lnTo>
                      <a:pt x="271848" y="234778"/>
                    </a:lnTo>
                    <a:lnTo>
                      <a:pt x="308919" y="247135"/>
                    </a:lnTo>
                    <a:cubicBezTo>
                      <a:pt x="461319" y="243016"/>
                      <a:pt x="614033" y="245389"/>
                      <a:pt x="766119" y="234778"/>
                    </a:cubicBezTo>
                    <a:cubicBezTo>
                      <a:pt x="792106" y="232965"/>
                      <a:pt x="818584" y="224515"/>
                      <a:pt x="840259" y="210065"/>
                    </a:cubicBezTo>
                    <a:lnTo>
                      <a:pt x="877329" y="185351"/>
                    </a:lnTo>
                    <a:cubicBezTo>
                      <a:pt x="881448" y="172994"/>
                      <a:pt x="891827" y="161129"/>
                      <a:pt x="889686" y="148281"/>
                    </a:cubicBezTo>
                    <a:cubicBezTo>
                      <a:pt x="882112" y="102834"/>
                      <a:pt x="857692" y="113749"/>
                      <a:pt x="827902" y="98854"/>
                    </a:cubicBezTo>
                    <a:cubicBezTo>
                      <a:pt x="814619" y="92213"/>
                      <a:pt x="804403" y="80173"/>
                      <a:pt x="790832" y="74141"/>
                    </a:cubicBezTo>
                    <a:cubicBezTo>
                      <a:pt x="760030" y="60451"/>
                      <a:pt x="703208" y="45057"/>
                      <a:pt x="667265" y="37070"/>
                    </a:cubicBezTo>
                    <a:cubicBezTo>
                      <a:pt x="646763" y="32514"/>
                      <a:pt x="625983" y="29270"/>
                      <a:pt x="605481" y="24714"/>
                    </a:cubicBezTo>
                    <a:cubicBezTo>
                      <a:pt x="558938" y="14371"/>
                      <a:pt x="560261" y="13759"/>
                      <a:pt x="518983" y="0"/>
                    </a:cubicBezTo>
                    <a:cubicBezTo>
                      <a:pt x="416010" y="4119"/>
                      <a:pt x="312892" y="5502"/>
                      <a:pt x="210065" y="12357"/>
                    </a:cubicBezTo>
                    <a:cubicBezTo>
                      <a:pt x="183718" y="14113"/>
                      <a:pt x="138307" y="26231"/>
                      <a:pt x="111210" y="37070"/>
                    </a:cubicBezTo>
                    <a:cubicBezTo>
                      <a:pt x="102659" y="40490"/>
                      <a:pt x="94735" y="45308"/>
                      <a:pt x="86497" y="49427"/>
                    </a:cubicBezTo>
                    <a:lnTo>
                      <a:pt x="86497" y="49427"/>
                    </a:lnTo>
                    <a:lnTo>
                      <a:pt x="61783" y="61784"/>
                    </a:lnTo>
                    <a:lnTo>
                      <a:pt x="24713" y="74141"/>
                    </a:lnTo>
                    <a:lnTo>
                      <a:pt x="61783" y="61784"/>
                    </a:ln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3" name="Rectangle 32"/>
          <p:cNvSpPr/>
          <p:nvPr/>
        </p:nvSpPr>
        <p:spPr>
          <a:xfrm>
            <a:off x="8128001" y="4267201"/>
            <a:ext cx="3318103" cy="1815882"/>
          </a:xfrm>
          <a:prstGeom prst="rect">
            <a:avLst/>
          </a:prstGeom>
        </p:spPr>
        <p:txBody>
          <a:bodyPr wrap="square">
            <a:spAutoFit/>
          </a:bodyPr>
          <a:lstStyle/>
          <a:p>
            <a:r>
              <a:rPr lang="en-US" sz="2800" dirty="0">
                <a:solidFill>
                  <a:schemeClr val="bg1"/>
                </a:solidFill>
              </a:rPr>
              <a:t>JS-M 1:30</a:t>
            </a:r>
          </a:p>
          <a:p>
            <a:endParaRPr lang="en-US" sz="2800" dirty="0">
              <a:solidFill>
                <a:schemeClr val="bg1"/>
              </a:solidFill>
            </a:endParaRPr>
          </a:p>
          <a:p>
            <a:r>
              <a:rPr lang="en-US" sz="2800" dirty="0">
                <a:solidFill>
                  <a:schemeClr val="bg1"/>
                </a:solidFill>
              </a:rPr>
              <a:t>Wickedness and hatred will abound</a:t>
            </a:r>
          </a:p>
        </p:txBody>
      </p:sp>
      <p:grpSp>
        <p:nvGrpSpPr>
          <p:cNvPr id="4" name="Group 227"/>
          <p:cNvGrpSpPr/>
          <p:nvPr/>
        </p:nvGrpSpPr>
        <p:grpSpPr>
          <a:xfrm flipH="1">
            <a:off x="4775200" y="609600"/>
            <a:ext cx="2241979" cy="1143000"/>
            <a:chOff x="1295400" y="2591141"/>
            <a:chExt cx="4873719" cy="3312944"/>
          </a:xfrm>
        </p:grpSpPr>
        <p:sp>
          <p:nvSpPr>
            <p:cNvPr id="238" name="Donut 237"/>
            <p:cNvSpPr/>
            <p:nvPr/>
          </p:nvSpPr>
          <p:spPr>
            <a:xfrm>
              <a:off x="2514600" y="3124200"/>
              <a:ext cx="2667000" cy="2667000"/>
            </a:xfrm>
            <a:prstGeom prst="donut">
              <a:avLst>
                <a:gd name="adj" fmla="val 1263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9" name="Rounded Rectangle 238"/>
            <p:cNvSpPr/>
            <p:nvPr/>
          </p:nvSpPr>
          <p:spPr>
            <a:xfrm>
              <a:off x="3793761" y="3352800"/>
              <a:ext cx="152400" cy="2209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rot="5400000" flipH="1">
              <a:off x="3901190" y="3355299"/>
              <a:ext cx="152400" cy="2209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rot="2623725">
              <a:off x="3767607" y="3083901"/>
              <a:ext cx="165191" cy="2667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rot="8023725">
              <a:off x="3791344" y="3115132"/>
              <a:ext cx="165191" cy="2667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3581400" y="4114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1"/>
            <p:cNvGrpSpPr/>
            <p:nvPr/>
          </p:nvGrpSpPr>
          <p:grpSpPr>
            <a:xfrm rot="4741942">
              <a:off x="3298190" y="889444"/>
              <a:ext cx="1169232" cy="4572626"/>
              <a:chOff x="5936105" y="1409074"/>
              <a:chExt cx="1169232" cy="4572626"/>
            </a:xfrm>
          </p:grpSpPr>
          <p:sp>
            <p:nvSpPr>
              <p:cNvPr id="248" name="Trapezoid 8"/>
              <p:cNvSpPr/>
              <p:nvPr/>
            </p:nvSpPr>
            <p:spPr>
              <a:xfrm>
                <a:off x="5943600" y="1447800"/>
                <a:ext cx="1143000" cy="373380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Flowchart: Delay 248"/>
              <p:cNvSpPr/>
              <p:nvPr/>
            </p:nvSpPr>
            <p:spPr>
              <a:xfrm rot="5400000">
                <a:off x="5949221" y="4825584"/>
                <a:ext cx="1143000" cy="116923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rot="10800000">
                <a:off x="6160955" y="1409074"/>
                <a:ext cx="719530" cy="191123"/>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5" name="Oval 244"/>
            <p:cNvSpPr/>
            <p:nvPr/>
          </p:nvSpPr>
          <p:spPr>
            <a:xfrm>
              <a:off x="1295400" y="3505200"/>
              <a:ext cx="4572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rot="1345471">
              <a:off x="1869539" y="3408827"/>
              <a:ext cx="762000" cy="2362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rot="5175517">
              <a:off x="1385355" y="5139884"/>
              <a:ext cx="762000" cy="7664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50"/>
          <p:cNvGrpSpPr/>
          <p:nvPr/>
        </p:nvGrpSpPr>
        <p:grpSpPr>
          <a:xfrm>
            <a:off x="7989454" y="381000"/>
            <a:ext cx="2373745" cy="1981200"/>
            <a:chOff x="381000" y="1066800"/>
            <a:chExt cx="4191000" cy="4191000"/>
          </a:xfrm>
        </p:grpSpPr>
        <p:sp>
          <p:nvSpPr>
            <p:cNvPr id="252" name="Can 251"/>
            <p:cNvSpPr/>
            <p:nvPr/>
          </p:nvSpPr>
          <p:spPr>
            <a:xfrm>
              <a:off x="1447800" y="1600200"/>
              <a:ext cx="1905000" cy="312420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Stored Data 252"/>
            <p:cNvSpPr/>
            <p:nvPr/>
          </p:nvSpPr>
          <p:spPr>
            <a:xfrm rot="16200000">
              <a:off x="1485900" y="2247900"/>
              <a:ext cx="1828800" cy="1905000"/>
            </a:xfrm>
            <a:prstGeom prst="flowChartOnline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1523997" y="2667000"/>
              <a:ext cx="2242039" cy="1106812"/>
            </a:xfrm>
            <a:prstGeom prst="rect">
              <a:avLst/>
            </a:prstGeom>
            <a:noFill/>
          </p:spPr>
          <p:txBody>
            <a:bodyPr wrap="square" rtlCol="0">
              <a:spAutoFit/>
            </a:bodyPr>
            <a:lstStyle/>
            <a:p>
              <a:r>
                <a:rPr lang="en-US" sz="2800" dirty="0"/>
                <a:t>Food</a:t>
              </a:r>
            </a:p>
          </p:txBody>
        </p:sp>
        <p:sp>
          <p:nvSpPr>
            <p:cNvPr id="255" name="&quot;No&quot; Symbol 254"/>
            <p:cNvSpPr/>
            <p:nvPr/>
          </p:nvSpPr>
          <p:spPr>
            <a:xfrm>
              <a:off x="381000" y="1066800"/>
              <a:ext cx="4191000" cy="4191000"/>
            </a:xfrm>
            <a:prstGeom prst="noSmoking">
              <a:avLst>
                <a:gd name="adj" fmla="val 72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255"/>
          <p:cNvGrpSpPr/>
          <p:nvPr/>
        </p:nvGrpSpPr>
        <p:grpSpPr>
          <a:xfrm rot="3906869">
            <a:off x="5392903" y="1639642"/>
            <a:ext cx="1926952" cy="2629768"/>
            <a:chOff x="1676399" y="542274"/>
            <a:chExt cx="5328348" cy="5453816"/>
          </a:xfrm>
        </p:grpSpPr>
        <p:sp>
          <p:nvSpPr>
            <p:cNvPr id="257" name="Chord 256"/>
            <p:cNvSpPr/>
            <p:nvPr/>
          </p:nvSpPr>
          <p:spPr>
            <a:xfrm>
              <a:off x="2514600" y="2362200"/>
              <a:ext cx="2133600" cy="30480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Chord 257"/>
            <p:cNvSpPr/>
            <p:nvPr/>
          </p:nvSpPr>
          <p:spPr>
            <a:xfrm rot="19233354" flipH="1">
              <a:off x="3493803" y="1919745"/>
              <a:ext cx="2133600" cy="30480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ed Rectangle 258"/>
            <p:cNvSpPr/>
            <p:nvPr/>
          </p:nvSpPr>
          <p:spPr>
            <a:xfrm rot="20149031">
              <a:off x="3284985" y="1713378"/>
              <a:ext cx="1295400" cy="3581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ightning Bolt 259"/>
            <p:cNvSpPr/>
            <p:nvPr/>
          </p:nvSpPr>
          <p:spPr>
            <a:xfrm rot="19736718">
              <a:off x="4871147" y="271072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ightning Bolt 260"/>
            <p:cNvSpPr/>
            <p:nvPr/>
          </p:nvSpPr>
          <p:spPr>
            <a:xfrm rot="18076868">
              <a:off x="4871146" y="210112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Lightning Bolt 261"/>
            <p:cNvSpPr/>
            <p:nvPr/>
          </p:nvSpPr>
          <p:spPr>
            <a:xfrm rot="17550233">
              <a:off x="3930350" y="1645615"/>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Lightning Bolt 262"/>
            <p:cNvSpPr/>
            <p:nvPr/>
          </p:nvSpPr>
          <p:spPr>
            <a:xfrm rot="5185817">
              <a:off x="1779223" y="405299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Lightning Bolt 263"/>
            <p:cNvSpPr/>
            <p:nvPr/>
          </p:nvSpPr>
          <p:spPr>
            <a:xfrm rot="6005270">
              <a:off x="1670746" y="3167919"/>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Lightning Bolt 264"/>
            <p:cNvSpPr/>
            <p:nvPr/>
          </p:nvSpPr>
          <p:spPr>
            <a:xfrm rot="6792321">
              <a:off x="1759155" y="2430681"/>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p:cNvSpPr/>
            <p:nvPr/>
          </p:nvSpPr>
          <p:spPr>
            <a:xfrm>
              <a:off x="1676399" y="1312410"/>
              <a:ext cx="1501515" cy="861164"/>
            </a:xfrm>
            <a:custGeom>
              <a:avLst/>
              <a:gdLst>
                <a:gd name="connsiteX0" fmla="*/ 2090934 w 2090934"/>
                <a:gd name="connsiteY0" fmla="*/ 1199213 h 1199213"/>
                <a:gd name="connsiteX1" fmla="*/ 2075944 w 2090934"/>
                <a:gd name="connsiteY1" fmla="*/ 1019331 h 1199213"/>
                <a:gd name="connsiteX2" fmla="*/ 2045963 w 2090934"/>
                <a:gd name="connsiteY2" fmla="*/ 869429 h 1199213"/>
                <a:gd name="connsiteX3" fmla="*/ 2030973 w 2090934"/>
                <a:gd name="connsiteY3" fmla="*/ 824459 h 1199213"/>
                <a:gd name="connsiteX4" fmla="*/ 2000993 w 2090934"/>
                <a:gd name="connsiteY4" fmla="*/ 794478 h 1199213"/>
                <a:gd name="connsiteX5" fmla="*/ 1971012 w 2090934"/>
                <a:gd name="connsiteY5" fmla="*/ 719528 h 1199213"/>
                <a:gd name="connsiteX6" fmla="*/ 1956022 w 2090934"/>
                <a:gd name="connsiteY6" fmla="*/ 674557 h 1199213"/>
                <a:gd name="connsiteX7" fmla="*/ 1911052 w 2090934"/>
                <a:gd name="connsiteY7" fmla="*/ 614596 h 1199213"/>
                <a:gd name="connsiteX8" fmla="*/ 1821111 w 2090934"/>
                <a:gd name="connsiteY8" fmla="*/ 479685 h 1199213"/>
                <a:gd name="connsiteX9" fmla="*/ 1776140 w 2090934"/>
                <a:gd name="connsiteY9" fmla="*/ 434714 h 1199213"/>
                <a:gd name="connsiteX10" fmla="*/ 1656219 w 2090934"/>
                <a:gd name="connsiteY10" fmla="*/ 299803 h 1199213"/>
                <a:gd name="connsiteX11" fmla="*/ 1581268 w 2090934"/>
                <a:gd name="connsiteY11" fmla="*/ 224852 h 1199213"/>
                <a:gd name="connsiteX12" fmla="*/ 1476337 w 2090934"/>
                <a:gd name="connsiteY12" fmla="*/ 164891 h 1199213"/>
                <a:gd name="connsiteX13" fmla="*/ 1401386 w 2090934"/>
                <a:gd name="connsiteY13" fmla="*/ 134911 h 1199213"/>
                <a:gd name="connsiteX14" fmla="*/ 1326435 w 2090934"/>
                <a:gd name="connsiteY14" fmla="*/ 89941 h 1199213"/>
                <a:gd name="connsiteX15" fmla="*/ 1281465 w 2090934"/>
                <a:gd name="connsiteY15" fmla="*/ 74950 h 1199213"/>
                <a:gd name="connsiteX16" fmla="*/ 1161544 w 2090934"/>
                <a:gd name="connsiteY16" fmla="*/ 44970 h 1199213"/>
                <a:gd name="connsiteX17" fmla="*/ 981662 w 2090934"/>
                <a:gd name="connsiteY17" fmla="*/ 14990 h 1199213"/>
                <a:gd name="connsiteX18" fmla="*/ 771799 w 2090934"/>
                <a:gd name="connsiteY18" fmla="*/ 0 h 1199213"/>
                <a:gd name="connsiteX19" fmla="*/ 606908 w 2090934"/>
                <a:gd name="connsiteY19" fmla="*/ 14990 h 1199213"/>
                <a:gd name="connsiteX20" fmla="*/ 427026 w 2090934"/>
                <a:gd name="connsiteY20" fmla="*/ 59960 h 1199213"/>
                <a:gd name="connsiteX21" fmla="*/ 262134 w 2090934"/>
                <a:gd name="connsiteY21" fmla="*/ 104931 h 1199213"/>
                <a:gd name="connsiteX22" fmla="*/ 157203 w 2090934"/>
                <a:gd name="connsiteY22" fmla="*/ 149901 h 1199213"/>
                <a:gd name="connsiteX23" fmla="*/ 127222 w 2090934"/>
                <a:gd name="connsiteY23" fmla="*/ 179882 h 1199213"/>
                <a:gd name="connsiteX24" fmla="*/ 67262 w 2090934"/>
                <a:gd name="connsiteY24" fmla="*/ 284813 h 1199213"/>
                <a:gd name="connsiteX25" fmla="*/ 22291 w 2090934"/>
                <a:gd name="connsiteY25" fmla="*/ 449705 h 1199213"/>
                <a:gd name="connsiteX26" fmla="*/ 82252 w 2090934"/>
                <a:gd name="connsiteY26" fmla="*/ 719528 h 1199213"/>
                <a:gd name="connsiteX27" fmla="*/ 127222 w 2090934"/>
                <a:gd name="connsiteY27" fmla="*/ 734518 h 1199213"/>
                <a:gd name="connsiteX28" fmla="*/ 217163 w 2090934"/>
                <a:gd name="connsiteY28" fmla="*/ 719528 h 1199213"/>
                <a:gd name="connsiteX29" fmla="*/ 247144 w 2090934"/>
                <a:gd name="connsiteY29" fmla="*/ 674557 h 1199213"/>
                <a:gd name="connsiteX30" fmla="*/ 277124 w 2090934"/>
                <a:gd name="connsiteY30" fmla="*/ 464695 h 11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0934" h="1199213">
                  <a:moveTo>
                    <a:pt x="2090934" y="1199213"/>
                  </a:moveTo>
                  <a:cubicBezTo>
                    <a:pt x="2085937" y="1139252"/>
                    <a:pt x="2084074" y="1078948"/>
                    <a:pt x="2075944" y="1019331"/>
                  </a:cubicBezTo>
                  <a:cubicBezTo>
                    <a:pt x="2069059" y="968841"/>
                    <a:pt x="2062077" y="917771"/>
                    <a:pt x="2045963" y="869429"/>
                  </a:cubicBezTo>
                  <a:cubicBezTo>
                    <a:pt x="2040966" y="854439"/>
                    <a:pt x="2039102" y="838008"/>
                    <a:pt x="2030973" y="824459"/>
                  </a:cubicBezTo>
                  <a:cubicBezTo>
                    <a:pt x="2023702" y="812340"/>
                    <a:pt x="2010986" y="804472"/>
                    <a:pt x="2000993" y="794478"/>
                  </a:cubicBezTo>
                  <a:cubicBezTo>
                    <a:pt x="1990999" y="769495"/>
                    <a:pt x="1980460" y="744723"/>
                    <a:pt x="1971012" y="719528"/>
                  </a:cubicBezTo>
                  <a:cubicBezTo>
                    <a:pt x="1965464" y="704733"/>
                    <a:pt x="1963861" y="688276"/>
                    <a:pt x="1956022" y="674557"/>
                  </a:cubicBezTo>
                  <a:cubicBezTo>
                    <a:pt x="1943627" y="652865"/>
                    <a:pt x="1925273" y="635137"/>
                    <a:pt x="1911052" y="614596"/>
                  </a:cubicBezTo>
                  <a:cubicBezTo>
                    <a:pt x="1880288" y="570158"/>
                    <a:pt x="1859328" y="517902"/>
                    <a:pt x="1821111" y="479685"/>
                  </a:cubicBezTo>
                  <a:cubicBezTo>
                    <a:pt x="1806121" y="464695"/>
                    <a:pt x="1789155" y="451448"/>
                    <a:pt x="1776140" y="434714"/>
                  </a:cubicBezTo>
                  <a:cubicBezTo>
                    <a:pt x="1617641" y="230929"/>
                    <a:pt x="1803721" y="430915"/>
                    <a:pt x="1656219" y="299803"/>
                  </a:cubicBezTo>
                  <a:cubicBezTo>
                    <a:pt x="1629811" y="276330"/>
                    <a:pt x="1610666" y="244451"/>
                    <a:pt x="1581268" y="224852"/>
                  </a:cubicBezTo>
                  <a:cubicBezTo>
                    <a:pt x="1533040" y="192700"/>
                    <a:pt x="1533390" y="190248"/>
                    <a:pt x="1476337" y="164891"/>
                  </a:cubicBezTo>
                  <a:cubicBezTo>
                    <a:pt x="1451748" y="153963"/>
                    <a:pt x="1425453" y="146945"/>
                    <a:pt x="1401386" y="134911"/>
                  </a:cubicBezTo>
                  <a:cubicBezTo>
                    <a:pt x="1375326" y="121881"/>
                    <a:pt x="1352495" y="102971"/>
                    <a:pt x="1326435" y="89941"/>
                  </a:cubicBezTo>
                  <a:cubicBezTo>
                    <a:pt x="1312302" y="82875"/>
                    <a:pt x="1296709" y="79108"/>
                    <a:pt x="1281465" y="74950"/>
                  </a:cubicBezTo>
                  <a:cubicBezTo>
                    <a:pt x="1241713" y="64108"/>
                    <a:pt x="1201693" y="54235"/>
                    <a:pt x="1161544" y="44970"/>
                  </a:cubicBezTo>
                  <a:cubicBezTo>
                    <a:pt x="1109805" y="33030"/>
                    <a:pt x="1031581" y="19744"/>
                    <a:pt x="981662" y="14990"/>
                  </a:cubicBezTo>
                  <a:cubicBezTo>
                    <a:pt x="911845" y="8341"/>
                    <a:pt x="841753" y="4997"/>
                    <a:pt x="771799" y="0"/>
                  </a:cubicBezTo>
                  <a:cubicBezTo>
                    <a:pt x="716835" y="4997"/>
                    <a:pt x="661488" y="6803"/>
                    <a:pt x="606908" y="14990"/>
                  </a:cubicBezTo>
                  <a:cubicBezTo>
                    <a:pt x="515793" y="28657"/>
                    <a:pt x="495387" y="37173"/>
                    <a:pt x="427026" y="59960"/>
                  </a:cubicBezTo>
                  <a:cubicBezTo>
                    <a:pt x="341315" y="117102"/>
                    <a:pt x="416080" y="76941"/>
                    <a:pt x="262134" y="104931"/>
                  </a:cubicBezTo>
                  <a:cubicBezTo>
                    <a:pt x="234651" y="109928"/>
                    <a:pt x="176585" y="136980"/>
                    <a:pt x="157203" y="149901"/>
                  </a:cubicBezTo>
                  <a:cubicBezTo>
                    <a:pt x="145444" y="157741"/>
                    <a:pt x="137216" y="169888"/>
                    <a:pt x="127222" y="179882"/>
                  </a:cubicBezTo>
                  <a:cubicBezTo>
                    <a:pt x="81374" y="317425"/>
                    <a:pt x="158011" y="103314"/>
                    <a:pt x="67262" y="284813"/>
                  </a:cubicBezTo>
                  <a:cubicBezTo>
                    <a:pt x="41902" y="335533"/>
                    <a:pt x="33257" y="394874"/>
                    <a:pt x="22291" y="449705"/>
                  </a:cubicBezTo>
                  <a:cubicBezTo>
                    <a:pt x="27230" y="489221"/>
                    <a:pt x="0" y="670176"/>
                    <a:pt x="82252" y="719528"/>
                  </a:cubicBezTo>
                  <a:cubicBezTo>
                    <a:pt x="95801" y="727658"/>
                    <a:pt x="112232" y="729521"/>
                    <a:pt x="127222" y="734518"/>
                  </a:cubicBezTo>
                  <a:cubicBezTo>
                    <a:pt x="157202" y="729521"/>
                    <a:pt x="189978" y="733121"/>
                    <a:pt x="217163" y="719528"/>
                  </a:cubicBezTo>
                  <a:cubicBezTo>
                    <a:pt x="233277" y="711471"/>
                    <a:pt x="238205" y="690199"/>
                    <a:pt x="247144" y="674557"/>
                  </a:cubicBezTo>
                  <a:cubicBezTo>
                    <a:pt x="299470" y="582987"/>
                    <a:pt x="277124" y="607688"/>
                    <a:pt x="277124" y="4646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Freeform 266"/>
            <p:cNvSpPr/>
            <p:nvPr/>
          </p:nvSpPr>
          <p:spPr>
            <a:xfrm rot="15631923" flipH="1">
              <a:off x="2364314" y="894285"/>
              <a:ext cx="1650814" cy="946791"/>
            </a:xfrm>
            <a:custGeom>
              <a:avLst/>
              <a:gdLst>
                <a:gd name="connsiteX0" fmla="*/ 2090934 w 2090934"/>
                <a:gd name="connsiteY0" fmla="*/ 1199213 h 1199213"/>
                <a:gd name="connsiteX1" fmla="*/ 2075944 w 2090934"/>
                <a:gd name="connsiteY1" fmla="*/ 1019331 h 1199213"/>
                <a:gd name="connsiteX2" fmla="*/ 2045963 w 2090934"/>
                <a:gd name="connsiteY2" fmla="*/ 869429 h 1199213"/>
                <a:gd name="connsiteX3" fmla="*/ 2030973 w 2090934"/>
                <a:gd name="connsiteY3" fmla="*/ 824459 h 1199213"/>
                <a:gd name="connsiteX4" fmla="*/ 2000993 w 2090934"/>
                <a:gd name="connsiteY4" fmla="*/ 794478 h 1199213"/>
                <a:gd name="connsiteX5" fmla="*/ 1971012 w 2090934"/>
                <a:gd name="connsiteY5" fmla="*/ 719528 h 1199213"/>
                <a:gd name="connsiteX6" fmla="*/ 1956022 w 2090934"/>
                <a:gd name="connsiteY6" fmla="*/ 674557 h 1199213"/>
                <a:gd name="connsiteX7" fmla="*/ 1911052 w 2090934"/>
                <a:gd name="connsiteY7" fmla="*/ 614596 h 1199213"/>
                <a:gd name="connsiteX8" fmla="*/ 1821111 w 2090934"/>
                <a:gd name="connsiteY8" fmla="*/ 479685 h 1199213"/>
                <a:gd name="connsiteX9" fmla="*/ 1776140 w 2090934"/>
                <a:gd name="connsiteY9" fmla="*/ 434714 h 1199213"/>
                <a:gd name="connsiteX10" fmla="*/ 1656219 w 2090934"/>
                <a:gd name="connsiteY10" fmla="*/ 299803 h 1199213"/>
                <a:gd name="connsiteX11" fmla="*/ 1581268 w 2090934"/>
                <a:gd name="connsiteY11" fmla="*/ 224852 h 1199213"/>
                <a:gd name="connsiteX12" fmla="*/ 1476337 w 2090934"/>
                <a:gd name="connsiteY12" fmla="*/ 164891 h 1199213"/>
                <a:gd name="connsiteX13" fmla="*/ 1401386 w 2090934"/>
                <a:gd name="connsiteY13" fmla="*/ 134911 h 1199213"/>
                <a:gd name="connsiteX14" fmla="*/ 1326435 w 2090934"/>
                <a:gd name="connsiteY14" fmla="*/ 89941 h 1199213"/>
                <a:gd name="connsiteX15" fmla="*/ 1281465 w 2090934"/>
                <a:gd name="connsiteY15" fmla="*/ 74950 h 1199213"/>
                <a:gd name="connsiteX16" fmla="*/ 1161544 w 2090934"/>
                <a:gd name="connsiteY16" fmla="*/ 44970 h 1199213"/>
                <a:gd name="connsiteX17" fmla="*/ 981662 w 2090934"/>
                <a:gd name="connsiteY17" fmla="*/ 14990 h 1199213"/>
                <a:gd name="connsiteX18" fmla="*/ 771799 w 2090934"/>
                <a:gd name="connsiteY18" fmla="*/ 0 h 1199213"/>
                <a:gd name="connsiteX19" fmla="*/ 606908 w 2090934"/>
                <a:gd name="connsiteY19" fmla="*/ 14990 h 1199213"/>
                <a:gd name="connsiteX20" fmla="*/ 427026 w 2090934"/>
                <a:gd name="connsiteY20" fmla="*/ 59960 h 1199213"/>
                <a:gd name="connsiteX21" fmla="*/ 262134 w 2090934"/>
                <a:gd name="connsiteY21" fmla="*/ 104931 h 1199213"/>
                <a:gd name="connsiteX22" fmla="*/ 157203 w 2090934"/>
                <a:gd name="connsiteY22" fmla="*/ 149901 h 1199213"/>
                <a:gd name="connsiteX23" fmla="*/ 127222 w 2090934"/>
                <a:gd name="connsiteY23" fmla="*/ 179882 h 1199213"/>
                <a:gd name="connsiteX24" fmla="*/ 67262 w 2090934"/>
                <a:gd name="connsiteY24" fmla="*/ 284813 h 1199213"/>
                <a:gd name="connsiteX25" fmla="*/ 22291 w 2090934"/>
                <a:gd name="connsiteY25" fmla="*/ 449705 h 1199213"/>
                <a:gd name="connsiteX26" fmla="*/ 82252 w 2090934"/>
                <a:gd name="connsiteY26" fmla="*/ 719528 h 1199213"/>
                <a:gd name="connsiteX27" fmla="*/ 127222 w 2090934"/>
                <a:gd name="connsiteY27" fmla="*/ 734518 h 1199213"/>
                <a:gd name="connsiteX28" fmla="*/ 217163 w 2090934"/>
                <a:gd name="connsiteY28" fmla="*/ 719528 h 1199213"/>
                <a:gd name="connsiteX29" fmla="*/ 247144 w 2090934"/>
                <a:gd name="connsiteY29" fmla="*/ 674557 h 1199213"/>
                <a:gd name="connsiteX30" fmla="*/ 277124 w 2090934"/>
                <a:gd name="connsiteY30" fmla="*/ 464695 h 11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0934" h="1199213">
                  <a:moveTo>
                    <a:pt x="2090934" y="1199213"/>
                  </a:moveTo>
                  <a:cubicBezTo>
                    <a:pt x="2085937" y="1139252"/>
                    <a:pt x="2084074" y="1078948"/>
                    <a:pt x="2075944" y="1019331"/>
                  </a:cubicBezTo>
                  <a:cubicBezTo>
                    <a:pt x="2069059" y="968841"/>
                    <a:pt x="2062077" y="917771"/>
                    <a:pt x="2045963" y="869429"/>
                  </a:cubicBezTo>
                  <a:cubicBezTo>
                    <a:pt x="2040966" y="854439"/>
                    <a:pt x="2039102" y="838008"/>
                    <a:pt x="2030973" y="824459"/>
                  </a:cubicBezTo>
                  <a:cubicBezTo>
                    <a:pt x="2023702" y="812340"/>
                    <a:pt x="2010986" y="804472"/>
                    <a:pt x="2000993" y="794478"/>
                  </a:cubicBezTo>
                  <a:cubicBezTo>
                    <a:pt x="1990999" y="769495"/>
                    <a:pt x="1980460" y="744723"/>
                    <a:pt x="1971012" y="719528"/>
                  </a:cubicBezTo>
                  <a:cubicBezTo>
                    <a:pt x="1965464" y="704733"/>
                    <a:pt x="1963861" y="688276"/>
                    <a:pt x="1956022" y="674557"/>
                  </a:cubicBezTo>
                  <a:cubicBezTo>
                    <a:pt x="1943627" y="652865"/>
                    <a:pt x="1925273" y="635137"/>
                    <a:pt x="1911052" y="614596"/>
                  </a:cubicBezTo>
                  <a:cubicBezTo>
                    <a:pt x="1880288" y="570158"/>
                    <a:pt x="1859328" y="517902"/>
                    <a:pt x="1821111" y="479685"/>
                  </a:cubicBezTo>
                  <a:cubicBezTo>
                    <a:pt x="1806121" y="464695"/>
                    <a:pt x="1789155" y="451448"/>
                    <a:pt x="1776140" y="434714"/>
                  </a:cubicBezTo>
                  <a:cubicBezTo>
                    <a:pt x="1617641" y="230929"/>
                    <a:pt x="1803721" y="430915"/>
                    <a:pt x="1656219" y="299803"/>
                  </a:cubicBezTo>
                  <a:cubicBezTo>
                    <a:pt x="1629811" y="276330"/>
                    <a:pt x="1610666" y="244451"/>
                    <a:pt x="1581268" y="224852"/>
                  </a:cubicBezTo>
                  <a:cubicBezTo>
                    <a:pt x="1533040" y="192700"/>
                    <a:pt x="1533390" y="190248"/>
                    <a:pt x="1476337" y="164891"/>
                  </a:cubicBezTo>
                  <a:cubicBezTo>
                    <a:pt x="1451748" y="153963"/>
                    <a:pt x="1425453" y="146945"/>
                    <a:pt x="1401386" y="134911"/>
                  </a:cubicBezTo>
                  <a:cubicBezTo>
                    <a:pt x="1375326" y="121881"/>
                    <a:pt x="1352495" y="102971"/>
                    <a:pt x="1326435" y="89941"/>
                  </a:cubicBezTo>
                  <a:cubicBezTo>
                    <a:pt x="1312302" y="82875"/>
                    <a:pt x="1296709" y="79108"/>
                    <a:pt x="1281465" y="74950"/>
                  </a:cubicBezTo>
                  <a:cubicBezTo>
                    <a:pt x="1241713" y="64108"/>
                    <a:pt x="1201693" y="54235"/>
                    <a:pt x="1161544" y="44970"/>
                  </a:cubicBezTo>
                  <a:cubicBezTo>
                    <a:pt x="1109805" y="33030"/>
                    <a:pt x="1031581" y="19744"/>
                    <a:pt x="981662" y="14990"/>
                  </a:cubicBezTo>
                  <a:cubicBezTo>
                    <a:pt x="911845" y="8341"/>
                    <a:pt x="841753" y="4997"/>
                    <a:pt x="771799" y="0"/>
                  </a:cubicBezTo>
                  <a:cubicBezTo>
                    <a:pt x="716835" y="4997"/>
                    <a:pt x="661488" y="6803"/>
                    <a:pt x="606908" y="14990"/>
                  </a:cubicBezTo>
                  <a:cubicBezTo>
                    <a:pt x="515793" y="28657"/>
                    <a:pt x="495387" y="37173"/>
                    <a:pt x="427026" y="59960"/>
                  </a:cubicBezTo>
                  <a:cubicBezTo>
                    <a:pt x="341315" y="117102"/>
                    <a:pt x="416080" y="76941"/>
                    <a:pt x="262134" y="104931"/>
                  </a:cubicBezTo>
                  <a:cubicBezTo>
                    <a:pt x="234651" y="109928"/>
                    <a:pt x="176585" y="136980"/>
                    <a:pt x="157203" y="149901"/>
                  </a:cubicBezTo>
                  <a:cubicBezTo>
                    <a:pt x="145444" y="157741"/>
                    <a:pt x="137216" y="169888"/>
                    <a:pt x="127222" y="179882"/>
                  </a:cubicBezTo>
                  <a:cubicBezTo>
                    <a:pt x="81374" y="317425"/>
                    <a:pt x="158011" y="103314"/>
                    <a:pt x="67262" y="284813"/>
                  </a:cubicBezTo>
                  <a:cubicBezTo>
                    <a:pt x="41902" y="335533"/>
                    <a:pt x="33257" y="394874"/>
                    <a:pt x="22291" y="449705"/>
                  </a:cubicBezTo>
                  <a:cubicBezTo>
                    <a:pt x="27230" y="489221"/>
                    <a:pt x="0" y="670176"/>
                    <a:pt x="82252" y="719528"/>
                  </a:cubicBezTo>
                  <a:cubicBezTo>
                    <a:pt x="95801" y="727658"/>
                    <a:pt x="112232" y="729521"/>
                    <a:pt x="127222" y="734518"/>
                  </a:cubicBezTo>
                  <a:cubicBezTo>
                    <a:pt x="157202" y="729521"/>
                    <a:pt x="189978" y="733121"/>
                    <a:pt x="217163" y="719528"/>
                  </a:cubicBezTo>
                  <a:cubicBezTo>
                    <a:pt x="233277" y="711471"/>
                    <a:pt x="238205" y="690199"/>
                    <a:pt x="247144" y="674557"/>
                  </a:cubicBezTo>
                  <a:cubicBezTo>
                    <a:pt x="299470" y="582987"/>
                    <a:pt x="277124" y="607688"/>
                    <a:pt x="277124" y="4646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8" name="Lightning Bolt 267"/>
          <p:cNvSpPr/>
          <p:nvPr/>
        </p:nvSpPr>
        <p:spPr>
          <a:xfrm>
            <a:off x="9421091" y="2463800"/>
            <a:ext cx="1818853" cy="1528308"/>
          </a:xfrm>
          <a:prstGeom prst="lightningBol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68"/>
          <p:cNvGrpSpPr/>
          <p:nvPr/>
        </p:nvGrpSpPr>
        <p:grpSpPr>
          <a:xfrm>
            <a:off x="5689601" y="4419600"/>
            <a:ext cx="2187644" cy="1371600"/>
            <a:chOff x="838200" y="838200"/>
            <a:chExt cx="3258265" cy="2723804"/>
          </a:xfrm>
        </p:grpSpPr>
        <p:grpSp>
          <p:nvGrpSpPr>
            <p:cNvPr id="9" name="Group 122"/>
            <p:cNvGrpSpPr/>
            <p:nvPr/>
          </p:nvGrpSpPr>
          <p:grpSpPr>
            <a:xfrm>
              <a:off x="838200" y="838200"/>
              <a:ext cx="1371600" cy="2723804"/>
              <a:chOff x="1371600" y="1295400"/>
              <a:chExt cx="1371600" cy="2723804"/>
            </a:xfrm>
          </p:grpSpPr>
          <p:sp>
            <p:nvSpPr>
              <p:cNvPr id="279" name="Rounded Rectangle 278"/>
              <p:cNvSpPr/>
              <p:nvPr/>
            </p:nvSpPr>
            <p:spPr>
              <a:xfrm>
                <a:off x="1981200" y="2743200"/>
                <a:ext cx="152400" cy="1143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lowchart: Delay 279"/>
              <p:cNvSpPr/>
              <p:nvPr/>
            </p:nvSpPr>
            <p:spPr>
              <a:xfrm rot="5400000">
                <a:off x="1333500" y="1333500"/>
                <a:ext cx="1447800" cy="13716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lowchart: Delay 280"/>
              <p:cNvSpPr/>
              <p:nvPr/>
            </p:nvSpPr>
            <p:spPr>
              <a:xfrm rot="5400000">
                <a:off x="1638300" y="1714500"/>
                <a:ext cx="838200" cy="1371600"/>
              </a:xfrm>
              <a:prstGeom prst="flowChartDelay">
                <a:avLst/>
              </a:prstGeom>
              <a:solidFill>
                <a:srgbClr val="BD4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1472738" y="3638204"/>
                <a:ext cx="1143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2"/>
            <p:cNvGrpSpPr/>
            <p:nvPr/>
          </p:nvGrpSpPr>
          <p:grpSpPr>
            <a:xfrm rot="18087768">
              <a:off x="2695159" y="2023056"/>
              <a:ext cx="323014" cy="1676400"/>
              <a:chOff x="5029200" y="1295400"/>
              <a:chExt cx="990600" cy="2438400"/>
            </a:xfrm>
          </p:grpSpPr>
          <p:sp>
            <p:nvSpPr>
              <p:cNvPr id="276" name="Rounded Rectangle 275"/>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33"/>
            <p:cNvGrpSpPr/>
            <p:nvPr/>
          </p:nvGrpSpPr>
          <p:grpSpPr>
            <a:xfrm rot="2745629">
              <a:off x="3001537" y="1947661"/>
              <a:ext cx="284855" cy="1905000"/>
              <a:chOff x="5029200" y="1295400"/>
              <a:chExt cx="990600" cy="2438400"/>
            </a:xfrm>
          </p:grpSpPr>
          <p:sp>
            <p:nvSpPr>
              <p:cNvPr id="273" name="Rounded Rectangle 272"/>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74"/>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3" name="Heart 282"/>
          <p:cNvSpPr/>
          <p:nvPr/>
        </p:nvSpPr>
        <p:spPr>
          <a:xfrm>
            <a:off x="2743200" y="4434114"/>
            <a:ext cx="2540000" cy="1814286"/>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Lightning Bolt 283"/>
          <p:cNvSpPr/>
          <p:nvPr/>
        </p:nvSpPr>
        <p:spPr>
          <a:xfrm rot="20232437">
            <a:off x="2540000" y="4267200"/>
            <a:ext cx="2438400" cy="19812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0" presetClass="path" presetSubtype="0" accel="50000" decel="50000" fill="hold" nodeType="withEffect">
                                  <p:stCondLst>
                                    <p:cond delay="0"/>
                                  </p:stCondLst>
                                  <p:childTnLst>
                                    <p:animMotion origin="layout" path="M 1.11111E-6 1.7341E-6 C 0.02327 0.00115 0.04341 0.00162 0.06563 0.0067 C 0.1099 0.00555 0.14879 0.00115 0.19184 -0.00185 C 0.19966 -0.0044 0.2066 -0.0111 0.21476 -0.01272 C 0.24861 -0.02104 0.23334 -0.01827 0.26059 -0.02151 C 0.26667 -0.02359 0.27275 -0.02544 0.27865 -0.02798 C 0.28507 -0.03353 0.29132 -0.03538 0.2967 -0.04347 C 0.30035 -0.04856 0.30278 -0.05573 0.3066 -0.06104 C 0.30816 -0.06289 0.3099 -0.06544 0.31146 -0.06729 C 0.31841 -0.09018 0.32604 -0.11284 0.32952 -0.13711 C 0.32969 -0.15029 0.33664 -0.23677 0.32795 -0.26821 C 0.32223 -0.28902 0.29914 -0.31468 0.28681 -0.32925 C 0.2849 -0.33133 0.28021 -0.33966 0.27709 -0.34035 C 0.27014 -0.34197 0.26285 -0.34174 0.25573 -0.34243 C 0.2349 -0.34682 0.24358 -0.3459 0.20799 -0.34243 C 0.20434 -0.34197 0.2 -0.33757 0.1967 -0.33596 C 0.18403 -0.33018 0.17049 -0.32486 0.15747 -0.3207 C 0.14844 -0.31468 0.13507 -0.30127 0.12448 -0.29873 C 0.11684 -0.29688 0.1092 -0.29573 0.10157 -0.29434 C 0.09011 -0.28948 0.079 -0.28324 0.06719 -0.27908 C 0.0375 -0.28047 0.00816 -0.28093 -0.02135 -0.2837 C -0.03298 -0.2844 -0.04392 -0.29619 -0.05573 -0.29873 C -0.07534 -0.31862 -0.1243 -0.3133 -0.14114 -0.31399 C -0.18003 -0.32301 -0.22621 -0.32116 -0.26562 -0.32278 C -0.28073 -0.32116 -0.29548 -0.32047 -0.30989 -0.31399 C -0.31666 -0.30497 -0.32517 -0.30035 -0.33281 -0.29226 C -0.33698 -0.28093 -0.34184 -0.27168 -0.34427 -0.25942 C -0.34375 -0.25133 -0.34461 -0.24301 -0.34253 -0.23538 C -0.34166 -0.23237 -0.33802 -0.23307 -0.33611 -0.23099 C -0.32656 -0.22058 -0.33923 -0.22752 -0.32795 -0.22243 C -0.31979 -0.21179 -0.30937 -0.21018 -0.29843 -0.2074 C -0.24896 -0.18127 -0.20451 -0.19376 -0.146 -0.19191 C -0.13802 -0.1889 -0.12899 -0.18937 -0.12135 -0.18521 C -0.11961 -0.18451 -0.11944 -0.18058 -0.11805 -0.17873 C -0.11562 -0.17573 -0.11267 -0.17295 -0.10989 -0.17018 C -0.10642 -0.15122 -0.10486 -0.14382 -0.11805 -0.13064 C -0.12152 -0.12717 -0.12604 -0.12532 -0.12951 -0.12185 C -0.13316 -0.11815 -0.13559 -0.11237 -0.13941 -0.1089 C -0.16041 -0.08925 -0.18941 -0.07815 -0.21475 -0.07399 C -0.22656 -0.06983 -0.22552 -0.07099 -0.24097 -0.05896 C -0.25086 -0.0511 -0.24687 -0.04902 -0.25729 -0.04347 C -0.26527 -0.03908 -0.27205 -0.03908 -0.28038 -0.037 C -0.29843 -0.0326 -0.27291 -0.03792 -0.29514 -0.03029 C -0.30104 -0.02821 -0.30729 -0.02798 -0.31319 -0.0259 C -0.31527 -0.02544 -0.31753 -0.02428 -0.31961 -0.02359 C -0.3243 -0.01919 -0.33021 -0.01642 -0.33437 -0.01064 C -0.34149 -0.00162 -0.34271 0.01526 -0.34757 0.02636 C -0.35277 0.03838 -0.36389 0.0615 -0.36389 0.0615 C -0.36771 0.08185 -0.37257 0.11237 -0.38194 0.12925 C -0.38472 0.14659 -0.3868 0.1637 -0.38854 0.18127 C -0.3901 0.2252 -0.40104 0.28416 -0.3901 0.32555 C -0.38819 0.34381 -0.38385 0.36532 -0.37534 0.37988 C -0.37274 0.39075 -0.3658 0.39722 -0.36059 0.40624 C -0.35816 0.41618 -0.35468 0.4326 -0.34757 0.43884 C -0.33975 0.44578 -0.32812 0.44855 -0.31961 0.45456 C -0.2783 0.48185 -0.2283 0.47792 -0.18368 0.48046 C -0.1618 0.48162 -0.1401 0.48185 -0.11805 0.48254 C -0.08055 0.49688 -0.09774 0.48901 -0.02621 0.48716 C -0.02135 0.48647 -0.01632 0.48578 -0.01146 0.48485 C 0.00226 0.48231 0.02952 0.47607 0.02952 0.47607 C 0.04341 0.4578 0.05052 0.46104 0.07049 0.45873 C 0.10087 0.45965 0.12518 0.46104 0.15417 0.4652 C 0.18681 0.47607 0.20365 0.47052 0.24757 0.47167 C 0.29427 0.46913 0.28559 0.48347 0.29341 0.43884 C 0.29375 0.43653 0.29462 0.43468 0.29514 0.43237 C 0.29757 0.41225 0.30035 0.39422 0.30157 0.37341 C 0.30104 0.34058 0.30677 0.26104 0.29011 0.22497 C 0.28768 0.20832 0.28455 0.20901 0.27535 0.19884 C 0.2717 0.19514 0.26927 0.18982 0.26563 0.18589 C 0.24931 0.16809 0.22587 0.16601 0.2066 0.15977 C 0.19375 0.15537 0.19115 0.15375 0.17709 0.15306 C 0.15295 0.15167 0.129 0.15167 0.10486 0.15098 C 0.04584 0.1526 -0.01163 0.16046 -0.07048 0.16416 C -0.08819 0.1674 -0.0934 0.16925 -0.11632 0.16416 C -0.12257 0.16277 -0.12795 0.14451 -0.12795 0.14451 C -0.13194 0.12763 -0.13177 0.13086 -0.12621 0.10081 C -0.12534 0.09572 -0.11892 0.09271 -0.11632 0.08994 C -0.10885 0.08185 -0.10208 0.07167 -0.0934 0.06589 C -0.08975 0.06312 -0.08576 0.06104 -0.08194 0.05896 C -0.07656 0.05618 -0.06562 0.05063 -0.06562 0.05063 C -0.0592 0.04185 -0.0526 0.04115 -0.04427 0.03745 C -0.03732 0.03121 -0.03003 0.02589 -0.02291 0.01988 C -0.021 0.01803 -0.01979 0.01526 -0.01805 0.01318 C -0.01493 0.00994 -0.00816 0.00439 -0.00816 0.00439 C -0.00139 0.00763 -0.00416 0.00878 1.11111E-6 1.7341E-6 Z " pathEditMode="relative" ptsTypes="fffffffffffffffffffffffffffffffffffffffffffffffffffffffffffffffffffffffffffffffffffff">
                                      <p:cBhvr>
                                        <p:cTn id="17" dur="2000" fill="hold"/>
                                        <p:tgtEl>
                                          <p:spTgt spid="7"/>
                                        </p:tgtEl>
                                        <p:attrNameLst>
                                          <p:attrName>ppt_x</p:attrName>
                                          <p:attrName>ppt_y</p:attrName>
                                        </p:attrNameLst>
                                      </p:cBhvr>
                                    </p:animMotion>
                                  </p:childTnLst>
                                </p:cTn>
                              </p:par>
                              <p:par>
                                <p:cTn id="18" presetID="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68"/>
                                        </p:tgtEl>
                                        <p:attrNameLst>
                                          <p:attrName>style.visibility</p:attrName>
                                        </p:attrNameLst>
                                      </p:cBhvr>
                                      <p:to>
                                        <p:strVal val="visible"/>
                                      </p:to>
                                    </p:set>
                                  </p:childTnLst>
                                </p:cTn>
                              </p:par>
                              <p:par>
                                <p:cTn id="22" presetID="0" presetClass="path" presetSubtype="0" accel="50000" decel="50000" fill="hold" grpId="1" nodeType="withEffect">
                                  <p:stCondLst>
                                    <p:cond delay="0"/>
                                  </p:stCondLst>
                                  <p:childTnLst>
                                    <p:animMotion origin="layout" path="M 0 0 C -0.01164 0.00139 -0.01754 0.00324 -0.02796 0.00648 C -0.03004 0.00879 -0.03178 0.0118 -0.03438 0.01318 C -0.0375 0.0148 -0.04757 0.01526 -0.04428 0.01526 C -0.02952 0.01526 -0.01476 0.01388 0 0.01318 C -0.00382 0.01388 -0.00764 0.0148 -0.01146 0.01526 C -0.0375 0.01873 -0.04566 0.01619 0.00156 0.02174 C 0.03888 0.02613 0.02656 0.02451 0.01145 0.02174 C -0.00782 0.02359 -0.02535 0.02914 -0.04428 0.03284 C -0.05018 0.03399 -0.06841 0.03492 -0.06233 0.03492 C -0.03612 0.03492 -0.0099 0.03353 0.01632 0.03284 C 0.00937 0.03515 0.01215 0.03492 0.00816 0.03492 " pathEditMode="relative" ptsTypes="fffffffffffA">
                                      <p:cBhvr>
                                        <p:cTn id="23" dur="2000" fill="hold"/>
                                        <p:tgtEl>
                                          <p:spTgt spid="268"/>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par>
                                <p:cTn id="31" presetID="8"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amond(in)">
                                      <p:cBhvr>
                                        <p:cTn id="33" dur="2000"/>
                                        <p:tgtEl>
                                          <p:spTgt spid="8"/>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283"/>
                                        </p:tgtEl>
                                        <p:attrNameLst>
                                          <p:attrName>style.visibility</p:attrName>
                                        </p:attrNameLst>
                                      </p:cBhvr>
                                      <p:to>
                                        <p:strVal val="visible"/>
                                      </p:to>
                                    </p:set>
                                    <p:animEffect transition="in" filter="diamond(in)">
                                      <p:cBhvr>
                                        <p:cTn id="36" dur="2000"/>
                                        <p:tgtEl>
                                          <p:spTgt spid="283"/>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284"/>
                                        </p:tgtEl>
                                        <p:attrNameLst>
                                          <p:attrName>style.visibility</p:attrName>
                                        </p:attrNameLst>
                                      </p:cBhvr>
                                      <p:to>
                                        <p:strVal val="visible"/>
                                      </p:to>
                                    </p:set>
                                    <p:animEffect transition="in" filter="diamond(in)">
                                      <p:cBhvr>
                                        <p:cTn id="39" dur="2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3" grpId="0"/>
      <p:bldP spid="268" grpId="0" animBg="1"/>
      <p:bldP spid="268" grpId="1" animBg="1"/>
      <p:bldP spid="283" grpId="0" animBg="1"/>
      <p:bldP spid="2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17" name="Rectangle 16"/>
          <p:cNvSpPr/>
          <p:nvPr/>
        </p:nvSpPr>
        <p:spPr>
          <a:xfrm>
            <a:off x="406400" y="457201"/>
            <a:ext cx="4045527" cy="2677656"/>
          </a:xfrm>
          <a:prstGeom prst="rect">
            <a:avLst/>
          </a:prstGeom>
        </p:spPr>
        <p:txBody>
          <a:bodyPr wrap="square">
            <a:spAutoFit/>
          </a:bodyPr>
          <a:lstStyle/>
          <a:p>
            <a:r>
              <a:rPr lang="en-US" sz="2800" dirty="0">
                <a:solidFill>
                  <a:schemeClr val="bg1"/>
                </a:solidFill>
              </a:rPr>
              <a:t>JS-M 1:31</a:t>
            </a:r>
          </a:p>
          <a:p>
            <a:endParaRPr lang="en-US" sz="2800" dirty="0">
              <a:solidFill>
                <a:schemeClr val="bg1"/>
              </a:solidFill>
            </a:endParaRPr>
          </a:p>
          <a:p>
            <a:r>
              <a:rPr lang="en-US" sz="2800" dirty="0">
                <a:solidFill>
                  <a:schemeClr val="bg1"/>
                </a:solidFill>
              </a:rPr>
              <a:t>The gospel will be preached in all the world, and then the wicked will be destroyed</a:t>
            </a:r>
          </a:p>
        </p:txBody>
      </p:sp>
      <p:sp>
        <p:nvSpPr>
          <p:cNvPr id="33" name="Rectangle 32"/>
          <p:cNvSpPr/>
          <p:nvPr/>
        </p:nvSpPr>
        <p:spPr>
          <a:xfrm>
            <a:off x="7924801" y="3962400"/>
            <a:ext cx="3724503" cy="2246769"/>
          </a:xfrm>
          <a:prstGeom prst="rect">
            <a:avLst/>
          </a:prstGeom>
        </p:spPr>
        <p:txBody>
          <a:bodyPr wrap="square">
            <a:spAutoFit/>
          </a:bodyPr>
          <a:lstStyle/>
          <a:p>
            <a:r>
              <a:rPr lang="en-US" sz="2800" dirty="0">
                <a:solidFill>
                  <a:schemeClr val="bg1"/>
                </a:solidFill>
              </a:rPr>
              <a:t>JS-M 1:32</a:t>
            </a:r>
          </a:p>
          <a:p>
            <a:endParaRPr lang="en-US" sz="2800" dirty="0">
              <a:solidFill>
                <a:schemeClr val="bg1"/>
              </a:solidFill>
            </a:endParaRPr>
          </a:p>
          <a:p>
            <a:r>
              <a:rPr lang="en-US" sz="2800" dirty="0">
                <a:solidFill>
                  <a:schemeClr val="bg1"/>
                </a:solidFill>
              </a:rPr>
              <a:t>The “abomination of desolation” will be fulfilled a second time</a:t>
            </a:r>
          </a:p>
        </p:txBody>
      </p:sp>
      <p:grpSp>
        <p:nvGrpSpPr>
          <p:cNvPr id="2" name="Group 58"/>
          <p:cNvGrpSpPr/>
          <p:nvPr/>
        </p:nvGrpSpPr>
        <p:grpSpPr>
          <a:xfrm rot="20552653">
            <a:off x="4423374" y="526662"/>
            <a:ext cx="1930400" cy="2202153"/>
            <a:chOff x="2819400" y="3657600"/>
            <a:chExt cx="1447800" cy="2114589"/>
          </a:xfrm>
        </p:grpSpPr>
        <p:sp>
          <p:nvSpPr>
            <p:cNvPr id="60" name="TextBox 59"/>
            <p:cNvSpPr txBox="1"/>
            <p:nvPr/>
          </p:nvSpPr>
          <p:spPr>
            <a:xfrm>
              <a:off x="3892712" y="5417543"/>
              <a:ext cx="138548" cy="354646"/>
            </a:xfrm>
            <a:prstGeom prst="rect">
              <a:avLst/>
            </a:prstGeom>
            <a:noFill/>
          </p:spPr>
          <p:txBody>
            <a:bodyPr wrap="none" rtlCol="0">
              <a:spAutoFit/>
            </a:bodyPr>
            <a:lstStyle/>
            <a:p>
              <a:pPr algn="ctr"/>
              <a:endParaRPr lang="en-US" dirty="0">
                <a:latin typeface="Comic Sans MS" pitchFamily="66" charset="0"/>
              </a:endParaRPr>
            </a:p>
          </p:txBody>
        </p:sp>
        <p:sp>
          <p:nvSpPr>
            <p:cNvPr id="61" name="Rectangle 60"/>
            <p:cNvSpPr/>
            <p:nvPr/>
          </p:nvSpPr>
          <p:spPr>
            <a:xfrm>
              <a:off x="2819400" y="3730770"/>
              <a:ext cx="14478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819400" y="3657600"/>
              <a:ext cx="12192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The Book of Mormon</a:t>
              </a:r>
            </a:p>
          </p:txBody>
        </p:sp>
        <p:sp>
          <p:nvSpPr>
            <p:cNvPr id="64" name="Rectangle 63"/>
            <p:cNvSpPr/>
            <p:nvPr/>
          </p:nvSpPr>
          <p:spPr>
            <a:xfrm>
              <a:off x="2819400" y="3657600"/>
              <a:ext cx="1524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64"/>
          <p:cNvGrpSpPr/>
          <p:nvPr/>
        </p:nvGrpSpPr>
        <p:grpSpPr>
          <a:xfrm>
            <a:off x="6705601" y="228601"/>
            <a:ext cx="2719967" cy="2851465"/>
            <a:chOff x="2971800" y="3200400"/>
            <a:chExt cx="2039975" cy="2851465"/>
          </a:xfrm>
        </p:grpSpPr>
        <p:grpSp>
          <p:nvGrpSpPr>
            <p:cNvPr id="4" name="Group 324"/>
            <p:cNvGrpSpPr/>
            <p:nvPr/>
          </p:nvGrpSpPr>
          <p:grpSpPr>
            <a:xfrm>
              <a:off x="3733800" y="3200400"/>
              <a:ext cx="1277975" cy="2699065"/>
              <a:chOff x="4191000" y="3276600"/>
              <a:chExt cx="1277975" cy="2699065"/>
            </a:xfrm>
          </p:grpSpPr>
          <p:sp>
            <p:nvSpPr>
              <p:cNvPr id="89" name="Oval 88"/>
              <p:cNvSpPr/>
              <p:nvPr/>
            </p:nvSpPr>
            <p:spPr>
              <a:xfrm rot="1744993" flipH="1">
                <a:off x="4564797" y="5520794"/>
                <a:ext cx="242422" cy="4548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8266709" flipH="1">
                <a:off x="4976041" y="5496197"/>
                <a:ext cx="242422" cy="4548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542654" flipH="1">
                <a:off x="4230524" y="4687561"/>
                <a:ext cx="2286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124"/>
              <p:cNvSpPr/>
              <p:nvPr/>
            </p:nvSpPr>
            <p:spPr>
              <a:xfrm rot="21208494" flipH="1">
                <a:off x="4831552" y="4887347"/>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124"/>
              <p:cNvSpPr/>
              <p:nvPr/>
            </p:nvSpPr>
            <p:spPr>
              <a:xfrm flipH="1">
                <a:off x="4530452" y="4885430"/>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200179" flipH="1">
                <a:off x="4335284" y="4074607"/>
                <a:ext cx="298496" cy="785072"/>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20088851" flipH="1">
                <a:off x="5036044" y="3999783"/>
                <a:ext cx="303512" cy="753775"/>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flipH="1">
                <a:off x="4530452" y="4158070"/>
                <a:ext cx="609600" cy="955964"/>
              </a:xfrm>
              <a:prstGeom prst="trapezoid">
                <a:avLst>
                  <a:gd name="adj" fmla="val 129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Parallelogram 96"/>
              <p:cNvSpPr/>
              <p:nvPr/>
            </p:nvSpPr>
            <p:spPr>
              <a:xfrm rot="3035262" flipH="1">
                <a:off x="4428801" y="4067994"/>
                <a:ext cx="419921" cy="156346"/>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arallelogram 97"/>
              <p:cNvSpPr/>
              <p:nvPr/>
            </p:nvSpPr>
            <p:spPr>
              <a:xfrm rot="18806754">
                <a:off x="4798107" y="4065259"/>
                <a:ext cx="431026" cy="158623"/>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flipH="1">
                <a:off x="4537900" y="3361434"/>
                <a:ext cx="567500" cy="7966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3"/>
              <p:cNvGrpSpPr/>
              <p:nvPr/>
            </p:nvGrpSpPr>
            <p:grpSpPr>
              <a:xfrm flipH="1">
                <a:off x="4724400" y="4191000"/>
                <a:ext cx="209266" cy="554259"/>
                <a:chOff x="1463040" y="844062"/>
                <a:chExt cx="685800" cy="1957755"/>
              </a:xfrm>
              <a:solidFill>
                <a:srgbClr val="C00000"/>
              </a:solidFill>
            </p:grpSpPr>
            <p:sp>
              <p:nvSpPr>
                <p:cNvPr id="115" name="Pentagon 114"/>
                <p:cNvSpPr/>
                <p:nvPr/>
              </p:nvSpPr>
              <p:spPr>
                <a:xfrm rot="5400000">
                  <a:off x="1104900" y="1925516"/>
                  <a:ext cx="1371600" cy="381001"/>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1463040" y="844062"/>
                  <a:ext cx="685800" cy="908538"/>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rapezoid 100"/>
              <p:cNvSpPr/>
              <p:nvPr/>
            </p:nvSpPr>
            <p:spPr>
              <a:xfrm flipH="1">
                <a:off x="4530452" y="4885434"/>
                <a:ext cx="609600" cy="228600"/>
              </a:xfrm>
              <a:prstGeom prst="trapezoid">
                <a:avLst>
                  <a:gd name="adj" fmla="val 129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777724" flipH="1">
                <a:off x="4191000" y="4760278"/>
                <a:ext cx="342320" cy="146300"/>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flipH="1">
                <a:off x="4926106" y="4347882"/>
                <a:ext cx="1524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a:off x="4495800" y="3276600"/>
                <a:ext cx="609600" cy="381000"/>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16"/>
              <p:cNvGrpSpPr/>
              <p:nvPr/>
            </p:nvGrpSpPr>
            <p:grpSpPr>
              <a:xfrm>
                <a:off x="4876800" y="4343400"/>
                <a:ext cx="381000" cy="872828"/>
                <a:chOff x="2819400" y="3657600"/>
                <a:chExt cx="1447800" cy="3038192"/>
              </a:xfrm>
            </p:grpSpPr>
            <p:sp>
              <p:nvSpPr>
                <p:cNvPr id="110" name="TextBox 109"/>
                <p:cNvSpPr txBox="1"/>
                <p:nvPr/>
              </p:nvSpPr>
              <p:spPr>
                <a:xfrm>
                  <a:off x="3698748" y="5410199"/>
                  <a:ext cx="526483" cy="1285593"/>
                </a:xfrm>
                <a:prstGeom prst="rect">
                  <a:avLst/>
                </a:prstGeom>
                <a:noFill/>
              </p:spPr>
              <p:txBody>
                <a:bodyPr wrap="none" rtlCol="0">
                  <a:spAutoFit/>
                </a:bodyPr>
                <a:lstStyle/>
                <a:p>
                  <a:pPr algn="ctr"/>
                  <a:endParaRPr lang="en-US" dirty="0">
                    <a:latin typeface="Comic Sans MS" pitchFamily="66" charset="0"/>
                  </a:endParaRPr>
                </a:p>
              </p:txBody>
            </p:sp>
            <p:sp>
              <p:nvSpPr>
                <p:cNvPr id="111" name="Rectangle 110"/>
                <p:cNvSpPr/>
                <p:nvPr/>
              </p:nvSpPr>
              <p:spPr>
                <a:xfrm>
                  <a:off x="2819400" y="3730770"/>
                  <a:ext cx="14478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819400" y="3657600"/>
                  <a:ext cx="12192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rgbClr val="FFC000"/>
                    </a:solidFill>
                  </a:endParaRPr>
                </a:p>
              </p:txBody>
            </p:sp>
            <p:sp>
              <p:nvSpPr>
                <p:cNvPr id="114" name="Rectangle 113"/>
                <p:cNvSpPr/>
                <p:nvPr/>
              </p:nvSpPr>
              <p:spPr>
                <a:xfrm>
                  <a:off x="2819400" y="3657600"/>
                  <a:ext cx="152400" cy="197559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Oval 105"/>
              <p:cNvSpPr/>
              <p:nvPr/>
            </p:nvSpPr>
            <p:spPr>
              <a:xfrm rot="18513623" flipH="1">
                <a:off x="4982709" y="4437223"/>
                <a:ext cx="228600"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8513623" flipH="1">
                <a:off x="5159753" y="4591261"/>
                <a:ext cx="333336" cy="2851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7019235" flipH="1">
                <a:off x="4969525" y="4606240"/>
                <a:ext cx="342320" cy="146300"/>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8513623" flipH="1" flipV="1">
                <a:off x="5210840" y="4555125"/>
                <a:ext cx="214167" cy="1296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93"/>
            <p:cNvGrpSpPr/>
            <p:nvPr/>
          </p:nvGrpSpPr>
          <p:grpSpPr>
            <a:xfrm>
              <a:off x="2971800" y="3352800"/>
              <a:ext cx="1207618" cy="2699065"/>
              <a:chOff x="2637034" y="3115566"/>
              <a:chExt cx="1360018" cy="2699065"/>
            </a:xfrm>
          </p:grpSpPr>
          <p:sp>
            <p:nvSpPr>
              <p:cNvPr id="68" name="Oval 67"/>
              <p:cNvSpPr/>
              <p:nvPr/>
            </p:nvSpPr>
            <p:spPr>
              <a:xfrm rot="19855007">
                <a:off x="3380833" y="5359760"/>
                <a:ext cx="242422" cy="4548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3333291">
                <a:off x="2969589" y="5335163"/>
                <a:ext cx="242422" cy="45487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0057346">
                <a:off x="3728928" y="4526527"/>
                <a:ext cx="228600"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248896">
                <a:off x="2667000" y="4495800"/>
                <a:ext cx="228600"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124"/>
              <p:cNvSpPr/>
              <p:nvPr/>
            </p:nvSpPr>
            <p:spPr>
              <a:xfrm rot="391506">
                <a:off x="3004049" y="4726313"/>
                <a:ext cx="352451" cy="825780"/>
              </a:xfrm>
              <a:prstGeom prst="trapezoid">
                <a:avLst>
                  <a:gd name="adj" fmla="val 6538"/>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124"/>
              <p:cNvSpPr/>
              <p:nvPr/>
            </p:nvSpPr>
            <p:spPr>
              <a:xfrm>
                <a:off x="3352800" y="4724396"/>
                <a:ext cx="304800" cy="825781"/>
              </a:xfrm>
              <a:prstGeom prst="trapezoid">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20399821">
                <a:off x="3554272" y="3913573"/>
                <a:ext cx="298496" cy="785072"/>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511149">
                <a:off x="2830728" y="3834780"/>
                <a:ext cx="303512" cy="837280"/>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3048000" y="3997036"/>
                <a:ext cx="609600" cy="955964"/>
              </a:xfrm>
              <a:prstGeom prst="trapezoid">
                <a:avLst>
                  <a:gd name="adj" fmla="val 129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arallelogram 76"/>
              <p:cNvSpPr/>
              <p:nvPr/>
            </p:nvSpPr>
            <p:spPr>
              <a:xfrm rot="18564738">
                <a:off x="3339330" y="3906960"/>
                <a:ext cx="419921" cy="156346"/>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arallelogram 77"/>
              <p:cNvSpPr/>
              <p:nvPr/>
            </p:nvSpPr>
            <p:spPr>
              <a:xfrm rot="2793246" flipH="1">
                <a:off x="2985814" y="3895260"/>
                <a:ext cx="431026" cy="158623"/>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056914" y="3200400"/>
                <a:ext cx="593238" cy="7966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3"/>
              <p:cNvGrpSpPr/>
              <p:nvPr/>
            </p:nvGrpSpPr>
            <p:grpSpPr>
              <a:xfrm>
                <a:off x="3219734" y="4026977"/>
                <a:ext cx="209266" cy="554259"/>
                <a:chOff x="1463040" y="844062"/>
                <a:chExt cx="685800" cy="1957755"/>
              </a:xfrm>
            </p:grpSpPr>
            <p:sp>
              <p:nvSpPr>
                <p:cNvPr id="87" name="Pentagon 86"/>
                <p:cNvSpPr/>
                <p:nvPr/>
              </p:nvSpPr>
              <p:spPr>
                <a:xfrm rot="5400000">
                  <a:off x="1104900" y="1925516"/>
                  <a:ext cx="1371600" cy="381001"/>
                </a:xfrm>
                <a:prstGeom prst="homePlat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1463040" y="844062"/>
                  <a:ext cx="685800" cy="908538"/>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rapezoid 80"/>
              <p:cNvSpPr/>
              <p:nvPr/>
            </p:nvSpPr>
            <p:spPr>
              <a:xfrm>
                <a:off x="3048000" y="4724400"/>
                <a:ext cx="609600" cy="228600"/>
              </a:xfrm>
              <a:prstGeom prst="trapezoid">
                <a:avLst>
                  <a:gd name="adj" fmla="val 129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511149">
                <a:off x="2637034" y="4545996"/>
                <a:ext cx="342320" cy="146300"/>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822276">
                <a:off x="3654732" y="4599244"/>
                <a:ext cx="342320" cy="146300"/>
              </a:xfrm>
              <a:prstGeom prst="trapezoid">
                <a:avLst>
                  <a:gd name="adj" fmla="val 187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429000" y="4191000"/>
                <a:ext cx="1524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ardrop 84"/>
              <p:cNvSpPr/>
              <p:nvPr/>
            </p:nvSpPr>
            <p:spPr>
              <a:xfrm rot="9606458">
                <a:off x="2944022" y="3115566"/>
                <a:ext cx="461244" cy="365503"/>
              </a:xfrm>
              <a:prstGeom prst="teardrop">
                <a:avLst/>
              </a:prstGeom>
              <a:solidFill>
                <a:srgbClr val="9A7B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ardrop 85"/>
              <p:cNvSpPr/>
              <p:nvPr/>
            </p:nvSpPr>
            <p:spPr>
              <a:xfrm rot="3437613">
                <a:off x="3293432" y="3228121"/>
                <a:ext cx="383223" cy="249356"/>
              </a:xfrm>
              <a:prstGeom prst="teardrop">
                <a:avLst/>
              </a:prstGeom>
              <a:solidFill>
                <a:srgbClr val="9A7B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119"/>
          <p:cNvGrpSpPr/>
          <p:nvPr/>
        </p:nvGrpSpPr>
        <p:grpSpPr>
          <a:xfrm rot="601327">
            <a:off x="10326736" y="1065169"/>
            <a:ext cx="1320800" cy="1524000"/>
            <a:chOff x="1802867" y="4191000"/>
            <a:chExt cx="1549933" cy="1843141"/>
          </a:xfrm>
        </p:grpSpPr>
        <p:sp>
          <p:nvSpPr>
            <p:cNvPr id="121" name="Flowchart: Delay 120"/>
            <p:cNvSpPr/>
            <p:nvPr/>
          </p:nvSpPr>
          <p:spPr>
            <a:xfrm rot="16705049">
              <a:off x="1752600" y="4419600"/>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Delay 121"/>
            <p:cNvSpPr/>
            <p:nvPr/>
          </p:nvSpPr>
          <p:spPr>
            <a:xfrm rot="16705049">
              <a:off x="1574267" y="4433941"/>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18"/>
          <p:cNvGrpSpPr/>
          <p:nvPr/>
        </p:nvGrpSpPr>
        <p:grpSpPr>
          <a:xfrm>
            <a:off x="9550400" y="990600"/>
            <a:ext cx="1320800" cy="1524000"/>
            <a:chOff x="1802867" y="4191000"/>
            <a:chExt cx="1549933" cy="1843141"/>
          </a:xfrm>
        </p:grpSpPr>
        <p:sp>
          <p:nvSpPr>
            <p:cNvPr id="117" name="Flowchart: Delay 116"/>
            <p:cNvSpPr/>
            <p:nvPr/>
          </p:nvSpPr>
          <p:spPr>
            <a:xfrm rot="16705049">
              <a:off x="1752600" y="4419600"/>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lay 117"/>
            <p:cNvSpPr/>
            <p:nvPr/>
          </p:nvSpPr>
          <p:spPr>
            <a:xfrm rot="16705049">
              <a:off x="1574267" y="4433941"/>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2"/>
          <p:cNvGrpSpPr/>
          <p:nvPr/>
        </p:nvGrpSpPr>
        <p:grpSpPr>
          <a:xfrm>
            <a:off x="1794933" y="3505200"/>
            <a:ext cx="5215467" cy="2933700"/>
            <a:chOff x="0" y="0"/>
            <a:chExt cx="9144000" cy="6858000"/>
          </a:xfrm>
        </p:grpSpPr>
        <p:sp>
          <p:nvSpPr>
            <p:cNvPr id="124" name="Rectangle 123"/>
            <p:cNvSpPr/>
            <p:nvPr/>
          </p:nvSpPr>
          <p:spPr>
            <a:xfrm>
              <a:off x="0" y="0"/>
              <a:ext cx="9144000" cy="4648200"/>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8"/>
            <p:cNvGrpSpPr/>
            <p:nvPr/>
          </p:nvGrpSpPr>
          <p:grpSpPr>
            <a:xfrm rot="19943700">
              <a:off x="6781800" y="1600200"/>
              <a:ext cx="1641912" cy="1401938"/>
              <a:chOff x="6592120" y="2543038"/>
              <a:chExt cx="1180280" cy="1190762"/>
            </a:xfrm>
          </p:grpSpPr>
          <p:sp>
            <p:nvSpPr>
              <p:cNvPr id="235" name="Moon 234"/>
              <p:cNvSpPr/>
              <p:nvPr/>
            </p:nvSpPr>
            <p:spPr>
              <a:xfrm rot="20340023">
                <a:off x="6984109" y="2543038"/>
                <a:ext cx="446067" cy="1163735"/>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p:cNvSpPr/>
              <p:nvPr/>
            </p:nvSpPr>
            <p:spPr>
              <a:xfrm>
                <a:off x="6934200" y="2895600"/>
                <a:ext cx="838200" cy="838200"/>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7000273">
                <a:off x="6706420" y="2834528"/>
                <a:ext cx="609600" cy="838200"/>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p:cNvSpPr/>
              <p:nvPr/>
            </p:nvSpPr>
            <p:spPr>
              <a:xfrm rot="1390811">
                <a:off x="7065717" y="2726224"/>
                <a:ext cx="457200" cy="762000"/>
              </a:xfrm>
              <a:prstGeom prst="moon">
                <a:avLst/>
              </a:prstGeom>
              <a:solidFill>
                <a:schemeClr val="accent2">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rot="7029260">
                <a:off x="6957046" y="2967738"/>
                <a:ext cx="263093" cy="725924"/>
              </a:xfrm>
              <a:prstGeom prst="moon">
                <a:avLst/>
              </a:prstGeom>
              <a:solidFill>
                <a:schemeClr val="accent6">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a:off x="7162800" y="3124200"/>
                <a:ext cx="304800" cy="533400"/>
              </a:xfrm>
              <a:prstGeom prst="moon">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9507607">
                <a:off x="6924523" y="3002610"/>
                <a:ext cx="304800" cy="533400"/>
              </a:xfrm>
              <a:prstGeom prst="moon">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0"/>
            <p:cNvGrpSpPr/>
            <p:nvPr/>
          </p:nvGrpSpPr>
          <p:grpSpPr>
            <a:xfrm rot="18879178">
              <a:off x="2616874" y="2128289"/>
              <a:ext cx="1641912" cy="1401938"/>
              <a:chOff x="6592120" y="2543038"/>
              <a:chExt cx="1180280" cy="1190762"/>
            </a:xfrm>
          </p:grpSpPr>
          <p:sp>
            <p:nvSpPr>
              <p:cNvPr id="228" name="Moon 227"/>
              <p:cNvSpPr/>
              <p:nvPr/>
            </p:nvSpPr>
            <p:spPr>
              <a:xfrm rot="20340023">
                <a:off x="6984109" y="2543038"/>
                <a:ext cx="446067" cy="1163735"/>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a:off x="6934200" y="2895600"/>
                <a:ext cx="838200" cy="838200"/>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rot="7000273">
                <a:off x="6706420" y="2834528"/>
                <a:ext cx="609600" cy="838200"/>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1390811">
                <a:off x="7065717" y="2726224"/>
                <a:ext cx="457200" cy="762000"/>
              </a:xfrm>
              <a:prstGeom prst="moon">
                <a:avLst/>
              </a:prstGeom>
              <a:solidFill>
                <a:schemeClr val="accent2">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231"/>
              <p:cNvSpPr/>
              <p:nvPr/>
            </p:nvSpPr>
            <p:spPr>
              <a:xfrm rot="7029260">
                <a:off x="6957046" y="2967738"/>
                <a:ext cx="263093" cy="725924"/>
              </a:xfrm>
              <a:prstGeom prst="moon">
                <a:avLst/>
              </a:prstGeom>
              <a:solidFill>
                <a:schemeClr val="accent6">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a:off x="7162800" y="3124200"/>
                <a:ext cx="304800" cy="533400"/>
              </a:xfrm>
              <a:prstGeom prst="moon">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rot="9507607">
                <a:off x="6924523" y="3002610"/>
                <a:ext cx="304800" cy="533400"/>
              </a:xfrm>
              <a:prstGeom prst="moon">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28"/>
            <p:cNvGrpSpPr/>
            <p:nvPr/>
          </p:nvGrpSpPr>
          <p:grpSpPr>
            <a:xfrm rot="8710321">
              <a:off x="789139" y="1973918"/>
              <a:ext cx="2151860" cy="1837354"/>
              <a:chOff x="6592120" y="2543038"/>
              <a:chExt cx="1180280" cy="1190762"/>
            </a:xfrm>
          </p:grpSpPr>
          <p:sp>
            <p:nvSpPr>
              <p:cNvPr id="221" name="Moon 220"/>
              <p:cNvSpPr/>
              <p:nvPr/>
            </p:nvSpPr>
            <p:spPr>
              <a:xfrm rot="20340023">
                <a:off x="6984109" y="2543038"/>
                <a:ext cx="446067" cy="1163735"/>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a:off x="6934200" y="2895600"/>
                <a:ext cx="838200" cy="838200"/>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7000273">
                <a:off x="6706420" y="2834528"/>
                <a:ext cx="609600" cy="838200"/>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rot="1390811">
                <a:off x="7065717" y="2726224"/>
                <a:ext cx="457200" cy="762000"/>
              </a:xfrm>
              <a:prstGeom prst="moon">
                <a:avLst/>
              </a:prstGeom>
              <a:solidFill>
                <a:schemeClr val="accent6">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7029260">
                <a:off x="6957046" y="2967738"/>
                <a:ext cx="263093" cy="725924"/>
              </a:xfrm>
              <a:prstGeom prst="moon">
                <a:avLst/>
              </a:prstGeom>
              <a:solidFill>
                <a:schemeClr val="accent2">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a:off x="7162800" y="3124200"/>
                <a:ext cx="304800" cy="533400"/>
              </a:xfrm>
              <a:prstGeom prst="moon">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9507607">
                <a:off x="6924523" y="3002610"/>
                <a:ext cx="304800" cy="533400"/>
              </a:xfrm>
              <a:prstGeom prst="moon">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Rectangle 3"/>
            <p:cNvSpPr/>
            <p:nvPr/>
          </p:nvSpPr>
          <p:spPr>
            <a:xfrm>
              <a:off x="0" y="4343400"/>
              <a:ext cx="9144000" cy="25146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ouble Wave 2"/>
            <p:cNvSpPr/>
            <p:nvPr/>
          </p:nvSpPr>
          <p:spPr>
            <a:xfrm>
              <a:off x="0" y="2590800"/>
              <a:ext cx="9144000" cy="2667000"/>
            </a:xfrm>
            <a:prstGeom prst="doubleWave">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4"/>
            <p:cNvGrpSpPr/>
            <p:nvPr/>
          </p:nvGrpSpPr>
          <p:grpSpPr>
            <a:xfrm>
              <a:off x="7086600" y="2209800"/>
              <a:ext cx="762000" cy="1172308"/>
              <a:chOff x="1802867" y="4191000"/>
              <a:chExt cx="1549933" cy="1843141"/>
            </a:xfrm>
          </p:grpSpPr>
          <p:sp>
            <p:nvSpPr>
              <p:cNvPr id="219" name="Flowchart: Delay 5"/>
              <p:cNvSpPr/>
              <p:nvPr/>
            </p:nvSpPr>
            <p:spPr>
              <a:xfrm rot="16705049">
                <a:off x="1752600" y="4419600"/>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Delay 6"/>
              <p:cNvSpPr/>
              <p:nvPr/>
            </p:nvSpPr>
            <p:spPr>
              <a:xfrm rot="16705049">
                <a:off x="1574267" y="4433941"/>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7"/>
            <p:cNvGrpSpPr/>
            <p:nvPr/>
          </p:nvGrpSpPr>
          <p:grpSpPr>
            <a:xfrm>
              <a:off x="7924800" y="2209800"/>
              <a:ext cx="693420" cy="1066800"/>
              <a:chOff x="1802867" y="4191000"/>
              <a:chExt cx="1549933" cy="1843141"/>
            </a:xfrm>
          </p:grpSpPr>
          <p:sp>
            <p:nvSpPr>
              <p:cNvPr id="217" name="Flowchart: Delay 8"/>
              <p:cNvSpPr/>
              <p:nvPr/>
            </p:nvSpPr>
            <p:spPr>
              <a:xfrm rot="16705049">
                <a:off x="1752600" y="4419600"/>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Delay 9"/>
              <p:cNvSpPr/>
              <p:nvPr/>
            </p:nvSpPr>
            <p:spPr>
              <a:xfrm rot="16705049">
                <a:off x="1574267" y="4433941"/>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31"/>
            <p:cNvGrpSpPr/>
            <p:nvPr/>
          </p:nvGrpSpPr>
          <p:grpSpPr>
            <a:xfrm rot="20781437">
              <a:off x="6172200" y="2133600"/>
              <a:ext cx="762000" cy="1172308"/>
              <a:chOff x="1802867" y="4191000"/>
              <a:chExt cx="1549933" cy="1843141"/>
            </a:xfrm>
          </p:grpSpPr>
          <p:sp>
            <p:nvSpPr>
              <p:cNvPr id="215" name="Flowchart: Delay 11"/>
              <p:cNvSpPr/>
              <p:nvPr/>
            </p:nvSpPr>
            <p:spPr>
              <a:xfrm rot="16705049">
                <a:off x="1752600" y="4419600"/>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Delay 12"/>
              <p:cNvSpPr/>
              <p:nvPr/>
            </p:nvSpPr>
            <p:spPr>
              <a:xfrm rot="16705049">
                <a:off x="1574267" y="4433941"/>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6"/>
            <p:cNvGrpSpPr/>
            <p:nvPr/>
          </p:nvGrpSpPr>
          <p:grpSpPr>
            <a:xfrm>
              <a:off x="8610600" y="2286000"/>
              <a:ext cx="533400" cy="820616"/>
              <a:chOff x="1802867" y="4191000"/>
              <a:chExt cx="1549933" cy="1843141"/>
            </a:xfrm>
          </p:grpSpPr>
          <p:sp>
            <p:nvSpPr>
              <p:cNvPr id="213" name="Flowchart: Delay 212"/>
              <p:cNvSpPr/>
              <p:nvPr/>
            </p:nvSpPr>
            <p:spPr>
              <a:xfrm rot="16705049">
                <a:off x="1752600" y="4419600"/>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Delay 213"/>
              <p:cNvSpPr/>
              <p:nvPr/>
            </p:nvSpPr>
            <p:spPr>
              <a:xfrm rot="16705049">
                <a:off x="1574267" y="4433941"/>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79"/>
            <p:cNvGrpSpPr/>
            <p:nvPr/>
          </p:nvGrpSpPr>
          <p:grpSpPr>
            <a:xfrm rot="20696144">
              <a:off x="4843149" y="2167831"/>
              <a:ext cx="1066800" cy="1641231"/>
              <a:chOff x="1802867" y="4191000"/>
              <a:chExt cx="1549933" cy="1843141"/>
            </a:xfrm>
          </p:grpSpPr>
          <p:sp>
            <p:nvSpPr>
              <p:cNvPr id="211" name="Flowchart: Delay 210"/>
              <p:cNvSpPr/>
              <p:nvPr/>
            </p:nvSpPr>
            <p:spPr>
              <a:xfrm rot="16705049">
                <a:off x="1752600" y="4419600"/>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Delay 211"/>
              <p:cNvSpPr/>
              <p:nvPr/>
            </p:nvSpPr>
            <p:spPr>
              <a:xfrm rot="16705049">
                <a:off x="1574267" y="4433941"/>
                <a:ext cx="1828800" cy="1371600"/>
              </a:xfrm>
              <a:prstGeom prst="flowChartDelay">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7"/>
            <p:cNvGrpSpPr/>
            <p:nvPr/>
          </p:nvGrpSpPr>
          <p:grpSpPr>
            <a:xfrm>
              <a:off x="4217418" y="2819400"/>
              <a:ext cx="4926582" cy="2819400"/>
              <a:chOff x="102618" y="1600200"/>
              <a:chExt cx="4926582" cy="2819400"/>
            </a:xfrm>
          </p:grpSpPr>
          <p:grpSp>
            <p:nvGrpSpPr>
              <p:cNvPr id="22" name="Group 20"/>
              <p:cNvGrpSpPr/>
              <p:nvPr/>
            </p:nvGrpSpPr>
            <p:grpSpPr>
              <a:xfrm>
                <a:off x="1676400" y="1600200"/>
                <a:ext cx="2460442" cy="2299361"/>
                <a:chOff x="1676400" y="1600200"/>
                <a:chExt cx="2460442" cy="2299361"/>
              </a:xfrm>
            </p:grpSpPr>
            <p:grpSp>
              <p:nvGrpSpPr>
                <p:cNvPr id="23" name="Group 13"/>
                <p:cNvGrpSpPr/>
                <p:nvPr/>
              </p:nvGrpSpPr>
              <p:grpSpPr>
                <a:xfrm>
                  <a:off x="1676400" y="1600200"/>
                  <a:ext cx="2460442" cy="2299361"/>
                  <a:chOff x="3317218" y="1600200"/>
                  <a:chExt cx="2460442" cy="2299361"/>
                </a:xfrm>
              </p:grpSpPr>
              <p:sp>
                <p:nvSpPr>
                  <p:cNvPr id="204" name="Regular Pentagon 45"/>
                  <p:cNvSpPr/>
                  <p:nvPr/>
                </p:nvSpPr>
                <p:spPr>
                  <a:xfrm rot="11068167">
                    <a:off x="3317218" y="1819293"/>
                    <a:ext cx="1324887" cy="1352749"/>
                  </a:xfrm>
                  <a:prstGeom prst="pentag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Hexagon 204"/>
                  <p:cNvSpPr/>
                  <p:nvPr/>
                </p:nvSpPr>
                <p:spPr>
                  <a:xfrm rot="17278376">
                    <a:off x="3314700" y="2628900"/>
                    <a:ext cx="1143000" cy="1066800"/>
                  </a:xfrm>
                  <a:prstGeom prst="hexagon">
                    <a:avLst>
                      <a:gd name="adj" fmla="val 33466"/>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gular Pentagon 205"/>
                  <p:cNvSpPr/>
                  <p:nvPr/>
                </p:nvSpPr>
                <p:spPr>
                  <a:xfrm rot="2760184">
                    <a:off x="4464677" y="2402230"/>
                    <a:ext cx="1301413" cy="1324553"/>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Hexagon 6"/>
                  <p:cNvSpPr/>
                  <p:nvPr/>
                </p:nvSpPr>
                <p:spPr>
                  <a:xfrm>
                    <a:off x="4191000" y="1981200"/>
                    <a:ext cx="1524000" cy="1447800"/>
                  </a:xfrm>
                  <a:prstGeom prst="hexagon">
                    <a:avLst>
                      <a:gd name="adj" fmla="val 39861"/>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Hexagon 7"/>
                  <p:cNvSpPr/>
                  <p:nvPr/>
                </p:nvSpPr>
                <p:spPr>
                  <a:xfrm rot="16200000">
                    <a:off x="3848100" y="1714500"/>
                    <a:ext cx="1295400" cy="1066800"/>
                  </a:xfrm>
                  <a:prstGeom prst="hexagon">
                    <a:avLst>
                      <a:gd name="adj" fmla="val 39861"/>
                      <a:gd name="vf" fmla="val 11547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gular Pentagon 8"/>
                  <p:cNvSpPr/>
                  <p:nvPr/>
                </p:nvSpPr>
                <p:spPr>
                  <a:xfrm rot="1290265">
                    <a:off x="3810000" y="2286000"/>
                    <a:ext cx="1066800" cy="11430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gular Pentagon 11"/>
                  <p:cNvSpPr/>
                  <p:nvPr/>
                </p:nvSpPr>
                <p:spPr>
                  <a:xfrm rot="20567433">
                    <a:off x="4391406" y="2927309"/>
                    <a:ext cx="876558" cy="972252"/>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Regular Pentagon 201"/>
                <p:cNvSpPr/>
                <p:nvPr/>
              </p:nvSpPr>
              <p:spPr>
                <a:xfrm rot="19448113">
                  <a:off x="1865404" y="2094685"/>
                  <a:ext cx="1349552" cy="561693"/>
                </a:xfrm>
                <a:prstGeom prst="pentag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gular Pentagon 202"/>
                <p:cNvSpPr/>
                <p:nvPr/>
              </p:nvSpPr>
              <p:spPr>
                <a:xfrm rot="20567433">
                  <a:off x="3007059" y="1949898"/>
                  <a:ext cx="427299" cy="818105"/>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9"/>
              <p:cNvGrpSpPr/>
              <p:nvPr/>
            </p:nvGrpSpPr>
            <p:grpSpPr>
              <a:xfrm>
                <a:off x="2590800" y="3505200"/>
                <a:ext cx="2438400" cy="914400"/>
                <a:chOff x="4648200" y="2057400"/>
                <a:chExt cx="3200400" cy="1981200"/>
              </a:xfrm>
            </p:grpSpPr>
            <p:sp>
              <p:nvSpPr>
                <p:cNvPr id="193" name="Hexagon 192"/>
                <p:cNvSpPr/>
                <p:nvPr/>
              </p:nvSpPr>
              <p:spPr>
                <a:xfrm>
                  <a:off x="4648200" y="2590800"/>
                  <a:ext cx="1524000" cy="1447800"/>
                </a:xfrm>
                <a:prstGeom prst="hexagon">
                  <a:avLst>
                    <a:gd name="adj" fmla="val 33050"/>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Hexagon 193"/>
                <p:cNvSpPr/>
                <p:nvPr/>
              </p:nvSpPr>
              <p:spPr>
                <a:xfrm rot="19853032">
                  <a:off x="5437547" y="2412900"/>
                  <a:ext cx="1524000" cy="1447800"/>
                </a:xfrm>
                <a:prstGeom prst="hexagon">
                  <a:avLst>
                    <a:gd name="adj" fmla="val 10140"/>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Hexagon 194"/>
                <p:cNvSpPr/>
                <p:nvPr/>
              </p:nvSpPr>
              <p:spPr>
                <a:xfrm>
                  <a:off x="5638800" y="2057400"/>
                  <a:ext cx="1524000" cy="1447800"/>
                </a:xfrm>
                <a:prstGeom prst="hexagon">
                  <a:avLst>
                    <a:gd name="adj" fmla="val 39861"/>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gular Pentagon 195"/>
                <p:cNvSpPr/>
                <p:nvPr/>
              </p:nvSpPr>
              <p:spPr>
                <a:xfrm rot="2760184">
                  <a:off x="6524197" y="2456078"/>
                  <a:ext cx="1122550" cy="1031445"/>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gular Pentagon 196"/>
                <p:cNvSpPr/>
                <p:nvPr/>
              </p:nvSpPr>
              <p:spPr>
                <a:xfrm>
                  <a:off x="5609796" y="2362200"/>
                  <a:ext cx="1248203" cy="13716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gular Pentagon 197"/>
                <p:cNvSpPr/>
                <p:nvPr/>
              </p:nvSpPr>
              <p:spPr>
                <a:xfrm rot="5400000">
                  <a:off x="7072098" y="2910102"/>
                  <a:ext cx="562404" cy="9906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gular Pentagon 198"/>
                <p:cNvSpPr/>
                <p:nvPr/>
              </p:nvSpPr>
              <p:spPr>
                <a:xfrm rot="7077699">
                  <a:off x="5347507" y="3287830"/>
                  <a:ext cx="663930" cy="7749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gular Pentagon 199"/>
                <p:cNvSpPr/>
                <p:nvPr/>
              </p:nvSpPr>
              <p:spPr>
                <a:xfrm rot="5202703">
                  <a:off x="5118906" y="2678228"/>
                  <a:ext cx="663930" cy="7749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0"/>
              <p:cNvGrpSpPr/>
              <p:nvPr/>
            </p:nvGrpSpPr>
            <p:grpSpPr>
              <a:xfrm rot="16933069">
                <a:off x="687307" y="2471191"/>
                <a:ext cx="1193168" cy="2362545"/>
                <a:chOff x="4687259" y="2057400"/>
                <a:chExt cx="3161341" cy="1949845"/>
              </a:xfrm>
            </p:grpSpPr>
            <p:sp>
              <p:nvSpPr>
                <p:cNvPr id="185" name="Hexagon 26"/>
                <p:cNvSpPr/>
                <p:nvPr/>
              </p:nvSpPr>
              <p:spPr>
                <a:xfrm>
                  <a:off x="4687259" y="2376497"/>
                  <a:ext cx="1523999" cy="1447800"/>
                </a:xfrm>
                <a:prstGeom prst="hexagon">
                  <a:avLst>
                    <a:gd name="adj" fmla="val 33050"/>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Hexagon 27"/>
                <p:cNvSpPr/>
                <p:nvPr/>
              </p:nvSpPr>
              <p:spPr>
                <a:xfrm rot="19853032">
                  <a:off x="5437547" y="2412900"/>
                  <a:ext cx="1524000" cy="1447800"/>
                </a:xfrm>
                <a:prstGeom prst="hexagon">
                  <a:avLst>
                    <a:gd name="adj" fmla="val 10140"/>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Hexagon 28"/>
                <p:cNvSpPr/>
                <p:nvPr/>
              </p:nvSpPr>
              <p:spPr>
                <a:xfrm>
                  <a:off x="5638800" y="2057400"/>
                  <a:ext cx="1524000" cy="1447800"/>
                </a:xfrm>
                <a:prstGeom prst="hexagon">
                  <a:avLst>
                    <a:gd name="adj" fmla="val 39861"/>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gular Pentagon 187"/>
                <p:cNvSpPr/>
                <p:nvPr/>
              </p:nvSpPr>
              <p:spPr>
                <a:xfrm rot="2760184">
                  <a:off x="6524197" y="2456078"/>
                  <a:ext cx="1122550" cy="1031445"/>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gular Pentagon 188"/>
                <p:cNvSpPr/>
                <p:nvPr/>
              </p:nvSpPr>
              <p:spPr>
                <a:xfrm>
                  <a:off x="5609796" y="2362200"/>
                  <a:ext cx="1248203" cy="13716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gular Pentagon 189"/>
                <p:cNvSpPr/>
                <p:nvPr/>
              </p:nvSpPr>
              <p:spPr>
                <a:xfrm rot="5400000">
                  <a:off x="7072098" y="2910102"/>
                  <a:ext cx="562404" cy="9906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gular Pentagon 190"/>
                <p:cNvSpPr/>
                <p:nvPr/>
              </p:nvSpPr>
              <p:spPr>
                <a:xfrm rot="7077699">
                  <a:off x="5347507" y="3287830"/>
                  <a:ext cx="663930" cy="7749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gular Pentagon 191"/>
                <p:cNvSpPr/>
                <p:nvPr/>
              </p:nvSpPr>
              <p:spPr>
                <a:xfrm rot="5202703">
                  <a:off x="5118906" y="2678228"/>
                  <a:ext cx="663930" cy="7749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118"/>
            <p:cNvGrpSpPr/>
            <p:nvPr/>
          </p:nvGrpSpPr>
          <p:grpSpPr>
            <a:xfrm rot="3635005">
              <a:off x="7002815" y="4054231"/>
              <a:ext cx="812800" cy="2800350"/>
              <a:chOff x="2438400" y="990600"/>
              <a:chExt cx="762000" cy="3200400"/>
            </a:xfrm>
          </p:grpSpPr>
          <p:sp>
            <p:nvSpPr>
              <p:cNvPr id="177" name="Pentagon 15"/>
              <p:cNvSpPr/>
              <p:nvPr/>
            </p:nvSpPr>
            <p:spPr>
              <a:xfrm rot="16200000">
                <a:off x="1562100" y="2171700"/>
                <a:ext cx="2514600" cy="152400"/>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laque 16"/>
              <p:cNvSpPr/>
              <p:nvPr/>
            </p:nvSpPr>
            <p:spPr>
              <a:xfrm>
                <a:off x="2438400" y="3124200"/>
                <a:ext cx="762000" cy="685800"/>
              </a:xfrm>
              <a:prstGeom prst="plaque">
                <a:avLst>
                  <a:gd name="adj" fmla="val 4137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
              <p:cNvSpPr/>
              <p:nvPr/>
            </p:nvSpPr>
            <p:spPr>
              <a:xfrm>
                <a:off x="2667000" y="3657600"/>
                <a:ext cx="304800" cy="53340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onut 18"/>
              <p:cNvSpPr/>
              <p:nvPr/>
            </p:nvSpPr>
            <p:spPr>
              <a:xfrm>
                <a:off x="2590800" y="3276600"/>
                <a:ext cx="457200" cy="304800"/>
              </a:xfrm>
              <a:prstGeom prst="donut">
                <a:avLst>
                  <a:gd name="adj" fmla="val 2058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onut 19"/>
              <p:cNvSpPr/>
              <p:nvPr/>
            </p:nvSpPr>
            <p:spPr>
              <a:xfrm>
                <a:off x="2667000" y="3124200"/>
                <a:ext cx="304800" cy="228600"/>
              </a:xfrm>
              <a:prstGeom prst="donut">
                <a:avLst>
                  <a:gd name="adj" fmla="val 2058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7"/>
            <p:cNvGrpSpPr/>
            <p:nvPr/>
          </p:nvGrpSpPr>
          <p:grpSpPr>
            <a:xfrm flipH="1">
              <a:off x="0" y="3962400"/>
              <a:ext cx="4926582" cy="1676400"/>
              <a:chOff x="102618" y="1600200"/>
              <a:chExt cx="4926582" cy="2819400"/>
            </a:xfrm>
          </p:grpSpPr>
          <p:grpSp>
            <p:nvGrpSpPr>
              <p:cNvPr id="28" name="Group 20"/>
              <p:cNvGrpSpPr/>
              <p:nvPr/>
            </p:nvGrpSpPr>
            <p:grpSpPr>
              <a:xfrm>
                <a:off x="1676400" y="1600200"/>
                <a:ext cx="2460442" cy="2299361"/>
                <a:chOff x="1676400" y="1600200"/>
                <a:chExt cx="2460442" cy="2299361"/>
              </a:xfrm>
            </p:grpSpPr>
            <p:grpSp>
              <p:nvGrpSpPr>
                <p:cNvPr id="29" name="Group 13"/>
                <p:cNvGrpSpPr/>
                <p:nvPr/>
              </p:nvGrpSpPr>
              <p:grpSpPr>
                <a:xfrm>
                  <a:off x="1676400" y="1600200"/>
                  <a:ext cx="2460442" cy="2299361"/>
                  <a:chOff x="3317218" y="1600200"/>
                  <a:chExt cx="2460442" cy="2299361"/>
                </a:xfrm>
              </p:grpSpPr>
              <p:sp>
                <p:nvSpPr>
                  <p:cNvPr id="170" name="Regular Pentagon 169"/>
                  <p:cNvSpPr/>
                  <p:nvPr/>
                </p:nvSpPr>
                <p:spPr>
                  <a:xfrm rot="11068167">
                    <a:off x="3317218" y="1819293"/>
                    <a:ext cx="1324887" cy="1352749"/>
                  </a:xfrm>
                  <a:prstGeom prst="pentag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Hexagon 170"/>
                  <p:cNvSpPr/>
                  <p:nvPr/>
                </p:nvSpPr>
                <p:spPr>
                  <a:xfrm rot="17278376">
                    <a:off x="3314700" y="2628900"/>
                    <a:ext cx="1143000" cy="1066800"/>
                  </a:xfrm>
                  <a:prstGeom prst="hexagon">
                    <a:avLst>
                      <a:gd name="adj" fmla="val 33466"/>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gular Pentagon 171"/>
                  <p:cNvSpPr/>
                  <p:nvPr/>
                </p:nvSpPr>
                <p:spPr>
                  <a:xfrm rot="2760184">
                    <a:off x="4464677" y="2402230"/>
                    <a:ext cx="1301413" cy="1324553"/>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Hexagon 6"/>
                  <p:cNvSpPr/>
                  <p:nvPr/>
                </p:nvSpPr>
                <p:spPr>
                  <a:xfrm>
                    <a:off x="4191000" y="1981200"/>
                    <a:ext cx="1524000" cy="1447800"/>
                  </a:xfrm>
                  <a:prstGeom prst="hexagon">
                    <a:avLst>
                      <a:gd name="adj" fmla="val 39861"/>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exagon 7"/>
                  <p:cNvSpPr/>
                  <p:nvPr/>
                </p:nvSpPr>
                <p:spPr>
                  <a:xfrm rot="16200000">
                    <a:off x="3848100" y="1714500"/>
                    <a:ext cx="1295400" cy="1066800"/>
                  </a:xfrm>
                  <a:prstGeom prst="hexagon">
                    <a:avLst>
                      <a:gd name="adj" fmla="val 39861"/>
                      <a:gd name="vf" fmla="val 11547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gular Pentagon 8"/>
                  <p:cNvSpPr/>
                  <p:nvPr/>
                </p:nvSpPr>
                <p:spPr>
                  <a:xfrm rot="1290265">
                    <a:off x="3810000" y="2286000"/>
                    <a:ext cx="1066800" cy="11430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gular Pentagon 11"/>
                  <p:cNvSpPr/>
                  <p:nvPr/>
                </p:nvSpPr>
                <p:spPr>
                  <a:xfrm rot="20567433">
                    <a:off x="4391406" y="2927309"/>
                    <a:ext cx="876558" cy="972252"/>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Regular Pentagon 167"/>
                <p:cNvSpPr/>
                <p:nvPr/>
              </p:nvSpPr>
              <p:spPr>
                <a:xfrm rot="19448113">
                  <a:off x="1865404" y="2094685"/>
                  <a:ext cx="1349552" cy="561693"/>
                </a:xfrm>
                <a:prstGeom prst="pentag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gular Pentagon 168"/>
                <p:cNvSpPr/>
                <p:nvPr/>
              </p:nvSpPr>
              <p:spPr>
                <a:xfrm rot="20567433">
                  <a:off x="3007059" y="1949898"/>
                  <a:ext cx="427299" cy="818105"/>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590800" y="3505200"/>
                <a:ext cx="2438400" cy="914400"/>
                <a:chOff x="4648200" y="2057400"/>
                <a:chExt cx="3200400" cy="1981200"/>
              </a:xfrm>
            </p:grpSpPr>
            <p:sp>
              <p:nvSpPr>
                <p:cNvPr id="159" name="Hexagon 158"/>
                <p:cNvSpPr/>
                <p:nvPr/>
              </p:nvSpPr>
              <p:spPr>
                <a:xfrm>
                  <a:off x="4648200" y="2590800"/>
                  <a:ext cx="1524000" cy="1447800"/>
                </a:xfrm>
                <a:prstGeom prst="hexagon">
                  <a:avLst>
                    <a:gd name="adj" fmla="val 33050"/>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Hexagon 159"/>
                <p:cNvSpPr/>
                <p:nvPr/>
              </p:nvSpPr>
              <p:spPr>
                <a:xfrm rot="19853032">
                  <a:off x="5437547" y="2412900"/>
                  <a:ext cx="1524000" cy="1447800"/>
                </a:xfrm>
                <a:prstGeom prst="hexagon">
                  <a:avLst>
                    <a:gd name="adj" fmla="val 10140"/>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Hexagon 160"/>
                <p:cNvSpPr/>
                <p:nvPr/>
              </p:nvSpPr>
              <p:spPr>
                <a:xfrm>
                  <a:off x="5638800" y="2057400"/>
                  <a:ext cx="1524000" cy="1447800"/>
                </a:xfrm>
                <a:prstGeom prst="hexagon">
                  <a:avLst>
                    <a:gd name="adj" fmla="val 39861"/>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gular Pentagon 161"/>
                <p:cNvSpPr/>
                <p:nvPr/>
              </p:nvSpPr>
              <p:spPr>
                <a:xfrm rot="2760184">
                  <a:off x="6524197" y="2456078"/>
                  <a:ext cx="1122550" cy="1031445"/>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gular Pentagon 162"/>
                <p:cNvSpPr/>
                <p:nvPr/>
              </p:nvSpPr>
              <p:spPr>
                <a:xfrm>
                  <a:off x="5609796" y="2362200"/>
                  <a:ext cx="1248203" cy="13716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gular Pentagon 163"/>
                <p:cNvSpPr/>
                <p:nvPr/>
              </p:nvSpPr>
              <p:spPr>
                <a:xfrm rot="5400000">
                  <a:off x="7072098" y="2910102"/>
                  <a:ext cx="562404" cy="9906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gular Pentagon 164"/>
                <p:cNvSpPr/>
                <p:nvPr/>
              </p:nvSpPr>
              <p:spPr>
                <a:xfrm rot="7077699">
                  <a:off x="5347507" y="3287830"/>
                  <a:ext cx="663930" cy="7749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gular Pentagon 165"/>
                <p:cNvSpPr/>
                <p:nvPr/>
              </p:nvSpPr>
              <p:spPr>
                <a:xfrm rot="5202703">
                  <a:off x="5118906" y="2678228"/>
                  <a:ext cx="663930" cy="7749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rot="16933069">
                <a:off x="687307" y="2471191"/>
                <a:ext cx="1193168" cy="2362545"/>
                <a:chOff x="4687259" y="2057400"/>
                <a:chExt cx="3161341" cy="1949845"/>
              </a:xfrm>
            </p:grpSpPr>
            <p:sp>
              <p:nvSpPr>
                <p:cNvPr id="151" name="Hexagon 150"/>
                <p:cNvSpPr/>
                <p:nvPr/>
              </p:nvSpPr>
              <p:spPr>
                <a:xfrm>
                  <a:off x="4687259" y="2376497"/>
                  <a:ext cx="1523999" cy="1447800"/>
                </a:xfrm>
                <a:prstGeom prst="hexagon">
                  <a:avLst>
                    <a:gd name="adj" fmla="val 33050"/>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Hexagon 151"/>
                <p:cNvSpPr/>
                <p:nvPr/>
              </p:nvSpPr>
              <p:spPr>
                <a:xfrm rot="19853032">
                  <a:off x="5437547" y="2412900"/>
                  <a:ext cx="1524000" cy="1447800"/>
                </a:xfrm>
                <a:prstGeom prst="hexagon">
                  <a:avLst>
                    <a:gd name="adj" fmla="val 10140"/>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Hexagon 152"/>
                <p:cNvSpPr/>
                <p:nvPr/>
              </p:nvSpPr>
              <p:spPr>
                <a:xfrm>
                  <a:off x="5638800" y="2057400"/>
                  <a:ext cx="1524000" cy="1447800"/>
                </a:xfrm>
                <a:prstGeom prst="hexagon">
                  <a:avLst>
                    <a:gd name="adj" fmla="val 39861"/>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gular Pentagon 153"/>
                <p:cNvSpPr/>
                <p:nvPr/>
              </p:nvSpPr>
              <p:spPr>
                <a:xfrm rot="2760184">
                  <a:off x="6524197" y="2456078"/>
                  <a:ext cx="1122550" cy="1031445"/>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gular Pentagon 154"/>
                <p:cNvSpPr/>
                <p:nvPr/>
              </p:nvSpPr>
              <p:spPr>
                <a:xfrm>
                  <a:off x="5609796" y="2362200"/>
                  <a:ext cx="1248203" cy="13716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gular Pentagon 155"/>
                <p:cNvSpPr/>
                <p:nvPr/>
              </p:nvSpPr>
              <p:spPr>
                <a:xfrm rot="5400000">
                  <a:off x="7072098" y="2910102"/>
                  <a:ext cx="562404" cy="9906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gular Pentagon 156"/>
                <p:cNvSpPr/>
                <p:nvPr/>
              </p:nvSpPr>
              <p:spPr>
                <a:xfrm rot="7077699">
                  <a:off x="5347507" y="3287830"/>
                  <a:ext cx="663930" cy="7749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gular Pentagon 157"/>
                <p:cNvSpPr/>
                <p:nvPr/>
              </p:nvSpPr>
              <p:spPr>
                <a:xfrm rot="5202703">
                  <a:off x="5118906" y="2678228"/>
                  <a:ext cx="663930" cy="77490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8" name="Group 112"/>
            <p:cNvGrpSpPr/>
            <p:nvPr/>
          </p:nvGrpSpPr>
          <p:grpSpPr>
            <a:xfrm rot="18879178">
              <a:off x="333771" y="4528276"/>
              <a:ext cx="2151860" cy="1837354"/>
              <a:chOff x="6592120" y="2543038"/>
              <a:chExt cx="1180280" cy="1190762"/>
            </a:xfrm>
          </p:grpSpPr>
          <p:sp>
            <p:nvSpPr>
              <p:cNvPr id="141" name="Moon 140"/>
              <p:cNvSpPr/>
              <p:nvPr/>
            </p:nvSpPr>
            <p:spPr>
              <a:xfrm rot="20340023">
                <a:off x="6984109" y="2543038"/>
                <a:ext cx="446067" cy="1163735"/>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a:off x="6934200" y="2895600"/>
                <a:ext cx="838200" cy="838200"/>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7000273">
                <a:off x="6706420" y="2834528"/>
                <a:ext cx="609600" cy="838200"/>
              </a:xfrm>
              <a:prstGeom prst="moon">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1390811">
                <a:off x="7065717" y="2726224"/>
                <a:ext cx="457200" cy="762000"/>
              </a:xfrm>
              <a:prstGeom prst="moon">
                <a:avLst/>
              </a:prstGeom>
              <a:solidFill>
                <a:schemeClr val="accent2">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7029260">
                <a:off x="6957046" y="2967738"/>
                <a:ext cx="263093" cy="725924"/>
              </a:xfrm>
              <a:prstGeom prst="moon">
                <a:avLst/>
              </a:prstGeom>
              <a:solidFill>
                <a:schemeClr val="accent6">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a:off x="7162800" y="3124200"/>
                <a:ext cx="304800" cy="533400"/>
              </a:xfrm>
              <a:prstGeom prst="moon">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9507607">
                <a:off x="6924523" y="3002610"/>
                <a:ext cx="304800" cy="533400"/>
              </a:xfrm>
              <a:prstGeom prst="moon">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Regular Pentagon 138"/>
            <p:cNvSpPr/>
            <p:nvPr/>
          </p:nvSpPr>
          <p:spPr>
            <a:xfrm rot="16200000">
              <a:off x="4893632" y="2927915"/>
              <a:ext cx="471103" cy="1661910"/>
            </a:xfrm>
            <a:prstGeom prst="pentag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Hexagon 139"/>
            <p:cNvSpPr/>
            <p:nvPr/>
          </p:nvSpPr>
          <p:spPr>
            <a:xfrm rot="15353111">
              <a:off x="4733552" y="3570673"/>
              <a:ext cx="517752" cy="893985"/>
            </a:xfrm>
            <a:prstGeom prst="hexagon">
              <a:avLst>
                <a:gd name="adj" fmla="val 39861"/>
                <a:gd name="vf" fmla="val 11547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8"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par>
                                <p:cTn id="13" presetID="8"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par>
                                <p:cTn id="27" presetID="5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70" decel="100000"/>
                                        <p:tgtEl>
                                          <p:spTgt spid="11"/>
                                        </p:tgtEl>
                                      </p:cBhvr>
                                    </p:animEffect>
                                    <p:animScale>
                                      <p:cBhvr>
                                        <p:cTn id="30" dur="770" decel="100000"/>
                                        <p:tgtEl>
                                          <p:spTgt spid="11"/>
                                        </p:tgtEl>
                                      </p:cBhvr>
                                      <p:from x="10000" y="10000"/>
                                      <p:to x="200000" y="450000"/>
                                    </p:animScale>
                                    <p:animScale>
                                      <p:cBhvr>
                                        <p:cTn id="31" dur="1230" accel="100000" fill="hold">
                                          <p:stCondLst>
                                            <p:cond delay="770"/>
                                          </p:stCondLst>
                                        </p:cTn>
                                        <p:tgtEl>
                                          <p:spTgt spid="11"/>
                                        </p:tgtEl>
                                      </p:cBhvr>
                                      <p:from x="200000" y="450000"/>
                                      <p:to x="100000" y="100000"/>
                                    </p:animScale>
                                    <p:set>
                                      <p:cBhvr>
                                        <p:cTn id="32" dur="770" fill="hold"/>
                                        <p:tgtEl>
                                          <p:spTgt spid="11"/>
                                        </p:tgtEl>
                                        <p:attrNameLst>
                                          <p:attrName>ppt_x</p:attrName>
                                        </p:attrNameLst>
                                      </p:cBhvr>
                                      <p:to>
                                        <p:strVal val="(0.5)"/>
                                      </p:to>
                                    </p:set>
                                    <p:anim from="(0.5)" to="(#ppt_x)" calcmode="lin" valueType="num">
                                      <p:cBhvr>
                                        <p:cTn id="33" dur="1230" accel="100000" fill="hold">
                                          <p:stCondLst>
                                            <p:cond delay="770"/>
                                          </p:stCondLst>
                                        </p:cTn>
                                        <p:tgtEl>
                                          <p:spTgt spid="11"/>
                                        </p:tgtEl>
                                        <p:attrNameLst>
                                          <p:attrName>ppt_x</p:attrName>
                                        </p:attrNameLst>
                                      </p:cBhvr>
                                    </p:anim>
                                    <p:set>
                                      <p:cBhvr>
                                        <p:cTn id="34" dur="770" fill="hold"/>
                                        <p:tgtEl>
                                          <p:spTgt spid="11"/>
                                        </p:tgtEl>
                                        <p:attrNameLst>
                                          <p:attrName>ppt_y</p:attrName>
                                        </p:attrNameLst>
                                      </p:cBhvr>
                                      <p:to>
                                        <p:strVal val="(#ppt_y+0.4)"/>
                                      </p:to>
                                    </p:set>
                                    <p:anim from="(#ppt_y+0.4)" to="(#ppt_y)" calcmode="lin" valueType="num">
                                      <p:cBhvr>
                                        <p:cTn id="35"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17" name="Rectangle 16"/>
          <p:cNvSpPr/>
          <p:nvPr/>
        </p:nvSpPr>
        <p:spPr>
          <a:xfrm>
            <a:off x="406400" y="457201"/>
            <a:ext cx="4572000" cy="1815882"/>
          </a:xfrm>
          <a:prstGeom prst="rect">
            <a:avLst/>
          </a:prstGeom>
        </p:spPr>
        <p:txBody>
          <a:bodyPr wrap="square">
            <a:spAutoFit/>
          </a:bodyPr>
          <a:lstStyle/>
          <a:p>
            <a:r>
              <a:rPr lang="en-US" sz="2800" dirty="0">
                <a:solidFill>
                  <a:schemeClr val="bg1"/>
                </a:solidFill>
              </a:rPr>
              <a:t>JS-M 1:33</a:t>
            </a:r>
          </a:p>
          <a:p>
            <a:endParaRPr lang="en-US" sz="2800" dirty="0">
              <a:solidFill>
                <a:schemeClr val="bg1"/>
              </a:solidFill>
            </a:endParaRPr>
          </a:p>
          <a:p>
            <a:r>
              <a:rPr lang="en-US" sz="2800" dirty="0">
                <a:solidFill>
                  <a:schemeClr val="bg1"/>
                </a:solidFill>
              </a:rPr>
              <a:t>The sun and moon will not shine, and the stars will fall. </a:t>
            </a:r>
          </a:p>
        </p:txBody>
      </p:sp>
      <p:sp>
        <p:nvSpPr>
          <p:cNvPr id="33" name="Rectangle 32"/>
          <p:cNvSpPr/>
          <p:nvPr/>
        </p:nvSpPr>
        <p:spPr>
          <a:xfrm>
            <a:off x="7924801" y="3962400"/>
            <a:ext cx="3724503" cy="1815882"/>
          </a:xfrm>
          <a:prstGeom prst="rect">
            <a:avLst/>
          </a:prstGeom>
        </p:spPr>
        <p:txBody>
          <a:bodyPr wrap="square">
            <a:spAutoFit/>
          </a:bodyPr>
          <a:lstStyle/>
          <a:p>
            <a:r>
              <a:rPr lang="en-US" sz="2800" dirty="0">
                <a:solidFill>
                  <a:schemeClr val="bg1"/>
                </a:solidFill>
              </a:rPr>
              <a:t>JS-M 1:34-35</a:t>
            </a:r>
          </a:p>
          <a:p>
            <a:endParaRPr lang="en-US" sz="2800" dirty="0">
              <a:solidFill>
                <a:schemeClr val="bg1"/>
              </a:solidFill>
            </a:endParaRPr>
          </a:p>
          <a:p>
            <a:r>
              <a:rPr lang="en-US" sz="2800" dirty="0">
                <a:solidFill>
                  <a:schemeClr val="bg1"/>
                </a:solidFill>
              </a:rPr>
              <a:t>All the prophecies will be fulfilled</a:t>
            </a:r>
          </a:p>
        </p:txBody>
      </p:sp>
      <p:sp>
        <p:nvSpPr>
          <p:cNvPr id="156" name="Sun 155"/>
          <p:cNvSpPr/>
          <p:nvPr/>
        </p:nvSpPr>
        <p:spPr>
          <a:xfrm>
            <a:off x="5394037" y="274782"/>
            <a:ext cx="2336800" cy="2154382"/>
          </a:xfrm>
          <a:prstGeom prst="sun">
            <a:avLst>
              <a:gd name="adj" fmla="val 2072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a:off x="7924800" y="1219200"/>
            <a:ext cx="1320800" cy="1752600"/>
          </a:xfrm>
          <a:prstGeom prst="mo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5-Point Star 157"/>
          <p:cNvSpPr/>
          <p:nvPr/>
        </p:nvSpPr>
        <p:spPr>
          <a:xfrm>
            <a:off x="9550400" y="533400"/>
            <a:ext cx="1930400" cy="15240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5-Point Star 158"/>
          <p:cNvSpPr/>
          <p:nvPr/>
        </p:nvSpPr>
        <p:spPr>
          <a:xfrm>
            <a:off x="10566400" y="0"/>
            <a:ext cx="1219200" cy="962526"/>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5-Point Star 159"/>
          <p:cNvSpPr/>
          <p:nvPr/>
        </p:nvSpPr>
        <p:spPr>
          <a:xfrm>
            <a:off x="10769600" y="1905001"/>
            <a:ext cx="914400" cy="721895"/>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7C60E3F-230E-7907-3144-524DEE68A9E9}"/>
              </a:ext>
            </a:extLst>
          </p:cNvPr>
          <p:cNvGrpSpPr/>
          <p:nvPr/>
        </p:nvGrpSpPr>
        <p:grpSpPr>
          <a:xfrm>
            <a:off x="5106918" y="2971800"/>
            <a:ext cx="1915995" cy="3358658"/>
            <a:chOff x="3768290" y="409197"/>
            <a:chExt cx="2988110" cy="5238032"/>
          </a:xfrm>
        </p:grpSpPr>
        <p:grpSp>
          <p:nvGrpSpPr>
            <p:cNvPr id="8" name="Group 33">
              <a:extLst>
                <a:ext uri="{FF2B5EF4-FFF2-40B4-BE49-F238E27FC236}">
                  <a16:creationId xmlns:a16="http://schemas.microsoft.com/office/drawing/2014/main" id="{37DEC8CC-D1D1-905F-D1FB-C3850E29016C}"/>
                </a:ext>
              </a:extLst>
            </p:cNvPr>
            <p:cNvGrpSpPr/>
            <p:nvPr/>
          </p:nvGrpSpPr>
          <p:grpSpPr>
            <a:xfrm>
              <a:off x="3768290" y="409197"/>
              <a:ext cx="2988110" cy="5238032"/>
              <a:chOff x="1593589" y="398948"/>
              <a:chExt cx="1375870" cy="4260181"/>
            </a:xfrm>
          </p:grpSpPr>
          <p:sp>
            <p:nvSpPr>
              <p:cNvPr id="27" name="Oval 28">
                <a:extLst>
                  <a:ext uri="{FF2B5EF4-FFF2-40B4-BE49-F238E27FC236}">
                    <a16:creationId xmlns:a16="http://schemas.microsoft.com/office/drawing/2014/main" id="{48751DD4-FCD8-B955-811A-83749E7E45B7}"/>
                  </a:ext>
                </a:extLst>
              </p:cNvPr>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9">
                <a:extLst>
                  <a:ext uri="{FF2B5EF4-FFF2-40B4-BE49-F238E27FC236}">
                    <a16:creationId xmlns:a16="http://schemas.microsoft.com/office/drawing/2014/main" id="{03990A01-6823-F128-BD92-5BD8A81F65F3}"/>
                  </a:ext>
                </a:extLst>
              </p:cNvPr>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0">
                <a:extLst>
                  <a:ext uri="{FF2B5EF4-FFF2-40B4-BE49-F238E27FC236}">
                    <a16:creationId xmlns:a16="http://schemas.microsoft.com/office/drawing/2014/main" id="{C81B7F4D-9D3C-1978-4F0B-E2BC9B1377F5}"/>
                  </a:ext>
                </a:extLst>
              </p:cNvPr>
              <p:cNvSpPr/>
              <p:nvPr/>
            </p:nvSpPr>
            <p:spPr>
              <a:xfrm>
                <a:off x="1593589" y="2917767"/>
                <a:ext cx="191093" cy="43534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1">
                <a:extLst>
                  <a:ext uri="{FF2B5EF4-FFF2-40B4-BE49-F238E27FC236}">
                    <a16:creationId xmlns:a16="http://schemas.microsoft.com/office/drawing/2014/main" id="{4EBCF94B-8445-DD44-0E3E-93A897CBF10B}"/>
                  </a:ext>
                </a:extLst>
              </p:cNvPr>
              <p:cNvSpPr/>
              <p:nvPr/>
            </p:nvSpPr>
            <p:spPr>
              <a:xfrm rot="1480658">
                <a:off x="1679442" y="1918346"/>
                <a:ext cx="496842" cy="1306022"/>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2">
                <a:extLst>
                  <a:ext uri="{FF2B5EF4-FFF2-40B4-BE49-F238E27FC236}">
                    <a16:creationId xmlns:a16="http://schemas.microsoft.com/office/drawing/2014/main" id="{6F35D6FE-61E2-7950-F69B-99DA41CAB09D}"/>
                  </a:ext>
                </a:extLst>
              </p:cNvPr>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3">
                <a:extLst>
                  <a:ext uri="{FF2B5EF4-FFF2-40B4-BE49-F238E27FC236}">
                    <a16:creationId xmlns:a16="http://schemas.microsoft.com/office/drawing/2014/main" id="{D871AD18-782D-21F5-007F-E18B93EC4E6D}"/>
                  </a:ext>
                </a:extLst>
              </p:cNvPr>
              <p:cNvSpPr/>
              <p:nvPr/>
            </p:nvSpPr>
            <p:spPr>
              <a:xfrm>
                <a:off x="1746463" y="1992669"/>
                <a:ext cx="993684" cy="2448792"/>
              </a:xfrm>
              <a:prstGeom prst="trapezoid">
                <a:avLst>
                  <a:gd name="adj" fmla="val 30469"/>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4">
                <a:extLst>
                  <a:ext uri="{FF2B5EF4-FFF2-40B4-BE49-F238E27FC236}">
                    <a16:creationId xmlns:a16="http://schemas.microsoft.com/office/drawing/2014/main" id="{AA7E151C-1FBC-676C-4A9F-CB92191AA641}"/>
                  </a:ext>
                </a:extLst>
              </p:cNvPr>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5">
                <a:extLst>
                  <a:ext uri="{FF2B5EF4-FFF2-40B4-BE49-F238E27FC236}">
                    <a16:creationId xmlns:a16="http://schemas.microsoft.com/office/drawing/2014/main" id="{417ACDD9-D443-EFB7-8405-2D636C21D6D2}"/>
                  </a:ext>
                </a:extLst>
              </p:cNvPr>
              <p:cNvSpPr/>
              <p:nvPr/>
            </p:nvSpPr>
            <p:spPr>
              <a:xfrm rot="402310">
                <a:off x="1789363" y="1834689"/>
                <a:ext cx="382187" cy="2467938"/>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6">
                <a:extLst>
                  <a:ext uri="{FF2B5EF4-FFF2-40B4-BE49-F238E27FC236}">
                    <a16:creationId xmlns:a16="http://schemas.microsoft.com/office/drawing/2014/main" id="{F3B17A62-2D0F-0824-8022-B322D2D5765F}"/>
                  </a:ext>
                </a:extLst>
              </p:cNvPr>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7">
                <a:extLst>
                  <a:ext uri="{FF2B5EF4-FFF2-40B4-BE49-F238E27FC236}">
                    <a16:creationId xmlns:a16="http://schemas.microsoft.com/office/drawing/2014/main" id="{1BAF7A79-4B30-F114-8A4F-CFA8717F914F}"/>
                  </a:ext>
                </a:extLst>
              </p:cNvPr>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8">
                <a:extLst>
                  <a:ext uri="{FF2B5EF4-FFF2-40B4-BE49-F238E27FC236}">
                    <a16:creationId xmlns:a16="http://schemas.microsoft.com/office/drawing/2014/main" id="{6D7D38D2-862D-45A0-C29D-4401EECE9B52}"/>
                  </a:ext>
                </a:extLst>
              </p:cNvPr>
              <p:cNvSpPr/>
              <p:nvPr/>
            </p:nvSpPr>
            <p:spPr>
              <a:xfrm>
                <a:off x="1975776" y="632228"/>
                <a:ext cx="611498" cy="130602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3">
                <a:extLst>
                  <a:ext uri="{FF2B5EF4-FFF2-40B4-BE49-F238E27FC236}">
                    <a16:creationId xmlns:a16="http://schemas.microsoft.com/office/drawing/2014/main" id="{1192B223-57F0-B146-42B7-CE07A4D0ACB7}"/>
                  </a:ext>
                </a:extLst>
              </p:cNvPr>
              <p:cNvGrpSpPr/>
              <p:nvPr/>
            </p:nvGrpSpPr>
            <p:grpSpPr>
              <a:xfrm>
                <a:off x="2383609" y="1732280"/>
                <a:ext cx="585850" cy="1566411"/>
                <a:chOff x="4699336" y="2759583"/>
                <a:chExt cx="1168064" cy="2193417"/>
              </a:xfrm>
            </p:grpSpPr>
            <p:sp>
              <p:nvSpPr>
                <p:cNvPr id="44" name="Oval 44">
                  <a:extLst>
                    <a:ext uri="{FF2B5EF4-FFF2-40B4-BE49-F238E27FC236}">
                      <a16:creationId xmlns:a16="http://schemas.microsoft.com/office/drawing/2014/main" id="{F64D87FA-D067-0A6C-D548-4838AC6DD7C3}"/>
                    </a:ext>
                  </a:extLst>
                </p:cNvPr>
                <p:cNvSpPr/>
                <p:nvPr/>
              </p:nvSpPr>
              <p:spPr>
                <a:xfrm>
                  <a:off x="5486400" y="4267200"/>
                  <a:ext cx="381000" cy="685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5">
                  <a:extLst>
                    <a:ext uri="{FF2B5EF4-FFF2-40B4-BE49-F238E27FC236}">
                      <a16:creationId xmlns:a16="http://schemas.microsoft.com/office/drawing/2014/main" id="{CABBE58A-67DA-7B4C-9DE3-D0CC3BC68AF4}"/>
                    </a:ext>
                  </a:extLst>
                </p:cNvPr>
                <p:cNvSpPr/>
                <p:nvPr/>
              </p:nvSpPr>
              <p:spPr>
                <a:xfrm rot="19830111">
                  <a:off x="4816550" y="2903312"/>
                  <a:ext cx="822282" cy="1828800"/>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6">
                  <a:extLst>
                    <a:ext uri="{FF2B5EF4-FFF2-40B4-BE49-F238E27FC236}">
                      <a16:creationId xmlns:a16="http://schemas.microsoft.com/office/drawing/2014/main" id="{B94FB4B4-A057-D9BD-62ED-2355148E5B20}"/>
                    </a:ext>
                  </a:extLst>
                </p:cNvPr>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Cloud 37">
                <a:extLst>
                  <a:ext uri="{FF2B5EF4-FFF2-40B4-BE49-F238E27FC236}">
                    <a16:creationId xmlns:a16="http://schemas.microsoft.com/office/drawing/2014/main" id="{7236B30D-7988-890D-A327-28EF8A4F2F84}"/>
                  </a:ext>
                </a:extLst>
              </p:cNvPr>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39">
                <a:extLst>
                  <a:ext uri="{FF2B5EF4-FFF2-40B4-BE49-F238E27FC236}">
                    <a16:creationId xmlns:a16="http://schemas.microsoft.com/office/drawing/2014/main" id="{30947FD7-3CC0-1CB4-93E6-0C6C08B67D5E}"/>
                  </a:ext>
                </a:extLst>
              </p:cNvPr>
              <p:cNvSpPr/>
              <p:nvPr/>
            </p:nvSpPr>
            <p:spPr>
              <a:xfrm rot="21185207">
                <a:off x="2319744" y="1992669"/>
                <a:ext cx="382187" cy="2356886"/>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2">
                <a:extLst>
                  <a:ext uri="{FF2B5EF4-FFF2-40B4-BE49-F238E27FC236}">
                    <a16:creationId xmlns:a16="http://schemas.microsoft.com/office/drawing/2014/main" id="{0F185170-2BE7-55A1-3E31-DC8ABDE04D97}"/>
                  </a:ext>
                </a:extLst>
              </p:cNvPr>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3">
                <a:extLst>
                  <a:ext uri="{FF2B5EF4-FFF2-40B4-BE49-F238E27FC236}">
                    <a16:creationId xmlns:a16="http://schemas.microsoft.com/office/drawing/2014/main" id="{3FCA4C72-B884-47DB-CC7D-6526092E0715}"/>
                  </a:ext>
                </a:extLst>
              </p:cNvPr>
              <p:cNvSpPr/>
              <p:nvPr/>
            </p:nvSpPr>
            <p:spPr>
              <a:xfrm rot="5225831">
                <a:off x="2195916" y="1468806"/>
                <a:ext cx="128823" cy="17401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43">
              <a:extLst>
                <a:ext uri="{FF2B5EF4-FFF2-40B4-BE49-F238E27FC236}">
                  <a16:creationId xmlns:a16="http://schemas.microsoft.com/office/drawing/2014/main" id="{AEEA7517-4EDA-73CC-A4AE-BF59AF1BBCD5}"/>
                </a:ext>
              </a:extLst>
            </p:cNvPr>
            <p:cNvGrpSpPr/>
            <p:nvPr/>
          </p:nvGrpSpPr>
          <p:grpSpPr>
            <a:xfrm rot="5003920">
              <a:off x="4483256" y="3608499"/>
              <a:ext cx="2563144" cy="392277"/>
              <a:chOff x="1600200" y="6781800"/>
              <a:chExt cx="2754086" cy="1143000"/>
            </a:xfrm>
            <a:solidFill>
              <a:schemeClr val="accent2"/>
            </a:solidFill>
          </p:grpSpPr>
          <p:sp>
            <p:nvSpPr>
              <p:cNvPr id="20" name="Chevron 210">
                <a:extLst>
                  <a:ext uri="{FF2B5EF4-FFF2-40B4-BE49-F238E27FC236}">
                    <a16:creationId xmlns:a16="http://schemas.microsoft.com/office/drawing/2014/main" id="{9ACCD185-CC05-7CF3-F3F9-6CD1CB611F4F}"/>
                  </a:ext>
                </a:extLst>
              </p:cNvPr>
              <p:cNvSpPr/>
              <p:nvPr/>
            </p:nvSpPr>
            <p:spPr>
              <a:xfrm rot="16200000">
                <a:off x="1981200" y="6858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11">
                <a:extLst>
                  <a:ext uri="{FF2B5EF4-FFF2-40B4-BE49-F238E27FC236}">
                    <a16:creationId xmlns:a16="http://schemas.microsoft.com/office/drawing/2014/main" id="{45F898F2-48A4-0C0C-4295-B53339973000}"/>
                  </a:ext>
                </a:extLst>
              </p:cNvPr>
              <p:cNvSpPr/>
              <p:nvPr/>
            </p:nvSpPr>
            <p:spPr>
              <a:xfrm rot="5400000">
                <a:off x="2286000" y="7162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2">
                <a:extLst>
                  <a:ext uri="{FF2B5EF4-FFF2-40B4-BE49-F238E27FC236}">
                    <a16:creationId xmlns:a16="http://schemas.microsoft.com/office/drawing/2014/main" id="{5C131820-F2F4-31CE-AE70-269FB4D6AAD9}"/>
                  </a:ext>
                </a:extLst>
              </p:cNvPr>
              <p:cNvSpPr/>
              <p:nvPr/>
            </p:nvSpPr>
            <p:spPr>
              <a:xfrm rot="5400000">
                <a:off x="2991592"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13">
                <a:extLst>
                  <a:ext uri="{FF2B5EF4-FFF2-40B4-BE49-F238E27FC236}">
                    <a16:creationId xmlns:a16="http://schemas.microsoft.com/office/drawing/2014/main" id="{5A0D7FB7-CC25-858B-A85B-F6E44BC49ABC}"/>
                  </a:ext>
                </a:extLst>
              </p:cNvPr>
              <p:cNvSpPr/>
              <p:nvPr/>
            </p:nvSpPr>
            <p:spPr>
              <a:xfrm rot="16200000">
                <a:off x="26670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14">
                <a:extLst>
                  <a:ext uri="{FF2B5EF4-FFF2-40B4-BE49-F238E27FC236}">
                    <a16:creationId xmlns:a16="http://schemas.microsoft.com/office/drawing/2014/main" id="{F7F40DEB-AC63-ED85-89CC-CC626A11D85E}"/>
                  </a:ext>
                </a:extLst>
              </p:cNvPr>
              <p:cNvSpPr/>
              <p:nvPr/>
            </p:nvSpPr>
            <p:spPr>
              <a:xfrm rot="5400000">
                <a:off x="3668486"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hevron 215">
                <a:extLst>
                  <a:ext uri="{FF2B5EF4-FFF2-40B4-BE49-F238E27FC236}">
                    <a16:creationId xmlns:a16="http://schemas.microsoft.com/office/drawing/2014/main" id="{937B436C-2EA7-90D8-8D74-C92AF76678A2}"/>
                  </a:ext>
                </a:extLst>
              </p:cNvPr>
              <p:cNvSpPr/>
              <p:nvPr/>
            </p:nvSpPr>
            <p:spPr>
              <a:xfrm rot="5400000">
                <a:off x="1600200" y="7239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hevron 216">
                <a:extLst>
                  <a:ext uri="{FF2B5EF4-FFF2-40B4-BE49-F238E27FC236}">
                    <a16:creationId xmlns:a16="http://schemas.microsoft.com/office/drawing/2014/main" id="{6B32C0F2-F57F-6EB5-2A54-665DF2012DAE}"/>
                  </a:ext>
                </a:extLst>
              </p:cNvPr>
              <p:cNvSpPr/>
              <p:nvPr/>
            </p:nvSpPr>
            <p:spPr>
              <a:xfrm rot="16200000">
                <a:off x="33528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44">
              <a:extLst>
                <a:ext uri="{FF2B5EF4-FFF2-40B4-BE49-F238E27FC236}">
                  <a16:creationId xmlns:a16="http://schemas.microsoft.com/office/drawing/2014/main" id="{35EEE5ED-BBAA-3957-E993-E53562E3B41F}"/>
                </a:ext>
              </a:extLst>
            </p:cNvPr>
            <p:cNvGrpSpPr/>
            <p:nvPr/>
          </p:nvGrpSpPr>
          <p:grpSpPr>
            <a:xfrm rot="16596080" flipH="1">
              <a:off x="3306425" y="3608499"/>
              <a:ext cx="2563144" cy="392277"/>
              <a:chOff x="1600200" y="6781800"/>
              <a:chExt cx="2754086" cy="1143000"/>
            </a:xfrm>
            <a:solidFill>
              <a:schemeClr val="accent2"/>
            </a:solidFill>
          </p:grpSpPr>
          <p:sp>
            <p:nvSpPr>
              <p:cNvPr id="12" name="Chevron 203">
                <a:extLst>
                  <a:ext uri="{FF2B5EF4-FFF2-40B4-BE49-F238E27FC236}">
                    <a16:creationId xmlns:a16="http://schemas.microsoft.com/office/drawing/2014/main" id="{F78815B4-4DB6-B9DC-B74B-26D916116745}"/>
                  </a:ext>
                </a:extLst>
              </p:cNvPr>
              <p:cNvSpPr/>
              <p:nvPr/>
            </p:nvSpPr>
            <p:spPr>
              <a:xfrm rot="16200000">
                <a:off x="1981200" y="6858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204">
                <a:extLst>
                  <a:ext uri="{FF2B5EF4-FFF2-40B4-BE49-F238E27FC236}">
                    <a16:creationId xmlns:a16="http://schemas.microsoft.com/office/drawing/2014/main" id="{177BB1DF-01D1-7F38-B2F1-9F1DBFF9EBEF}"/>
                  </a:ext>
                </a:extLst>
              </p:cNvPr>
              <p:cNvSpPr/>
              <p:nvPr/>
            </p:nvSpPr>
            <p:spPr>
              <a:xfrm rot="5400000">
                <a:off x="2286000" y="7162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205">
                <a:extLst>
                  <a:ext uri="{FF2B5EF4-FFF2-40B4-BE49-F238E27FC236}">
                    <a16:creationId xmlns:a16="http://schemas.microsoft.com/office/drawing/2014/main" id="{C69A53BF-6DBC-70C9-E901-010A8E8F05CB}"/>
                  </a:ext>
                </a:extLst>
              </p:cNvPr>
              <p:cNvSpPr/>
              <p:nvPr/>
            </p:nvSpPr>
            <p:spPr>
              <a:xfrm rot="5400000">
                <a:off x="2991592"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206">
                <a:extLst>
                  <a:ext uri="{FF2B5EF4-FFF2-40B4-BE49-F238E27FC236}">
                    <a16:creationId xmlns:a16="http://schemas.microsoft.com/office/drawing/2014/main" id="{AFF9F35E-4A58-30E7-1DDC-854012F30744}"/>
                  </a:ext>
                </a:extLst>
              </p:cNvPr>
              <p:cNvSpPr/>
              <p:nvPr/>
            </p:nvSpPr>
            <p:spPr>
              <a:xfrm rot="16200000">
                <a:off x="26670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207">
                <a:extLst>
                  <a:ext uri="{FF2B5EF4-FFF2-40B4-BE49-F238E27FC236}">
                    <a16:creationId xmlns:a16="http://schemas.microsoft.com/office/drawing/2014/main" id="{650BDC00-F59B-1F21-28F9-4B6A1664DF3A}"/>
                  </a:ext>
                </a:extLst>
              </p:cNvPr>
              <p:cNvSpPr/>
              <p:nvPr/>
            </p:nvSpPr>
            <p:spPr>
              <a:xfrm rot="5400000">
                <a:off x="3668486"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208">
                <a:extLst>
                  <a:ext uri="{FF2B5EF4-FFF2-40B4-BE49-F238E27FC236}">
                    <a16:creationId xmlns:a16="http://schemas.microsoft.com/office/drawing/2014/main" id="{A5333C4C-61C1-2054-B946-2380284E9D1D}"/>
                  </a:ext>
                </a:extLst>
              </p:cNvPr>
              <p:cNvSpPr/>
              <p:nvPr/>
            </p:nvSpPr>
            <p:spPr>
              <a:xfrm rot="5400000">
                <a:off x="1600200" y="7239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209">
                <a:extLst>
                  <a:ext uri="{FF2B5EF4-FFF2-40B4-BE49-F238E27FC236}">
                    <a16:creationId xmlns:a16="http://schemas.microsoft.com/office/drawing/2014/main" id="{36E0A818-7E06-9119-108D-A8207A9EF9BD}"/>
                  </a:ext>
                </a:extLst>
              </p:cNvPr>
              <p:cNvSpPr/>
              <p:nvPr/>
            </p:nvSpPr>
            <p:spPr>
              <a:xfrm rot="16200000">
                <a:off x="33528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Rectangle 10">
              <a:extLst>
                <a:ext uri="{FF2B5EF4-FFF2-40B4-BE49-F238E27FC236}">
                  <a16:creationId xmlns:a16="http://schemas.microsoft.com/office/drawing/2014/main" id="{479CADFD-5607-F6CF-54D5-08C0E1271198}"/>
                </a:ext>
              </a:extLst>
            </p:cNvPr>
            <p:cNvSpPr/>
            <p:nvPr/>
          </p:nvSpPr>
          <p:spPr>
            <a:xfrm>
              <a:off x="4873472" y="4078121"/>
              <a:ext cx="627643" cy="235366"/>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A41A050F-6243-DD56-EB79-CE0CAD028FA6}"/>
              </a:ext>
            </a:extLst>
          </p:cNvPr>
          <p:cNvSpPr txBox="1"/>
          <p:nvPr/>
        </p:nvSpPr>
        <p:spPr>
          <a:xfrm>
            <a:off x="214009" y="6378075"/>
            <a:ext cx="2023353" cy="369332"/>
          </a:xfrm>
          <a:prstGeom prst="rect">
            <a:avLst/>
          </a:prstGeom>
          <a:noFill/>
        </p:spPr>
        <p:txBody>
          <a:bodyPr wrap="square" rtlCol="0">
            <a:spAutoFit/>
          </a:bodyPr>
          <a:lstStyle/>
          <a:p>
            <a:r>
              <a:rPr lang="en-US" dirty="0">
                <a:solidFill>
                  <a:schemeClr val="bg1"/>
                </a:solidFill>
              </a:rPr>
              <a:t>Luke 21:25-26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10" presetClass="entr" presetSubtype="0" fill="hold" grpId="1" nodeType="with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3000"/>
                                        <p:tgtEl>
                                          <p:spTgt spid="156"/>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fade">
                                      <p:cBhvr>
                                        <p:cTn id="15" dur="3000"/>
                                        <p:tgtEl>
                                          <p:spTgt spid="15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156"/>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157"/>
                                        </p:tgtEl>
                                        <p:attrNameLst>
                                          <p:attrName>style.visibility</p:attrName>
                                        </p:attrNameLst>
                                      </p:cBhvr>
                                      <p:to>
                                        <p:strVal val="hidden"/>
                                      </p:to>
                                    </p:set>
                                  </p:childTnLst>
                                </p:cTn>
                              </p:par>
                              <p:par>
                                <p:cTn id="22" presetID="10" presetClass="entr" presetSubtype="0" fill="hold" grpId="1" nodeType="with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fade">
                                      <p:cBhvr>
                                        <p:cTn id="24" dur="2000"/>
                                        <p:tgtEl>
                                          <p:spTgt spid="15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59"/>
                                        </p:tgtEl>
                                        <p:attrNameLst>
                                          <p:attrName>style.visibility</p:attrName>
                                        </p:attrNameLst>
                                      </p:cBhvr>
                                      <p:to>
                                        <p:strVal val="visible"/>
                                      </p:to>
                                    </p:set>
                                    <p:animEffect transition="in" filter="fade">
                                      <p:cBhvr>
                                        <p:cTn id="27" dur="2000"/>
                                        <p:tgtEl>
                                          <p:spTgt spid="15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60"/>
                                        </p:tgtEl>
                                        <p:attrNameLst>
                                          <p:attrName>style.visibility</p:attrName>
                                        </p:attrNameLst>
                                      </p:cBhvr>
                                      <p:to>
                                        <p:strVal val="visible"/>
                                      </p:to>
                                    </p:set>
                                    <p:animEffect transition="in" filter="fade">
                                      <p:cBhvr>
                                        <p:cTn id="30" dur="2000"/>
                                        <p:tgtEl>
                                          <p:spTgt spid="16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2000"/>
                                        <p:tgtEl>
                                          <p:spTgt spid="159"/>
                                        </p:tgtEl>
                                        <p:attrNameLst>
                                          <p:attrName>ppt_x</p:attrName>
                                        </p:attrNameLst>
                                      </p:cBhvr>
                                      <p:tavLst>
                                        <p:tav tm="0">
                                          <p:val>
                                            <p:strVal val="ppt_x"/>
                                          </p:val>
                                        </p:tav>
                                        <p:tav tm="100000">
                                          <p:val>
                                            <p:strVal val="ppt_x"/>
                                          </p:val>
                                        </p:tav>
                                      </p:tavLst>
                                    </p:anim>
                                    <p:anim calcmode="lin" valueType="num">
                                      <p:cBhvr additive="base">
                                        <p:cTn id="35" dur="2000"/>
                                        <p:tgtEl>
                                          <p:spTgt spid="159"/>
                                        </p:tgtEl>
                                        <p:attrNameLst>
                                          <p:attrName>ppt_y</p:attrName>
                                        </p:attrNameLst>
                                      </p:cBhvr>
                                      <p:tavLst>
                                        <p:tav tm="0">
                                          <p:val>
                                            <p:strVal val="ppt_y"/>
                                          </p:val>
                                        </p:tav>
                                        <p:tav tm="100000">
                                          <p:val>
                                            <p:strVal val="1+ppt_h/2"/>
                                          </p:val>
                                        </p:tav>
                                      </p:tavLst>
                                    </p:anim>
                                    <p:set>
                                      <p:cBhvr>
                                        <p:cTn id="36" dur="1" fill="hold">
                                          <p:stCondLst>
                                            <p:cond delay="1999"/>
                                          </p:stCondLst>
                                        </p:cTn>
                                        <p:tgtEl>
                                          <p:spTgt spid="159"/>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1000"/>
                                        <p:tgtEl>
                                          <p:spTgt spid="158"/>
                                        </p:tgtEl>
                                        <p:attrNameLst>
                                          <p:attrName>ppt_x</p:attrName>
                                        </p:attrNameLst>
                                      </p:cBhvr>
                                      <p:tavLst>
                                        <p:tav tm="0">
                                          <p:val>
                                            <p:strVal val="ppt_x"/>
                                          </p:val>
                                        </p:tav>
                                        <p:tav tm="100000">
                                          <p:val>
                                            <p:strVal val="ppt_x"/>
                                          </p:val>
                                        </p:tav>
                                      </p:tavLst>
                                    </p:anim>
                                    <p:anim calcmode="lin" valueType="num">
                                      <p:cBhvr additive="base">
                                        <p:cTn id="39" dur="1000"/>
                                        <p:tgtEl>
                                          <p:spTgt spid="158"/>
                                        </p:tgtEl>
                                        <p:attrNameLst>
                                          <p:attrName>ppt_y</p:attrName>
                                        </p:attrNameLst>
                                      </p:cBhvr>
                                      <p:tavLst>
                                        <p:tav tm="0">
                                          <p:val>
                                            <p:strVal val="ppt_y"/>
                                          </p:val>
                                        </p:tav>
                                        <p:tav tm="100000">
                                          <p:val>
                                            <p:strVal val="1+ppt_h/2"/>
                                          </p:val>
                                        </p:tav>
                                      </p:tavLst>
                                    </p:anim>
                                    <p:set>
                                      <p:cBhvr>
                                        <p:cTn id="40" dur="1" fill="hold">
                                          <p:stCondLst>
                                            <p:cond delay="999"/>
                                          </p:stCondLst>
                                        </p:cTn>
                                        <p:tgtEl>
                                          <p:spTgt spid="158"/>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160"/>
                                        </p:tgtEl>
                                        <p:attrNameLst>
                                          <p:attrName>ppt_x</p:attrName>
                                        </p:attrNameLst>
                                      </p:cBhvr>
                                      <p:tavLst>
                                        <p:tav tm="0">
                                          <p:val>
                                            <p:strVal val="ppt_x"/>
                                          </p:val>
                                        </p:tav>
                                        <p:tav tm="100000">
                                          <p:val>
                                            <p:strVal val="ppt_x"/>
                                          </p:val>
                                        </p:tav>
                                      </p:tavLst>
                                    </p:anim>
                                    <p:anim calcmode="lin" valueType="num">
                                      <p:cBhvr additive="base">
                                        <p:cTn id="43" dur="500"/>
                                        <p:tgtEl>
                                          <p:spTgt spid="160"/>
                                        </p:tgtEl>
                                        <p:attrNameLst>
                                          <p:attrName>ppt_y</p:attrName>
                                        </p:attrNameLst>
                                      </p:cBhvr>
                                      <p:tavLst>
                                        <p:tav tm="0">
                                          <p:val>
                                            <p:strVal val="ppt_y"/>
                                          </p:val>
                                        </p:tav>
                                        <p:tav tm="100000">
                                          <p:val>
                                            <p:strVal val="1+ppt_h/2"/>
                                          </p:val>
                                        </p:tav>
                                      </p:tavLst>
                                    </p:anim>
                                    <p:set>
                                      <p:cBhvr>
                                        <p:cTn id="44" dur="1" fill="hold">
                                          <p:stCondLst>
                                            <p:cond delay="499"/>
                                          </p:stCondLst>
                                        </p:cTn>
                                        <p:tgtEl>
                                          <p:spTgt spid="16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par>
                                <p:cTn id="52" presetID="1"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3" grpId="0"/>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49" name="Cloud 48"/>
          <p:cNvSpPr/>
          <p:nvPr/>
        </p:nvSpPr>
        <p:spPr>
          <a:xfrm>
            <a:off x="1801090" y="138545"/>
            <a:ext cx="3371273" cy="221672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Only Heavenly Father knows when the Savior’s Second Coming will occur</a:t>
            </a:r>
          </a:p>
        </p:txBody>
      </p:sp>
      <p:sp>
        <p:nvSpPr>
          <p:cNvPr id="50" name="Cloud 49"/>
          <p:cNvSpPr/>
          <p:nvPr/>
        </p:nvSpPr>
        <p:spPr>
          <a:xfrm>
            <a:off x="7716982" y="263237"/>
            <a:ext cx="3819237" cy="221672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we watch for the signs and obey the Lord’s commandments, then we will be prepared for the Savior’s Second Coming</a:t>
            </a:r>
          </a:p>
        </p:txBody>
      </p:sp>
      <p:sp>
        <p:nvSpPr>
          <p:cNvPr id="51" name="Rectangle 50"/>
          <p:cNvSpPr/>
          <p:nvPr/>
        </p:nvSpPr>
        <p:spPr>
          <a:xfrm>
            <a:off x="498763" y="2496603"/>
            <a:ext cx="6918037" cy="4247317"/>
          </a:xfrm>
          <a:prstGeom prst="rect">
            <a:avLst/>
          </a:prstGeom>
        </p:spPr>
        <p:txBody>
          <a:bodyPr wrap="square">
            <a:spAutoFit/>
          </a:bodyPr>
          <a:lstStyle/>
          <a:p>
            <a:pPr fontAlgn="base"/>
            <a:r>
              <a:rPr lang="en-US" dirty="0">
                <a:solidFill>
                  <a:schemeClr val="bg1"/>
                </a:solidFill>
              </a:rPr>
              <a:t>“What if the day of His coming were tomorrow? If we knew that we would meet the Lord tomorrow—through our premature death or through His unexpected coming—what would we do today? </a:t>
            </a:r>
          </a:p>
          <a:p>
            <a:pPr fontAlgn="base"/>
            <a:endParaRPr lang="en-US" dirty="0">
              <a:solidFill>
                <a:schemeClr val="bg1"/>
              </a:solidFill>
            </a:endParaRPr>
          </a:p>
          <a:p>
            <a:pPr fontAlgn="base"/>
            <a:r>
              <a:rPr lang="en-US" dirty="0">
                <a:solidFill>
                  <a:schemeClr val="bg1"/>
                </a:solidFill>
              </a:rPr>
              <a:t>What confessions would we make? </a:t>
            </a:r>
          </a:p>
          <a:p>
            <a:pPr fontAlgn="base"/>
            <a:endParaRPr lang="en-US" dirty="0">
              <a:solidFill>
                <a:schemeClr val="bg1"/>
              </a:solidFill>
            </a:endParaRPr>
          </a:p>
          <a:p>
            <a:pPr fontAlgn="base"/>
            <a:r>
              <a:rPr lang="en-US" dirty="0">
                <a:solidFill>
                  <a:schemeClr val="bg1"/>
                </a:solidFill>
              </a:rPr>
              <a:t>What practices would we discontinue? </a:t>
            </a:r>
          </a:p>
          <a:p>
            <a:pPr fontAlgn="base"/>
            <a:endParaRPr lang="en-US" dirty="0">
              <a:solidFill>
                <a:schemeClr val="bg1"/>
              </a:solidFill>
            </a:endParaRPr>
          </a:p>
          <a:p>
            <a:pPr fontAlgn="base"/>
            <a:r>
              <a:rPr lang="en-US" dirty="0">
                <a:solidFill>
                  <a:schemeClr val="bg1"/>
                </a:solidFill>
              </a:rPr>
              <a:t>What accounts would we settle? </a:t>
            </a:r>
          </a:p>
          <a:p>
            <a:pPr fontAlgn="base"/>
            <a:endParaRPr lang="en-US" dirty="0">
              <a:solidFill>
                <a:schemeClr val="bg1"/>
              </a:solidFill>
            </a:endParaRPr>
          </a:p>
          <a:p>
            <a:pPr fontAlgn="base"/>
            <a:r>
              <a:rPr lang="en-US" dirty="0">
                <a:solidFill>
                  <a:schemeClr val="bg1"/>
                </a:solidFill>
              </a:rPr>
              <a:t>What </a:t>
            </a:r>
            <a:r>
              <a:rPr lang="en-US" dirty="0" err="1">
                <a:solidFill>
                  <a:schemeClr val="bg1"/>
                </a:solidFill>
              </a:rPr>
              <a:t>forgivenesses</a:t>
            </a:r>
            <a:r>
              <a:rPr lang="en-US" dirty="0">
                <a:solidFill>
                  <a:schemeClr val="bg1"/>
                </a:solidFill>
              </a:rPr>
              <a:t> would we extend? </a:t>
            </a:r>
          </a:p>
          <a:p>
            <a:pPr fontAlgn="base"/>
            <a:endParaRPr lang="en-US" dirty="0">
              <a:solidFill>
                <a:schemeClr val="bg1"/>
              </a:solidFill>
            </a:endParaRPr>
          </a:p>
          <a:p>
            <a:pPr fontAlgn="base"/>
            <a:r>
              <a:rPr lang="en-US" dirty="0">
                <a:solidFill>
                  <a:schemeClr val="bg1"/>
                </a:solidFill>
              </a:rPr>
              <a:t>What testimonies would we bear?</a:t>
            </a:r>
          </a:p>
          <a:p>
            <a:pPr fontAlgn="base"/>
            <a:endParaRPr lang="en-US" dirty="0">
              <a:solidFill>
                <a:schemeClr val="bg1"/>
              </a:solidFill>
            </a:endParaRPr>
          </a:p>
          <a:p>
            <a:pPr fontAlgn="base"/>
            <a:r>
              <a:rPr lang="en-US" dirty="0">
                <a:solidFill>
                  <a:schemeClr val="bg1"/>
                </a:solidFill>
              </a:rPr>
              <a:t>“If we would do those things then, why not now</a:t>
            </a:r>
          </a:p>
        </p:txBody>
      </p:sp>
      <p:sp>
        <p:nvSpPr>
          <p:cNvPr id="52" name="Teardrop 51"/>
          <p:cNvSpPr/>
          <p:nvPr/>
        </p:nvSpPr>
        <p:spPr>
          <a:xfrm rot="18788349">
            <a:off x="7684656" y="2789382"/>
            <a:ext cx="877454" cy="91440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ardrop 52"/>
          <p:cNvSpPr/>
          <p:nvPr/>
        </p:nvSpPr>
        <p:spPr>
          <a:xfrm rot="18788349">
            <a:off x="9010074" y="3209637"/>
            <a:ext cx="877454" cy="91440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ardrop 53"/>
          <p:cNvSpPr/>
          <p:nvPr/>
        </p:nvSpPr>
        <p:spPr>
          <a:xfrm rot="18788349">
            <a:off x="9952184" y="2498437"/>
            <a:ext cx="877454" cy="91440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ardrop 54"/>
          <p:cNvSpPr/>
          <p:nvPr/>
        </p:nvSpPr>
        <p:spPr>
          <a:xfrm rot="18788349">
            <a:off x="8007875" y="4259540"/>
            <a:ext cx="877454" cy="91440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ardrop 55"/>
          <p:cNvSpPr/>
          <p:nvPr/>
        </p:nvSpPr>
        <p:spPr>
          <a:xfrm rot="18788349">
            <a:off x="8899237" y="5149273"/>
            <a:ext cx="877454" cy="91440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ardrop 56"/>
          <p:cNvSpPr/>
          <p:nvPr/>
        </p:nvSpPr>
        <p:spPr>
          <a:xfrm rot="18788349">
            <a:off x="10026074" y="4271818"/>
            <a:ext cx="877454" cy="91440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ardrop 57"/>
          <p:cNvSpPr/>
          <p:nvPr/>
        </p:nvSpPr>
        <p:spPr>
          <a:xfrm rot="18788349">
            <a:off x="10344674" y="5768042"/>
            <a:ext cx="877454" cy="91440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lder Dallin H. Oaks"/>
          <p:cNvPicPr>
            <a:picLocks noChangeAspect="1" noChangeArrowheads="1"/>
          </p:cNvPicPr>
          <p:nvPr/>
        </p:nvPicPr>
        <p:blipFill>
          <a:blip r:embed="rId3" cstate="print"/>
          <a:srcRect/>
          <a:stretch>
            <a:fillRect/>
          </a:stretch>
        </p:blipFill>
        <p:spPr bwMode="auto">
          <a:xfrm>
            <a:off x="146338" y="146771"/>
            <a:ext cx="868555" cy="1155556"/>
          </a:xfrm>
          <a:prstGeom prst="rect">
            <a:avLst/>
          </a:prstGeom>
          <a:noFill/>
        </p:spPr>
      </p:pic>
      <p:grpSp>
        <p:nvGrpSpPr>
          <p:cNvPr id="59" name="Group 58"/>
          <p:cNvGrpSpPr/>
          <p:nvPr/>
        </p:nvGrpSpPr>
        <p:grpSpPr>
          <a:xfrm>
            <a:off x="5916892" y="3115115"/>
            <a:ext cx="1544602" cy="3516593"/>
            <a:chOff x="8036233" y="1218303"/>
            <a:chExt cx="2038992" cy="4642171"/>
          </a:xfrm>
        </p:grpSpPr>
        <p:grpSp>
          <p:nvGrpSpPr>
            <p:cNvPr id="60" name="Group 43"/>
            <p:cNvGrpSpPr/>
            <p:nvPr/>
          </p:nvGrpSpPr>
          <p:grpSpPr>
            <a:xfrm>
              <a:off x="8036233" y="2010964"/>
              <a:ext cx="1541680" cy="3849510"/>
              <a:chOff x="1662848" y="914400"/>
              <a:chExt cx="2158158" cy="5388829"/>
            </a:xfrm>
          </p:grpSpPr>
          <p:sp>
            <p:nvSpPr>
              <p:cNvPr id="63" name="Rounded Rectangle 62"/>
              <p:cNvSpPr/>
              <p:nvPr/>
            </p:nvSpPr>
            <p:spPr>
              <a:xfrm>
                <a:off x="2483556" y="1862667"/>
                <a:ext cx="756355" cy="2833511"/>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286000" y="914400"/>
                <a:ext cx="1174045" cy="11740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458940">
                <a:off x="2347875" y="400495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21054099">
                <a:off x="2850231" y="4044469"/>
                <a:ext cx="521292" cy="225876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13702551">
                <a:off x="2083759" y="1895715"/>
                <a:ext cx="333947" cy="1175769"/>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8271028">
                <a:off x="2168397" y="2602420"/>
                <a:ext cx="356166" cy="1139738"/>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3015473">
                <a:off x="3189516" y="1811448"/>
                <a:ext cx="333171" cy="929808"/>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60"/>
            <p:cNvSpPr/>
            <p:nvPr/>
          </p:nvSpPr>
          <p:spPr>
            <a:xfrm rot="20575826">
              <a:off x="9247646" y="2093450"/>
              <a:ext cx="238001" cy="866420"/>
            </a:xfrm>
            <a:prstGeom prst="roundRect">
              <a:avLst>
                <a:gd name="adj" fmla="val 4683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9266457" y="1218303"/>
              <a:ext cx="808768" cy="15845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grpSp>
      <p:sp>
        <p:nvSpPr>
          <p:cNvPr id="70" name="TextBox 69"/>
          <p:cNvSpPr txBox="1"/>
          <p:nvPr/>
        </p:nvSpPr>
        <p:spPr>
          <a:xfrm>
            <a:off x="11381591" y="6572922"/>
            <a:ext cx="810409" cy="369332"/>
          </a:xfrm>
          <a:prstGeom prst="rect">
            <a:avLst/>
          </a:prstGeom>
          <a:noFill/>
        </p:spPr>
        <p:txBody>
          <a:bodyPr wrap="square" rtlCol="0">
            <a:spAutoFit/>
          </a:bodyPr>
          <a:lstStyle/>
          <a:p>
            <a:pPr algn="r"/>
            <a:r>
              <a:rPr lang="en-US" dirty="0">
                <a:solidFill>
                  <a:schemeClr val="bg1"/>
                </a:solidFill>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2000"/>
                                        <p:tgtEl>
                                          <p:spTgt spid="1026"/>
                                        </p:tgtEl>
                                      </p:cBhvr>
                                    </p:animEffect>
                                  </p:childTnLst>
                                </p:cTn>
                              </p:par>
                              <p:par>
                                <p:cTn id="17" presetID="47"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1">
                                            <p:txEl>
                                              <p:pRg st="2" end="2"/>
                                            </p:txEl>
                                          </p:spTgt>
                                        </p:tgtEl>
                                        <p:attrNameLst>
                                          <p:attrName>style.visibility</p:attrName>
                                        </p:attrNameLst>
                                      </p:cBhvr>
                                      <p:to>
                                        <p:strVal val="visible"/>
                                      </p:to>
                                    </p:set>
                                  </p:childTnLst>
                                </p:cTn>
                              </p:par>
                              <p:par>
                                <p:cTn id="28" presetID="47" presetClass="entr" presetSubtype="0"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1000"/>
                                        <p:tgtEl>
                                          <p:spTgt spid="52"/>
                                        </p:tgtEl>
                                      </p:cBhvr>
                                    </p:animEffect>
                                    <p:anim calcmode="lin" valueType="num">
                                      <p:cBhvr>
                                        <p:cTn id="31" dur="1000" fill="hold"/>
                                        <p:tgtEl>
                                          <p:spTgt spid="52"/>
                                        </p:tgtEl>
                                        <p:attrNameLst>
                                          <p:attrName>ppt_x</p:attrName>
                                        </p:attrNameLst>
                                      </p:cBhvr>
                                      <p:tavLst>
                                        <p:tav tm="0">
                                          <p:val>
                                            <p:strVal val="#ppt_x"/>
                                          </p:val>
                                        </p:tav>
                                        <p:tav tm="100000">
                                          <p:val>
                                            <p:strVal val="#ppt_x"/>
                                          </p:val>
                                        </p:tav>
                                      </p:tavLst>
                                    </p:anim>
                                    <p:anim calcmode="lin" valueType="num">
                                      <p:cBhvr>
                                        <p:cTn id="3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
                                            <p:txEl>
                                              <p:pRg st="4" end="4"/>
                                            </p:txEl>
                                          </p:spTgt>
                                        </p:tgtEl>
                                        <p:attrNameLst>
                                          <p:attrName>style.visibility</p:attrName>
                                        </p:attrNameLst>
                                      </p:cBhvr>
                                      <p:to>
                                        <p:strVal val="visible"/>
                                      </p:to>
                                    </p:set>
                                  </p:childTnLst>
                                </p:cTn>
                              </p:par>
                              <p:par>
                                <p:cTn id="37" presetID="47"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1000"/>
                                        <p:tgtEl>
                                          <p:spTgt spid="53"/>
                                        </p:tgtEl>
                                      </p:cBhvr>
                                    </p:animEffect>
                                    <p:anim calcmode="lin" valueType="num">
                                      <p:cBhvr>
                                        <p:cTn id="40" dur="1000" fill="hold"/>
                                        <p:tgtEl>
                                          <p:spTgt spid="53"/>
                                        </p:tgtEl>
                                        <p:attrNameLst>
                                          <p:attrName>ppt_x</p:attrName>
                                        </p:attrNameLst>
                                      </p:cBhvr>
                                      <p:tavLst>
                                        <p:tav tm="0">
                                          <p:val>
                                            <p:strVal val="#ppt_x"/>
                                          </p:val>
                                        </p:tav>
                                        <p:tav tm="100000">
                                          <p:val>
                                            <p:strVal val="#ppt_x"/>
                                          </p:val>
                                        </p:tav>
                                      </p:tavLst>
                                    </p:anim>
                                    <p:anim calcmode="lin" valueType="num">
                                      <p:cBhvr>
                                        <p:cTn id="4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1">
                                            <p:txEl>
                                              <p:pRg st="6" end="6"/>
                                            </p:txEl>
                                          </p:spTgt>
                                        </p:tgtEl>
                                        <p:attrNameLst>
                                          <p:attrName>style.visibility</p:attrName>
                                        </p:attrNameLst>
                                      </p:cBhvr>
                                      <p:to>
                                        <p:strVal val="visible"/>
                                      </p:to>
                                    </p:set>
                                  </p:childTnLst>
                                </p:cTn>
                              </p:par>
                              <p:par>
                                <p:cTn id="46" presetID="47"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1">
                                            <p:txEl>
                                              <p:pRg st="8" end="8"/>
                                            </p:txEl>
                                          </p:spTgt>
                                        </p:tgtEl>
                                        <p:attrNameLst>
                                          <p:attrName>style.visibility</p:attrName>
                                        </p:attrNameLst>
                                      </p:cBhvr>
                                      <p:to>
                                        <p:strVal val="visible"/>
                                      </p:to>
                                    </p:set>
                                  </p:childTnLst>
                                </p:cTn>
                              </p:par>
                              <p:par>
                                <p:cTn id="55" presetID="47"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1000"/>
                                        <p:tgtEl>
                                          <p:spTgt spid="57"/>
                                        </p:tgtEl>
                                      </p:cBhvr>
                                    </p:animEffect>
                                    <p:anim calcmode="lin" valueType="num">
                                      <p:cBhvr>
                                        <p:cTn id="58" dur="1000" fill="hold"/>
                                        <p:tgtEl>
                                          <p:spTgt spid="57"/>
                                        </p:tgtEl>
                                        <p:attrNameLst>
                                          <p:attrName>ppt_x</p:attrName>
                                        </p:attrNameLst>
                                      </p:cBhvr>
                                      <p:tavLst>
                                        <p:tav tm="0">
                                          <p:val>
                                            <p:strVal val="#ppt_x"/>
                                          </p:val>
                                        </p:tav>
                                        <p:tav tm="100000">
                                          <p:val>
                                            <p:strVal val="#ppt_x"/>
                                          </p:val>
                                        </p:tav>
                                      </p:tavLst>
                                    </p:anim>
                                    <p:anim calcmode="lin" valueType="num">
                                      <p:cBhvr>
                                        <p:cTn id="5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51">
                                            <p:txEl>
                                              <p:pRg st="10" end="10"/>
                                            </p:txEl>
                                          </p:spTgt>
                                        </p:tgtEl>
                                        <p:attrNameLst>
                                          <p:attrName>style.visibility</p:attrName>
                                        </p:attrNameLst>
                                      </p:cBhvr>
                                      <p:to>
                                        <p:strVal val="visible"/>
                                      </p:to>
                                    </p:set>
                                  </p:childTnLst>
                                </p:cTn>
                              </p:par>
                              <p:par>
                                <p:cTn id="64" presetID="47"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1">
                                            <p:txEl>
                                              <p:pRg st="12" end="12"/>
                                            </p:txEl>
                                          </p:spTgt>
                                        </p:tgtEl>
                                        <p:attrNameLst>
                                          <p:attrName>style.visibility</p:attrName>
                                        </p:attrNameLst>
                                      </p:cBhvr>
                                      <p:to>
                                        <p:strVal val="visible"/>
                                      </p:to>
                                    </p:set>
                                  </p:childTnLst>
                                </p:cTn>
                              </p:par>
                              <p:par>
                                <p:cTn id="73" presetID="47"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3" grpId="0" animBg="1"/>
      <p:bldP spid="54" grpId="0" animBg="1"/>
      <p:bldP spid="55" grpId="0" animBg="1"/>
      <p:bldP spid="56" grpId="0" animBg="1"/>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eautycolorcode.com/5f6f00-336x280.png">
            <a:extLst>
              <a:ext uri="{FF2B5EF4-FFF2-40B4-BE49-F238E27FC236}">
                <a16:creationId xmlns:a16="http://schemas.microsoft.com/office/drawing/2014/main" id="{F3F0EF3A-57D5-6B83-7D8C-D930E354086D}"/>
              </a:ext>
            </a:extLst>
          </p:cNvPr>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4" name="TextBox 3">
            <a:extLst>
              <a:ext uri="{FF2B5EF4-FFF2-40B4-BE49-F238E27FC236}">
                <a16:creationId xmlns:a16="http://schemas.microsoft.com/office/drawing/2014/main" id="{732DB9A8-54BB-90C7-F102-093E0588855E}"/>
              </a:ext>
            </a:extLst>
          </p:cNvPr>
          <p:cNvSpPr txBox="1"/>
          <p:nvPr/>
        </p:nvSpPr>
        <p:spPr>
          <a:xfrm>
            <a:off x="6614809" y="1474378"/>
            <a:ext cx="5204296" cy="4154984"/>
          </a:xfrm>
          <a:prstGeom prst="rect">
            <a:avLst/>
          </a:prstGeom>
          <a:noFill/>
        </p:spPr>
        <p:txBody>
          <a:bodyPr wrap="square">
            <a:spAutoFit/>
          </a:bodyPr>
          <a:lstStyle/>
          <a:p>
            <a:r>
              <a:rPr lang="en-US" sz="2400" b="0" i="0" dirty="0">
                <a:solidFill>
                  <a:schemeClr val="bg1"/>
                </a:solidFill>
                <a:effectLst/>
              </a:rPr>
              <a:t>Sin and the cares of this life can distract us from being ready for the Savior’s return.</a:t>
            </a:r>
          </a:p>
          <a:p>
            <a:endParaRPr lang="en-US" sz="2400" dirty="0">
              <a:solidFill>
                <a:schemeClr val="bg1"/>
              </a:solidFill>
            </a:endParaRPr>
          </a:p>
          <a:p>
            <a:r>
              <a:rPr lang="en-US" sz="2400" b="0" i="0" dirty="0">
                <a:solidFill>
                  <a:schemeClr val="bg1"/>
                </a:solidFill>
                <a:effectLst/>
              </a:rPr>
              <a:t>In the last days, many people will feel overcome with fear.</a:t>
            </a:r>
          </a:p>
          <a:p>
            <a:endParaRPr lang="en-US" sz="2400" dirty="0">
              <a:solidFill>
                <a:schemeClr val="bg1"/>
              </a:solidFill>
            </a:endParaRPr>
          </a:p>
          <a:p>
            <a:r>
              <a:rPr lang="en-US" sz="2400" b="0" i="0" dirty="0">
                <a:solidFill>
                  <a:schemeClr val="bg1"/>
                </a:solidFill>
                <a:effectLst/>
              </a:rPr>
              <a:t>As we diligently watch for the signs of the Savior’s Second Coming, pray, and strive to be worthy, we can be ready for the Lord’s return.</a:t>
            </a:r>
            <a:endParaRPr lang="en-US" sz="2400" dirty="0">
              <a:solidFill>
                <a:schemeClr val="bg1"/>
              </a:solidFill>
            </a:endParaRPr>
          </a:p>
        </p:txBody>
      </p:sp>
      <p:sp>
        <p:nvSpPr>
          <p:cNvPr id="6" name="TextBox 5">
            <a:extLst>
              <a:ext uri="{FF2B5EF4-FFF2-40B4-BE49-F238E27FC236}">
                <a16:creationId xmlns:a16="http://schemas.microsoft.com/office/drawing/2014/main" id="{DAB52FBB-E826-13C5-C165-C9C62632272A}"/>
              </a:ext>
            </a:extLst>
          </p:cNvPr>
          <p:cNvSpPr txBox="1"/>
          <p:nvPr/>
        </p:nvSpPr>
        <p:spPr>
          <a:xfrm>
            <a:off x="114299" y="6349209"/>
            <a:ext cx="6172200" cy="369332"/>
          </a:xfrm>
          <a:prstGeom prst="rect">
            <a:avLst/>
          </a:prstGeom>
          <a:noFill/>
        </p:spPr>
        <p:txBody>
          <a:bodyPr wrap="square">
            <a:spAutoFit/>
          </a:bodyPr>
          <a:lstStyle/>
          <a:p>
            <a:pPr algn="l" fontAlgn="base"/>
            <a:r>
              <a:rPr lang="en-US" b="0" i="0" u="none" strike="noStrike" dirty="0">
                <a:solidFill>
                  <a:schemeClr val="bg1"/>
                </a:solidFill>
                <a:effectLst/>
                <a:latin typeface="Abadi" panose="020B0604020104020204" pitchFamily="34" charset="0"/>
              </a:rPr>
              <a:t>Luke 21:25–26, 34-36</a:t>
            </a:r>
            <a:endParaRPr lang="en-US" b="0" i="0" dirty="0">
              <a:solidFill>
                <a:schemeClr val="bg1"/>
              </a:solidFill>
              <a:effectLst/>
              <a:latin typeface="Abadi" panose="020B0604020104020204" pitchFamily="34" charset="0"/>
            </a:endParaRPr>
          </a:p>
        </p:txBody>
      </p:sp>
      <p:sp>
        <p:nvSpPr>
          <p:cNvPr id="7" name="TextBox 6">
            <a:extLst>
              <a:ext uri="{FF2B5EF4-FFF2-40B4-BE49-F238E27FC236}">
                <a16:creationId xmlns:a16="http://schemas.microsoft.com/office/drawing/2014/main" id="{930F475F-E578-8363-3D8C-F2C60182CFFB}"/>
              </a:ext>
            </a:extLst>
          </p:cNvPr>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Overcoming Fears</a:t>
            </a:r>
          </a:p>
        </p:txBody>
      </p:sp>
      <p:pic>
        <p:nvPicPr>
          <p:cNvPr id="11" name="Picture 10">
            <a:extLst>
              <a:ext uri="{FF2B5EF4-FFF2-40B4-BE49-F238E27FC236}">
                <a16:creationId xmlns:a16="http://schemas.microsoft.com/office/drawing/2014/main" id="{A2A767F4-3833-118A-0A8A-7EED00478692}"/>
              </a:ext>
            </a:extLst>
          </p:cNvPr>
          <p:cNvPicPr>
            <a:picLocks noChangeAspect="1"/>
          </p:cNvPicPr>
          <p:nvPr/>
        </p:nvPicPr>
        <p:blipFill>
          <a:blip r:embed="rId3"/>
          <a:stretch>
            <a:fillRect/>
          </a:stretch>
        </p:blipFill>
        <p:spPr>
          <a:xfrm>
            <a:off x="1680480" y="1958752"/>
            <a:ext cx="3445181" cy="3173193"/>
          </a:xfrm>
          <a:prstGeom prst="rect">
            <a:avLst/>
          </a:prstGeom>
        </p:spPr>
      </p:pic>
      <p:pic>
        <p:nvPicPr>
          <p:cNvPr id="9" name="Picture 8">
            <a:extLst>
              <a:ext uri="{FF2B5EF4-FFF2-40B4-BE49-F238E27FC236}">
                <a16:creationId xmlns:a16="http://schemas.microsoft.com/office/drawing/2014/main" id="{C4652B36-68F3-16A2-9649-A90CF158881E}"/>
              </a:ext>
            </a:extLst>
          </p:cNvPr>
          <p:cNvPicPr>
            <a:picLocks noChangeAspect="1"/>
          </p:cNvPicPr>
          <p:nvPr/>
        </p:nvPicPr>
        <p:blipFill>
          <a:blip r:embed="rId4"/>
          <a:stretch>
            <a:fillRect/>
          </a:stretch>
        </p:blipFill>
        <p:spPr>
          <a:xfrm>
            <a:off x="1680480" y="1390885"/>
            <a:ext cx="3445181" cy="4076229"/>
          </a:xfrm>
          <a:prstGeom prst="rect">
            <a:avLst/>
          </a:prstGeom>
        </p:spPr>
      </p:pic>
    </p:spTree>
    <p:extLst>
      <p:ext uri="{BB962C8B-B14F-4D97-AF65-F5344CB8AC3E}">
        <p14:creationId xmlns:p14="http://schemas.microsoft.com/office/powerpoint/2010/main" val="229311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eautycolorcode.com/5f6f00-336x280.png">
            <a:extLst>
              <a:ext uri="{FF2B5EF4-FFF2-40B4-BE49-F238E27FC236}">
                <a16:creationId xmlns:a16="http://schemas.microsoft.com/office/drawing/2014/main" id="{F3F0EF3A-57D5-6B83-7D8C-D930E354086D}"/>
              </a:ext>
            </a:extLst>
          </p:cNvPr>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6" name="TextBox 5">
            <a:extLst>
              <a:ext uri="{FF2B5EF4-FFF2-40B4-BE49-F238E27FC236}">
                <a16:creationId xmlns:a16="http://schemas.microsoft.com/office/drawing/2014/main" id="{DAB52FBB-E826-13C5-C165-C9C62632272A}"/>
              </a:ext>
            </a:extLst>
          </p:cNvPr>
          <p:cNvSpPr txBox="1"/>
          <p:nvPr/>
        </p:nvSpPr>
        <p:spPr>
          <a:xfrm>
            <a:off x="3009899" y="830997"/>
            <a:ext cx="6172200" cy="369332"/>
          </a:xfrm>
          <a:prstGeom prst="rect">
            <a:avLst/>
          </a:prstGeom>
          <a:noFill/>
        </p:spPr>
        <p:txBody>
          <a:bodyPr wrap="square">
            <a:spAutoFit/>
          </a:bodyPr>
          <a:lstStyle/>
          <a:p>
            <a:pPr algn="ctr" fontAlgn="base"/>
            <a:r>
              <a:rPr lang="en-US" b="0" i="0" u="none" strike="noStrike" dirty="0">
                <a:solidFill>
                  <a:schemeClr val="bg1"/>
                </a:solidFill>
                <a:effectLst/>
              </a:rPr>
              <a:t>Satan is seeking ways to deceive the world</a:t>
            </a:r>
            <a:endParaRPr lang="en-US" b="0" i="0" dirty="0">
              <a:solidFill>
                <a:schemeClr val="bg1"/>
              </a:solidFill>
              <a:effectLst/>
            </a:endParaRPr>
          </a:p>
        </p:txBody>
      </p:sp>
      <p:sp>
        <p:nvSpPr>
          <p:cNvPr id="7" name="TextBox 6">
            <a:extLst>
              <a:ext uri="{FF2B5EF4-FFF2-40B4-BE49-F238E27FC236}">
                <a16:creationId xmlns:a16="http://schemas.microsoft.com/office/drawing/2014/main" id="{930F475F-E578-8363-3D8C-F2C60182CFFB}"/>
              </a:ext>
            </a:extLst>
          </p:cNvPr>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Falsehoods and Deceptions</a:t>
            </a:r>
          </a:p>
        </p:txBody>
      </p:sp>
      <p:sp>
        <p:nvSpPr>
          <p:cNvPr id="12" name="TextBox 11">
            <a:extLst>
              <a:ext uri="{FF2B5EF4-FFF2-40B4-BE49-F238E27FC236}">
                <a16:creationId xmlns:a16="http://schemas.microsoft.com/office/drawing/2014/main" id="{0EC87FE6-2C97-888D-9C79-C0896D9CB402}"/>
              </a:ext>
            </a:extLst>
          </p:cNvPr>
          <p:cNvSpPr txBox="1"/>
          <p:nvPr/>
        </p:nvSpPr>
        <p:spPr>
          <a:xfrm>
            <a:off x="683367" y="1334444"/>
            <a:ext cx="3275790" cy="1200329"/>
          </a:xfrm>
          <a:prstGeom prst="rect">
            <a:avLst/>
          </a:prstGeom>
          <a:noFill/>
        </p:spPr>
        <p:txBody>
          <a:bodyPr wrap="square">
            <a:spAutoFit/>
          </a:bodyPr>
          <a:lstStyle/>
          <a:p>
            <a:r>
              <a:rPr lang="en-US" dirty="0">
                <a:solidFill>
                  <a:schemeClr val="bg1"/>
                </a:solidFill>
              </a:rPr>
              <a:t>Satan</a:t>
            </a:r>
            <a:r>
              <a:rPr lang="en-US" b="0" i="0" dirty="0">
                <a:solidFill>
                  <a:schemeClr val="bg1"/>
                </a:solidFill>
                <a:effectLst/>
              </a:rPr>
              <a:t> disguises the destructive consequences of illicit drugs or drinking and instead suggests that it will bring pleasure.</a:t>
            </a:r>
            <a:endParaRPr lang="en-US" dirty="0">
              <a:solidFill>
                <a:schemeClr val="bg1"/>
              </a:solidFill>
            </a:endParaRPr>
          </a:p>
        </p:txBody>
      </p:sp>
      <p:sp>
        <p:nvSpPr>
          <p:cNvPr id="14" name="TextBox 13">
            <a:extLst>
              <a:ext uri="{FF2B5EF4-FFF2-40B4-BE49-F238E27FC236}">
                <a16:creationId xmlns:a16="http://schemas.microsoft.com/office/drawing/2014/main" id="{42A00E95-B166-386A-E6AF-45F9B0E71349}"/>
              </a:ext>
            </a:extLst>
          </p:cNvPr>
          <p:cNvSpPr txBox="1"/>
          <p:nvPr/>
        </p:nvSpPr>
        <p:spPr>
          <a:xfrm>
            <a:off x="7402748" y="2055550"/>
            <a:ext cx="4326376" cy="1200329"/>
          </a:xfrm>
          <a:prstGeom prst="rect">
            <a:avLst/>
          </a:prstGeom>
          <a:noFill/>
        </p:spPr>
        <p:txBody>
          <a:bodyPr wrap="square">
            <a:spAutoFit/>
          </a:bodyPr>
          <a:lstStyle/>
          <a:p>
            <a:r>
              <a:rPr lang="en-US" b="0" i="0" dirty="0">
                <a:solidFill>
                  <a:schemeClr val="bg1"/>
                </a:solidFill>
                <a:effectLst/>
              </a:rPr>
              <a:t>Satan immerses us in the various negative elements that can exist in social media, including debilitating comparisons and idealized reality. </a:t>
            </a:r>
            <a:endParaRPr lang="en-US" dirty="0">
              <a:solidFill>
                <a:schemeClr val="bg1"/>
              </a:solidFill>
            </a:endParaRPr>
          </a:p>
        </p:txBody>
      </p:sp>
      <p:sp>
        <p:nvSpPr>
          <p:cNvPr id="16" name="TextBox 15">
            <a:extLst>
              <a:ext uri="{FF2B5EF4-FFF2-40B4-BE49-F238E27FC236}">
                <a16:creationId xmlns:a16="http://schemas.microsoft.com/office/drawing/2014/main" id="{A1E1D0DF-4630-F849-D8F2-4F7007403CC5}"/>
              </a:ext>
            </a:extLst>
          </p:cNvPr>
          <p:cNvSpPr txBox="1"/>
          <p:nvPr/>
        </p:nvSpPr>
        <p:spPr>
          <a:xfrm>
            <a:off x="1400782" y="4646393"/>
            <a:ext cx="3891065" cy="1754326"/>
          </a:xfrm>
          <a:prstGeom prst="rect">
            <a:avLst/>
          </a:prstGeom>
          <a:noFill/>
        </p:spPr>
        <p:txBody>
          <a:bodyPr wrap="square">
            <a:spAutoFit/>
          </a:bodyPr>
          <a:lstStyle/>
          <a:p>
            <a:r>
              <a:rPr lang="en-US" b="0" i="0" dirty="0">
                <a:solidFill>
                  <a:schemeClr val="bg1"/>
                </a:solidFill>
                <a:effectLst/>
              </a:rPr>
              <a:t>Satan camouflages other dark, harmful content found online, such as pornography, blatant attacks on others through cyberbullying, and sowing misinformation to cause doubt and fear in our hearts and minds. (11)</a:t>
            </a:r>
            <a:endParaRPr lang="en-US" dirty="0">
              <a:solidFill>
                <a:schemeClr val="bg1"/>
              </a:solidFill>
            </a:endParaRPr>
          </a:p>
        </p:txBody>
      </p:sp>
      <p:pic>
        <p:nvPicPr>
          <p:cNvPr id="18" name="Picture 17">
            <a:extLst>
              <a:ext uri="{FF2B5EF4-FFF2-40B4-BE49-F238E27FC236}">
                <a16:creationId xmlns:a16="http://schemas.microsoft.com/office/drawing/2014/main" id="{652456E5-3AC6-3514-7FA5-295EEAC92D08}"/>
              </a:ext>
            </a:extLst>
          </p:cNvPr>
          <p:cNvPicPr>
            <a:picLocks noChangeAspect="1"/>
          </p:cNvPicPr>
          <p:nvPr/>
        </p:nvPicPr>
        <p:blipFill>
          <a:blip r:embed="rId3"/>
          <a:stretch>
            <a:fillRect/>
          </a:stretch>
        </p:blipFill>
        <p:spPr>
          <a:xfrm>
            <a:off x="4144937" y="1333529"/>
            <a:ext cx="2293819" cy="2644369"/>
          </a:xfrm>
          <a:prstGeom prst="rect">
            <a:avLst/>
          </a:prstGeom>
        </p:spPr>
      </p:pic>
      <p:pic>
        <p:nvPicPr>
          <p:cNvPr id="20" name="Picture 19">
            <a:extLst>
              <a:ext uri="{FF2B5EF4-FFF2-40B4-BE49-F238E27FC236}">
                <a16:creationId xmlns:a16="http://schemas.microsoft.com/office/drawing/2014/main" id="{8D730A69-4773-85FA-A02F-9C53FB9F2DA6}"/>
              </a:ext>
            </a:extLst>
          </p:cNvPr>
          <p:cNvPicPr>
            <a:picLocks noChangeAspect="1"/>
          </p:cNvPicPr>
          <p:nvPr/>
        </p:nvPicPr>
        <p:blipFill>
          <a:blip r:embed="rId4"/>
          <a:stretch>
            <a:fillRect/>
          </a:stretch>
        </p:blipFill>
        <p:spPr>
          <a:xfrm>
            <a:off x="6689537" y="3682306"/>
            <a:ext cx="3894157" cy="2331922"/>
          </a:xfrm>
          <a:prstGeom prst="rect">
            <a:avLst/>
          </a:prstGeom>
        </p:spPr>
      </p:pic>
      <p:pic>
        <p:nvPicPr>
          <p:cNvPr id="22" name="Picture 21">
            <a:extLst>
              <a:ext uri="{FF2B5EF4-FFF2-40B4-BE49-F238E27FC236}">
                <a16:creationId xmlns:a16="http://schemas.microsoft.com/office/drawing/2014/main" id="{49AEF53D-0BD2-6C66-2376-2AEE480F07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7821" y="109774"/>
            <a:ext cx="850900" cy="1333500"/>
          </a:xfrm>
          <a:prstGeom prst="rect">
            <a:avLst/>
          </a:prstGeom>
        </p:spPr>
      </p:pic>
    </p:spTree>
    <p:extLst>
      <p:ext uri="{BB962C8B-B14F-4D97-AF65-F5344CB8AC3E}">
        <p14:creationId xmlns:p14="http://schemas.microsoft.com/office/powerpoint/2010/main" val="96548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eautycolorcode.com/5f6f00-336x280.png">
            <a:extLst>
              <a:ext uri="{FF2B5EF4-FFF2-40B4-BE49-F238E27FC236}">
                <a16:creationId xmlns:a16="http://schemas.microsoft.com/office/drawing/2014/main" id="{D8AA07B8-0830-6B1D-3BE3-16E3F0ECD820}"/>
              </a:ext>
            </a:extLst>
          </p:cNvPr>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3" name="TextBox 2">
            <a:extLst>
              <a:ext uri="{FF2B5EF4-FFF2-40B4-BE49-F238E27FC236}">
                <a16:creationId xmlns:a16="http://schemas.microsoft.com/office/drawing/2014/main" id="{26412C3B-014E-F611-C96C-A154A9D8B9B7}"/>
              </a:ext>
            </a:extLst>
          </p:cNvPr>
          <p:cNvSpPr txBox="1"/>
          <p:nvPr/>
        </p:nvSpPr>
        <p:spPr>
          <a:xfrm>
            <a:off x="741734" y="1663811"/>
            <a:ext cx="6094378" cy="3262432"/>
          </a:xfrm>
          <a:prstGeom prst="rect">
            <a:avLst/>
          </a:prstGeom>
          <a:noFill/>
        </p:spPr>
        <p:txBody>
          <a:bodyPr wrap="square">
            <a:spAutoFit/>
          </a:bodyPr>
          <a:lstStyle/>
          <a:p>
            <a:pPr algn="l" fontAlgn="base"/>
            <a:r>
              <a:rPr lang="en-US" sz="3200" b="0" i="0" dirty="0">
                <a:solidFill>
                  <a:schemeClr val="bg1"/>
                </a:solidFill>
                <a:effectLst/>
              </a:rPr>
              <a:t>Of course, our ultimate security comes as we yoke ourselves to Heavenly Father and Jesus Christ! Life </a:t>
            </a:r>
            <a:r>
              <a:rPr lang="en-US" sz="3200" b="0" i="1" dirty="0">
                <a:solidFill>
                  <a:schemeClr val="bg1"/>
                </a:solidFill>
                <a:effectLst/>
              </a:rPr>
              <a:t>without</a:t>
            </a:r>
            <a:r>
              <a:rPr lang="en-US" sz="3200" b="0" i="0" dirty="0">
                <a:solidFill>
                  <a:schemeClr val="bg1"/>
                </a:solidFill>
                <a:effectLst/>
              </a:rPr>
              <a:t> God is a life filled with fear. Life </a:t>
            </a:r>
            <a:r>
              <a:rPr lang="en-US" sz="3200" b="0" i="1" dirty="0">
                <a:solidFill>
                  <a:schemeClr val="bg1"/>
                </a:solidFill>
                <a:effectLst/>
              </a:rPr>
              <a:t>with</a:t>
            </a:r>
            <a:r>
              <a:rPr lang="en-US" sz="3200" b="0" i="0" dirty="0">
                <a:solidFill>
                  <a:schemeClr val="bg1"/>
                </a:solidFill>
                <a:effectLst/>
              </a:rPr>
              <a:t> God is a life filled with peace.</a:t>
            </a:r>
          </a:p>
          <a:p>
            <a:pPr algn="l" fontAlgn="base"/>
            <a:r>
              <a:rPr lang="en-US" sz="1400" dirty="0">
                <a:solidFill>
                  <a:schemeClr val="bg1"/>
                </a:solidFill>
              </a:rPr>
              <a:t>(12)</a:t>
            </a:r>
            <a:endParaRPr lang="en-US" sz="1400" b="0" i="0" dirty="0">
              <a:solidFill>
                <a:schemeClr val="bg1"/>
              </a:solidFill>
              <a:effectLst/>
            </a:endParaRPr>
          </a:p>
        </p:txBody>
      </p:sp>
      <p:pic>
        <p:nvPicPr>
          <p:cNvPr id="6" name="Picture 5">
            <a:extLst>
              <a:ext uri="{FF2B5EF4-FFF2-40B4-BE49-F238E27FC236}">
                <a16:creationId xmlns:a16="http://schemas.microsoft.com/office/drawing/2014/main" id="{7FDC92DE-3868-9576-73A1-24D4B255E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843" y="1754418"/>
            <a:ext cx="2533650" cy="3171825"/>
          </a:xfrm>
          <a:prstGeom prst="rect">
            <a:avLst/>
          </a:prstGeom>
        </p:spPr>
      </p:pic>
    </p:spTree>
    <p:extLst>
      <p:ext uri="{BB962C8B-B14F-4D97-AF65-F5344CB8AC3E}">
        <p14:creationId xmlns:p14="http://schemas.microsoft.com/office/powerpoint/2010/main" val="4066797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eautycolorcode.com/5f6f00-336x280.png"/>
          <p:cNvPicPr>
            <a:picLocks noChangeAspect="1" noChangeArrowheads="1"/>
          </p:cNvPicPr>
          <p:nvPr/>
        </p:nvPicPr>
        <p:blipFill>
          <a:blip r:embed="rId2" cstate="print">
            <a:duotone>
              <a:prstClr val="black"/>
              <a:schemeClr val="accent2">
                <a:lumMod val="60000"/>
                <a:lumOff val="40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0" y="0"/>
            <a:ext cx="12192000" cy="5078313"/>
          </a:xfrm>
          <a:prstGeom prst="rect">
            <a:avLst/>
          </a:prstGeom>
          <a:noFill/>
        </p:spPr>
        <p:txBody>
          <a:bodyPr wrap="square" rtlCol="0">
            <a:spAutoFit/>
          </a:bodyPr>
          <a:lstStyle/>
          <a:p>
            <a:r>
              <a:rPr lang="en-US" dirty="0">
                <a:solidFill>
                  <a:schemeClr val="bg1"/>
                </a:solidFill>
              </a:rPr>
              <a:t>Sources:</a:t>
            </a:r>
          </a:p>
          <a:p>
            <a:pPr fontAlgn="base"/>
            <a:r>
              <a:rPr lang="en-US" dirty="0">
                <a:solidFill>
                  <a:schemeClr val="bg1"/>
                </a:solidFill>
              </a:rPr>
              <a:t>1.  Stephen and Shirley Smith Ricks </a:t>
            </a:r>
            <a:r>
              <a:rPr lang="en-US" i="1" dirty="0">
                <a:solidFill>
                  <a:schemeClr val="bg1"/>
                </a:solidFill>
              </a:rPr>
              <a:t>Jewish Religious Education in the Meridian of Time </a:t>
            </a:r>
            <a:r>
              <a:rPr lang="en-US" dirty="0">
                <a:solidFill>
                  <a:schemeClr val="bg1"/>
                </a:solidFill>
              </a:rPr>
              <a:t>1987 Oct. Ensign</a:t>
            </a:r>
            <a:endParaRPr lang="en-US" i="1" dirty="0">
              <a:solidFill>
                <a:schemeClr val="bg1"/>
              </a:solidFill>
            </a:endParaRPr>
          </a:p>
          <a:p>
            <a:r>
              <a:rPr lang="en-US" dirty="0">
                <a:solidFill>
                  <a:schemeClr val="bg1"/>
                </a:solidFill>
              </a:rPr>
              <a:t>2.  William Barclay, </a:t>
            </a:r>
            <a:r>
              <a:rPr lang="en-US" i="1" dirty="0">
                <a:solidFill>
                  <a:schemeClr val="bg1"/>
                </a:solidFill>
              </a:rPr>
              <a:t>Educational Ideals in the Ancient World</a:t>
            </a:r>
            <a:r>
              <a:rPr lang="en-US" dirty="0">
                <a:solidFill>
                  <a:schemeClr val="bg1"/>
                </a:solidFill>
              </a:rPr>
              <a:t> (Grand Rapids, Michigan: Baker Book House, 1980), pp. 32–33.</a:t>
            </a:r>
          </a:p>
          <a:p>
            <a:r>
              <a:rPr lang="en-US" dirty="0">
                <a:solidFill>
                  <a:schemeClr val="bg1"/>
                </a:solidFill>
              </a:rPr>
              <a:t>3.  New Testament Institute Student Manual Chapter 8</a:t>
            </a:r>
          </a:p>
          <a:p>
            <a:pPr marL="342900" indent="-342900">
              <a:buAutoNum type="arabicPeriod" startAt="4"/>
            </a:pPr>
            <a:r>
              <a:rPr lang="en-US" dirty="0">
                <a:solidFill>
                  <a:schemeClr val="bg1"/>
                </a:solidFill>
              </a:rPr>
              <a:t>Joseph Smith (</a:t>
            </a:r>
            <a:r>
              <a:rPr lang="en-US" i="1" dirty="0">
                <a:solidFill>
                  <a:schemeClr val="bg1"/>
                </a:solidFill>
              </a:rPr>
              <a:t>Teachings of Presidents of the Church: Joseph Smith</a:t>
            </a:r>
            <a:r>
              <a:rPr lang="en-US" dirty="0">
                <a:solidFill>
                  <a:schemeClr val="bg1"/>
                </a:solidFill>
              </a:rPr>
              <a:t> [2007], 300).</a:t>
            </a:r>
          </a:p>
          <a:p>
            <a:pPr marL="342900" indent="-342900">
              <a:buAutoNum type="arabicPeriod" startAt="4"/>
            </a:pPr>
            <a:r>
              <a:rPr lang="en-US" dirty="0">
                <a:solidFill>
                  <a:schemeClr val="bg1"/>
                </a:solidFill>
              </a:rPr>
              <a:t>Bible Dictionary</a:t>
            </a:r>
          </a:p>
          <a:p>
            <a:pPr marL="342900" indent="-342900">
              <a:buAutoNum type="arabicPeriod" startAt="4"/>
            </a:pPr>
            <a:r>
              <a:rPr lang="en-US" dirty="0">
                <a:solidFill>
                  <a:schemeClr val="bg1"/>
                </a:solidFill>
              </a:rPr>
              <a:t>Elder David A. Bednar (“Steadfast and Immovable, Always Abounding in Good Works,” </a:t>
            </a:r>
            <a:r>
              <a:rPr lang="en-US" i="1" dirty="0">
                <a:solidFill>
                  <a:schemeClr val="bg1"/>
                </a:solidFill>
              </a:rPr>
              <a:t>New Era,</a:t>
            </a:r>
            <a:r>
              <a:rPr lang="en-US" dirty="0">
                <a:solidFill>
                  <a:schemeClr val="bg1"/>
                </a:solidFill>
              </a:rPr>
              <a:t> Jan. 2008, 2, 4–5).</a:t>
            </a:r>
          </a:p>
          <a:p>
            <a:pPr marL="342900" indent="-342900">
              <a:buAutoNum type="arabicPeriod" startAt="4"/>
            </a:pPr>
            <a:r>
              <a:rPr lang="en-US" dirty="0">
                <a:solidFill>
                  <a:schemeClr val="bg1"/>
                </a:solidFill>
              </a:rPr>
              <a:t>President Thomas S. Monson (</a:t>
            </a:r>
            <a:r>
              <a:rPr lang="en-US" i="1" dirty="0">
                <a:solidFill>
                  <a:schemeClr val="bg1"/>
                </a:solidFill>
              </a:rPr>
              <a:t>The Mortal Messiah: From Bethlehem to Calvary,</a:t>
            </a:r>
            <a:r>
              <a:rPr lang="en-US" dirty="0">
                <a:solidFill>
                  <a:schemeClr val="bg1"/>
                </a:solidFill>
              </a:rPr>
              <a:t> 4 vols. [1979–81], 3:430).</a:t>
            </a:r>
          </a:p>
          <a:p>
            <a:pPr marL="342900" indent="-342900">
              <a:buAutoNum type="arabicPeriod" startAt="4"/>
            </a:pPr>
            <a:r>
              <a:rPr lang="en-US" dirty="0">
                <a:solidFill>
                  <a:schemeClr val="bg1"/>
                </a:solidFill>
              </a:rPr>
              <a:t>President Ezra Taft Benson (</a:t>
            </a:r>
            <a:r>
              <a:rPr lang="en-US" i="1" dirty="0">
                <a:solidFill>
                  <a:schemeClr val="bg1"/>
                </a:solidFill>
              </a:rPr>
              <a:t>The Teachings of Ezra Taft Benson</a:t>
            </a:r>
            <a:r>
              <a:rPr lang="en-US" dirty="0">
                <a:solidFill>
                  <a:schemeClr val="bg1"/>
                </a:solidFill>
              </a:rPr>
              <a:t> [1988], 106).</a:t>
            </a:r>
          </a:p>
          <a:p>
            <a:pPr marL="342900" indent="-342900">
              <a:buAutoNum type="arabicPeriod" startAt="4"/>
            </a:pPr>
            <a:r>
              <a:rPr lang="en-US" dirty="0">
                <a:solidFill>
                  <a:schemeClr val="bg1"/>
                </a:solidFill>
              </a:rPr>
              <a:t>Pearl of Great Price Student Manual</a:t>
            </a:r>
          </a:p>
          <a:p>
            <a:pPr marL="342900" indent="-342900">
              <a:buAutoNum type="arabicPeriod" startAt="4"/>
            </a:pPr>
            <a:r>
              <a:rPr lang="en-US" dirty="0">
                <a:solidFill>
                  <a:schemeClr val="bg1"/>
                </a:solidFill>
              </a:rPr>
              <a:t>Elder </a:t>
            </a:r>
            <a:r>
              <a:rPr lang="en-US" dirty="0" err="1">
                <a:solidFill>
                  <a:schemeClr val="bg1"/>
                </a:solidFill>
              </a:rPr>
              <a:t>Dallin</a:t>
            </a:r>
            <a:r>
              <a:rPr lang="en-US" dirty="0">
                <a:solidFill>
                  <a:schemeClr val="bg1"/>
                </a:solidFill>
              </a:rPr>
              <a:t> H. Oaks (“Preparation for the Second Coming,”</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2004, 9).</a:t>
            </a:r>
          </a:p>
          <a:p>
            <a:pPr marL="342900" indent="-342900">
              <a:buAutoNum type="arabicPeriod" startAt="4"/>
            </a:pPr>
            <a:r>
              <a:rPr lang="en-US" b="0" i="0" dirty="0">
                <a:solidFill>
                  <a:schemeClr val="bg1"/>
                </a:solidFill>
                <a:effectLst/>
              </a:rPr>
              <a:t>Gary E. Stevenson, “Deceive Me Not,” </a:t>
            </a:r>
            <a:r>
              <a:rPr lang="en-US" b="0" i="1" dirty="0">
                <a:solidFill>
                  <a:schemeClr val="bg1"/>
                </a:solidFill>
                <a:effectLst/>
              </a:rPr>
              <a:t>Ensign </a:t>
            </a:r>
            <a:r>
              <a:rPr lang="en-US" b="0" i="0" dirty="0">
                <a:solidFill>
                  <a:schemeClr val="bg1"/>
                </a:solidFill>
                <a:effectLst/>
              </a:rPr>
              <a:t>or </a:t>
            </a:r>
            <a:r>
              <a:rPr lang="en-US" b="0" i="1" dirty="0">
                <a:solidFill>
                  <a:schemeClr val="bg1"/>
                </a:solidFill>
                <a:effectLst/>
              </a:rPr>
              <a:t>Liahona</a:t>
            </a:r>
            <a:r>
              <a:rPr lang="en-US" b="0" i="0" dirty="0">
                <a:solidFill>
                  <a:schemeClr val="bg1"/>
                </a:solidFill>
                <a:effectLst/>
              </a:rPr>
              <a:t>, Nov. 2019, 95</a:t>
            </a:r>
          </a:p>
          <a:p>
            <a:pPr marL="342900" indent="-342900">
              <a:buAutoNum type="arabicPeriod" startAt="4"/>
            </a:pPr>
            <a:r>
              <a:rPr lang="en-US" sz="1800" b="0" i="0" dirty="0">
                <a:solidFill>
                  <a:schemeClr val="bg1"/>
                </a:solidFill>
                <a:effectLst/>
              </a:rPr>
              <a:t>Russell M. Nelson, “Embrace the Future with Faith,” </a:t>
            </a:r>
            <a:r>
              <a:rPr lang="en-US" sz="1800" b="0" i="1" dirty="0">
                <a:solidFill>
                  <a:schemeClr val="bg1"/>
                </a:solidFill>
                <a:effectLst/>
              </a:rPr>
              <a:t>Ensign</a:t>
            </a:r>
            <a:r>
              <a:rPr lang="en-US" sz="1800" b="0" i="0" dirty="0">
                <a:solidFill>
                  <a:schemeClr val="bg1"/>
                </a:solidFill>
                <a:effectLst/>
              </a:rPr>
              <a:t> or </a:t>
            </a:r>
            <a:r>
              <a:rPr lang="en-US" sz="1800" b="0" i="1" dirty="0">
                <a:solidFill>
                  <a:schemeClr val="bg1"/>
                </a:solidFill>
                <a:effectLst/>
              </a:rPr>
              <a:t>Liahona</a:t>
            </a:r>
            <a:r>
              <a:rPr lang="en-US" sz="1800" b="0" i="0" dirty="0">
                <a:solidFill>
                  <a:schemeClr val="bg1"/>
                </a:solidFill>
                <a:effectLst/>
              </a:rPr>
              <a:t>, Nov. 2020, 75</a:t>
            </a:r>
            <a:endParaRPr lang="en-US" dirty="0">
              <a:solidFill>
                <a:schemeClr val="bg1"/>
              </a:solidFill>
            </a:endParaRPr>
          </a:p>
          <a:p>
            <a:pPr marL="342900" indent="-342900">
              <a:buAutoNum type="arabicPeriod" startAt="4"/>
            </a:pPr>
            <a:endParaRPr lang="en-US" dirty="0">
              <a:solidFill>
                <a:schemeClr val="bg1"/>
              </a:solidFill>
            </a:endParaRPr>
          </a:p>
          <a:p>
            <a:pPr marL="342900" indent="-342900"/>
            <a:r>
              <a:rPr lang="en-US" dirty="0">
                <a:solidFill>
                  <a:schemeClr val="bg1"/>
                </a:solidFill>
              </a:rPr>
              <a:t>I know there are a lot of quotes, but this is too good of a chapter to skip anything</a:t>
            </a: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
        <p:nvSpPr>
          <p:cNvPr id="23" name="Footer Placeholder 14">
            <a:extLst>
              <a:ext uri="{FF2B5EF4-FFF2-40B4-BE49-F238E27FC236}">
                <a16:creationId xmlns:a16="http://schemas.microsoft.com/office/drawing/2014/main" id="{883EA781-5032-4871-8038-552F618023B1}"/>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84726" y="128538"/>
          <a:ext cx="11859493" cy="2595880"/>
        </p:xfrm>
        <a:graphic>
          <a:graphicData uri="http://schemas.openxmlformats.org/drawingml/2006/table">
            <a:tbl>
              <a:tblPr firstRow="1" bandRow="1">
                <a:tableStyleId>{5940675A-B579-460E-94D1-54222C63F5DA}</a:tableStyleId>
              </a:tblPr>
              <a:tblGrid>
                <a:gridCol w="5362552">
                  <a:extLst>
                    <a:ext uri="{9D8B030D-6E8A-4147-A177-3AD203B41FA5}">
                      <a16:colId xmlns:a16="http://schemas.microsoft.com/office/drawing/2014/main" val="20000"/>
                    </a:ext>
                  </a:extLst>
                </a:gridCol>
                <a:gridCol w="1753143">
                  <a:extLst>
                    <a:ext uri="{9D8B030D-6E8A-4147-A177-3AD203B41FA5}">
                      <a16:colId xmlns:a16="http://schemas.microsoft.com/office/drawing/2014/main" val="20001"/>
                    </a:ext>
                  </a:extLst>
                </a:gridCol>
                <a:gridCol w="1650017">
                  <a:extLst>
                    <a:ext uri="{9D8B030D-6E8A-4147-A177-3AD203B41FA5}">
                      <a16:colId xmlns:a16="http://schemas.microsoft.com/office/drawing/2014/main" val="20002"/>
                    </a:ext>
                  </a:extLst>
                </a:gridCol>
                <a:gridCol w="1650017">
                  <a:extLst>
                    <a:ext uri="{9D8B030D-6E8A-4147-A177-3AD203B41FA5}">
                      <a16:colId xmlns:a16="http://schemas.microsoft.com/office/drawing/2014/main" val="20003"/>
                    </a:ext>
                  </a:extLst>
                </a:gridCol>
                <a:gridCol w="1443764">
                  <a:extLst>
                    <a:ext uri="{9D8B030D-6E8A-4147-A177-3AD203B41FA5}">
                      <a16:colId xmlns:a16="http://schemas.microsoft.com/office/drawing/2014/main" val="20004"/>
                    </a:ext>
                  </a:extLst>
                </a:gridCol>
              </a:tblGrid>
              <a:tr h="370840">
                <a:tc>
                  <a:txBody>
                    <a:bodyPr/>
                    <a:lstStyle/>
                    <a:p>
                      <a:pPr algn="ctr"/>
                      <a:r>
                        <a:rPr lang="en-US" sz="1200" b="1" dirty="0"/>
                        <a:t>Event</a:t>
                      </a:r>
                    </a:p>
                  </a:txBody>
                  <a:tcPr/>
                </a:tc>
                <a:tc>
                  <a:txBody>
                    <a:bodyPr/>
                    <a:lstStyle/>
                    <a:p>
                      <a:pPr algn="ctr"/>
                      <a:r>
                        <a:rPr lang="en-US" sz="1200" b="1" dirty="0"/>
                        <a:t>Matthew</a:t>
                      </a:r>
                    </a:p>
                  </a:txBody>
                  <a:tcPr/>
                </a:tc>
                <a:tc>
                  <a:txBody>
                    <a:bodyPr/>
                    <a:lstStyle/>
                    <a:p>
                      <a:pPr algn="ctr"/>
                      <a:r>
                        <a:rPr lang="en-US" sz="1200" b="1" dirty="0"/>
                        <a:t>Mark</a:t>
                      </a:r>
                    </a:p>
                  </a:txBody>
                  <a:tcPr/>
                </a:tc>
                <a:tc>
                  <a:txBody>
                    <a:bodyPr/>
                    <a:lstStyle/>
                    <a:p>
                      <a:pPr algn="ctr"/>
                      <a:r>
                        <a:rPr lang="en-US" sz="1200" b="1" dirty="0"/>
                        <a:t>Luke </a:t>
                      </a:r>
                    </a:p>
                  </a:txBody>
                  <a:tcPr/>
                </a:tc>
                <a:tc>
                  <a:txBody>
                    <a:bodyPr/>
                    <a:lstStyle/>
                    <a:p>
                      <a:pPr algn="ctr"/>
                      <a:r>
                        <a:rPr lang="en-US" sz="1200" b="1" dirty="0"/>
                        <a:t>John</a:t>
                      </a:r>
                    </a:p>
                  </a:txBody>
                  <a:tcPr/>
                </a:tc>
                <a:extLst>
                  <a:ext uri="{0D108BD9-81ED-4DB2-BD59-A6C34878D82A}">
                    <a16:rowId xmlns:a16="http://schemas.microsoft.com/office/drawing/2014/main" val="10000"/>
                  </a:ext>
                </a:extLst>
              </a:tr>
              <a:tr h="370840">
                <a:tc>
                  <a:txBody>
                    <a:bodyPr/>
                    <a:lstStyle/>
                    <a:p>
                      <a:r>
                        <a:rPr lang="en-US" sz="1200" dirty="0"/>
                        <a:t>Signs of the Destruction of the Temple and of Jesus’ Second Coming</a:t>
                      </a:r>
                    </a:p>
                  </a:txBody>
                  <a:tcPr/>
                </a:tc>
                <a:tc>
                  <a:txBody>
                    <a:bodyPr/>
                    <a:lstStyle/>
                    <a:p>
                      <a:r>
                        <a:rPr lang="en-US" sz="1200" dirty="0"/>
                        <a:t>24:1-31</a:t>
                      </a:r>
                    </a:p>
                  </a:txBody>
                  <a:tcPr/>
                </a:tc>
                <a:tc>
                  <a:txBody>
                    <a:bodyPr/>
                    <a:lstStyle/>
                    <a:p>
                      <a:r>
                        <a:rPr lang="en-US" sz="1200" dirty="0"/>
                        <a:t>13:1-27</a:t>
                      </a:r>
                    </a:p>
                  </a:txBody>
                  <a:tcPr/>
                </a:tc>
                <a:tc>
                  <a:txBody>
                    <a:bodyPr/>
                    <a:lstStyle/>
                    <a:p>
                      <a:r>
                        <a:rPr lang="en-US" sz="1200" dirty="0"/>
                        <a:t>21:5-28</a:t>
                      </a:r>
                    </a:p>
                  </a:txBody>
                  <a:tcPr/>
                </a:tc>
                <a:tc>
                  <a:txBody>
                    <a:bodyPr/>
                    <a:lstStyle/>
                    <a:p>
                      <a:r>
                        <a:rPr lang="en-US" sz="1200" dirty="0"/>
                        <a:t> </a:t>
                      </a:r>
                    </a:p>
                  </a:txBody>
                  <a:tcPr/>
                </a:tc>
                <a:extLst>
                  <a:ext uri="{0D108BD9-81ED-4DB2-BD59-A6C34878D82A}">
                    <a16:rowId xmlns:a16="http://schemas.microsoft.com/office/drawing/2014/main" val="10001"/>
                  </a:ext>
                </a:extLst>
              </a:tr>
              <a:tr h="370840">
                <a:tc>
                  <a:txBody>
                    <a:bodyPr/>
                    <a:lstStyle/>
                    <a:p>
                      <a:r>
                        <a:rPr lang="en-US" sz="1200" dirty="0"/>
                        <a:t>Parable of the Fig Tree</a:t>
                      </a:r>
                    </a:p>
                  </a:txBody>
                  <a:tcPr/>
                </a:tc>
                <a:tc>
                  <a:txBody>
                    <a:bodyPr/>
                    <a:lstStyle/>
                    <a:p>
                      <a:r>
                        <a:rPr lang="en-US" sz="1200" dirty="0"/>
                        <a:t>24:32-36</a:t>
                      </a:r>
                    </a:p>
                  </a:txBody>
                  <a:tcPr/>
                </a:tc>
                <a:tc>
                  <a:txBody>
                    <a:bodyPr/>
                    <a:lstStyle/>
                    <a:p>
                      <a:r>
                        <a:rPr lang="en-US" sz="1200" dirty="0"/>
                        <a:t>13:28-32</a:t>
                      </a:r>
                    </a:p>
                  </a:txBody>
                  <a:tcPr/>
                </a:tc>
                <a:tc>
                  <a:txBody>
                    <a:bodyPr/>
                    <a:lstStyle/>
                    <a:p>
                      <a:r>
                        <a:rPr lang="en-US" sz="1200" dirty="0"/>
                        <a:t>21:29-33</a:t>
                      </a:r>
                    </a:p>
                  </a:txBody>
                  <a:tcPr/>
                </a:tc>
                <a:tc>
                  <a:txBody>
                    <a:bodyPr/>
                    <a:lstStyle/>
                    <a:p>
                      <a:r>
                        <a:rPr lang="en-US" sz="1200" dirty="0"/>
                        <a:t> </a:t>
                      </a:r>
                    </a:p>
                  </a:txBody>
                  <a:tcPr/>
                </a:tc>
                <a:extLst>
                  <a:ext uri="{0D108BD9-81ED-4DB2-BD59-A6C34878D82A}">
                    <a16:rowId xmlns:a16="http://schemas.microsoft.com/office/drawing/2014/main" val="10002"/>
                  </a:ext>
                </a:extLst>
              </a:tr>
              <a:tr h="370840">
                <a:tc>
                  <a:txBody>
                    <a:bodyPr/>
                    <a:lstStyle/>
                    <a:p>
                      <a:r>
                        <a:rPr lang="en-US" sz="1200" dirty="0"/>
                        <a:t>Second Coming Likened to the Days of Noah</a:t>
                      </a:r>
                    </a:p>
                  </a:txBody>
                  <a:tcPr/>
                </a:tc>
                <a:tc>
                  <a:txBody>
                    <a:bodyPr/>
                    <a:lstStyle/>
                    <a:p>
                      <a:r>
                        <a:rPr lang="en-US" sz="1200" dirty="0"/>
                        <a:t>24:37-42</a:t>
                      </a:r>
                    </a:p>
                  </a:txBody>
                  <a:tcPr/>
                </a:tc>
                <a:tc>
                  <a:txBody>
                    <a:bodyPr/>
                    <a:lstStyle/>
                    <a:p>
                      <a:r>
                        <a:rPr lang="en-US" sz="1200" dirty="0"/>
                        <a:t>13:33</a:t>
                      </a:r>
                    </a:p>
                  </a:txBody>
                  <a:tcPr/>
                </a:tc>
                <a:tc>
                  <a:txBody>
                    <a:bodyPr/>
                    <a:lstStyle/>
                    <a:p>
                      <a:r>
                        <a:rPr lang="en-US" sz="1200" dirty="0"/>
                        <a:t>21:34-36</a:t>
                      </a:r>
                    </a:p>
                  </a:txBody>
                  <a:tcPr/>
                </a:tc>
                <a:tc>
                  <a:txBody>
                    <a:bodyPr/>
                    <a:lstStyle/>
                    <a:p>
                      <a:r>
                        <a:rPr lang="en-US" sz="1200" dirty="0"/>
                        <a:t> </a:t>
                      </a:r>
                    </a:p>
                  </a:txBody>
                  <a:tcPr/>
                </a:tc>
                <a:extLst>
                  <a:ext uri="{0D108BD9-81ED-4DB2-BD59-A6C34878D82A}">
                    <a16:rowId xmlns:a16="http://schemas.microsoft.com/office/drawing/2014/main" val="10003"/>
                  </a:ext>
                </a:extLst>
              </a:tr>
              <a:tr h="370840">
                <a:tc>
                  <a:txBody>
                    <a:bodyPr/>
                    <a:lstStyle/>
                    <a:p>
                      <a:r>
                        <a:rPr lang="en-US" sz="1200" dirty="0"/>
                        <a:t>Parable of a man Taking a Far Journey</a:t>
                      </a:r>
                    </a:p>
                  </a:txBody>
                  <a:tcPr/>
                </a:tc>
                <a:tc>
                  <a:txBody>
                    <a:bodyPr/>
                    <a:lstStyle/>
                    <a:p>
                      <a:r>
                        <a:rPr lang="en-US" sz="1200" dirty="0"/>
                        <a:t> </a:t>
                      </a:r>
                    </a:p>
                  </a:txBody>
                  <a:tcPr/>
                </a:tc>
                <a:tc>
                  <a:txBody>
                    <a:bodyPr/>
                    <a:lstStyle/>
                    <a:p>
                      <a:r>
                        <a:rPr lang="en-US" sz="1200" dirty="0"/>
                        <a:t>13:34-37</a:t>
                      </a:r>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4"/>
                  </a:ext>
                </a:extLst>
              </a:tr>
              <a:tr h="370840">
                <a:tc>
                  <a:txBody>
                    <a:bodyPr/>
                    <a:lstStyle/>
                    <a:p>
                      <a:r>
                        <a:rPr lang="en-US" sz="1200" dirty="0"/>
                        <a:t>Son of Man</a:t>
                      </a:r>
                      <a:r>
                        <a:rPr lang="en-US" sz="1200" baseline="0" dirty="0"/>
                        <a:t> to Come as a Thief in the Night</a:t>
                      </a:r>
                      <a:endParaRPr lang="en-US" sz="1200" dirty="0"/>
                    </a:p>
                  </a:txBody>
                  <a:tcPr/>
                </a:tc>
                <a:tc>
                  <a:txBody>
                    <a:bodyPr/>
                    <a:lstStyle/>
                    <a:p>
                      <a:r>
                        <a:rPr lang="en-US" sz="1200" dirty="0"/>
                        <a:t>24:43, 44</a:t>
                      </a:r>
                    </a:p>
                  </a:txBody>
                  <a:tcPr/>
                </a:tc>
                <a:tc>
                  <a:txBody>
                    <a:bodyPr/>
                    <a:lstStyle/>
                    <a:p>
                      <a:r>
                        <a:rPr lang="en-US" sz="1200" dirty="0"/>
                        <a:t> </a:t>
                      </a:r>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5"/>
                  </a:ext>
                </a:extLst>
              </a:tr>
              <a:tr h="370840">
                <a:tc>
                  <a:txBody>
                    <a:bodyPr/>
                    <a:lstStyle/>
                    <a:p>
                      <a:r>
                        <a:rPr lang="en-US" sz="1200" dirty="0"/>
                        <a:t>The Faithful and Evil Servants</a:t>
                      </a:r>
                    </a:p>
                  </a:txBody>
                  <a:tcPr/>
                </a:tc>
                <a:tc>
                  <a:txBody>
                    <a:bodyPr/>
                    <a:lstStyle/>
                    <a:p>
                      <a:r>
                        <a:rPr lang="en-US" sz="1200" dirty="0"/>
                        <a:t>24:45-51</a:t>
                      </a:r>
                    </a:p>
                  </a:txBody>
                  <a:tcPr/>
                </a:tc>
                <a:tc>
                  <a:txBody>
                    <a:bodyPr/>
                    <a:lstStyle/>
                    <a:p>
                      <a:r>
                        <a:rPr lang="en-US" sz="1200" dirty="0"/>
                        <a:t> </a:t>
                      </a:r>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6"/>
                  </a:ext>
                </a:extLst>
              </a:tr>
            </a:tbl>
          </a:graphicData>
        </a:graphic>
      </p:graphicFrame>
      <p:sp>
        <p:nvSpPr>
          <p:cNvPr id="3" name="Rectangle 2"/>
          <p:cNvSpPr/>
          <p:nvPr/>
        </p:nvSpPr>
        <p:spPr>
          <a:xfrm>
            <a:off x="175490" y="2742249"/>
            <a:ext cx="8164945" cy="3908762"/>
          </a:xfrm>
          <a:prstGeom prst="rect">
            <a:avLst/>
          </a:prstGeom>
          <a:ln>
            <a:solidFill>
              <a:schemeClr val="tx1"/>
            </a:solidFill>
          </a:ln>
        </p:spPr>
        <p:txBody>
          <a:bodyPr wrap="square">
            <a:spAutoFit/>
          </a:bodyPr>
          <a:lstStyle/>
          <a:p>
            <a:pPr fontAlgn="base"/>
            <a:r>
              <a:rPr lang="en-US" sz="1200" b="1" dirty="0"/>
              <a:t>What Each Jewish Boy was expected to know: </a:t>
            </a:r>
          </a:p>
          <a:p>
            <a:pPr fontAlgn="base"/>
            <a:endParaRPr lang="en-US" sz="1200" b="1" dirty="0"/>
          </a:p>
          <a:p>
            <a:pPr fontAlgn="base"/>
            <a:r>
              <a:rPr lang="en-US" sz="1200" dirty="0"/>
              <a:t>1. The </a:t>
            </a:r>
            <a:r>
              <a:rPr lang="en-US" sz="1200" i="1" dirty="0" err="1"/>
              <a:t>Shema</a:t>
            </a:r>
            <a:r>
              <a:rPr lang="en-US" sz="1200" i="1" dirty="0"/>
              <a:t>.</a:t>
            </a:r>
            <a:r>
              <a:rPr lang="en-US" sz="1200" dirty="0"/>
              <a:t> (Deut. 6:4–9; Deut. 11:13–21; Num. 15:37–41.) </a:t>
            </a:r>
            <a:r>
              <a:rPr lang="en-US" sz="1200" i="1" dirty="0" err="1"/>
              <a:t>Shema,</a:t>
            </a:r>
            <a:r>
              <a:rPr lang="en-US" sz="1200" dirty="0" err="1"/>
              <a:t>which</a:t>
            </a:r>
            <a:r>
              <a:rPr lang="en-US" sz="1200" dirty="0"/>
              <a:t> means </a:t>
            </a:r>
            <a:r>
              <a:rPr lang="en-US" sz="1200" i="1" dirty="0"/>
              <a:t>hear,</a:t>
            </a:r>
            <a:r>
              <a:rPr lang="en-US" sz="1200" dirty="0"/>
              <a:t> is the name for the three passages of scripture. It derived from the first word of Deuteronomy 6:4 [Deut. 6:4]: “Hear, O Israel: The Lord our God is one Lord.” This verse is the foundation of the Jewish creed and the sentence with which every morning service in the synagogue still begins. In addition, every devout Jew must recite it every morning and evening. Jesus himself named verses 4 and 5 as the foremost of all the commandments. (See Mark 12:29)</a:t>
            </a:r>
          </a:p>
          <a:p>
            <a:pPr fontAlgn="base"/>
            <a:endParaRPr lang="en-US" sz="1200" dirty="0"/>
          </a:p>
          <a:p>
            <a:pPr fontAlgn="base"/>
            <a:r>
              <a:rPr lang="en-US" sz="1200" dirty="0"/>
              <a:t>2. The </a:t>
            </a:r>
            <a:r>
              <a:rPr lang="en-US" sz="1200" i="1" dirty="0" err="1"/>
              <a:t>Hallel</a:t>
            </a:r>
            <a:r>
              <a:rPr lang="en-US" sz="1200" i="1" dirty="0"/>
              <a:t>.</a:t>
            </a:r>
            <a:r>
              <a:rPr lang="en-US" sz="1200" dirty="0"/>
              <a:t> (Ps. 113–18.) </a:t>
            </a:r>
            <a:r>
              <a:rPr lang="en-US" sz="1200" i="1" dirty="0" err="1"/>
              <a:t>Hallel</a:t>
            </a:r>
            <a:r>
              <a:rPr lang="en-US" sz="1200" i="1" dirty="0"/>
              <a:t>,</a:t>
            </a:r>
            <a:r>
              <a:rPr lang="en-US" sz="1200" dirty="0"/>
              <a:t> which means “Praise [God]!” is the series of psalms of praise that were recited at all new moons and festivals and that also had an important place in the Passover ritual. The hymn that Jesus and the Apostles sang at the Last Supper may have been one or more of these psalms. (See Matt. 26:30.)</a:t>
            </a:r>
            <a:r>
              <a:rPr lang="en-US" sz="1200" baseline="30000" dirty="0"/>
              <a:t> </a:t>
            </a:r>
          </a:p>
          <a:p>
            <a:pPr fontAlgn="base"/>
            <a:endParaRPr lang="en-US" sz="1200" baseline="30000" dirty="0"/>
          </a:p>
          <a:p>
            <a:pPr fontAlgn="base"/>
            <a:r>
              <a:rPr lang="en-US" sz="1200" dirty="0"/>
              <a:t>Many concepts and phrases from Psalm 118 are woven throughout the Lord’s teachings. (See, for example, Ps. 118:17 and John 11:26; Ps. 118:22–23and Mark 12:10–11; Ps. 118:26 and Matt. 23:39.)</a:t>
            </a:r>
          </a:p>
          <a:p>
            <a:pPr fontAlgn="base"/>
            <a:endParaRPr lang="en-US" sz="1200" dirty="0"/>
          </a:p>
          <a:p>
            <a:pPr fontAlgn="base"/>
            <a:r>
              <a:rPr lang="en-US" sz="1200" dirty="0"/>
              <a:t>3. The story of the Creation and the Fall. (Gen. 1–5.)</a:t>
            </a:r>
          </a:p>
          <a:p>
            <a:pPr fontAlgn="base"/>
            <a:endParaRPr lang="en-US" sz="1200" dirty="0"/>
          </a:p>
          <a:p>
            <a:pPr fontAlgn="base"/>
            <a:r>
              <a:rPr lang="en-US" sz="1200" dirty="0"/>
              <a:t>4. The basic elements of the </a:t>
            </a:r>
            <a:r>
              <a:rPr lang="en-US" sz="1200" dirty="0" err="1"/>
              <a:t>Levitical</a:t>
            </a:r>
            <a:r>
              <a:rPr lang="en-US" sz="1200" dirty="0"/>
              <a:t> Law. (Lev. 1–8.) These chapters concentrate on the purpose, performance, and types of offerings and sacrifice. As the foundation of the law, they are part of what the Lord referred to when he declared: “Think not that I am come to destroy the law, or the prophets: I am not come to destroy, but to fulfill.” (Matt. 5:17.)</a:t>
            </a:r>
          </a:p>
          <a:p>
            <a:pPr fontAlgn="base"/>
            <a:r>
              <a:rPr lang="en-US" sz="1200" dirty="0"/>
              <a:t>(1)</a:t>
            </a:r>
          </a:p>
        </p:txBody>
      </p:sp>
      <p:sp>
        <p:nvSpPr>
          <p:cNvPr id="4" name="Rectangle 3"/>
          <p:cNvSpPr/>
          <p:nvPr/>
        </p:nvSpPr>
        <p:spPr>
          <a:xfrm>
            <a:off x="8358908" y="2751486"/>
            <a:ext cx="3703783" cy="1938992"/>
          </a:xfrm>
          <a:prstGeom prst="rect">
            <a:avLst/>
          </a:prstGeom>
          <a:ln>
            <a:solidFill>
              <a:schemeClr val="tx1"/>
            </a:solidFill>
          </a:ln>
        </p:spPr>
        <p:txBody>
          <a:bodyPr wrap="square">
            <a:spAutoFit/>
          </a:bodyPr>
          <a:lstStyle/>
          <a:p>
            <a:pPr fontAlgn="base"/>
            <a:r>
              <a:rPr lang="en-US" sz="1200" b="1" dirty="0"/>
              <a:t>Other Instructional Subjects:</a:t>
            </a:r>
          </a:p>
          <a:p>
            <a:pPr fontAlgn="base"/>
            <a:r>
              <a:rPr lang="en-US" sz="1200" dirty="0"/>
              <a:t>Besides teaching young boys the four basic passages of scripture, teachers would have included some instruction in reading the Hebrew of the Old Testament, since the men of the congregation were expected to read sections of the Hebrew scriptures in the course of synagogue service. In accordance with this custom, Jesus read several verses of scripture to the congregation, after which he commented on them. (See Luke 4:16–29.) (1)</a:t>
            </a:r>
          </a:p>
        </p:txBody>
      </p:sp>
      <p:sp>
        <p:nvSpPr>
          <p:cNvPr id="5" name="Rectangle 4"/>
          <p:cNvSpPr/>
          <p:nvPr/>
        </p:nvSpPr>
        <p:spPr>
          <a:xfrm>
            <a:off x="8377381" y="4700358"/>
            <a:ext cx="3685309" cy="1938992"/>
          </a:xfrm>
          <a:prstGeom prst="rect">
            <a:avLst/>
          </a:prstGeom>
          <a:ln>
            <a:solidFill>
              <a:schemeClr val="tx1"/>
            </a:solidFill>
          </a:ln>
        </p:spPr>
        <p:txBody>
          <a:bodyPr wrap="square">
            <a:spAutoFit/>
          </a:bodyPr>
          <a:lstStyle/>
          <a:p>
            <a:pPr fontAlgn="base"/>
            <a:r>
              <a:rPr lang="en-US" sz="1200" b="1" dirty="0"/>
              <a:t>The language:</a:t>
            </a:r>
          </a:p>
          <a:p>
            <a:pPr fontAlgn="base"/>
            <a:r>
              <a:rPr lang="en-US" sz="1200" dirty="0"/>
              <a:t>Throughout the Gospels, Jesus demonstrates a mastery of Hebrew and Aramaic. He may also have known Greek, though the scriptures are unclear on this point. (See John 12:20–23.) The study of Greek was not an important component in the education of Jewish boys, but since so many of the sizable non-Jewish minority in Palestine spoke only Greek, many Jews, for business or communication, learned at least some Greek on their own.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Jewish Customs</a:t>
            </a:r>
          </a:p>
        </p:txBody>
      </p:sp>
      <p:sp>
        <p:nvSpPr>
          <p:cNvPr id="7" name="Rectangle 6"/>
          <p:cNvSpPr/>
          <p:nvPr/>
        </p:nvSpPr>
        <p:spPr>
          <a:xfrm>
            <a:off x="498764" y="1461854"/>
            <a:ext cx="4100945" cy="2031325"/>
          </a:xfrm>
          <a:prstGeom prst="rect">
            <a:avLst/>
          </a:prstGeom>
        </p:spPr>
        <p:txBody>
          <a:bodyPr wrap="square">
            <a:spAutoFit/>
          </a:bodyPr>
          <a:lstStyle/>
          <a:p>
            <a:r>
              <a:rPr lang="en-US" dirty="0">
                <a:solidFill>
                  <a:schemeClr val="bg1"/>
                </a:solidFill>
              </a:rPr>
              <a:t>A father was clearly responsible for his children’s education. In addition to teaching his trade to his sons, a father would be highly concerned with their moral and religious education, since a father’s duty was to teach his children the commandments.</a:t>
            </a:r>
          </a:p>
        </p:txBody>
      </p:sp>
      <p:sp>
        <p:nvSpPr>
          <p:cNvPr id="9" name="Rectangle 8"/>
          <p:cNvSpPr/>
          <p:nvPr/>
        </p:nvSpPr>
        <p:spPr>
          <a:xfrm>
            <a:off x="5043054" y="1748135"/>
            <a:ext cx="6096000" cy="923330"/>
          </a:xfrm>
          <a:prstGeom prst="rect">
            <a:avLst/>
          </a:prstGeom>
        </p:spPr>
        <p:txBody>
          <a:bodyPr>
            <a:spAutoFit/>
          </a:bodyPr>
          <a:lstStyle/>
          <a:p>
            <a:r>
              <a:rPr lang="en-US" i="1" dirty="0">
                <a:solidFill>
                  <a:srgbClr val="FFFF00"/>
                </a:solidFill>
              </a:rPr>
              <a:t>For he established a testimony in Jacob, and appointed a law in Israel, which he commanded our fathers, that they should make them known to their children: Psalms 78:5</a:t>
            </a:r>
          </a:p>
        </p:txBody>
      </p:sp>
      <p:sp>
        <p:nvSpPr>
          <p:cNvPr id="10" name="Rectangle 9"/>
          <p:cNvSpPr/>
          <p:nvPr/>
        </p:nvSpPr>
        <p:spPr>
          <a:xfrm>
            <a:off x="7546109" y="3632354"/>
            <a:ext cx="3962400" cy="1200329"/>
          </a:xfrm>
          <a:prstGeom prst="rect">
            <a:avLst/>
          </a:prstGeom>
        </p:spPr>
        <p:txBody>
          <a:bodyPr wrap="square">
            <a:spAutoFit/>
          </a:bodyPr>
          <a:lstStyle/>
          <a:p>
            <a:r>
              <a:rPr lang="en-US" dirty="0">
                <a:solidFill>
                  <a:schemeClr val="bg1"/>
                </a:solidFill>
              </a:rPr>
              <a:t>A father was also required by law to teach his children the meaning and purpose behind the great feasts and the customs associated with them. </a:t>
            </a:r>
          </a:p>
        </p:txBody>
      </p:sp>
      <p:sp>
        <p:nvSpPr>
          <p:cNvPr id="11" name="Rectangle 10"/>
          <p:cNvSpPr/>
          <p:nvPr/>
        </p:nvSpPr>
        <p:spPr>
          <a:xfrm>
            <a:off x="775854" y="4066462"/>
            <a:ext cx="3860801" cy="1200329"/>
          </a:xfrm>
          <a:prstGeom prst="rect">
            <a:avLst/>
          </a:prstGeom>
        </p:spPr>
        <p:txBody>
          <a:bodyPr wrap="square">
            <a:spAutoFit/>
          </a:bodyPr>
          <a:lstStyle/>
          <a:p>
            <a:r>
              <a:rPr lang="en-US" i="1" dirty="0">
                <a:solidFill>
                  <a:srgbClr val="FFFF00"/>
                </a:solidFill>
              </a:rPr>
              <a:t>And thou </a:t>
            </a:r>
            <a:r>
              <a:rPr lang="en-US" i="1" dirty="0" err="1">
                <a:solidFill>
                  <a:srgbClr val="FFFF00"/>
                </a:solidFill>
              </a:rPr>
              <a:t>shalt</a:t>
            </a:r>
            <a:r>
              <a:rPr lang="en-US" i="1" dirty="0">
                <a:solidFill>
                  <a:srgbClr val="FFFF00"/>
                </a:solidFill>
              </a:rPr>
              <a:t> </a:t>
            </a:r>
            <a:r>
              <a:rPr lang="en-US" i="1" dirty="0" err="1">
                <a:solidFill>
                  <a:srgbClr val="FFFF00"/>
                </a:solidFill>
              </a:rPr>
              <a:t>shew</a:t>
            </a:r>
            <a:r>
              <a:rPr lang="en-US" i="1" dirty="0">
                <a:solidFill>
                  <a:srgbClr val="FFFF00"/>
                </a:solidFill>
              </a:rPr>
              <a:t> thy son in that day, saying, This is done because of that which the </a:t>
            </a:r>
            <a:r>
              <a:rPr lang="en-US" i="1" cap="small" dirty="0">
                <a:solidFill>
                  <a:srgbClr val="FFFF00"/>
                </a:solidFill>
              </a:rPr>
              <a:t>Lord</a:t>
            </a:r>
            <a:r>
              <a:rPr lang="en-US" i="1" dirty="0">
                <a:solidFill>
                  <a:srgbClr val="FFFF00"/>
                </a:solidFill>
              </a:rPr>
              <a:t> did unto me when I came forth out of Egypt. Exodus 13:8</a:t>
            </a:r>
          </a:p>
        </p:txBody>
      </p:sp>
      <p:pic>
        <p:nvPicPr>
          <p:cNvPr id="12" name="Picture 11" descr="7383559_f260.jpg"/>
          <p:cNvPicPr>
            <a:picLocks noChangeAspect="1"/>
          </p:cNvPicPr>
          <p:nvPr/>
        </p:nvPicPr>
        <p:blipFill>
          <a:blip r:embed="rId3" cstate="print"/>
          <a:stretch>
            <a:fillRect/>
          </a:stretch>
        </p:blipFill>
        <p:spPr>
          <a:xfrm>
            <a:off x="4756150" y="3004271"/>
            <a:ext cx="2476500" cy="2733675"/>
          </a:xfrm>
          <a:prstGeom prst="rect">
            <a:avLst/>
          </a:prstGeom>
        </p:spPr>
      </p:pic>
      <p:sp>
        <p:nvSpPr>
          <p:cNvPr id="15" name="TextBox 14"/>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407256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28656" cy="3231654"/>
          </a:xfrm>
          <a:prstGeom prst="rect">
            <a:avLst/>
          </a:prstGeom>
          <a:ln>
            <a:solidFill>
              <a:schemeClr val="tx1"/>
            </a:solidFill>
          </a:ln>
        </p:spPr>
        <p:txBody>
          <a:bodyPr wrap="square">
            <a:spAutoFit/>
          </a:bodyPr>
          <a:lstStyle/>
          <a:p>
            <a:pPr fontAlgn="base"/>
            <a:r>
              <a:rPr lang="en-US" sz="1200" b="1" dirty="0"/>
              <a:t>Simeon </a:t>
            </a:r>
            <a:r>
              <a:rPr lang="en-US" sz="1200" b="1" dirty="0" err="1"/>
              <a:t>ben</a:t>
            </a:r>
            <a:r>
              <a:rPr lang="en-US" sz="1200" b="1" dirty="0"/>
              <a:t> </a:t>
            </a:r>
            <a:r>
              <a:rPr lang="en-US" sz="1200" b="1" dirty="0" err="1"/>
              <a:t>Shetach</a:t>
            </a:r>
            <a:r>
              <a:rPr lang="en-US" sz="1200" dirty="0"/>
              <a:t>, or </a:t>
            </a:r>
            <a:r>
              <a:rPr lang="en-US" sz="1200" b="1" dirty="0"/>
              <a:t>Shimon </a:t>
            </a:r>
            <a:r>
              <a:rPr lang="en-US" sz="1200" b="1" dirty="0" err="1"/>
              <a:t>ben</a:t>
            </a:r>
            <a:r>
              <a:rPr lang="en-US" sz="1200" dirty="0"/>
              <a:t>, was a Pharisee scholar and </a:t>
            </a:r>
            <a:r>
              <a:rPr lang="en-US" sz="1200" dirty="0" err="1"/>
              <a:t>Nasi</a:t>
            </a:r>
            <a:r>
              <a:rPr lang="en-US" sz="1200" dirty="0"/>
              <a:t> of the Sanhedrin during the reigns of Alexander </a:t>
            </a:r>
            <a:r>
              <a:rPr lang="en-US" sz="1200" dirty="0" err="1"/>
              <a:t>Jannæus</a:t>
            </a:r>
            <a:r>
              <a:rPr lang="en-US" sz="1200" dirty="0"/>
              <a:t> (c. 103-76 BCE) </a:t>
            </a:r>
          </a:p>
          <a:p>
            <a:pPr fontAlgn="base"/>
            <a:r>
              <a:rPr lang="en-US" sz="1200" dirty="0"/>
              <a:t>During the reign of Alexander the Sanhedrin consisted almost entirely of Sadducees; nevertheless he succeeded in ousting the </a:t>
            </a:r>
            <a:r>
              <a:rPr lang="en-US" sz="1200" dirty="0" err="1"/>
              <a:t>Sadducean</a:t>
            </a:r>
            <a:r>
              <a:rPr lang="en-US" sz="1200" dirty="0"/>
              <a:t> members and in replacing them with Pharisees.</a:t>
            </a:r>
            <a:r>
              <a:rPr lang="en-US" sz="1200" baseline="30000" dirty="0"/>
              <a:t>[</a:t>
            </a:r>
          </a:p>
          <a:p>
            <a:pPr fontAlgn="base"/>
            <a:r>
              <a:rPr lang="en-US" sz="1200" dirty="0"/>
              <a:t>Together with his colleague, Judah </a:t>
            </a:r>
            <a:r>
              <a:rPr lang="en-US" sz="1200" dirty="0" err="1"/>
              <a:t>ben</a:t>
            </a:r>
            <a:r>
              <a:rPr lang="en-US" sz="1200" dirty="0"/>
              <a:t> </a:t>
            </a:r>
            <a:r>
              <a:rPr lang="en-US" sz="1200" dirty="0" err="1"/>
              <a:t>Tabbai</a:t>
            </a:r>
            <a:r>
              <a:rPr lang="en-US" sz="1200" dirty="0"/>
              <a:t>, Simeon began to supersede the </a:t>
            </a:r>
            <a:r>
              <a:rPr lang="en-US" sz="1200" dirty="0" err="1"/>
              <a:t>Sadducean</a:t>
            </a:r>
            <a:r>
              <a:rPr lang="en-US" sz="1200" dirty="0"/>
              <a:t> teachings and to re-establish the authority of the Pharisaic interpretation of the Torah. He is therefore called "the restorer of the Law," who "has given back to the crown of learning its former brightness".</a:t>
            </a:r>
          </a:p>
          <a:p>
            <a:pPr fontAlgn="base"/>
            <a:r>
              <a:rPr lang="en-US" sz="1200" dirty="0"/>
              <a:t>Up to Simeon's time there were no schools in Judea, and the instruction of children was, according to Biblical precepts, left to their fathers. Simeon ordered that </a:t>
            </a:r>
            <a:r>
              <a:rPr lang="en-US" sz="1200" dirty="0" err="1"/>
              <a:t>yeshivot</a:t>
            </a:r>
            <a:r>
              <a:rPr lang="en-US" sz="1200" dirty="0"/>
              <a:t> be established in the larger cities in which the young might receive instruction in the Holy Scriptures as well as in the traditional knowledge of the Law. Wikipedia</a:t>
            </a:r>
          </a:p>
        </p:txBody>
      </p:sp>
      <p:sp>
        <p:nvSpPr>
          <p:cNvPr id="5" name="Rectangle 4"/>
          <p:cNvSpPr/>
          <p:nvPr/>
        </p:nvSpPr>
        <p:spPr>
          <a:xfrm>
            <a:off x="4137891" y="0"/>
            <a:ext cx="8054109" cy="4524315"/>
          </a:xfrm>
          <a:prstGeom prst="rect">
            <a:avLst/>
          </a:prstGeom>
          <a:ln>
            <a:solidFill>
              <a:schemeClr val="tx1"/>
            </a:solidFill>
          </a:ln>
        </p:spPr>
        <p:txBody>
          <a:bodyPr wrap="square">
            <a:spAutoFit/>
          </a:bodyPr>
          <a:lstStyle/>
          <a:p>
            <a:r>
              <a:rPr lang="en-US" sz="1200" b="1" dirty="0"/>
              <a:t>Pella:</a:t>
            </a:r>
          </a:p>
          <a:p>
            <a:r>
              <a:rPr lang="en-US" sz="1200" dirty="0"/>
              <a:t>The people of the Church in Jerusalem were commanded by an oracle given by revelation before the war to those in the city who were worthy of it to depart and dwell in one of the cities of </a:t>
            </a:r>
            <a:r>
              <a:rPr lang="en-US" sz="1200" dirty="0" err="1"/>
              <a:t>Perea</a:t>
            </a:r>
            <a:r>
              <a:rPr lang="en-US" sz="1200" dirty="0"/>
              <a:t> which they called Pella. To it those who believed on Christ traveled from Jerusalem, so that when holy men had altogether deserted the royal capital of the Jews and the whole land of Judaea…"</a:t>
            </a:r>
          </a:p>
          <a:p>
            <a:r>
              <a:rPr lang="en-US" sz="1200" i="1" dirty="0"/>
              <a:t>— Eusebius, Church History 3, 5, 3</a:t>
            </a:r>
          </a:p>
          <a:p>
            <a:endParaRPr lang="en-US" sz="1200" i="1" dirty="0"/>
          </a:p>
          <a:p>
            <a:r>
              <a:rPr lang="en-US" sz="1200" dirty="0"/>
              <a:t>This heresy of the </a:t>
            </a:r>
            <a:r>
              <a:rPr lang="en-US" sz="1200" dirty="0" err="1"/>
              <a:t>Nazoraeans</a:t>
            </a:r>
            <a:r>
              <a:rPr lang="en-US" sz="1200" dirty="0"/>
              <a:t> exists in </a:t>
            </a:r>
            <a:r>
              <a:rPr lang="en-US" sz="1200" dirty="0" err="1"/>
              <a:t>Beroea</a:t>
            </a:r>
            <a:r>
              <a:rPr lang="en-US" sz="1200" dirty="0"/>
              <a:t> in the </a:t>
            </a:r>
            <a:r>
              <a:rPr lang="en-US" sz="1200" dirty="0" err="1"/>
              <a:t>neighbourhood</a:t>
            </a:r>
            <a:r>
              <a:rPr lang="en-US" sz="1200" dirty="0"/>
              <a:t> of </a:t>
            </a:r>
            <a:r>
              <a:rPr lang="en-US" sz="1200" dirty="0" err="1"/>
              <a:t>Coele</a:t>
            </a:r>
            <a:r>
              <a:rPr lang="en-US" sz="1200" dirty="0"/>
              <a:t> Syria and the Decapolis in the region of Pella and in </a:t>
            </a:r>
            <a:r>
              <a:rPr lang="en-US" sz="1200" dirty="0" err="1"/>
              <a:t>Basanitis</a:t>
            </a:r>
            <a:r>
              <a:rPr lang="en-US" sz="1200" dirty="0"/>
              <a:t> in the so-called </a:t>
            </a:r>
            <a:r>
              <a:rPr lang="en-US" sz="1200" dirty="0" err="1"/>
              <a:t>Kokaba</a:t>
            </a:r>
            <a:r>
              <a:rPr lang="en-US" sz="1200" dirty="0"/>
              <a:t> (</a:t>
            </a:r>
            <a:r>
              <a:rPr lang="en-US" sz="1200" dirty="0" err="1"/>
              <a:t>Chochabe</a:t>
            </a:r>
            <a:r>
              <a:rPr lang="en-US" sz="1200" dirty="0"/>
              <a:t> in Hebrew). From there it took its beginning after the exodus from Jerusalem when all the disciples went to live in Pella because Christ had told them to leave Jerusalem and to go away since it would undergo a siege. Because of this advice they lived in </a:t>
            </a:r>
            <a:r>
              <a:rPr lang="en-US" sz="1200" dirty="0" err="1"/>
              <a:t>Perea</a:t>
            </a:r>
            <a:r>
              <a:rPr lang="en-US" sz="1200" dirty="0"/>
              <a:t> after having moved to that place, as I said."</a:t>
            </a:r>
          </a:p>
          <a:p>
            <a:r>
              <a:rPr lang="en-US" sz="1200" i="1" dirty="0"/>
              <a:t>— </a:t>
            </a:r>
            <a:r>
              <a:rPr lang="en-US" sz="1200" i="1" dirty="0" err="1"/>
              <a:t>Epiphanius</a:t>
            </a:r>
            <a:r>
              <a:rPr lang="en-US" sz="1200" i="1" dirty="0"/>
              <a:t>, </a:t>
            </a:r>
            <a:r>
              <a:rPr lang="en-US" sz="1200" i="1" dirty="0" err="1"/>
              <a:t>Panarion</a:t>
            </a:r>
            <a:r>
              <a:rPr lang="en-US" sz="1200" i="1" dirty="0"/>
              <a:t> 29,7,7-8</a:t>
            </a:r>
          </a:p>
          <a:p>
            <a:endParaRPr lang="en-US" sz="1200" i="1" dirty="0"/>
          </a:p>
          <a:p>
            <a:r>
              <a:rPr lang="en-US" sz="1200" dirty="0"/>
              <a:t>For after all those who believed in Christ had generally come to live in </a:t>
            </a:r>
            <a:r>
              <a:rPr lang="en-US" sz="1200" dirty="0" err="1"/>
              <a:t>Perea</a:t>
            </a:r>
            <a:r>
              <a:rPr lang="en-US" sz="1200" dirty="0"/>
              <a:t>, in a city called Pella of the Decapolis of which it is written in the Gospel that it is situated in the </a:t>
            </a:r>
            <a:r>
              <a:rPr lang="en-US" sz="1200" dirty="0" err="1"/>
              <a:t>neighbourhood</a:t>
            </a:r>
            <a:r>
              <a:rPr lang="en-US" sz="1200" dirty="0"/>
              <a:t> of the region of </a:t>
            </a:r>
            <a:r>
              <a:rPr lang="en-US" sz="1200" dirty="0" err="1"/>
              <a:t>Batanaea</a:t>
            </a:r>
            <a:r>
              <a:rPr lang="en-US" sz="1200" dirty="0"/>
              <a:t> and </a:t>
            </a:r>
            <a:r>
              <a:rPr lang="en-US" sz="1200" dirty="0" err="1"/>
              <a:t>Basanitis</a:t>
            </a:r>
            <a:r>
              <a:rPr lang="en-US" sz="1200" dirty="0"/>
              <a:t>, </a:t>
            </a:r>
            <a:r>
              <a:rPr lang="en-US" sz="1200" dirty="0" err="1"/>
              <a:t>Ebion's</a:t>
            </a:r>
            <a:r>
              <a:rPr lang="en-US" sz="1200" dirty="0"/>
              <a:t> preaching originated here after they had moved to this place and had lived there."</a:t>
            </a:r>
          </a:p>
          <a:p>
            <a:r>
              <a:rPr lang="en-US" sz="1200" i="1" dirty="0"/>
              <a:t>— </a:t>
            </a:r>
            <a:r>
              <a:rPr lang="en-US" sz="1200" i="1" dirty="0" err="1"/>
              <a:t>Epiphanius</a:t>
            </a:r>
            <a:r>
              <a:rPr lang="en-US" sz="1200" i="1" dirty="0"/>
              <a:t>, </a:t>
            </a:r>
            <a:r>
              <a:rPr lang="en-US" sz="1200" i="1" dirty="0" err="1"/>
              <a:t>Panarion</a:t>
            </a:r>
            <a:r>
              <a:rPr lang="en-US" sz="1200" i="1" dirty="0"/>
              <a:t> 30, 2, 7</a:t>
            </a:r>
          </a:p>
          <a:p>
            <a:endParaRPr lang="en-US" sz="1200" i="1" dirty="0"/>
          </a:p>
          <a:p>
            <a:r>
              <a:rPr lang="en-US" sz="1200" dirty="0"/>
              <a:t>So Aquila, while he was in Jerusalem, also saw the disciples of the disciples of the apostles flourishing in the faith and working great signs, healings, and other miracles. For they were such as had come back from the city of Pella to Jerusalem and were living there and teaching. For when the city was about to be taken and destroyed by the Romans, it was revealed in advance to all the disciples by an angel of God that they should remove from the city, as it was going to be completely destroyed. They sojourned as emigrants in Pella, the city above mentioned in </a:t>
            </a:r>
            <a:r>
              <a:rPr lang="en-US" sz="1200" dirty="0" err="1"/>
              <a:t>Transjordania</a:t>
            </a:r>
            <a:r>
              <a:rPr lang="en-US" sz="1200" dirty="0"/>
              <a:t>. And this city is said to be of the Decapolis."</a:t>
            </a:r>
          </a:p>
          <a:p>
            <a:r>
              <a:rPr lang="en-US" sz="1200" i="1" dirty="0"/>
              <a:t>— </a:t>
            </a:r>
            <a:r>
              <a:rPr lang="en-US" sz="1200" i="1" dirty="0" err="1"/>
              <a:t>Epiphanius</a:t>
            </a:r>
            <a:r>
              <a:rPr lang="en-US" sz="1200" i="1" dirty="0"/>
              <a:t>, On Weights and Measures 15</a:t>
            </a:r>
            <a:endParaRPr lang="en-US" sz="1200" dirty="0"/>
          </a:p>
        </p:txBody>
      </p:sp>
      <p:sp>
        <p:nvSpPr>
          <p:cNvPr id="6" name="Rectangle 5"/>
          <p:cNvSpPr/>
          <p:nvPr/>
        </p:nvSpPr>
        <p:spPr>
          <a:xfrm>
            <a:off x="4137890" y="4512608"/>
            <a:ext cx="8054109" cy="2308324"/>
          </a:xfrm>
          <a:prstGeom prst="rect">
            <a:avLst/>
          </a:prstGeom>
          <a:ln>
            <a:solidFill>
              <a:schemeClr val="tx1"/>
            </a:solidFill>
          </a:ln>
        </p:spPr>
        <p:txBody>
          <a:bodyPr wrap="square">
            <a:spAutoFit/>
          </a:bodyPr>
          <a:lstStyle/>
          <a:p>
            <a:pPr fontAlgn="base"/>
            <a:r>
              <a:rPr lang="en-US" sz="1200" b="1" dirty="0"/>
              <a:t>Abomination of Desolation  Joseph Smith—Matthew 1:12–20, 31–32; Matthew 24:15–22.</a:t>
            </a:r>
          </a:p>
          <a:p>
            <a:pPr fontAlgn="base"/>
            <a:r>
              <a:rPr lang="en-US" sz="1200" dirty="0"/>
              <a:t>“Daniel spoke prophetically of a day when there would be ‘the abomination that </a:t>
            </a:r>
            <a:r>
              <a:rPr lang="en-US" sz="1200" dirty="0" err="1"/>
              <a:t>maketh</a:t>
            </a:r>
            <a:r>
              <a:rPr lang="en-US" sz="1200" dirty="0"/>
              <a:t> desolate’ (Dan. 11:31;12:11), and the phrase was </a:t>
            </a:r>
            <a:r>
              <a:rPr lang="en-US" sz="1200" dirty="0" err="1"/>
              <a:t>recoined</a:t>
            </a:r>
            <a:r>
              <a:rPr lang="en-US" sz="1200" dirty="0"/>
              <a:t> in New Testament times to say ‘the abomination of desolation, spoken of by Daniel the prophet’ (Matt. 24:15).</a:t>
            </a:r>
          </a:p>
          <a:p>
            <a:pPr fontAlgn="base"/>
            <a:r>
              <a:rPr lang="en-US" sz="1200" dirty="0"/>
              <a:t>“Conditions of desolation, born of abomination and wickedness, were to occur </a:t>
            </a:r>
            <a:r>
              <a:rPr lang="en-US" sz="1200" i="1" dirty="0"/>
              <a:t>twice</a:t>
            </a:r>
            <a:r>
              <a:rPr lang="en-US" sz="1200" dirty="0"/>
              <a:t> in fulfillment of Daniel’s words. The first was to be when the Roman legions under Titus, in A.D. 70, laid siege to Jerusalem (Matt. 24:15; JS—M 1:12).</a:t>
            </a:r>
          </a:p>
          <a:p>
            <a:pPr fontAlgn="base"/>
            <a:r>
              <a:rPr lang="en-US" sz="1200" dirty="0"/>
              <a:t>“Speaking of the last days, of the days following the Restoration of the gospel and its declaration ‘for a witness unto all nations,’ our Lord said: ‘And again shall the abomination of desolation, spoken of by Daniel the prophet, be fulfilled’ (JS—M 1:31–32). That is, Jerusalem again will be under siege. “In a general sense, abomination of desolation also describes the latter-day judgments to be poured out upon the wicked wherever they may be. And so that the honest in heart may escape these things, the Lord sends His servants forth to raise the warning voice, to declare the glad tidings of the Restoration, lest ‘desolation and utter abolishment’ come upon them [D&amp;C 84:114]” (Bible Dictionary, “Abomination of desolation”). Bible Dictionary</a:t>
            </a:r>
          </a:p>
        </p:txBody>
      </p:sp>
      <p:sp>
        <p:nvSpPr>
          <p:cNvPr id="7" name="Rectangle 6"/>
          <p:cNvSpPr/>
          <p:nvPr/>
        </p:nvSpPr>
        <p:spPr>
          <a:xfrm>
            <a:off x="0" y="3257014"/>
            <a:ext cx="4119418" cy="3600986"/>
          </a:xfrm>
          <a:prstGeom prst="rect">
            <a:avLst/>
          </a:prstGeom>
          <a:ln>
            <a:solidFill>
              <a:schemeClr val="tx1"/>
            </a:solidFill>
          </a:ln>
        </p:spPr>
        <p:txBody>
          <a:bodyPr wrap="square">
            <a:spAutoFit/>
          </a:bodyPr>
          <a:lstStyle/>
          <a:p>
            <a:pPr fontAlgn="base"/>
            <a:r>
              <a:rPr lang="en-US" sz="1200" b="1" dirty="0"/>
              <a:t>Destruction of Jerusalem:</a:t>
            </a:r>
          </a:p>
          <a:p>
            <a:pPr fontAlgn="base"/>
            <a:r>
              <a:rPr lang="en-US" sz="1200" dirty="0"/>
              <a:t>“While the temple blazed, the victors plundered everything that fell in their way and slaughtered wholesale all who were caught. No pity was shown for age, no reverence for rank; children and greybeards, laity and priests, alike were massacred; every class was pursued and encompassed in the grasp of war. … There were the war-cries of the Roman legions sweeping onward in mass, the howls of the rebels encircled by fire and sword, the rush of the people who, cut off from above, fled panic-stricken only to fall into the arms of the foe. … You would indeed have thought that the temple-hill was boiling over from its base, being everywhere one mass of flame, but yet that the stream of blood was more copious than the flames and the slain more numerous than the slayers”</a:t>
            </a:r>
          </a:p>
          <a:p>
            <a:pPr fontAlgn="base"/>
            <a:r>
              <a:rPr lang="en-US" sz="1200" dirty="0"/>
              <a:t>In the end, the magnificent temple was destroyed and has not been rebuilt since. Josephus estimated that 1,100,000 Jews perished in the conflict. (Josephus, </a:t>
            </a:r>
            <a:r>
              <a:rPr lang="en-US" sz="1200" i="1" dirty="0"/>
              <a:t>The Jewish War,</a:t>
            </a:r>
            <a:r>
              <a:rPr lang="en-US" sz="1200" dirty="0"/>
              <a:t> trans. H. St. J. Thackeray, Loeb Classical Library [Cambridge: Harvard University Press, 1928], 257).</a:t>
            </a:r>
          </a:p>
        </p:txBody>
      </p:sp>
    </p:spTree>
    <p:extLst>
      <p:ext uri="{BB962C8B-B14F-4D97-AF65-F5344CB8AC3E}">
        <p14:creationId xmlns:p14="http://schemas.microsoft.com/office/powerpoint/2010/main" val="2012781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5153891" cy="6740307"/>
          </a:xfrm>
          <a:prstGeom prst="rect">
            <a:avLst/>
          </a:prstGeom>
          <a:ln>
            <a:solidFill>
              <a:schemeClr val="tx1"/>
            </a:solidFill>
          </a:ln>
        </p:spPr>
        <p:txBody>
          <a:bodyPr wrap="square">
            <a:spAutoFit/>
          </a:bodyPr>
          <a:lstStyle/>
          <a:p>
            <a:pPr fontAlgn="base"/>
            <a:r>
              <a:rPr lang="en-US" sz="1200" b="1" dirty="0"/>
              <a:t>Deceiving the Elect: M Russell Ballard Story</a:t>
            </a:r>
          </a:p>
          <a:p>
            <a:pPr fontAlgn="base"/>
            <a:r>
              <a:rPr lang="en-US" sz="1200" dirty="0"/>
              <a:t>“One of my fine missionaries who served with me when I was the mission president in Toronto [Canada] came to see me some years later. I asked him, ‘Elder, how can I help you?’</a:t>
            </a:r>
          </a:p>
          <a:p>
            <a:pPr fontAlgn="base"/>
            <a:r>
              <a:rPr lang="en-US" sz="1200" dirty="0"/>
              <a:t>“‘President,’ he said, ‘I think I’m losing my testimony.’</a:t>
            </a:r>
          </a:p>
          <a:p>
            <a:pPr fontAlgn="base"/>
            <a:r>
              <a:rPr lang="en-US" sz="1200" dirty="0"/>
              <a:t>“I couldn’t believe it. I asked him how that could be possible.</a:t>
            </a:r>
          </a:p>
          <a:p>
            <a:pPr fontAlgn="base"/>
            <a:r>
              <a:rPr lang="en-US" sz="1200" dirty="0"/>
              <a:t>“‘For the first time I have read some anti-Mormon literature,’ he said. ‘I have some questions, and nobody will answer them for me. I am confused, and I think I am losing my testimony’” </a:t>
            </a:r>
          </a:p>
          <a:p>
            <a:pPr fontAlgn="base"/>
            <a:r>
              <a:rPr lang="en-US" sz="1200" dirty="0"/>
              <a:t>“I asked him what his questions were, and he told me. They were the standard anti-Church issues, but I wanted a little time to gather materials so I could provide meaningful answers. So we set up an appointment 10 days later, at which time I told him I would answer every one of his questions. As he started to leave, I stopped him.</a:t>
            </a:r>
          </a:p>
          <a:p>
            <a:pPr fontAlgn="base"/>
            <a:r>
              <a:rPr lang="en-US" sz="1200" dirty="0"/>
              <a:t>“‘Elder, you’ve asked me several questions here today,’ I said. ‘Now I have one for you.’</a:t>
            </a:r>
          </a:p>
          <a:p>
            <a:pPr fontAlgn="base"/>
            <a:r>
              <a:rPr lang="en-US" sz="1200" dirty="0"/>
              <a:t>“‘Yes, President?’</a:t>
            </a:r>
          </a:p>
          <a:p>
            <a:pPr fontAlgn="base"/>
            <a:r>
              <a:rPr lang="en-US" sz="1200" dirty="0"/>
              <a:t>“‘How long has it been since you read from the Book of Mormon?’ I asked.</a:t>
            </a:r>
          </a:p>
          <a:p>
            <a:pPr fontAlgn="base"/>
            <a:r>
              <a:rPr lang="en-US" sz="1200" dirty="0"/>
              <a:t>“His eyes dropped. He looked at the floor for a while. Then he looked at me. ‘It’s been a long time, President,’ he confessed.</a:t>
            </a:r>
          </a:p>
          <a:p>
            <a:pPr fontAlgn="base"/>
            <a:r>
              <a:rPr lang="en-US" sz="1200" dirty="0"/>
              <a:t>“‘All right,’ I said. ‘You have given me my assignment. It’s only fair that I give you yours. I want you to promise me that you will read in the Book of Mormon for at least one hour every day between now and our next appointment.’ He agreed that he would do that.</a:t>
            </a:r>
          </a:p>
          <a:p>
            <a:pPr fontAlgn="base"/>
            <a:r>
              <a:rPr lang="en-US" sz="1200" dirty="0"/>
              <a:t>“Ten days later he returned to my office, and I was ready. I pulled out my papers to start answering his questions, but he stopped me.</a:t>
            </a:r>
          </a:p>
          <a:p>
            <a:pPr fontAlgn="base"/>
            <a:r>
              <a:rPr lang="en-US" sz="1200" dirty="0"/>
              <a:t>“‘President,’ he said, ‘that isn’t going to be necessary.’ Then he explained: ‘I know that the Book of Mormon is true. I know Joseph Smith is a prophet of God.’</a:t>
            </a:r>
          </a:p>
          <a:p>
            <a:pPr fontAlgn="base"/>
            <a:r>
              <a:rPr lang="en-US" sz="1200" dirty="0"/>
              <a:t>“‘Well, that’s great,’ I said. ‘But you’re going to get answers to your questions anyway. I worked a long time on this, so you just sit there and listen.’</a:t>
            </a:r>
          </a:p>
          <a:p>
            <a:pPr fontAlgn="base"/>
            <a:r>
              <a:rPr lang="en-US" sz="1200" dirty="0"/>
              <a:t>“And so I answered all his questions and then asked, ‘Elder, what have you learned from this?’</a:t>
            </a:r>
          </a:p>
          <a:p>
            <a:pPr fontAlgn="base"/>
            <a:r>
              <a:rPr lang="en-US" sz="1200" dirty="0"/>
              <a:t>“And he said, ‘Give the Lord equal time’” </a:t>
            </a:r>
          </a:p>
          <a:p>
            <a:pPr fontAlgn="base"/>
            <a:endParaRPr lang="en-US" sz="1200" dirty="0"/>
          </a:p>
          <a:p>
            <a:pPr fontAlgn="base"/>
            <a:r>
              <a:rPr lang="en-US" sz="1200" dirty="0"/>
              <a:t>Elder M. Russell Ballard “When Shall These Things Be?”</a:t>
            </a:r>
            <a:r>
              <a:rPr lang="en-US" sz="1200" i="1" dirty="0"/>
              <a:t> Ensign,</a:t>
            </a:r>
            <a:r>
              <a:rPr lang="en-US" sz="1200" dirty="0"/>
              <a:t> Dec. 1996, 60).</a:t>
            </a:r>
          </a:p>
        </p:txBody>
      </p:sp>
      <p:sp>
        <p:nvSpPr>
          <p:cNvPr id="3" name="Rectangle 2"/>
          <p:cNvSpPr/>
          <p:nvPr/>
        </p:nvSpPr>
        <p:spPr>
          <a:xfrm>
            <a:off x="5172363" y="1902691"/>
            <a:ext cx="7019637" cy="1954381"/>
          </a:xfrm>
          <a:prstGeom prst="rect">
            <a:avLst/>
          </a:prstGeom>
          <a:ln>
            <a:solidFill>
              <a:schemeClr val="tx1"/>
            </a:solidFill>
          </a:ln>
        </p:spPr>
        <p:txBody>
          <a:bodyPr wrap="square">
            <a:spAutoFit/>
          </a:bodyPr>
          <a:lstStyle/>
          <a:p>
            <a:pPr fontAlgn="base"/>
            <a:r>
              <a:rPr lang="en-US" sz="1100" b="1" dirty="0"/>
              <a:t>Carcass and Eagles: JS—Matthew 1:28/ Matthew 24:28</a:t>
            </a:r>
          </a:p>
          <a:p>
            <a:pPr fontAlgn="base"/>
            <a:r>
              <a:rPr lang="en-US" sz="1100" dirty="0"/>
              <a:t>“In the parable, as here given, the carcass is the body of the Church to which the eagles, who are Israel, shall fly to find nourishment”  Elder Bruce R. McConkie (</a:t>
            </a:r>
            <a:r>
              <a:rPr lang="en-US" sz="1100" i="1" dirty="0"/>
              <a:t>Doctrinal New Testament Commentary,</a:t>
            </a:r>
            <a:r>
              <a:rPr lang="en-US" sz="1100" dirty="0"/>
              <a:t> 3 vols. [1965–73], 1:648).</a:t>
            </a:r>
          </a:p>
          <a:p>
            <a:pPr fontAlgn="base"/>
            <a:r>
              <a:rPr lang="en-US" sz="1100" b="1" dirty="0"/>
              <a:t>Gathering Together: </a:t>
            </a:r>
          </a:p>
          <a:p>
            <a:pPr fontAlgn="base"/>
            <a:r>
              <a:rPr lang="en-US" sz="1100" dirty="0"/>
              <a:t>“With the creation of stakes and the construction of temples in most nations with sizeable populations of the faithful, the current commandment is not to gather to one place but to gather in stakes in our own homelands. There the faithful can enjoy the full blessings of eternity in a house of the Lord. There, in their own homelands, they can obey the Lord’s command to enlarge the borders of His people and strengthen her stakes (see D&amp;C 101:21;133:9, 14). In this way, the stakes of Zion are ‘for a defense, and for a refuge from the storm, and from wrath when it shall be poured out without mixture upon the whole earth’ (D&amp;C 115:6)”  Elder </a:t>
            </a:r>
            <a:r>
              <a:rPr lang="en-US" sz="1100" dirty="0" err="1"/>
              <a:t>Dallin</a:t>
            </a:r>
            <a:r>
              <a:rPr lang="en-US" sz="1100" dirty="0"/>
              <a:t> H. Oaks (“Preparation for the Second Coming,” </a:t>
            </a:r>
            <a:r>
              <a:rPr lang="en-US" sz="1100" i="1" dirty="0"/>
              <a:t>Ensign</a:t>
            </a:r>
            <a:r>
              <a:rPr lang="en-US" sz="1100" dirty="0"/>
              <a:t> or </a:t>
            </a:r>
            <a:r>
              <a:rPr lang="en-US" sz="1100" i="1" dirty="0"/>
              <a:t>Liahona,</a:t>
            </a:r>
            <a:r>
              <a:rPr lang="en-US" sz="1100" dirty="0"/>
              <a:t> May 2004, 8).</a:t>
            </a:r>
          </a:p>
        </p:txBody>
      </p:sp>
      <p:sp>
        <p:nvSpPr>
          <p:cNvPr id="4" name="Rectangle 3"/>
          <p:cNvSpPr/>
          <p:nvPr/>
        </p:nvSpPr>
        <p:spPr>
          <a:xfrm>
            <a:off x="5172363" y="3883890"/>
            <a:ext cx="7019637" cy="1754326"/>
          </a:xfrm>
          <a:prstGeom prst="rect">
            <a:avLst/>
          </a:prstGeom>
          <a:ln>
            <a:solidFill>
              <a:schemeClr val="tx1"/>
            </a:solidFill>
          </a:ln>
        </p:spPr>
        <p:txBody>
          <a:bodyPr wrap="square">
            <a:spAutoFit/>
          </a:bodyPr>
          <a:lstStyle/>
          <a:p>
            <a:pPr fontAlgn="base"/>
            <a:r>
              <a:rPr lang="en-US" sz="1200" b="1" dirty="0"/>
              <a:t>Wars and Rumors of Wars: JS—Matthew 1:29/ Matthew 24:7</a:t>
            </a:r>
          </a:p>
          <a:p>
            <a:pPr fontAlgn="base"/>
            <a:r>
              <a:rPr lang="en-US" sz="1200" dirty="0"/>
              <a:t>“We believe that these severe, natural calamities are visited upon men by the Lord for the good of his children, to quicken their devotion to others, and to bring out their better natures, that they may love and serve him. We believe, further, that they are the heralds and tokens of his final judgment, and the schoolmasters to teach the people to prepare themselves by righteous living for the coming of the Savior to reign upon the earth”  President Joseph F. Smith (</a:t>
            </a:r>
            <a:r>
              <a:rPr lang="en-US" sz="1200" i="1" dirty="0"/>
              <a:t>Teachings of Presidents of the Church: Joseph F. Smith</a:t>
            </a:r>
            <a:r>
              <a:rPr lang="en-US" sz="1200" dirty="0"/>
              <a:t> [1998], 393).</a:t>
            </a:r>
          </a:p>
          <a:p>
            <a:pPr fontAlgn="base"/>
            <a:r>
              <a:rPr lang="en-US" sz="1200" dirty="0"/>
              <a:t> As Samuel the Lamanite told the people of his day, these events are foretold “that ye might know of the signs of his coming, to the intent that ye might believe on his name” (Helaman 14:12).</a:t>
            </a:r>
          </a:p>
        </p:txBody>
      </p:sp>
      <p:sp>
        <p:nvSpPr>
          <p:cNvPr id="5" name="Rectangle 4"/>
          <p:cNvSpPr/>
          <p:nvPr/>
        </p:nvSpPr>
        <p:spPr>
          <a:xfrm>
            <a:off x="5172363" y="5657671"/>
            <a:ext cx="7019637" cy="1200329"/>
          </a:xfrm>
          <a:prstGeom prst="rect">
            <a:avLst/>
          </a:prstGeom>
          <a:ln>
            <a:solidFill>
              <a:schemeClr val="tx1"/>
            </a:solidFill>
          </a:ln>
        </p:spPr>
        <p:txBody>
          <a:bodyPr wrap="square">
            <a:spAutoFit/>
          </a:bodyPr>
          <a:lstStyle/>
          <a:p>
            <a:pPr fontAlgn="base"/>
            <a:r>
              <a:rPr lang="en-US" sz="1200" b="1" dirty="0"/>
              <a:t>Waxed Cold  JS—Matthew 1:30:</a:t>
            </a:r>
          </a:p>
          <a:p>
            <a:pPr fontAlgn="base"/>
            <a:r>
              <a:rPr lang="en-US" sz="1200" dirty="0"/>
              <a:t>“I saw men hunting the lives of their own sons, and brother murdering brother, women killing their own daughters, and daughters seeking the lives of their mothers. I saw armies arrayed against armies. I saw blood, desolation, fires. The Son of Man has said that the mother shall be against the daughter, and the daughter against the mother. These things are at our doors. They will follow the Saints of God from city to city. Satan will rage, and the spirit of the devil is now enraged” Joseph Smith (</a:t>
            </a:r>
            <a:r>
              <a:rPr lang="en-US" sz="1200" i="1" dirty="0"/>
              <a:t>History of the Church,</a:t>
            </a:r>
            <a:r>
              <a:rPr lang="en-US" sz="1200" dirty="0"/>
              <a:t> 3:391).</a:t>
            </a:r>
          </a:p>
        </p:txBody>
      </p:sp>
      <p:sp>
        <p:nvSpPr>
          <p:cNvPr id="6" name="Rectangle 5"/>
          <p:cNvSpPr/>
          <p:nvPr/>
        </p:nvSpPr>
        <p:spPr>
          <a:xfrm>
            <a:off x="5172363" y="0"/>
            <a:ext cx="7019637" cy="1938992"/>
          </a:xfrm>
          <a:prstGeom prst="rect">
            <a:avLst/>
          </a:prstGeom>
          <a:ln>
            <a:solidFill>
              <a:schemeClr val="tx1"/>
            </a:solidFill>
          </a:ln>
        </p:spPr>
        <p:txBody>
          <a:bodyPr wrap="square">
            <a:spAutoFit/>
          </a:bodyPr>
          <a:lstStyle/>
          <a:p>
            <a:pPr fontAlgn="base"/>
            <a:r>
              <a:rPr lang="en-US" sz="1200" b="1" dirty="0"/>
              <a:t>Being Deceived: Matthew 24:22 </a:t>
            </a:r>
          </a:p>
          <a:p>
            <a:pPr fontAlgn="base"/>
            <a:r>
              <a:rPr lang="en-US" sz="1200" dirty="0"/>
              <a:t>“We can accept nothing as authoritative but that which comes directly through the appointed channel, the constituted organizations of the priesthood, which is the channel that God has appointed through which to make known his mind and will to the world.</a:t>
            </a:r>
          </a:p>
          <a:p>
            <a:pPr fontAlgn="base"/>
            <a:r>
              <a:rPr lang="en-US" sz="1200" dirty="0"/>
              <a:t>“… And the moment that individuals look to any other source, that moment they throw themselves open to the seductive influences of Satan, and render themselves liable to become servants of the devil; they lose sight of the true order through which the blessings of the Priesthood are to be enjoyed; they step outside of the pale of the kingdom of God, and are on dangerous ground. Whenever you see a man rise up claiming to have received direct revelation from the Lord to the Church, independent of the order and channel of the priesthood, you may set him down as an imposter”  Joseph F. Smith (</a:t>
            </a:r>
            <a:r>
              <a:rPr lang="en-US" sz="1200" i="1" dirty="0"/>
              <a:t>Gospel Doctrine,</a:t>
            </a:r>
            <a:r>
              <a:rPr lang="en-US" sz="1200" dirty="0"/>
              <a:t> 5th ed. [1939], 42).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569660"/>
          </a:xfrm>
          <a:prstGeom prst="rect">
            <a:avLst/>
          </a:prstGeom>
          <a:ln>
            <a:solidFill>
              <a:schemeClr val="tx1"/>
            </a:solidFill>
          </a:ln>
        </p:spPr>
        <p:txBody>
          <a:bodyPr>
            <a:spAutoFit/>
          </a:bodyPr>
          <a:lstStyle/>
          <a:p>
            <a:pPr fontAlgn="base"/>
            <a:r>
              <a:rPr lang="en-US" sz="1200" b="1" dirty="0"/>
              <a:t>How Did Joseph Smith—Matthew Become a Part of the Pearl of Great Price?</a:t>
            </a:r>
          </a:p>
          <a:p>
            <a:pPr fontAlgn="base"/>
            <a:r>
              <a:rPr lang="en-US" sz="1200" dirty="0"/>
              <a:t>The first edition of the Pearl of Great Price was printed in Liverpool, England, in July 1851. It was compiled as a pamphlet for use in the British Mission by Elder Franklin D. Richards, a member of the Quorum of the Twelve Apostles and president of the mission. In the preface to the pamphlet, Elder Richards explained that nearly all of its contents (which included Joseph Smith—Matthew) had appeared earlier in various Church publications in the United States, but with limited circulation. It is presumed that Elder Richards had access to these publications; however, he did not identify any of his source documents. (9)</a:t>
            </a:r>
          </a:p>
        </p:txBody>
      </p:sp>
      <p:sp>
        <p:nvSpPr>
          <p:cNvPr id="3" name="Rectangle 2"/>
          <p:cNvSpPr/>
          <p:nvPr/>
        </p:nvSpPr>
        <p:spPr>
          <a:xfrm>
            <a:off x="0" y="1584037"/>
            <a:ext cx="6096000" cy="1384995"/>
          </a:xfrm>
          <a:prstGeom prst="rect">
            <a:avLst/>
          </a:prstGeom>
          <a:ln>
            <a:solidFill>
              <a:schemeClr val="tx1"/>
            </a:solidFill>
          </a:ln>
        </p:spPr>
        <p:txBody>
          <a:bodyPr>
            <a:spAutoFit/>
          </a:bodyPr>
          <a:lstStyle/>
          <a:p>
            <a:pPr fontAlgn="base"/>
            <a:r>
              <a:rPr lang="en-US" sz="1200" b="1" dirty="0"/>
              <a:t>Jesus Christ Prophesied about the Destruction of Jerusalem</a:t>
            </a:r>
          </a:p>
          <a:p>
            <a:pPr fontAlgn="base"/>
            <a:r>
              <a:rPr lang="en-US" sz="1200" dirty="0"/>
              <a:t>Joseph Smith—Matthew 1:1. “I Am He”</a:t>
            </a:r>
          </a:p>
          <a:p>
            <a:pPr fontAlgn="base"/>
            <a:r>
              <a:rPr lang="en-US" sz="1200" dirty="0"/>
              <a:t>Jesus said, “I am he of whom it is written by the prophets” (see also JST, Matthew 4:18). With those words, He proclaimed to His disciples that He was the Messiah, the Anointed One, of whom all the prophets had prophesied (see Helaman 8:16–23). Their prophecies concerning the Messiah foretold not only His suffering for the sins of the world, but also His glorious Second Coming at the end of the world.</a:t>
            </a:r>
          </a:p>
        </p:txBody>
      </p:sp>
      <p:sp>
        <p:nvSpPr>
          <p:cNvPr id="4" name="Rectangle 3"/>
          <p:cNvSpPr/>
          <p:nvPr/>
        </p:nvSpPr>
        <p:spPr>
          <a:xfrm>
            <a:off x="0" y="2960254"/>
            <a:ext cx="6096000" cy="1200329"/>
          </a:xfrm>
          <a:prstGeom prst="rect">
            <a:avLst/>
          </a:prstGeom>
          <a:ln>
            <a:solidFill>
              <a:schemeClr val="tx1"/>
            </a:solidFill>
          </a:ln>
        </p:spPr>
        <p:txBody>
          <a:bodyPr>
            <a:spAutoFit/>
          </a:bodyPr>
          <a:lstStyle/>
          <a:p>
            <a:pPr fontAlgn="base"/>
            <a:r>
              <a:rPr lang="en-US" sz="1200" b="1" dirty="0"/>
              <a:t>The End of the World  JS—Matthew 1:4</a:t>
            </a:r>
          </a:p>
          <a:p>
            <a:pPr fontAlgn="base"/>
            <a:r>
              <a:rPr lang="en-US" sz="1200" dirty="0"/>
              <a:t>‘The end of the world is the end of unrighteousness or of worldliness as we know it, and this will be brought about by “the destruction of the wicked.”  When our world ends and the millennial era begins, there will be a new heaven and a new earth. (Isa. 65:17–25; D&amp;C 101:23–24.) Lust, carnality, and sensuousness of every sort will cease, for it will be the end of the world.’ (</a:t>
            </a:r>
            <a:r>
              <a:rPr lang="en-US" sz="1200" i="1" dirty="0"/>
              <a:t>Mormon Doctrine,</a:t>
            </a:r>
            <a:r>
              <a:rPr lang="en-US" sz="1200" dirty="0"/>
              <a:t> pp. 767–768.)” (</a:t>
            </a:r>
            <a:r>
              <a:rPr lang="en-US" sz="1200" i="1" dirty="0"/>
              <a:t>Doctrinal New Testament Commentary,</a:t>
            </a:r>
            <a:r>
              <a:rPr lang="en-US" sz="1200" dirty="0"/>
              <a:t> 1:640).v</a:t>
            </a:r>
          </a:p>
        </p:txBody>
      </p:sp>
      <p:sp>
        <p:nvSpPr>
          <p:cNvPr id="5" name="Rectangle 4"/>
          <p:cNvSpPr/>
          <p:nvPr/>
        </p:nvSpPr>
        <p:spPr>
          <a:xfrm>
            <a:off x="6096000" y="3472871"/>
            <a:ext cx="6096000" cy="3231654"/>
          </a:xfrm>
          <a:prstGeom prst="rect">
            <a:avLst/>
          </a:prstGeom>
          <a:ln>
            <a:solidFill>
              <a:schemeClr val="tx1"/>
            </a:solidFill>
          </a:ln>
        </p:spPr>
        <p:txBody>
          <a:bodyPr>
            <a:spAutoFit/>
          </a:bodyPr>
          <a:lstStyle/>
          <a:p>
            <a:pPr fontAlgn="base"/>
            <a:r>
              <a:rPr lang="en-US" sz="1200" b="1" dirty="0"/>
              <a:t>The End of Earth  JS—Matthew 1:55</a:t>
            </a:r>
          </a:p>
          <a:p>
            <a:pPr fontAlgn="base"/>
            <a:r>
              <a:rPr lang="en-US" sz="1200" dirty="0"/>
              <a:t>“When the Savior has completed the work, when the faithful Saints have preached the Gospel to the last of the spirits who have lived here and who are designed to come to this earth; when the thousand years of rest shall come and thousands and thousands of Temples shall be built, and the servants and handmaids of the Lord shall have entered therein and officiated for themselves, and for their dead friends back to the days of Adam; when the last of the spirits in prison who will receive the Gospel has received it; when the Savior comes and receives his ready bride, and all who can be are saved in the various kingdoms of God—celestial, terrestrial and </a:t>
            </a:r>
            <a:r>
              <a:rPr lang="en-US" sz="1200" dirty="0" err="1"/>
              <a:t>telestial</a:t>
            </a:r>
            <a:r>
              <a:rPr lang="en-US" sz="1200" dirty="0"/>
              <a:t>, according to their several capacities and opportunities; when sin and iniquity are driven from the earth, and the spirits that now float in this atmosphere are driven into the place prepared for them; and when the earth is sanctified from the effects of the fall, and baptized, cleansed, and purified by fire, and returns to its paradisiacal state, and has become like a sea of glass, a </a:t>
            </a:r>
            <a:r>
              <a:rPr lang="en-US" sz="1200" dirty="0" err="1"/>
              <a:t>urim</a:t>
            </a:r>
            <a:r>
              <a:rPr lang="en-US" sz="1200" dirty="0"/>
              <a:t> and </a:t>
            </a:r>
            <a:r>
              <a:rPr lang="en-US" sz="1200" dirty="0" err="1"/>
              <a:t>thummim</a:t>
            </a:r>
            <a:r>
              <a:rPr lang="en-US" sz="1200" dirty="0"/>
              <a:t>; when all this is done, and the Savior has presented the earth to his Father, and it is placed in the cluster of the celestial kingdoms, and the Son and all his faithful brethren and sisters have received the welcome plaudit—‘Enter ye into the joy of your Lord,’ and the Savior is crowned, then and not till then, will the Saints receive their everlasting inheritances” President Brigham Young (in </a:t>
            </a:r>
            <a:r>
              <a:rPr lang="en-US" sz="1200" i="1" dirty="0"/>
              <a:t>Journal of Discourses,</a:t>
            </a:r>
            <a:r>
              <a:rPr lang="en-US" sz="1200" dirty="0"/>
              <a:t>17:117).</a:t>
            </a:r>
          </a:p>
        </p:txBody>
      </p:sp>
      <p:sp>
        <p:nvSpPr>
          <p:cNvPr id="6" name="Rectangle 5"/>
          <p:cNvSpPr/>
          <p:nvPr/>
        </p:nvSpPr>
        <p:spPr>
          <a:xfrm>
            <a:off x="6096000" y="1884219"/>
            <a:ext cx="6096000" cy="1569660"/>
          </a:xfrm>
          <a:prstGeom prst="rect">
            <a:avLst/>
          </a:prstGeom>
          <a:ln>
            <a:solidFill>
              <a:schemeClr val="tx1"/>
            </a:solidFill>
          </a:ln>
        </p:spPr>
        <p:txBody>
          <a:bodyPr>
            <a:spAutoFit/>
          </a:bodyPr>
          <a:lstStyle/>
          <a:p>
            <a:pPr fontAlgn="base"/>
            <a:r>
              <a:rPr lang="en-US" sz="1200" b="1" dirty="0"/>
              <a:t>A Thief in the Night  Matthew 24:42-44 </a:t>
            </a:r>
          </a:p>
          <a:p>
            <a:pPr fontAlgn="base"/>
            <a:r>
              <a:rPr lang="en-US" sz="1200" dirty="0"/>
              <a:t>“Those who treasure up his word will not be deceived as to the time of that glorious day, nor as to the events to precede and to attend it. (Jos. Smith 1:37.) The righteous will be able to read the signs of the times. To those in darkness he will come suddenly, unexpectedly, ‘as a thief in the night,’ but to ‘the children of light’ who ‘are not of the night, nor of darkness,’ as Paul expressed it, that day will not overtake them ‘as a thief.’ They will recognize the signs as certainly as a woman in travail foreknows the approximate time of her child’s birth. (1 Thess. 5:1–6)” Elder Bruce R. McConkie (</a:t>
            </a:r>
            <a:r>
              <a:rPr lang="en-US" sz="1200" i="1" dirty="0"/>
              <a:t>Mormon Doctrine,</a:t>
            </a:r>
            <a:r>
              <a:rPr lang="en-US" sz="1200" dirty="0"/>
              <a:t> 688).</a:t>
            </a:r>
          </a:p>
        </p:txBody>
      </p:sp>
      <p:sp>
        <p:nvSpPr>
          <p:cNvPr id="7" name="Rectangle 6"/>
          <p:cNvSpPr/>
          <p:nvPr/>
        </p:nvSpPr>
        <p:spPr>
          <a:xfrm>
            <a:off x="0" y="4156363"/>
            <a:ext cx="6096000" cy="1569660"/>
          </a:xfrm>
          <a:prstGeom prst="rect">
            <a:avLst/>
          </a:prstGeom>
          <a:ln>
            <a:solidFill>
              <a:schemeClr val="tx1"/>
            </a:solidFill>
          </a:ln>
        </p:spPr>
        <p:txBody>
          <a:bodyPr>
            <a:spAutoFit/>
          </a:bodyPr>
          <a:lstStyle/>
          <a:p>
            <a:pPr fontAlgn="base"/>
            <a:r>
              <a:rPr lang="en-US" sz="1200" b="1" dirty="0"/>
              <a:t>One Taken, One Left JS—Matthew 1:44-45</a:t>
            </a:r>
          </a:p>
          <a:p>
            <a:pPr fontAlgn="base"/>
            <a:r>
              <a:rPr lang="en-US" sz="1200" dirty="0"/>
              <a:t> “The servants of God are angels in one sense, sent forth to gather the house of Israel from the four corners of the earth; and the Elders of this Church in their labors have fulfilled, partly, the sayings of the Savior, when they have found two working in the field, one has received the Gospel and been gathered, and the other left; two working in a mill, one has been taken and the other left; two lying in a bed, the one has been taken and the other left. But no doubt these sayings will have their final and complete </a:t>
            </a:r>
            <a:r>
              <a:rPr lang="en-US" sz="1200" dirty="0" err="1"/>
              <a:t>fulfilment</a:t>
            </a:r>
            <a:r>
              <a:rPr lang="en-US" sz="1200" dirty="0"/>
              <a:t> about the time of the second coming of the Savior” Heber C. Kimball (in </a:t>
            </a:r>
            <a:r>
              <a:rPr lang="en-US" sz="1200" i="1" dirty="0"/>
              <a:t>Journal of Discourses,</a:t>
            </a:r>
            <a:r>
              <a:rPr lang="en-US" sz="1200" dirty="0"/>
              <a:t> 10:103).</a:t>
            </a:r>
          </a:p>
        </p:txBody>
      </p:sp>
      <p:sp>
        <p:nvSpPr>
          <p:cNvPr id="8" name="Rectangle 7"/>
          <p:cNvSpPr/>
          <p:nvPr/>
        </p:nvSpPr>
        <p:spPr>
          <a:xfrm>
            <a:off x="0" y="5715000"/>
            <a:ext cx="6096000" cy="1015663"/>
          </a:xfrm>
          <a:prstGeom prst="rect">
            <a:avLst/>
          </a:prstGeom>
          <a:ln>
            <a:solidFill>
              <a:schemeClr val="tx1"/>
            </a:solidFill>
          </a:ln>
        </p:spPr>
        <p:txBody>
          <a:bodyPr>
            <a:spAutoFit/>
          </a:bodyPr>
          <a:lstStyle/>
          <a:p>
            <a:pPr fontAlgn="base"/>
            <a:r>
              <a:rPr lang="en-US" sz="1200" b="1" dirty="0"/>
              <a:t>No Man </a:t>
            </a:r>
            <a:r>
              <a:rPr lang="en-US" sz="1200" b="1" dirty="0" err="1"/>
              <a:t>Knoweth</a:t>
            </a:r>
            <a:r>
              <a:rPr lang="en-US" sz="1200" b="1" dirty="0"/>
              <a:t>   JS—Matthew 1:40</a:t>
            </a:r>
          </a:p>
          <a:p>
            <a:pPr fontAlgn="base"/>
            <a:r>
              <a:rPr lang="en-US" sz="1200" dirty="0"/>
              <a:t> “Jesus Christ never did reveal to any man the precise time that He would come. Go and read the Scriptures, and you cannot find anything that specifies the exact hour He would come; and all that say so are false teachers” (</a:t>
            </a:r>
            <a:r>
              <a:rPr lang="en-US" sz="1200" i="1" dirty="0"/>
              <a:t>Teachings of the Prophet Joseph Smith,</a:t>
            </a:r>
            <a:r>
              <a:rPr lang="en-US" sz="1200" dirty="0"/>
              <a:t>341; see also D&amp;C 49:7).</a:t>
            </a:r>
          </a:p>
        </p:txBody>
      </p:sp>
      <p:sp>
        <p:nvSpPr>
          <p:cNvPr id="9" name="Rectangle 8"/>
          <p:cNvSpPr/>
          <p:nvPr/>
        </p:nvSpPr>
        <p:spPr>
          <a:xfrm>
            <a:off x="6096000" y="0"/>
            <a:ext cx="6096000" cy="1815882"/>
          </a:xfrm>
          <a:prstGeom prst="rect">
            <a:avLst/>
          </a:prstGeom>
          <a:ln>
            <a:solidFill>
              <a:schemeClr val="tx1"/>
            </a:solidFill>
          </a:ln>
        </p:spPr>
        <p:txBody>
          <a:bodyPr>
            <a:spAutoFit/>
          </a:bodyPr>
          <a:lstStyle/>
          <a:p>
            <a:pPr fontAlgn="base"/>
            <a:r>
              <a:rPr lang="en-US" sz="1400" b="1" dirty="0"/>
              <a:t>The Second Coming, No Certain Time:</a:t>
            </a:r>
          </a:p>
          <a:p>
            <a:pPr fontAlgn="base"/>
            <a:r>
              <a:rPr lang="en-US" sz="1400" dirty="0"/>
              <a:t>“The time for the Second Coming of Christ is as fixed and certain as was the hour of his birth. It will not vary as much as a single second from the divine decree. He will come at the appointed time. The Millennium will not be ushered in prematurely because men turn to righteousness, nor will it be delayed because iniquity abounds. …</a:t>
            </a:r>
          </a:p>
          <a:p>
            <a:pPr fontAlgn="base"/>
            <a:r>
              <a:rPr lang="en-US" sz="1400" dirty="0"/>
              <a:t>“… [Jesus Christ] knows the set time and so does his Father” Elder Bruce R. McConkie (</a:t>
            </a:r>
            <a:r>
              <a:rPr lang="en-US" sz="1400" i="1" dirty="0"/>
              <a:t>The Millennial Messiah,</a:t>
            </a:r>
            <a:r>
              <a:rPr lang="en-US" sz="1400" dirty="0"/>
              <a:t> 26–27).</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3961" y="213360"/>
          <a:ext cx="11591637" cy="6644640"/>
        </p:xfrm>
        <a:graphic>
          <a:graphicData uri="http://schemas.openxmlformats.org/drawingml/2006/table">
            <a:tbl>
              <a:tblPr firstRow="1" bandRow="1">
                <a:tableStyleId>{5940675A-B579-460E-94D1-54222C63F5DA}</a:tableStyleId>
              </a:tblPr>
              <a:tblGrid>
                <a:gridCol w="2034328">
                  <a:extLst>
                    <a:ext uri="{9D8B030D-6E8A-4147-A177-3AD203B41FA5}">
                      <a16:colId xmlns:a16="http://schemas.microsoft.com/office/drawing/2014/main" val="20000"/>
                    </a:ext>
                  </a:extLst>
                </a:gridCol>
                <a:gridCol w="4038442">
                  <a:extLst>
                    <a:ext uri="{9D8B030D-6E8A-4147-A177-3AD203B41FA5}">
                      <a16:colId xmlns:a16="http://schemas.microsoft.com/office/drawing/2014/main" val="20001"/>
                    </a:ext>
                  </a:extLst>
                </a:gridCol>
                <a:gridCol w="2688938">
                  <a:extLst>
                    <a:ext uri="{9D8B030D-6E8A-4147-A177-3AD203B41FA5}">
                      <a16:colId xmlns:a16="http://schemas.microsoft.com/office/drawing/2014/main" val="20002"/>
                    </a:ext>
                  </a:extLst>
                </a:gridCol>
                <a:gridCol w="2829929">
                  <a:extLst>
                    <a:ext uri="{9D8B030D-6E8A-4147-A177-3AD203B41FA5}">
                      <a16:colId xmlns:a16="http://schemas.microsoft.com/office/drawing/2014/main" val="20003"/>
                    </a:ext>
                  </a:extLst>
                </a:gridCol>
              </a:tblGrid>
              <a:tr h="370840">
                <a:tc>
                  <a:txBody>
                    <a:bodyPr/>
                    <a:lstStyle/>
                    <a:p>
                      <a:pPr algn="ctr"/>
                      <a:r>
                        <a:rPr lang="en-US" sz="1200" b="1" dirty="0"/>
                        <a:t>Joseph Smith</a:t>
                      </a:r>
                      <a:r>
                        <a:rPr lang="en-US" sz="1200" b="1" baseline="0" dirty="0"/>
                        <a:t> Translation</a:t>
                      </a:r>
                      <a:endParaRPr lang="en-US" sz="1200" b="1" dirty="0"/>
                    </a:p>
                  </a:txBody>
                  <a:tcPr/>
                </a:tc>
                <a:tc>
                  <a:txBody>
                    <a:bodyPr/>
                    <a:lstStyle/>
                    <a:p>
                      <a:pPr algn="ctr"/>
                      <a:r>
                        <a:rPr lang="en-US" sz="1200" b="1" dirty="0"/>
                        <a:t>Event</a:t>
                      </a:r>
                    </a:p>
                  </a:txBody>
                  <a:tcPr/>
                </a:tc>
                <a:tc>
                  <a:txBody>
                    <a:bodyPr/>
                    <a:lstStyle/>
                    <a:p>
                      <a:pPr algn="ctr"/>
                      <a:r>
                        <a:rPr lang="en-US" sz="1200" b="1" dirty="0"/>
                        <a:t>Matthew 24</a:t>
                      </a:r>
                    </a:p>
                  </a:txBody>
                  <a:tcPr/>
                </a:tc>
                <a:tc>
                  <a:txBody>
                    <a:bodyPr/>
                    <a:lstStyle/>
                    <a:p>
                      <a:pPr algn="ctr"/>
                      <a:r>
                        <a:rPr lang="en-US" sz="1200" b="1" dirty="0"/>
                        <a:t>Other Scriptures</a:t>
                      </a:r>
                    </a:p>
                  </a:txBody>
                  <a:tcPr/>
                </a:tc>
                <a:extLst>
                  <a:ext uri="{0D108BD9-81ED-4DB2-BD59-A6C34878D82A}">
                    <a16:rowId xmlns:a16="http://schemas.microsoft.com/office/drawing/2014/main" val="10000"/>
                  </a:ext>
                </a:extLst>
              </a:tr>
              <a:tr h="370840">
                <a:tc>
                  <a:txBody>
                    <a:bodyPr/>
                    <a:lstStyle/>
                    <a:p>
                      <a:r>
                        <a:rPr lang="en-US" sz="1200" dirty="0"/>
                        <a:t>JS--</a:t>
                      </a:r>
                      <a:r>
                        <a:rPr lang="en-US" sz="1200" baseline="0" dirty="0"/>
                        <a:t>Matthew 1:1</a:t>
                      </a:r>
                      <a:endParaRPr lang="en-US" sz="1200" dirty="0"/>
                    </a:p>
                  </a:txBody>
                  <a:tcPr/>
                </a:tc>
                <a:tc>
                  <a:txBody>
                    <a:bodyPr/>
                    <a:lstStyle/>
                    <a:p>
                      <a:r>
                        <a:rPr lang="en-US" sz="1200" dirty="0"/>
                        <a:t>I AM</a:t>
                      </a:r>
                      <a:r>
                        <a:rPr lang="en-US" sz="1200" baseline="0" dirty="0"/>
                        <a:t> HE—Jesus proclaimed He was the Messiah</a:t>
                      </a:r>
                    </a:p>
                    <a:p>
                      <a:r>
                        <a:rPr lang="en-US" sz="1200" baseline="0" dirty="0"/>
                        <a:t>Holy angels will appear with Jesus at the Second Coming</a:t>
                      </a:r>
                      <a:endParaRPr lang="en-US" sz="1200" dirty="0"/>
                    </a:p>
                  </a:txBody>
                  <a:tcPr/>
                </a:tc>
                <a:tc>
                  <a:txBody>
                    <a:bodyPr/>
                    <a:lstStyle/>
                    <a:p>
                      <a:r>
                        <a:rPr lang="en-US" sz="1200" dirty="0"/>
                        <a:t>Matthew 24:31</a:t>
                      </a:r>
                    </a:p>
                  </a:txBody>
                  <a:tcPr/>
                </a:tc>
                <a:tc>
                  <a:txBody>
                    <a:bodyPr/>
                    <a:lstStyle/>
                    <a:p>
                      <a:r>
                        <a:rPr lang="en-US" sz="1200" dirty="0"/>
                        <a:t>JS—Matthew 4:18</a:t>
                      </a:r>
                    </a:p>
                    <a:p>
                      <a:r>
                        <a:rPr lang="en-US" sz="1200" dirty="0"/>
                        <a:t>Helaman 8:16-23</a:t>
                      </a:r>
                    </a:p>
                  </a:txBody>
                  <a:tcPr/>
                </a:tc>
                <a:extLst>
                  <a:ext uri="{0D108BD9-81ED-4DB2-BD59-A6C34878D82A}">
                    <a16:rowId xmlns:a16="http://schemas.microsoft.com/office/drawing/2014/main" val="10001"/>
                  </a:ext>
                </a:extLst>
              </a:tr>
              <a:tr h="370840">
                <a:tc>
                  <a:txBody>
                    <a:bodyPr/>
                    <a:lstStyle/>
                    <a:p>
                      <a:r>
                        <a:rPr lang="en-US" sz="1200" dirty="0"/>
                        <a:t>JS—Matthew 1:2-3</a:t>
                      </a:r>
                    </a:p>
                  </a:txBody>
                  <a:tcPr/>
                </a:tc>
                <a:tc>
                  <a:txBody>
                    <a:bodyPr/>
                    <a:lstStyle/>
                    <a:p>
                      <a:r>
                        <a:rPr lang="en-US" sz="1200" dirty="0"/>
                        <a:t>Destruction of the Temple</a:t>
                      </a:r>
                    </a:p>
                  </a:txBody>
                  <a:tcPr/>
                </a:tc>
                <a:tc>
                  <a:txBody>
                    <a:bodyPr/>
                    <a:lstStyle/>
                    <a:p>
                      <a:r>
                        <a:rPr lang="en-US" sz="1200" dirty="0"/>
                        <a:t>Matthew 24:2</a:t>
                      </a:r>
                    </a:p>
                  </a:txBody>
                  <a:tcPr/>
                </a:tc>
                <a:tc>
                  <a:txBody>
                    <a:bodyPr/>
                    <a:lstStyle/>
                    <a:p>
                      <a:r>
                        <a:rPr lang="en-US" sz="1200" dirty="0"/>
                        <a:t>Mark 13:1-2;</a:t>
                      </a:r>
                      <a:r>
                        <a:rPr lang="en-US" sz="1200" baseline="0" dirty="0"/>
                        <a:t> Luke 21:5-6</a:t>
                      </a:r>
                      <a:endParaRPr lang="en-US" sz="1200" dirty="0"/>
                    </a:p>
                  </a:txBody>
                  <a:tcPr/>
                </a:tc>
                <a:extLst>
                  <a:ext uri="{0D108BD9-81ED-4DB2-BD59-A6C34878D82A}">
                    <a16:rowId xmlns:a16="http://schemas.microsoft.com/office/drawing/2014/main" val="10002"/>
                  </a:ext>
                </a:extLst>
              </a:tr>
              <a:tr h="370840">
                <a:tc>
                  <a:txBody>
                    <a:bodyPr/>
                    <a:lstStyle/>
                    <a:p>
                      <a:r>
                        <a:rPr lang="en-US" sz="1200" dirty="0"/>
                        <a:t>JS—Matthew</a:t>
                      </a:r>
                      <a:r>
                        <a:rPr lang="en-US" sz="1200" baseline="0" dirty="0"/>
                        <a:t> 1:4-5</a:t>
                      </a:r>
                      <a:endParaRPr lang="en-US" sz="1200" dirty="0"/>
                    </a:p>
                  </a:txBody>
                  <a:tcPr/>
                </a:tc>
                <a:tc>
                  <a:txBody>
                    <a:bodyPr/>
                    <a:lstStyle/>
                    <a:p>
                      <a:r>
                        <a:rPr lang="en-US" sz="1200" dirty="0"/>
                        <a:t>Olivet…2 events</a:t>
                      </a:r>
                    </a:p>
                  </a:txBody>
                  <a:tcPr/>
                </a:tc>
                <a:tc>
                  <a:txBody>
                    <a:bodyPr/>
                    <a:lstStyle/>
                    <a:p>
                      <a:r>
                        <a:rPr lang="en-US" sz="1200" dirty="0"/>
                        <a:t>Matthew 24:3</a:t>
                      </a:r>
                    </a:p>
                  </a:txBody>
                  <a:tcPr/>
                </a:tc>
                <a:tc>
                  <a:txBody>
                    <a:bodyPr/>
                    <a:lstStyle/>
                    <a:p>
                      <a:r>
                        <a:rPr lang="en-US" sz="1200" dirty="0"/>
                        <a:t>2 Samuel 15:30</a:t>
                      </a:r>
                    </a:p>
                  </a:txBody>
                  <a:tcPr/>
                </a:tc>
                <a:extLst>
                  <a:ext uri="{0D108BD9-81ED-4DB2-BD59-A6C34878D82A}">
                    <a16:rowId xmlns:a16="http://schemas.microsoft.com/office/drawing/2014/main" val="10003"/>
                  </a:ext>
                </a:extLst>
              </a:tr>
              <a:tr h="370840">
                <a:tc>
                  <a:txBody>
                    <a:bodyPr/>
                    <a:lstStyle/>
                    <a:p>
                      <a:r>
                        <a:rPr lang="en-US" sz="1200" dirty="0"/>
                        <a:t>JS—Matthew 1:6, 9</a:t>
                      </a:r>
                    </a:p>
                  </a:txBody>
                  <a:tcPr/>
                </a:tc>
                <a:tc>
                  <a:txBody>
                    <a:bodyPr/>
                    <a:lstStyle/>
                    <a:p>
                      <a:r>
                        <a:rPr lang="en-US" sz="1200" dirty="0"/>
                        <a:t>False Prophets</a:t>
                      </a:r>
                    </a:p>
                  </a:txBody>
                  <a:tcPr/>
                </a:tc>
                <a:tc>
                  <a:txBody>
                    <a:bodyPr/>
                    <a:lstStyle/>
                    <a:p>
                      <a:r>
                        <a:rPr lang="en-US" sz="1200" dirty="0"/>
                        <a:t>Matthew 24:5,11, 24</a:t>
                      </a:r>
                    </a:p>
                  </a:txBody>
                  <a:tcPr/>
                </a:tc>
                <a:tc>
                  <a:txBody>
                    <a:bodyPr/>
                    <a:lstStyle/>
                    <a:p>
                      <a:r>
                        <a:rPr lang="en-US" sz="1200" b="0" i="0" u="none" strike="noStrike" kern="1200" dirty="0">
                          <a:solidFill>
                            <a:schemeClr val="tx1"/>
                          </a:solidFill>
                          <a:latin typeface="+mn-lt"/>
                          <a:ea typeface="+mn-ea"/>
                          <a:cs typeface="+mn-cs"/>
                        </a:rPr>
                        <a:t>Acts 8:9, 13, 18–24</a:t>
                      </a:r>
                      <a:endParaRPr lang="en-US" sz="1200" dirty="0"/>
                    </a:p>
                  </a:txBody>
                  <a:tcPr/>
                </a:tc>
                <a:extLst>
                  <a:ext uri="{0D108BD9-81ED-4DB2-BD59-A6C34878D82A}">
                    <a16:rowId xmlns:a16="http://schemas.microsoft.com/office/drawing/2014/main" val="10004"/>
                  </a:ext>
                </a:extLst>
              </a:tr>
              <a:tr h="370840">
                <a:tc>
                  <a:txBody>
                    <a:bodyPr/>
                    <a:lstStyle/>
                    <a:p>
                      <a:r>
                        <a:rPr lang="en-US" sz="1200" dirty="0"/>
                        <a:t>JS—Matthew 1:7</a:t>
                      </a:r>
                    </a:p>
                  </a:txBody>
                  <a:tcPr/>
                </a:tc>
                <a:tc>
                  <a:txBody>
                    <a:bodyPr/>
                    <a:lstStyle/>
                    <a:p>
                      <a:r>
                        <a:rPr lang="en-US" sz="1200" dirty="0"/>
                        <a:t>Disciples afflicted and killed</a:t>
                      </a:r>
                    </a:p>
                  </a:txBody>
                  <a:tcPr/>
                </a:tc>
                <a:tc>
                  <a:txBody>
                    <a:bodyPr/>
                    <a:lstStyle/>
                    <a:p>
                      <a:r>
                        <a:rPr lang="en-US" sz="1200" dirty="0"/>
                        <a:t>Matthew 24:9, 22</a:t>
                      </a:r>
                    </a:p>
                  </a:txBody>
                  <a:tcPr/>
                </a:tc>
                <a:tc>
                  <a:txBody>
                    <a:bodyPr/>
                    <a:lstStyle/>
                    <a:p>
                      <a:r>
                        <a:rPr lang="en-US" sz="1200" b="0" i="0" u="none" strike="noStrike" kern="1200" dirty="0">
                          <a:solidFill>
                            <a:schemeClr val="tx1"/>
                          </a:solidFill>
                          <a:latin typeface="+mn-lt"/>
                          <a:ea typeface="+mn-ea"/>
                          <a:cs typeface="+mn-cs"/>
                        </a:rPr>
                        <a:t>Acts 4:1–3, 17–18, 29</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5:17–19, 40</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7:54–60</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8:1–3</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11:19</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12:1–5</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13:50</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14:1–7, 19–20</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16:19–24</a:t>
                      </a:r>
                      <a:r>
                        <a:rPr lang="en-US" sz="1200" b="0" i="0" u="none" kern="1200" dirty="0">
                          <a:solidFill>
                            <a:schemeClr val="tx1"/>
                          </a:solidFill>
                          <a:latin typeface="+mn-lt"/>
                          <a:ea typeface="+mn-ea"/>
                          <a:cs typeface="+mn-cs"/>
                        </a:rPr>
                        <a:t>;</a:t>
                      </a:r>
                      <a:r>
                        <a:rPr lang="en-US" sz="1200" b="0" i="0" u="none" strike="noStrike" kern="1200" dirty="0">
                          <a:solidFill>
                            <a:schemeClr val="tx1"/>
                          </a:solidFill>
                          <a:latin typeface="+mn-lt"/>
                          <a:ea typeface="+mn-ea"/>
                          <a:cs typeface="+mn-cs"/>
                        </a:rPr>
                        <a:t>17:1–9</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21–26</a:t>
                      </a:r>
                      <a:r>
                        <a:rPr lang="en-US" sz="1200" b="0" i="0" u="non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2 Corinthians 11:23–29</a:t>
                      </a:r>
                      <a:r>
                        <a:rPr lang="en-US" sz="1200" b="0" i="0" u="none" kern="1200" dirty="0">
                          <a:solidFill>
                            <a:schemeClr val="tx1"/>
                          </a:solidFill>
                          <a:latin typeface="+mn-lt"/>
                          <a:ea typeface="+mn-ea"/>
                          <a:cs typeface="+mn-cs"/>
                        </a:rPr>
                        <a:t>.</a:t>
                      </a:r>
                      <a:endParaRPr lang="en-US" sz="1200" u="none" dirty="0"/>
                    </a:p>
                  </a:txBody>
                  <a:tcPr/>
                </a:tc>
                <a:extLst>
                  <a:ext uri="{0D108BD9-81ED-4DB2-BD59-A6C34878D82A}">
                    <a16:rowId xmlns:a16="http://schemas.microsoft.com/office/drawing/2014/main" val="10005"/>
                  </a:ext>
                </a:extLst>
              </a:tr>
              <a:tr h="370840">
                <a:tc>
                  <a:txBody>
                    <a:bodyPr/>
                    <a:lstStyle/>
                    <a:p>
                      <a:r>
                        <a:rPr lang="en-US" sz="1200" dirty="0"/>
                        <a:t>JS—Matthew 1:8</a:t>
                      </a:r>
                    </a:p>
                  </a:txBody>
                  <a:tcPr/>
                </a:tc>
                <a:tc>
                  <a:txBody>
                    <a:bodyPr/>
                    <a:lstStyle/>
                    <a:p>
                      <a:r>
                        <a:rPr lang="en-US" sz="1200" dirty="0"/>
                        <a:t>Many saints</a:t>
                      </a:r>
                      <a:r>
                        <a:rPr lang="en-US" sz="1200" baseline="0" dirty="0"/>
                        <a:t> will fall away</a:t>
                      </a:r>
                      <a:endParaRPr lang="en-US" sz="1200" dirty="0"/>
                    </a:p>
                  </a:txBody>
                  <a:tcPr/>
                </a:tc>
                <a:tc>
                  <a:txBody>
                    <a:bodyPr/>
                    <a:lstStyle/>
                    <a:p>
                      <a:r>
                        <a:rPr lang="en-US" sz="1200" dirty="0"/>
                        <a:t>Matthew 24:10, 12</a:t>
                      </a:r>
                    </a:p>
                  </a:txBody>
                  <a:tcPr/>
                </a:tc>
                <a:tc>
                  <a:txBody>
                    <a:bodyPr/>
                    <a:lstStyle/>
                    <a:p>
                      <a:r>
                        <a:rPr lang="en-US" sz="1200" dirty="0"/>
                        <a:t>2 Cor. 11:13,</a:t>
                      </a:r>
                      <a:r>
                        <a:rPr lang="en-US" sz="1200" baseline="0" dirty="0"/>
                        <a:t> 2 Tim. 2:17-18</a:t>
                      </a:r>
                      <a:endParaRPr lang="en-US" sz="1200" dirty="0"/>
                    </a:p>
                  </a:txBody>
                  <a:tcPr/>
                </a:tc>
                <a:extLst>
                  <a:ext uri="{0D108BD9-81ED-4DB2-BD59-A6C34878D82A}">
                    <a16:rowId xmlns:a16="http://schemas.microsoft.com/office/drawing/2014/main" val="10006"/>
                  </a:ext>
                </a:extLst>
              </a:tr>
              <a:tr h="370840">
                <a:tc>
                  <a:txBody>
                    <a:bodyPr/>
                    <a:lstStyle/>
                    <a:p>
                      <a:r>
                        <a:rPr lang="en-US" sz="1200" dirty="0"/>
                        <a:t>JS—Matthew</a:t>
                      </a:r>
                      <a:r>
                        <a:rPr lang="en-US" sz="1200" baseline="0" dirty="0"/>
                        <a:t> 1:10</a:t>
                      </a:r>
                      <a:endParaRPr lang="en-US" sz="1200" dirty="0"/>
                    </a:p>
                  </a:txBody>
                  <a:tcPr/>
                </a:tc>
                <a:tc>
                  <a:txBody>
                    <a:bodyPr/>
                    <a:lstStyle/>
                    <a:p>
                      <a:r>
                        <a:rPr lang="en-US" sz="1200" dirty="0"/>
                        <a:t>People will cease to love and care (wax cold)</a:t>
                      </a:r>
                    </a:p>
                  </a:txBody>
                  <a:tcPr/>
                </a:tc>
                <a:tc>
                  <a:txBody>
                    <a:bodyPr/>
                    <a:lstStyle/>
                    <a:p>
                      <a:r>
                        <a:rPr lang="en-US" sz="1200" dirty="0"/>
                        <a:t>Matthew 24:7, 10, 12</a:t>
                      </a:r>
                    </a:p>
                  </a:txBody>
                  <a:tcPr/>
                </a:tc>
                <a:tc>
                  <a:txBody>
                    <a:bodyPr/>
                    <a:lstStyle/>
                    <a:p>
                      <a:r>
                        <a:rPr lang="en-US" sz="1200" dirty="0"/>
                        <a:t>Moses 7:33</a:t>
                      </a:r>
                    </a:p>
                  </a:txBody>
                  <a:tcPr/>
                </a:tc>
                <a:extLst>
                  <a:ext uri="{0D108BD9-81ED-4DB2-BD59-A6C34878D82A}">
                    <a16:rowId xmlns:a16="http://schemas.microsoft.com/office/drawing/2014/main" val="10007"/>
                  </a:ext>
                </a:extLst>
              </a:tr>
              <a:tr h="370840">
                <a:tc>
                  <a:txBody>
                    <a:bodyPr/>
                    <a:lstStyle/>
                    <a:p>
                      <a:r>
                        <a:rPr lang="en-US" sz="1200" dirty="0"/>
                        <a:t>JS—Matthew 1:12</a:t>
                      </a:r>
                    </a:p>
                    <a:p>
                      <a:r>
                        <a:rPr lang="en-US" sz="1200" dirty="0"/>
                        <a:t>JS—Matthew 1:32</a:t>
                      </a:r>
                    </a:p>
                  </a:txBody>
                  <a:tcPr/>
                </a:tc>
                <a:tc>
                  <a:txBody>
                    <a:bodyPr/>
                    <a:lstStyle/>
                    <a:p>
                      <a:r>
                        <a:rPr lang="en-US" sz="1200" dirty="0"/>
                        <a:t>Abomination of Desolation</a:t>
                      </a:r>
                    </a:p>
                    <a:p>
                      <a:r>
                        <a:rPr lang="en-US" sz="1200" dirty="0"/>
                        <a:t>2</a:t>
                      </a:r>
                      <a:r>
                        <a:rPr lang="en-US" sz="1200" baseline="30000" dirty="0"/>
                        <a:t>nd</a:t>
                      </a:r>
                      <a:r>
                        <a:rPr lang="en-US" sz="1200" dirty="0"/>
                        <a:t> Occurrence</a:t>
                      </a:r>
                      <a:r>
                        <a:rPr lang="en-US" sz="1200" baseline="0" dirty="0"/>
                        <a:t>= Latter day destruction</a:t>
                      </a:r>
                      <a:endParaRPr lang="en-US" sz="1200" dirty="0"/>
                    </a:p>
                  </a:txBody>
                  <a:tcPr/>
                </a:tc>
                <a:tc>
                  <a:txBody>
                    <a:bodyPr/>
                    <a:lstStyle/>
                    <a:p>
                      <a:r>
                        <a:rPr lang="en-US" sz="1200" dirty="0"/>
                        <a:t>Matthew 24:15</a:t>
                      </a:r>
                    </a:p>
                  </a:txBody>
                  <a:tcPr/>
                </a:tc>
                <a:tc>
                  <a:txBody>
                    <a:bodyPr/>
                    <a:lstStyle/>
                    <a:p>
                      <a:r>
                        <a:rPr lang="en-US" sz="1200" dirty="0"/>
                        <a:t>Daniel 11:31; 12:11</a:t>
                      </a:r>
                    </a:p>
                  </a:txBody>
                  <a:tcPr/>
                </a:tc>
                <a:extLst>
                  <a:ext uri="{0D108BD9-81ED-4DB2-BD59-A6C34878D82A}">
                    <a16:rowId xmlns:a16="http://schemas.microsoft.com/office/drawing/2014/main" val="10008"/>
                  </a:ext>
                </a:extLst>
              </a:tr>
              <a:tr h="370840">
                <a:tc>
                  <a:txBody>
                    <a:bodyPr/>
                    <a:lstStyle/>
                    <a:p>
                      <a:r>
                        <a:rPr lang="en-US" sz="1200" dirty="0"/>
                        <a:t>JS—Matthew 1:13-17</a:t>
                      </a:r>
                    </a:p>
                  </a:txBody>
                  <a:tcPr/>
                </a:tc>
                <a:tc>
                  <a:txBody>
                    <a:bodyPr/>
                    <a:lstStyle/>
                    <a:p>
                      <a:r>
                        <a:rPr lang="en-US" sz="1200" dirty="0"/>
                        <a:t>Saints are told to flee for safety</a:t>
                      </a:r>
                    </a:p>
                  </a:txBody>
                  <a:tcPr/>
                </a:tc>
                <a:tc>
                  <a:txBody>
                    <a:bodyPr/>
                    <a:lstStyle/>
                    <a:p>
                      <a:r>
                        <a:rPr lang="en-US" sz="1200" dirty="0"/>
                        <a:t>Matthew 24:16-20</a:t>
                      </a:r>
                    </a:p>
                  </a:txBody>
                  <a:tcPr/>
                </a:tc>
                <a:tc>
                  <a:txBody>
                    <a:bodyPr/>
                    <a:lstStyle/>
                    <a:p>
                      <a:r>
                        <a:rPr lang="en-US" sz="1200" dirty="0"/>
                        <a:t>1 Nephi 19:14, 2 Nephi 6:9-11</a:t>
                      </a:r>
                    </a:p>
                  </a:txBody>
                  <a:tcPr/>
                </a:tc>
                <a:extLst>
                  <a:ext uri="{0D108BD9-81ED-4DB2-BD59-A6C34878D82A}">
                    <a16:rowId xmlns:a16="http://schemas.microsoft.com/office/drawing/2014/main" val="10009"/>
                  </a:ext>
                </a:extLst>
              </a:tr>
              <a:tr h="370840">
                <a:tc>
                  <a:txBody>
                    <a:bodyPr/>
                    <a:lstStyle/>
                    <a:p>
                      <a:r>
                        <a:rPr lang="en-US" sz="1200" dirty="0"/>
                        <a:t>JS—Matthew 1:18</a:t>
                      </a:r>
                    </a:p>
                  </a:txBody>
                  <a:tcPr/>
                </a:tc>
                <a:tc>
                  <a:txBody>
                    <a:bodyPr/>
                    <a:lstStyle/>
                    <a:p>
                      <a:r>
                        <a:rPr lang="en-US" sz="1200" dirty="0"/>
                        <a:t>Tribulation</a:t>
                      </a:r>
                      <a:r>
                        <a:rPr lang="en-US" sz="1200" baseline="0" dirty="0"/>
                        <a:t> of the Jews</a:t>
                      </a:r>
                      <a:endParaRPr lang="en-US" sz="1200" dirty="0"/>
                    </a:p>
                  </a:txBody>
                  <a:tcPr/>
                </a:tc>
                <a:tc>
                  <a:txBody>
                    <a:bodyPr/>
                    <a:lstStyle/>
                    <a:p>
                      <a:r>
                        <a:rPr lang="en-US" sz="1200" dirty="0"/>
                        <a:t>Matthew 24:9, 21, 51</a:t>
                      </a:r>
                    </a:p>
                  </a:txBody>
                  <a:tcPr/>
                </a:tc>
                <a:tc>
                  <a:txBody>
                    <a:bodyPr/>
                    <a:lstStyle/>
                    <a:p>
                      <a:endParaRPr lang="en-US" sz="1200" dirty="0"/>
                    </a:p>
                  </a:txBody>
                  <a:tcPr/>
                </a:tc>
                <a:extLst>
                  <a:ext uri="{0D108BD9-81ED-4DB2-BD59-A6C34878D82A}">
                    <a16:rowId xmlns:a16="http://schemas.microsoft.com/office/drawing/2014/main" val="10010"/>
                  </a:ext>
                </a:extLst>
              </a:tr>
              <a:tr h="370840">
                <a:tc>
                  <a:txBody>
                    <a:bodyPr/>
                    <a:lstStyle/>
                    <a:p>
                      <a:r>
                        <a:rPr lang="en-US" sz="1200" dirty="0"/>
                        <a:t>JS—Matthew 1:19</a:t>
                      </a:r>
                    </a:p>
                  </a:txBody>
                  <a:tcPr/>
                </a:tc>
                <a:tc>
                  <a:txBody>
                    <a:bodyPr/>
                    <a:lstStyle/>
                    <a:p>
                      <a:r>
                        <a:rPr lang="en-US" sz="1200" dirty="0"/>
                        <a:t>The beginning</a:t>
                      </a:r>
                      <a:r>
                        <a:rPr lang="en-US" sz="1200" baseline="0" dirty="0"/>
                        <a:t> of great sorrows following the death of Jesus</a:t>
                      </a:r>
                      <a:endParaRPr lang="en-US" sz="1200" dirty="0"/>
                    </a:p>
                  </a:txBody>
                  <a:tcPr/>
                </a:tc>
                <a:tc>
                  <a:txBody>
                    <a:bodyPr/>
                    <a:lstStyle/>
                    <a:p>
                      <a:r>
                        <a:rPr lang="en-US" sz="1200" dirty="0"/>
                        <a:t>Matthew</a:t>
                      </a:r>
                      <a:r>
                        <a:rPr lang="en-US" sz="1200" baseline="0" dirty="0"/>
                        <a:t> 24:8</a:t>
                      </a:r>
                      <a:endParaRPr lang="en-US" sz="1200" dirty="0"/>
                    </a:p>
                  </a:txBody>
                  <a:tcPr/>
                </a:tc>
                <a:tc>
                  <a:txBody>
                    <a:bodyPr/>
                    <a:lstStyle/>
                    <a:p>
                      <a:endParaRPr lang="en-US" sz="1200" dirty="0"/>
                    </a:p>
                  </a:txBody>
                  <a:tcPr/>
                </a:tc>
                <a:extLst>
                  <a:ext uri="{0D108BD9-81ED-4DB2-BD59-A6C34878D82A}">
                    <a16:rowId xmlns:a16="http://schemas.microsoft.com/office/drawing/2014/main" val="10011"/>
                  </a:ext>
                </a:extLst>
              </a:tr>
              <a:tr h="370840">
                <a:tc>
                  <a:txBody>
                    <a:bodyPr/>
                    <a:lstStyle/>
                    <a:p>
                      <a:r>
                        <a:rPr lang="en-US" sz="1200" dirty="0"/>
                        <a:t>JS—Matthew 1:4,</a:t>
                      </a:r>
                      <a:r>
                        <a:rPr lang="en-US" sz="1200" baseline="0" dirty="0"/>
                        <a:t> 21</a:t>
                      </a:r>
                      <a:endParaRPr lang="en-US" sz="1200" dirty="0"/>
                    </a:p>
                  </a:txBody>
                  <a:tcPr/>
                </a:tc>
                <a:tc>
                  <a:txBody>
                    <a:bodyPr/>
                    <a:lstStyle/>
                    <a:p>
                      <a:r>
                        <a:rPr lang="en-US" sz="1200" dirty="0"/>
                        <a:t>Prophecy about the end of the world—the</a:t>
                      </a:r>
                      <a:r>
                        <a:rPr lang="en-US" sz="1200" baseline="0" dirty="0"/>
                        <a:t> end of sin</a:t>
                      </a:r>
                      <a:endParaRPr lang="en-US" sz="1200" dirty="0"/>
                    </a:p>
                  </a:txBody>
                  <a:tcPr/>
                </a:tc>
                <a:tc>
                  <a:txBody>
                    <a:bodyPr/>
                    <a:lstStyle/>
                    <a:p>
                      <a:r>
                        <a:rPr lang="en-US" sz="1200" dirty="0"/>
                        <a:t>Matthew</a:t>
                      </a:r>
                      <a:r>
                        <a:rPr lang="en-US" sz="1200" baseline="0" dirty="0"/>
                        <a:t> 24:6-28</a:t>
                      </a:r>
                      <a:endParaRPr lang="en-US" sz="1200" dirty="0"/>
                    </a:p>
                  </a:txBody>
                  <a:tcPr/>
                </a:tc>
                <a:tc>
                  <a:txBody>
                    <a:bodyPr/>
                    <a:lstStyle/>
                    <a:p>
                      <a:endParaRPr lang="en-US" sz="1200" dirty="0"/>
                    </a:p>
                  </a:txBody>
                  <a:tcPr/>
                </a:tc>
                <a:extLst>
                  <a:ext uri="{0D108BD9-81ED-4DB2-BD59-A6C34878D82A}">
                    <a16:rowId xmlns:a16="http://schemas.microsoft.com/office/drawing/2014/main" val="10012"/>
                  </a:ext>
                </a:extLst>
              </a:tr>
              <a:tr h="370840">
                <a:tc>
                  <a:txBody>
                    <a:bodyPr/>
                    <a:lstStyle/>
                    <a:p>
                      <a:r>
                        <a:rPr lang="en-US" sz="1200" dirty="0"/>
                        <a:t>JS—Matthew 1:22</a:t>
                      </a:r>
                    </a:p>
                  </a:txBody>
                  <a:tcPr/>
                </a:tc>
                <a:tc>
                  <a:txBody>
                    <a:bodyPr/>
                    <a:lstStyle/>
                    <a:p>
                      <a:r>
                        <a:rPr lang="en-US" sz="1200" dirty="0"/>
                        <a:t>False </a:t>
                      </a:r>
                      <a:r>
                        <a:rPr lang="en-US" sz="1200" dirty="0" err="1"/>
                        <a:t>Christs</a:t>
                      </a:r>
                      <a:r>
                        <a:rPr lang="en-US" sz="1200" dirty="0"/>
                        <a:t>, False Prophets, Great Signs and Wonders, Deceiving the Elect</a:t>
                      </a:r>
                    </a:p>
                  </a:txBody>
                  <a:tcPr/>
                </a:tc>
                <a:tc>
                  <a:txBody>
                    <a:bodyPr/>
                    <a:lstStyle/>
                    <a:p>
                      <a:r>
                        <a:rPr lang="en-US" sz="1200" dirty="0"/>
                        <a:t>Matthew 24:24, Matthew 24:27, 30</a:t>
                      </a:r>
                    </a:p>
                    <a:p>
                      <a:r>
                        <a:rPr lang="en-US" sz="1200" dirty="0"/>
                        <a:t>Matthew</a:t>
                      </a:r>
                      <a:r>
                        <a:rPr lang="en-US" sz="1200" baseline="0" dirty="0"/>
                        <a:t> 24:22, 31</a:t>
                      </a:r>
                      <a:endParaRPr lang="en-US" sz="1200" dirty="0"/>
                    </a:p>
                  </a:txBody>
                  <a:tcPr/>
                </a:tc>
                <a:tc>
                  <a:txBody>
                    <a:bodyPr/>
                    <a:lstStyle/>
                    <a:p>
                      <a:r>
                        <a:rPr lang="en-US" sz="1200" dirty="0"/>
                        <a:t>2 Nephi</a:t>
                      </a:r>
                      <a:r>
                        <a:rPr lang="en-US" sz="1200" baseline="0" dirty="0"/>
                        <a:t> 26:29</a:t>
                      </a:r>
                    </a:p>
                    <a:p>
                      <a:r>
                        <a:rPr lang="en-US" sz="1200" baseline="0" dirty="0"/>
                        <a:t>D&amp;C 29:7-9</a:t>
                      </a:r>
                      <a:endParaRPr lang="en-US" sz="1200" dirty="0"/>
                    </a:p>
                  </a:txBody>
                  <a:tcPr/>
                </a:tc>
                <a:extLst>
                  <a:ext uri="{0D108BD9-81ED-4DB2-BD59-A6C34878D82A}">
                    <a16:rowId xmlns:a16="http://schemas.microsoft.com/office/drawing/2014/main" val="10013"/>
                  </a:ext>
                </a:extLst>
              </a:tr>
              <a:tr h="370840">
                <a:tc>
                  <a:txBody>
                    <a:bodyPr/>
                    <a:lstStyle/>
                    <a:p>
                      <a:r>
                        <a:rPr lang="en-US" sz="1200" dirty="0"/>
                        <a:t>JS—Matthew 1:23</a:t>
                      </a:r>
                    </a:p>
                  </a:txBody>
                  <a:tcPr/>
                </a:tc>
                <a:tc>
                  <a:txBody>
                    <a:bodyPr/>
                    <a:lstStyle/>
                    <a:p>
                      <a:r>
                        <a:rPr lang="en-US" sz="1200" dirty="0"/>
                        <a:t>Be not troubled</a:t>
                      </a:r>
                    </a:p>
                  </a:txBody>
                  <a:tcPr/>
                </a:tc>
                <a:tc>
                  <a:txBody>
                    <a:bodyPr/>
                    <a:lstStyle/>
                    <a:p>
                      <a:r>
                        <a:rPr lang="en-US" sz="1200" dirty="0"/>
                        <a:t>Matthew 24:6</a:t>
                      </a:r>
                    </a:p>
                  </a:txBody>
                  <a:tcPr/>
                </a:tc>
                <a:tc>
                  <a:txBody>
                    <a:bodyPr/>
                    <a:lstStyle/>
                    <a:p>
                      <a:endParaRPr lang="en-US" sz="1200" dirty="0"/>
                    </a:p>
                  </a:txBody>
                  <a:tcPr/>
                </a:tc>
                <a:extLst>
                  <a:ext uri="{0D108BD9-81ED-4DB2-BD59-A6C34878D82A}">
                    <a16:rowId xmlns:a16="http://schemas.microsoft.com/office/drawing/2014/main" val="10014"/>
                  </a:ext>
                </a:extLst>
              </a:tr>
              <a:tr h="370840">
                <a:tc>
                  <a:txBody>
                    <a:bodyPr/>
                    <a:lstStyle/>
                    <a:p>
                      <a:r>
                        <a:rPr lang="en-US" sz="1200" dirty="0"/>
                        <a:t>JS—Matthew 1:25</a:t>
                      </a:r>
                    </a:p>
                  </a:txBody>
                  <a:tcPr/>
                </a:tc>
                <a:tc>
                  <a:txBody>
                    <a:bodyPr/>
                    <a:lstStyle/>
                    <a:p>
                      <a:r>
                        <a:rPr lang="en-US" sz="1200" dirty="0"/>
                        <a:t>He is in the desert—He has withdrawn</a:t>
                      </a:r>
                      <a:r>
                        <a:rPr lang="en-US" sz="1200" baseline="0" dirty="0"/>
                        <a:t> from the world</a:t>
                      </a:r>
                      <a:endParaRPr lang="en-US" sz="1200" dirty="0"/>
                    </a:p>
                  </a:txBody>
                  <a:tcPr/>
                </a:tc>
                <a:tc>
                  <a:txBody>
                    <a:bodyPr/>
                    <a:lstStyle/>
                    <a:p>
                      <a:r>
                        <a:rPr lang="en-US" sz="1200" dirty="0"/>
                        <a:t>Matthew</a:t>
                      </a:r>
                      <a:r>
                        <a:rPr lang="en-US" sz="1200" baseline="0" dirty="0"/>
                        <a:t> 24:26</a:t>
                      </a:r>
                      <a:endParaRPr lang="en-US" sz="1200" dirty="0"/>
                    </a:p>
                  </a:txBody>
                  <a:tcPr/>
                </a:tc>
                <a:tc>
                  <a:txBody>
                    <a:bodyPr/>
                    <a:lstStyle/>
                    <a:p>
                      <a:endParaRPr lang="en-US" sz="1200" dirty="0"/>
                    </a:p>
                  </a:txBody>
                  <a:tcPr/>
                </a:tc>
                <a:extLst>
                  <a:ext uri="{0D108BD9-81ED-4DB2-BD59-A6C34878D82A}">
                    <a16:rowId xmlns:a16="http://schemas.microsoft.com/office/drawing/2014/main" val="10015"/>
                  </a:ext>
                </a:extLst>
              </a:tr>
            </a:tbl>
          </a:graphicData>
        </a:graphic>
      </p:graphicFrame>
      <p:sp>
        <p:nvSpPr>
          <p:cNvPr id="3" name="TextBox 2"/>
          <p:cNvSpPr txBox="1"/>
          <p:nvPr/>
        </p:nvSpPr>
        <p:spPr>
          <a:xfrm>
            <a:off x="3205017" y="0"/>
            <a:ext cx="6705600" cy="307777"/>
          </a:xfrm>
          <a:prstGeom prst="rect">
            <a:avLst/>
          </a:prstGeom>
          <a:noFill/>
        </p:spPr>
        <p:txBody>
          <a:bodyPr wrap="square" rtlCol="0">
            <a:spAutoFit/>
          </a:bodyPr>
          <a:lstStyle/>
          <a:p>
            <a:r>
              <a:rPr lang="en-US" sz="1400" b="1" dirty="0"/>
              <a:t>Joseph Smith—Matthew 1 Comparison to Matthew 24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0909" y="497992"/>
          <a:ext cx="11831781" cy="6106160"/>
        </p:xfrm>
        <a:graphic>
          <a:graphicData uri="http://schemas.openxmlformats.org/drawingml/2006/table">
            <a:tbl>
              <a:tblPr firstRow="1" bandRow="1">
                <a:tableStyleId>{5940675A-B579-460E-94D1-54222C63F5DA}</a:tableStyleId>
              </a:tblPr>
              <a:tblGrid>
                <a:gridCol w="1992830">
                  <a:extLst>
                    <a:ext uri="{9D8B030D-6E8A-4147-A177-3AD203B41FA5}">
                      <a16:colId xmlns:a16="http://schemas.microsoft.com/office/drawing/2014/main" val="20000"/>
                    </a:ext>
                  </a:extLst>
                </a:gridCol>
                <a:gridCol w="3169793">
                  <a:extLst>
                    <a:ext uri="{9D8B030D-6E8A-4147-A177-3AD203B41FA5}">
                      <a16:colId xmlns:a16="http://schemas.microsoft.com/office/drawing/2014/main" val="20001"/>
                    </a:ext>
                  </a:extLst>
                </a:gridCol>
                <a:gridCol w="3334579">
                  <a:extLst>
                    <a:ext uri="{9D8B030D-6E8A-4147-A177-3AD203B41FA5}">
                      <a16:colId xmlns:a16="http://schemas.microsoft.com/office/drawing/2014/main" val="20002"/>
                    </a:ext>
                  </a:extLst>
                </a:gridCol>
                <a:gridCol w="3334579">
                  <a:extLst>
                    <a:ext uri="{9D8B030D-6E8A-4147-A177-3AD203B41FA5}">
                      <a16:colId xmlns:a16="http://schemas.microsoft.com/office/drawing/2014/main" val="20003"/>
                    </a:ext>
                  </a:extLst>
                </a:gridCol>
              </a:tblGrid>
              <a:tr h="370840">
                <a:tc>
                  <a:txBody>
                    <a:bodyPr/>
                    <a:lstStyle/>
                    <a:p>
                      <a:pPr algn="ctr"/>
                      <a:r>
                        <a:rPr lang="en-US" sz="1200" b="1" dirty="0"/>
                        <a:t>Joseph Smith</a:t>
                      </a:r>
                      <a:r>
                        <a:rPr lang="en-US" sz="1200" b="1" baseline="0" dirty="0"/>
                        <a:t> Translation</a:t>
                      </a:r>
                      <a:endParaRPr lang="en-US" sz="1200" b="1" dirty="0"/>
                    </a:p>
                  </a:txBody>
                  <a:tcPr/>
                </a:tc>
                <a:tc>
                  <a:txBody>
                    <a:bodyPr/>
                    <a:lstStyle/>
                    <a:p>
                      <a:pPr algn="ctr"/>
                      <a:r>
                        <a:rPr lang="en-US" sz="1200" b="1" dirty="0"/>
                        <a:t>Event</a:t>
                      </a:r>
                    </a:p>
                  </a:txBody>
                  <a:tcPr/>
                </a:tc>
                <a:tc>
                  <a:txBody>
                    <a:bodyPr/>
                    <a:lstStyle/>
                    <a:p>
                      <a:pPr algn="ctr"/>
                      <a:r>
                        <a:rPr lang="en-US" sz="1200" b="1" dirty="0"/>
                        <a:t>Matthew 24</a:t>
                      </a:r>
                    </a:p>
                  </a:txBody>
                  <a:tcPr/>
                </a:tc>
                <a:tc>
                  <a:txBody>
                    <a:bodyPr/>
                    <a:lstStyle/>
                    <a:p>
                      <a:pPr algn="ctr"/>
                      <a:r>
                        <a:rPr lang="en-US" sz="1200" b="1" dirty="0"/>
                        <a:t>Other Scriptures</a:t>
                      </a:r>
                    </a:p>
                  </a:txBody>
                  <a:tcPr/>
                </a:tc>
                <a:extLst>
                  <a:ext uri="{0D108BD9-81ED-4DB2-BD59-A6C34878D82A}">
                    <a16:rowId xmlns:a16="http://schemas.microsoft.com/office/drawing/2014/main" val="10000"/>
                  </a:ext>
                </a:extLst>
              </a:tr>
              <a:tr h="370840">
                <a:tc>
                  <a:txBody>
                    <a:bodyPr/>
                    <a:lstStyle/>
                    <a:p>
                      <a:r>
                        <a:rPr lang="en-US" sz="1200" dirty="0"/>
                        <a:t>JS—Matthew 1:26</a:t>
                      </a:r>
                    </a:p>
                  </a:txBody>
                  <a:tcPr/>
                </a:tc>
                <a:tc>
                  <a:txBody>
                    <a:bodyPr/>
                    <a:lstStyle/>
                    <a:p>
                      <a:r>
                        <a:rPr lang="en-US" sz="1200" dirty="0"/>
                        <a:t>Light in the morning</a:t>
                      </a:r>
                    </a:p>
                  </a:txBody>
                  <a:tcPr/>
                </a:tc>
                <a:tc>
                  <a:txBody>
                    <a:bodyPr/>
                    <a:lstStyle/>
                    <a:p>
                      <a:r>
                        <a:rPr lang="en-US" sz="1200" dirty="0"/>
                        <a:t>Matthew 24:27</a:t>
                      </a:r>
                    </a:p>
                  </a:txBody>
                  <a:tcPr/>
                </a:tc>
                <a:tc>
                  <a:txBody>
                    <a:bodyPr/>
                    <a:lstStyle/>
                    <a:p>
                      <a:r>
                        <a:rPr lang="en-US" sz="1200" dirty="0"/>
                        <a:t>Zechariah</a:t>
                      </a:r>
                      <a:r>
                        <a:rPr lang="en-US" sz="1200" baseline="0" dirty="0"/>
                        <a:t> 14:5-9</a:t>
                      </a:r>
                      <a:endParaRPr lang="en-US" sz="1200" dirty="0"/>
                    </a:p>
                  </a:txBody>
                  <a:tcPr/>
                </a:tc>
                <a:extLst>
                  <a:ext uri="{0D108BD9-81ED-4DB2-BD59-A6C34878D82A}">
                    <a16:rowId xmlns:a16="http://schemas.microsoft.com/office/drawing/2014/main" val="10001"/>
                  </a:ext>
                </a:extLst>
              </a:tr>
              <a:tr h="370840">
                <a:tc>
                  <a:txBody>
                    <a:bodyPr/>
                    <a:lstStyle/>
                    <a:p>
                      <a:r>
                        <a:rPr lang="en-US" sz="1200" dirty="0"/>
                        <a:t>JS—Matthew 1:27</a:t>
                      </a:r>
                    </a:p>
                  </a:txBody>
                  <a:tcPr/>
                </a:tc>
                <a:tc>
                  <a:txBody>
                    <a:bodyPr/>
                    <a:lstStyle/>
                    <a:p>
                      <a:r>
                        <a:rPr lang="en-US" sz="1200" dirty="0"/>
                        <a:t>Gathering Parable</a:t>
                      </a:r>
                    </a:p>
                  </a:txBody>
                  <a:tcPr/>
                </a:tc>
                <a:tc>
                  <a:txBody>
                    <a:bodyPr/>
                    <a:lstStyle/>
                    <a:p>
                      <a:r>
                        <a:rPr lang="en-US" sz="1200" dirty="0"/>
                        <a:t>Matthew 24: 28, 32-35</a:t>
                      </a:r>
                    </a:p>
                  </a:txBody>
                  <a:tcPr/>
                </a:tc>
                <a:tc>
                  <a:txBody>
                    <a:bodyPr/>
                    <a:lstStyle/>
                    <a:p>
                      <a:r>
                        <a:rPr lang="en-US" sz="1200" dirty="0"/>
                        <a:t>Luke 17:37</a:t>
                      </a:r>
                    </a:p>
                  </a:txBody>
                  <a:tcPr/>
                </a:tc>
                <a:extLst>
                  <a:ext uri="{0D108BD9-81ED-4DB2-BD59-A6C34878D82A}">
                    <a16:rowId xmlns:a16="http://schemas.microsoft.com/office/drawing/2014/main" val="10002"/>
                  </a:ext>
                </a:extLst>
              </a:tr>
              <a:tr h="370840">
                <a:tc>
                  <a:txBody>
                    <a:bodyPr/>
                    <a:lstStyle/>
                    <a:p>
                      <a:r>
                        <a:rPr lang="en-US" sz="1200" dirty="0"/>
                        <a:t>JS—Matthew</a:t>
                      </a:r>
                      <a:r>
                        <a:rPr lang="en-US" sz="1200" baseline="0" dirty="0"/>
                        <a:t> 1:28-29</a:t>
                      </a:r>
                      <a:endParaRPr lang="en-US" sz="1200" dirty="0"/>
                    </a:p>
                  </a:txBody>
                  <a:tcPr/>
                </a:tc>
                <a:tc>
                  <a:txBody>
                    <a:bodyPr/>
                    <a:lstStyle/>
                    <a:p>
                      <a:r>
                        <a:rPr lang="en-US" sz="1200" dirty="0"/>
                        <a:t>Wars and Famine</a:t>
                      </a:r>
                    </a:p>
                  </a:txBody>
                  <a:tcPr/>
                </a:tc>
                <a:tc>
                  <a:txBody>
                    <a:bodyPr/>
                    <a:lstStyle/>
                    <a:p>
                      <a:r>
                        <a:rPr lang="en-US" sz="1200" dirty="0"/>
                        <a:t>Matthew 24:6-7</a:t>
                      </a:r>
                    </a:p>
                  </a:txBody>
                  <a:tcPr/>
                </a:tc>
                <a:tc>
                  <a:txBody>
                    <a:bodyPr/>
                    <a:lstStyle/>
                    <a:p>
                      <a:r>
                        <a:rPr lang="en-US" sz="1200" dirty="0"/>
                        <a:t>D&amp;C 45:26, 63, D&amp;C 63:33-34</a:t>
                      </a:r>
                    </a:p>
                  </a:txBody>
                  <a:tcPr/>
                </a:tc>
                <a:extLst>
                  <a:ext uri="{0D108BD9-81ED-4DB2-BD59-A6C34878D82A}">
                    <a16:rowId xmlns:a16="http://schemas.microsoft.com/office/drawing/2014/main" val="10003"/>
                  </a:ext>
                </a:extLst>
              </a:tr>
              <a:tr h="370840">
                <a:tc>
                  <a:txBody>
                    <a:bodyPr/>
                    <a:lstStyle/>
                    <a:p>
                      <a:r>
                        <a:rPr lang="en-US" sz="1200" dirty="0"/>
                        <a:t>JS—Matthew 1:30</a:t>
                      </a:r>
                    </a:p>
                  </a:txBody>
                  <a:tcPr/>
                </a:tc>
                <a:tc>
                  <a:txBody>
                    <a:bodyPr/>
                    <a:lstStyle/>
                    <a:p>
                      <a:r>
                        <a:rPr lang="en-US" sz="1200" dirty="0"/>
                        <a:t>Waxed Cold (see vision</a:t>
                      </a:r>
                      <a:r>
                        <a:rPr lang="en-US" sz="1200" baseline="0" dirty="0"/>
                        <a:t> of Joseph Smith)</a:t>
                      </a:r>
                      <a:endParaRPr lang="en-US" sz="1200" dirty="0"/>
                    </a:p>
                  </a:txBody>
                  <a:tcPr/>
                </a:tc>
                <a:tc>
                  <a:txBody>
                    <a:bodyPr/>
                    <a:lstStyle/>
                    <a:p>
                      <a:r>
                        <a:rPr lang="en-US" sz="1200" dirty="0"/>
                        <a:t>Matthew 24:12</a:t>
                      </a:r>
                    </a:p>
                  </a:txBody>
                  <a:tcPr/>
                </a:tc>
                <a:tc>
                  <a:txBody>
                    <a:bodyPr/>
                    <a:lstStyle/>
                    <a:p>
                      <a:endParaRPr lang="en-US" sz="1200" dirty="0"/>
                    </a:p>
                  </a:txBody>
                  <a:tcPr/>
                </a:tc>
                <a:extLst>
                  <a:ext uri="{0D108BD9-81ED-4DB2-BD59-A6C34878D82A}">
                    <a16:rowId xmlns:a16="http://schemas.microsoft.com/office/drawing/2014/main" val="10004"/>
                  </a:ext>
                </a:extLst>
              </a:tr>
              <a:tr h="370840">
                <a:tc>
                  <a:txBody>
                    <a:bodyPr/>
                    <a:lstStyle/>
                    <a:p>
                      <a:r>
                        <a:rPr lang="en-US" sz="1200" dirty="0"/>
                        <a:t>JS—Matthew 1:31</a:t>
                      </a:r>
                    </a:p>
                  </a:txBody>
                  <a:tcPr/>
                </a:tc>
                <a:tc>
                  <a:txBody>
                    <a:bodyPr/>
                    <a:lstStyle/>
                    <a:p>
                      <a:r>
                        <a:rPr lang="en-US" sz="1200" dirty="0"/>
                        <a:t>Gospel Preached to all the world</a:t>
                      </a:r>
                    </a:p>
                  </a:txBody>
                  <a:tcPr/>
                </a:tc>
                <a:tc>
                  <a:txBody>
                    <a:bodyPr/>
                    <a:lstStyle/>
                    <a:p>
                      <a:r>
                        <a:rPr lang="en-US" sz="1200" dirty="0"/>
                        <a:t>Matthew 24:14</a:t>
                      </a:r>
                    </a:p>
                  </a:txBody>
                  <a:tcPr/>
                </a:tc>
                <a:tc>
                  <a:txBody>
                    <a:bodyPr/>
                    <a:lstStyle/>
                    <a:p>
                      <a:endParaRPr lang="en-US" sz="1200" dirty="0"/>
                    </a:p>
                  </a:txBody>
                  <a:tcPr/>
                </a:tc>
                <a:extLst>
                  <a:ext uri="{0D108BD9-81ED-4DB2-BD59-A6C34878D82A}">
                    <a16:rowId xmlns:a16="http://schemas.microsoft.com/office/drawing/2014/main" val="10005"/>
                  </a:ext>
                </a:extLst>
              </a:tr>
              <a:tr h="370840">
                <a:tc>
                  <a:txBody>
                    <a:bodyPr/>
                    <a:lstStyle/>
                    <a:p>
                      <a:r>
                        <a:rPr lang="en-US" sz="1200" dirty="0"/>
                        <a:t>JS—Matthew 1:33</a:t>
                      </a:r>
                    </a:p>
                  </a:txBody>
                  <a:tcPr/>
                </a:tc>
                <a:tc>
                  <a:txBody>
                    <a:bodyPr/>
                    <a:lstStyle/>
                    <a:p>
                      <a:r>
                        <a:rPr lang="en-US" sz="1200" dirty="0"/>
                        <a:t> No sun, moon, and the stars will fall</a:t>
                      </a:r>
                    </a:p>
                  </a:txBody>
                  <a:tcPr/>
                </a:tc>
                <a:tc>
                  <a:txBody>
                    <a:bodyPr/>
                    <a:lstStyle/>
                    <a:p>
                      <a:r>
                        <a:rPr lang="en-US" sz="1200" dirty="0"/>
                        <a:t>Matthew 24:28</a:t>
                      </a:r>
                    </a:p>
                  </a:txBody>
                  <a:tcPr/>
                </a:tc>
                <a:tc>
                  <a:txBody>
                    <a:bodyPr/>
                    <a:lstStyle/>
                    <a:p>
                      <a:endParaRPr lang="en-US" sz="1200" dirty="0"/>
                    </a:p>
                  </a:txBody>
                  <a:tcPr/>
                </a:tc>
                <a:extLst>
                  <a:ext uri="{0D108BD9-81ED-4DB2-BD59-A6C34878D82A}">
                    <a16:rowId xmlns:a16="http://schemas.microsoft.com/office/drawing/2014/main" val="10006"/>
                  </a:ext>
                </a:extLst>
              </a:tr>
              <a:tr h="370840">
                <a:tc>
                  <a:txBody>
                    <a:bodyPr/>
                    <a:lstStyle/>
                    <a:p>
                      <a:r>
                        <a:rPr lang="en-US" sz="1200" dirty="0"/>
                        <a:t>JS—Matthew 1:36</a:t>
                      </a:r>
                    </a:p>
                  </a:txBody>
                  <a:tcPr/>
                </a:tc>
                <a:tc>
                  <a:txBody>
                    <a:bodyPr/>
                    <a:lstStyle/>
                    <a:p>
                      <a:r>
                        <a:rPr lang="en-US" sz="1200" dirty="0"/>
                        <a:t>The Tribes of the Earth will morn and also see the Son of</a:t>
                      </a:r>
                      <a:r>
                        <a:rPr lang="en-US" sz="1200" baseline="0" dirty="0"/>
                        <a:t> Man coming</a:t>
                      </a:r>
                      <a:endParaRPr lang="en-US" sz="1200" dirty="0"/>
                    </a:p>
                  </a:txBody>
                  <a:tcPr/>
                </a:tc>
                <a:tc>
                  <a:txBody>
                    <a:bodyPr/>
                    <a:lstStyle/>
                    <a:p>
                      <a:r>
                        <a:rPr lang="en-US" sz="1200" dirty="0"/>
                        <a:t>Matthew 24:27, 30</a:t>
                      </a:r>
                    </a:p>
                  </a:txBody>
                  <a:tcPr/>
                </a:tc>
                <a:tc>
                  <a:txBody>
                    <a:bodyPr/>
                    <a:lstStyle/>
                    <a:p>
                      <a:r>
                        <a:rPr lang="en-US" sz="1200" dirty="0"/>
                        <a:t>D&amp;C 101:23; Article of Faith 1:10; D&amp;C 133:44,</a:t>
                      </a:r>
                      <a:r>
                        <a:rPr lang="en-US" sz="1200" baseline="0" dirty="0"/>
                        <a:t> 49, Acts 1:11</a:t>
                      </a:r>
                      <a:endParaRPr lang="en-US" sz="1200" dirty="0"/>
                    </a:p>
                  </a:txBody>
                  <a:tcPr/>
                </a:tc>
                <a:extLst>
                  <a:ext uri="{0D108BD9-81ED-4DB2-BD59-A6C34878D82A}">
                    <a16:rowId xmlns:a16="http://schemas.microsoft.com/office/drawing/2014/main" val="10007"/>
                  </a:ext>
                </a:extLst>
              </a:tr>
              <a:tr h="370840">
                <a:tc>
                  <a:txBody>
                    <a:bodyPr/>
                    <a:lstStyle/>
                    <a:p>
                      <a:r>
                        <a:rPr lang="en-US" sz="1200" dirty="0"/>
                        <a:t>JS—Matthew</a:t>
                      </a:r>
                      <a:r>
                        <a:rPr lang="en-US" sz="1200" baseline="0" dirty="0"/>
                        <a:t> 1:37</a:t>
                      </a:r>
                      <a:endParaRPr lang="en-US" sz="1200" dirty="0"/>
                    </a:p>
                  </a:txBody>
                  <a:tcPr/>
                </a:tc>
                <a:tc>
                  <a:txBody>
                    <a:bodyPr/>
                    <a:lstStyle/>
                    <a:p>
                      <a:r>
                        <a:rPr lang="en-US" sz="1200" dirty="0"/>
                        <a:t>Treasure up His word.</a:t>
                      </a:r>
                    </a:p>
                  </a:txBody>
                  <a:tcPr/>
                </a:tc>
                <a:tc>
                  <a:txBody>
                    <a:bodyPr/>
                    <a:lstStyle/>
                    <a:p>
                      <a:r>
                        <a:rPr lang="en-US" sz="1200" dirty="0"/>
                        <a:t> Matthew 24:34</a:t>
                      </a:r>
                    </a:p>
                  </a:txBody>
                  <a:tcPr/>
                </a:tc>
                <a:tc>
                  <a:txBody>
                    <a:bodyPr/>
                    <a:lstStyle/>
                    <a:p>
                      <a:r>
                        <a:rPr lang="en-US" sz="1200" dirty="0"/>
                        <a:t>1 Thess. 5:1-6</a:t>
                      </a:r>
                    </a:p>
                  </a:txBody>
                  <a:tcPr/>
                </a:tc>
                <a:extLst>
                  <a:ext uri="{0D108BD9-81ED-4DB2-BD59-A6C34878D82A}">
                    <a16:rowId xmlns:a16="http://schemas.microsoft.com/office/drawing/2014/main" val="10008"/>
                  </a:ext>
                </a:extLst>
              </a:tr>
              <a:tr h="370840">
                <a:tc>
                  <a:txBody>
                    <a:bodyPr/>
                    <a:lstStyle/>
                    <a:p>
                      <a:r>
                        <a:rPr lang="en-US" sz="1200" dirty="0"/>
                        <a:t>JS—Matthew 1:38</a:t>
                      </a:r>
                    </a:p>
                  </a:txBody>
                  <a:tcPr/>
                </a:tc>
                <a:tc>
                  <a:txBody>
                    <a:bodyPr/>
                    <a:lstStyle/>
                    <a:p>
                      <a:r>
                        <a:rPr lang="en-US" sz="1200" dirty="0"/>
                        <a:t>Parable of the Fig</a:t>
                      </a:r>
                      <a:r>
                        <a:rPr lang="en-US" sz="1200" baseline="0" dirty="0"/>
                        <a:t> Tree</a:t>
                      </a:r>
                      <a:endParaRPr lang="en-US" sz="1200" dirty="0"/>
                    </a:p>
                  </a:txBody>
                  <a:tcPr/>
                </a:tc>
                <a:tc>
                  <a:txBody>
                    <a:bodyPr/>
                    <a:lstStyle/>
                    <a:p>
                      <a:r>
                        <a:rPr lang="en-US" sz="1200" dirty="0"/>
                        <a:t>Luke 13:6-9</a:t>
                      </a:r>
                    </a:p>
                  </a:txBody>
                  <a:tcPr/>
                </a:tc>
                <a:tc>
                  <a:txBody>
                    <a:bodyPr/>
                    <a:lstStyle/>
                    <a:p>
                      <a:endParaRPr lang="en-US" sz="1200" dirty="0"/>
                    </a:p>
                  </a:txBody>
                  <a:tcPr/>
                </a:tc>
                <a:extLst>
                  <a:ext uri="{0D108BD9-81ED-4DB2-BD59-A6C34878D82A}">
                    <a16:rowId xmlns:a16="http://schemas.microsoft.com/office/drawing/2014/main" val="10009"/>
                  </a:ext>
                </a:extLst>
              </a:tr>
              <a:tr h="370840">
                <a:tc>
                  <a:txBody>
                    <a:bodyPr/>
                    <a:lstStyle/>
                    <a:p>
                      <a:r>
                        <a:rPr lang="en-US" sz="1200" dirty="0"/>
                        <a:t>JS—Matthew 1:40</a:t>
                      </a:r>
                    </a:p>
                  </a:txBody>
                  <a:tcPr/>
                </a:tc>
                <a:tc>
                  <a:txBody>
                    <a:bodyPr/>
                    <a:lstStyle/>
                    <a:p>
                      <a:r>
                        <a:rPr lang="en-US" sz="1200" dirty="0"/>
                        <a:t>No one knows when He will come</a:t>
                      </a:r>
                    </a:p>
                  </a:txBody>
                  <a:tcPr/>
                </a:tc>
                <a:tc>
                  <a:txBody>
                    <a:bodyPr/>
                    <a:lstStyle/>
                    <a:p>
                      <a:r>
                        <a:rPr lang="en-US" sz="1200" dirty="0"/>
                        <a:t> Matthew 24:36, 42</a:t>
                      </a:r>
                    </a:p>
                  </a:txBody>
                  <a:tcPr/>
                </a:tc>
                <a:tc>
                  <a:txBody>
                    <a:bodyPr/>
                    <a:lstStyle/>
                    <a:p>
                      <a:r>
                        <a:rPr lang="en-US" sz="1200" dirty="0"/>
                        <a:t>D&amp;C 49:7</a:t>
                      </a:r>
                    </a:p>
                  </a:txBody>
                  <a:tcPr/>
                </a:tc>
                <a:extLst>
                  <a:ext uri="{0D108BD9-81ED-4DB2-BD59-A6C34878D82A}">
                    <a16:rowId xmlns:a16="http://schemas.microsoft.com/office/drawing/2014/main" val="10010"/>
                  </a:ext>
                </a:extLst>
              </a:tr>
              <a:tr h="370840">
                <a:tc>
                  <a:txBody>
                    <a:bodyPr/>
                    <a:lstStyle/>
                    <a:p>
                      <a:r>
                        <a:rPr lang="en-US" sz="1200" dirty="0"/>
                        <a:t>JS—Matthew 1:41-43</a:t>
                      </a:r>
                    </a:p>
                  </a:txBody>
                  <a:tcPr/>
                </a:tc>
                <a:tc>
                  <a:txBody>
                    <a:bodyPr/>
                    <a:lstStyle/>
                    <a:p>
                      <a:r>
                        <a:rPr lang="en-US" sz="1200" dirty="0"/>
                        <a:t>Days</a:t>
                      </a:r>
                      <a:r>
                        <a:rPr lang="en-US" sz="1200" baseline="0" dirty="0"/>
                        <a:t> of Noah—</a:t>
                      </a:r>
                      <a:r>
                        <a:rPr lang="en-US" sz="1200" baseline="0" dirty="0" err="1"/>
                        <a:t>Noe</a:t>
                      </a:r>
                      <a:endParaRPr lang="en-US" sz="1200" dirty="0"/>
                    </a:p>
                  </a:txBody>
                  <a:tcPr/>
                </a:tc>
                <a:tc>
                  <a:txBody>
                    <a:bodyPr/>
                    <a:lstStyle/>
                    <a:p>
                      <a:r>
                        <a:rPr lang="en-US" sz="1200" dirty="0"/>
                        <a:t>Matthew 24:37-39</a:t>
                      </a:r>
                    </a:p>
                  </a:txBody>
                  <a:tcPr/>
                </a:tc>
                <a:tc>
                  <a:txBody>
                    <a:bodyPr/>
                    <a:lstStyle/>
                    <a:p>
                      <a:r>
                        <a:rPr lang="en-US" sz="1200" dirty="0"/>
                        <a:t>Genesis 6:11</a:t>
                      </a:r>
                    </a:p>
                  </a:txBody>
                  <a:tcPr/>
                </a:tc>
                <a:extLst>
                  <a:ext uri="{0D108BD9-81ED-4DB2-BD59-A6C34878D82A}">
                    <a16:rowId xmlns:a16="http://schemas.microsoft.com/office/drawing/2014/main" val="10011"/>
                  </a:ext>
                </a:extLst>
              </a:tr>
              <a:tr h="370840">
                <a:tc>
                  <a:txBody>
                    <a:bodyPr/>
                    <a:lstStyle/>
                    <a:p>
                      <a:r>
                        <a:rPr lang="en-US" sz="1200" dirty="0"/>
                        <a:t>JS—Matthew 1:44-45</a:t>
                      </a:r>
                    </a:p>
                  </a:txBody>
                  <a:tcPr/>
                </a:tc>
                <a:tc>
                  <a:txBody>
                    <a:bodyPr/>
                    <a:lstStyle/>
                    <a:p>
                      <a:r>
                        <a:rPr lang="en-US" sz="1200" dirty="0"/>
                        <a:t>One taken, One left</a:t>
                      </a:r>
                    </a:p>
                  </a:txBody>
                  <a:tcPr/>
                </a:tc>
                <a:tc>
                  <a:txBody>
                    <a:bodyPr/>
                    <a:lstStyle/>
                    <a:p>
                      <a:r>
                        <a:rPr lang="en-US" sz="1200" dirty="0"/>
                        <a:t>Matthew</a:t>
                      </a:r>
                      <a:r>
                        <a:rPr lang="en-US" sz="1200" baseline="0" dirty="0"/>
                        <a:t> 24:40-41</a:t>
                      </a:r>
                      <a:endParaRPr lang="en-US" sz="1200" dirty="0"/>
                    </a:p>
                  </a:txBody>
                  <a:tcPr/>
                </a:tc>
                <a:tc>
                  <a:txBody>
                    <a:bodyPr/>
                    <a:lstStyle/>
                    <a:p>
                      <a:endParaRPr lang="en-US" sz="1200" dirty="0"/>
                    </a:p>
                  </a:txBody>
                  <a:tcPr/>
                </a:tc>
                <a:extLst>
                  <a:ext uri="{0D108BD9-81ED-4DB2-BD59-A6C34878D82A}">
                    <a16:rowId xmlns:a16="http://schemas.microsoft.com/office/drawing/2014/main" val="10012"/>
                  </a:ext>
                </a:extLst>
              </a:tr>
              <a:tr h="370840">
                <a:tc>
                  <a:txBody>
                    <a:bodyPr/>
                    <a:lstStyle/>
                    <a:p>
                      <a:r>
                        <a:rPr lang="en-US" sz="1200" dirty="0"/>
                        <a:t>JS—Matthew 1:46-47</a:t>
                      </a:r>
                    </a:p>
                  </a:txBody>
                  <a:tcPr/>
                </a:tc>
                <a:tc>
                  <a:txBody>
                    <a:bodyPr/>
                    <a:lstStyle/>
                    <a:p>
                      <a:r>
                        <a:rPr lang="en-US" sz="1200" dirty="0"/>
                        <a:t>Those in the dark, Come as a thief in the night verses those</a:t>
                      </a:r>
                      <a:r>
                        <a:rPr lang="en-US" sz="1200" baseline="0" dirty="0"/>
                        <a:t> who are prepared</a:t>
                      </a:r>
                      <a:endParaRPr lang="en-US" sz="1200" dirty="0"/>
                    </a:p>
                  </a:txBody>
                  <a:tcPr/>
                </a:tc>
                <a:tc>
                  <a:txBody>
                    <a:bodyPr/>
                    <a:lstStyle/>
                    <a:p>
                      <a:r>
                        <a:rPr lang="en-US" sz="1200" dirty="0"/>
                        <a:t>Matthew</a:t>
                      </a:r>
                      <a:r>
                        <a:rPr lang="en-US" sz="1200" baseline="0" dirty="0"/>
                        <a:t> 24:42-43</a:t>
                      </a:r>
                    </a:p>
                    <a:p>
                      <a:r>
                        <a:rPr lang="en-US" sz="1200" baseline="0" dirty="0"/>
                        <a:t>Matthew 24:44</a:t>
                      </a:r>
                      <a:endParaRPr lang="en-US" sz="1200" dirty="0"/>
                    </a:p>
                  </a:txBody>
                  <a:tcPr/>
                </a:tc>
                <a:tc>
                  <a:txBody>
                    <a:bodyPr/>
                    <a:lstStyle/>
                    <a:p>
                      <a:r>
                        <a:rPr lang="en-US" sz="1200" dirty="0"/>
                        <a:t>2 Nephi</a:t>
                      </a:r>
                      <a:r>
                        <a:rPr lang="en-US" sz="1200" baseline="0" dirty="0"/>
                        <a:t> 22:17-19</a:t>
                      </a:r>
                      <a:endParaRPr lang="en-US" sz="1200" dirty="0"/>
                    </a:p>
                  </a:txBody>
                  <a:tcPr/>
                </a:tc>
                <a:extLst>
                  <a:ext uri="{0D108BD9-81ED-4DB2-BD59-A6C34878D82A}">
                    <a16:rowId xmlns:a16="http://schemas.microsoft.com/office/drawing/2014/main" val="10013"/>
                  </a:ext>
                </a:extLst>
              </a:tr>
              <a:tr h="370840">
                <a:tc>
                  <a:txBody>
                    <a:bodyPr/>
                    <a:lstStyle/>
                    <a:p>
                      <a:r>
                        <a:rPr lang="en-US" sz="1200" dirty="0"/>
                        <a:t>JS—Matthew 1:49-50</a:t>
                      </a:r>
                    </a:p>
                  </a:txBody>
                  <a:tcPr/>
                </a:tc>
                <a:tc>
                  <a:txBody>
                    <a:bodyPr/>
                    <a:lstStyle/>
                    <a:p>
                      <a:r>
                        <a:rPr lang="en-US" sz="1200" dirty="0"/>
                        <a:t>Parable of the Lord and His servants</a:t>
                      </a:r>
                    </a:p>
                  </a:txBody>
                  <a:tcPr/>
                </a:tc>
                <a:tc>
                  <a:txBody>
                    <a:bodyPr/>
                    <a:lstStyle/>
                    <a:p>
                      <a:r>
                        <a:rPr lang="en-US" sz="1200" dirty="0"/>
                        <a:t>Matthew 24:45-51</a:t>
                      </a:r>
                    </a:p>
                  </a:txBody>
                  <a:tcPr/>
                </a:tc>
                <a:tc>
                  <a:txBody>
                    <a:bodyPr/>
                    <a:lstStyle/>
                    <a:p>
                      <a:r>
                        <a:rPr lang="en-US" sz="1200" dirty="0"/>
                        <a:t>Malachi 3:2</a:t>
                      </a:r>
                    </a:p>
                  </a:txBody>
                  <a:tcPr/>
                </a:tc>
                <a:extLst>
                  <a:ext uri="{0D108BD9-81ED-4DB2-BD59-A6C34878D82A}">
                    <a16:rowId xmlns:a16="http://schemas.microsoft.com/office/drawing/2014/main" val="10014"/>
                  </a:ext>
                </a:extLst>
              </a:tr>
              <a:tr h="370840">
                <a:tc>
                  <a:txBody>
                    <a:bodyPr/>
                    <a:lstStyle/>
                    <a:p>
                      <a:r>
                        <a:rPr lang="en-US" sz="1200" dirty="0"/>
                        <a:t>JS—Matthew 1:55</a:t>
                      </a:r>
                    </a:p>
                  </a:txBody>
                  <a:tcPr/>
                </a:tc>
                <a:tc>
                  <a:txBody>
                    <a:bodyPr/>
                    <a:lstStyle/>
                    <a:p>
                      <a:r>
                        <a:rPr lang="en-US" sz="1200" dirty="0"/>
                        <a:t>The End of the Earth and it’s wickedness</a:t>
                      </a:r>
                    </a:p>
                  </a:txBody>
                  <a:tcPr/>
                </a:tc>
                <a:tc>
                  <a:txBody>
                    <a:bodyPr/>
                    <a:lstStyle/>
                    <a:p>
                      <a:r>
                        <a:rPr lang="en-US" sz="1200" dirty="0"/>
                        <a:t>Matthew 24:3</a:t>
                      </a:r>
                    </a:p>
                  </a:txBody>
                  <a:tcPr/>
                </a:tc>
                <a:tc>
                  <a:txBody>
                    <a:bodyPr/>
                    <a:lstStyle/>
                    <a:p>
                      <a:r>
                        <a:rPr lang="en-US" sz="1200" dirty="0"/>
                        <a:t>Isaiah 65:17-25, D&amp;C 101:23-24</a:t>
                      </a:r>
                    </a:p>
                  </a:txBody>
                  <a:tcPr/>
                </a:tc>
                <a:extLst>
                  <a:ext uri="{0D108BD9-81ED-4DB2-BD59-A6C34878D82A}">
                    <a16:rowId xmlns:a16="http://schemas.microsoft.com/office/drawing/2014/main" val="10015"/>
                  </a:ext>
                </a:extLst>
              </a:tr>
            </a:tbl>
          </a:graphicData>
        </a:graphic>
      </p:graphicFrame>
      <p:sp>
        <p:nvSpPr>
          <p:cNvPr id="3" name="TextBox 2"/>
          <p:cNvSpPr txBox="1"/>
          <p:nvPr/>
        </p:nvSpPr>
        <p:spPr>
          <a:xfrm>
            <a:off x="3205017" y="0"/>
            <a:ext cx="6705600" cy="369332"/>
          </a:xfrm>
          <a:prstGeom prst="rect">
            <a:avLst/>
          </a:prstGeom>
          <a:noFill/>
        </p:spPr>
        <p:txBody>
          <a:bodyPr wrap="square" rtlCol="0">
            <a:spAutoFit/>
          </a:bodyPr>
          <a:lstStyle/>
          <a:p>
            <a:r>
              <a:rPr lang="en-US" dirty="0"/>
              <a:t>Joseph Smith—Matthew 1 Comparison to Matthew 24 (continued)</a:t>
            </a:r>
          </a:p>
        </p:txBody>
      </p:sp>
      <p:sp>
        <p:nvSpPr>
          <p:cNvPr id="4" name="TextBox 3"/>
          <p:cNvSpPr txBox="1"/>
          <p:nvPr/>
        </p:nvSpPr>
        <p:spPr>
          <a:xfrm>
            <a:off x="0" y="6581001"/>
            <a:ext cx="4636655" cy="276999"/>
          </a:xfrm>
          <a:prstGeom prst="rect">
            <a:avLst/>
          </a:prstGeom>
          <a:noFill/>
        </p:spPr>
        <p:txBody>
          <a:bodyPr wrap="square" rtlCol="0">
            <a:spAutoFit/>
          </a:bodyPr>
          <a:lstStyle/>
          <a:p>
            <a:r>
              <a:rPr lang="en-US" sz="1200" dirty="0"/>
              <a:t>Excerpts from Pearl of Great Price Student Manual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Jesus’ Education and Training</a:t>
            </a:r>
          </a:p>
        </p:txBody>
      </p:sp>
      <p:sp>
        <p:nvSpPr>
          <p:cNvPr id="7" name="Rectangle 6"/>
          <p:cNvSpPr/>
          <p:nvPr/>
        </p:nvSpPr>
        <p:spPr>
          <a:xfrm>
            <a:off x="424873" y="1221709"/>
            <a:ext cx="4100945" cy="3046988"/>
          </a:xfrm>
          <a:prstGeom prst="rect">
            <a:avLst/>
          </a:prstGeom>
        </p:spPr>
        <p:txBody>
          <a:bodyPr wrap="square">
            <a:spAutoFit/>
          </a:bodyPr>
          <a:lstStyle/>
          <a:p>
            <a:r>
              <a:rPr lang="en-US" dirty="0">
                <a:solidFill>
                  <a:schemeClr val="bg1"/>
                </a:solidFill>
              </a:rPr>
              <a:t>Simon </a:t>
            </a:r>
            <a:r>
              <a:rPr lang="en-US" dirty="0" err="1">
                <a:solidFill>
                  <a:schemeClr val="bg1"/>
                </a:solidFill>
              </a:rPr>
              <a:t>ben-Shetach</a:t>
            </a:r>
            <a:r>
              <a:rPr lang="en-US" dirty="0">
                <a:solidFill>
                  <a:schemeClr val="bg1"/>
                </a:solidFill>
              </a:rPr>
              <a:t>, the brother of Queen Alexandra (who reigned over Judea from 76 to 67 B.C.), enacted that “children shall attend the elementary school.”(2)</a:t>
            </a:r>
            <a:endParaRPr lang="en-US" baseline="30000" dirty="0">
              <a:solidFill>
                <a:schemeClr val="bg1"/>
              </a:solidFill>
            </a:endParaRPr>
          </a:p>
          <a:p>
            <a:endParaRPr lang="en-US" baseline="30000" dirty="0">
              <a:solidFill>
                <a:schemeClr val="bg1"/>
              </a:solidFill>
            </a:endParaRPr>
          </a:p>
          <a:p>
            <a:r>
              <a:rPr lang="en-US" dirty="0">
                <a:solidFill>
                  <a:schemeClr val="bg1"/>
                </a:solidFill>
              </a:rPr>
              <a:t>There is some uncertainty that this was universally observed, but this enactment indicates the value that the Jewish people at the time of Christ placed on education. It is likely that many young boys did in fact enjoy some formal education. </a:t>
            </a:r>
          </a:p>
        </p:txBody>
      </p:sp>
      <p:sp>
        <p:nvSpPr>
          <p:cNvPr id="12" name="Rectangle 11"/>
          <p:cNvSpPr/>
          <p:nvPr/>
        </p:nvSpPr>
        <p:spPr>
          <a:xfrm>
            <a:off x="7887855" y="1775936"/>
            <a:ext cx="4017818" cy="2031325"/>
          </a:xfrm>
          <a:prstGeom prst="rect">
            <a:avLst/>
          </a:prstGeom>
        </p:spPr>
        <p:txBody>
          <a:bodyPr wrap="square">
            <a:spAutoFit/>
          </a:bodyPr>
          <a:lstStyle/>
          <a:p>
            <a:r>
              <a:rPr lang="en-US" dirty="0">
                <a:solidFill>
                  <a:schemeClr val="bg1"/>
                </a:solidFill>
              </a:rPr>
              <a:t>We do not know whether Jesus received any formal education, particularly in light of JST Matthew 3:24–26 [JST, Matt. 3:24–26], in which we learn that Jesus “</a:t>
            </a:r>
            <a:r>
              <a:rPr lang="en-US" dirty="0" err="1">
                <a:solidFill>
                  <a:schemeClr val="bg1"/>
                </a:solidFill>
              </a:rPr>
              <a:t>spake</a:t>
            </a:r>
            <a:r>
              <a:rPr lang="en-US" dirty="0">
                <a:solidFill>
                  <a:schemeClr val="bg1"/>
                </a:solidFill>
              </a:rPr>
              <a:t> not as other men, neither could he be taught; for he needed not that any man should teach him.”</a:t>
            </a:r>
            <a:endParaRPr lang="en-US" dirty="0"/>
          </a:p>
        </p:txBody>
      </p:sp>
      <p:sp>
        <p:nvSpPr>
          <p:cNvPr id="15" name="Rectangle 14"/>
          <p:cNvSpPr/>
          <p:nvPr/>
        </p:nvSpPr>
        <p:spPr>
          <a:xfrm>
            <a:off x="1828799" y="4519136"/>
            <a:ext cx="5006110" cy="2031325"/>
          </a:xfrm>
          <a:prstGeom prst="rect">
            <a:avLst/>
          </a:prstGeom>
        </p:spPr>
        <p:txBody>
          <a:bodyPr wrap="square">
            <a:spAutoFit/>
          </a:bodyPr>
          <a:lstStyle/>
          <a:p>
            <a:r>
              <a:rPr lang="en-US" dirty="0">
                <a:solidFill>
                  <a:schemeClr val="bg1"/>
                </a:solidFill>
              </a:rPr>
              <a:t>The central site of formal education at the time of Christ was the synagogue, which served as a place of both worship and study. </a:t>
            </a:r>
          </a:p>
          <a:p>
            <a:endParaRPr lang="en-US" dirty="0">
              <a:solidFill>
                <a:schemeClr val="bg1"/>
              </a:solidFill>
            </a:endParaRPr>
          </a:p>
          <a:p>
            <a:r>
              <a:rPr lang="en-US" dirty="0">
                <a:solidFill>
                  <a:schemeClr val="bg1"/>
                </a:solidFill>
              </a:rPr>
              <a:t>This use of the synagogue contrasts with that of the temple, which served as a place of ritual performance and worship but not of formal study.</a:t>
            </a:r>
          </a:p>
        </p:txBody>
      </p:sp>
      <p:pic>
        <p:nvPicPr>
          <p:cNvPr id="16" name="Picture 15" descr="jesus-at-the-temple-by-brian-jekel.277103818_std.jpg"/>
          <p:cNvPicPr>
            <a:picLocks noChangeAspect="1"/>
          </p:cNvPicPr>
          <p:nvPr/>
        </p:nvPicPr>
        <p:blipFill>
          <a:blip r:embed="rId3" cstate="print"/>
          <a:stretch>
            <a:fillRect/>
          </a:stretch>
        </p:blipFill>
        <p:spPr>
          <a:xfrm>
            <a:off x="4858328" y="1437987"/>
            <a:ext cx="2692976" cy="2692976"/>
          </a:xfrm>
          <a:prstGeom prst="rect">
            <a:avLst/>
          </a:prstGeom>
        </p:spPr>
      </p:pic>
      <p:pic>
        <p:nvPicPr>
          <p:cNvPr id="32770" name="Picture 2" descr="https://media.ldscdn.org/images/media-library/bible-images-the-life-of-jesus-christ/teachings/jesus-speaking-crowd-1103410-gallery.jpg"/>
          <p:cNvPicPr>
            <a:picLocks noChangeAspect="1" noChangeArrowheads="1"/>
          </p:cNvPicPr>
          <p:nvPr/>
        </p:nvPicPr>
        <p:blipFill>
          <a:blip r:embed="rId4" cstate="print"/>
          <a:srcRect/>
          <a:stretch>
            <a:fillRect/>
          </a:stretch>
        </p:blipFill>
        <p:spPr bwMode="auto">
          <a:xfrm>
            <a:off x="7629237" y="4076699"/>
            <a:ext cx="3515301" cy="2340005"/>
          </a:xfrm>
          <a:prstGeom prst="rect">
            <a:avLst/>
          </a:prstGeom>
          <a:noFill/>
        </p:spPr>
      </p:pic>
      <p:sp>
        <p:nvSpPr>
          <p:cNvPr id="17" name="TextBox 16"/>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87677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2770"/>
                                        </p:tgtEl>
                                        <p:attrNameLst>
                                          <p:attrName>style.visibility</p:attrName>
                                        </p:attrNameLst>
                                      </p:cBhvr>
                                      <p:to>
                                        <p:strVal val="visible"/>
                                      </p:to>
                                    </p:set>
                                    <p:animEffect transition="in" filter="fade">
                                      <p:cBhvr>
                                        <p:cTn id="17" dur="2000"/>
                                        <p:tgtEl>
                                          <p:spTgt spid="3277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Knowledge of the Law</a:t>
            </a:r>
          </a:p>
        </p:txBody>
      </p:sp>
      <p:pic>
        <p:nvPicPr>
          <p:cNvPr id="8" name="Picture 7" descr="jesus_synagogue.jpg"/>
          <p:cNvPicPr>
            <a:picLocks noChangeAspect="1"/>
          </p:cNvPicPr>
          <p:nvPr/>
        </p:nvPicPr>
        <p:blipFill>
          <a:blip r:embed="rId3" cstate="print"/>
          <a:stretch>
            <a:fillRect/>
          </a:stretch>
        </p:blipFill>
        <p:spPr>
          <a:xfrm>
            <a:off x="452436" y="886691"/>
            <a:ext cx="3362325" cy="3810000"/>
          </a:xfrm>
          <a:prstGeom prst="rect">
            <a:avLst/>
          </a:prstGeom>
        </p:spPr>
      </p:pic>
      <p:sp>
        <p:nvSpPr>
          <p:cNvPr id="9" name="Rectangle 8"/>
          <p:cNvSpPr/>
          <p:nvPr/>
        </p:nvSpPr>
        <p:spPr>
          <a:xfrm>
            <a:off x="4211780" y="1803646"/>
            <a:ext cx="4461166" cy="1323439"/>
          </a:xfrm>
          <a:prstGeom prst="rect">
            <a:avLst/>
          </a:prstGeom>
        </p:spPr>
        <p:txBody>
          <a:bodyPr wrap="square">
            <a:spAutoFit/>
          </a:bodyPr>
          <a:lstStyle/>
          <a:p>
            <a:r>
              <a:rPr lang="en-US" sz="2000" dirty="0">
                <a:solidFill>
                  <a:schemeClr val="bg1"/>
                </a:solidFill>
              </a:rPr>
              <a:t>The exact knowledge of the law and the ability to interpret the scriptures was the goal of education among the Jews. </a:t>
            </a:r>
          </a:p>
          <a:p>
            <a:endParaRPr lang="en-US" sz="2000" dirty="0">
              <a:solidFill>
                <a:schemeClr val="bg1"/>
              </a:solidFill>
            </a:endParaRPr>
          </a:p>
        </p:txBody>
      </p:sp>
      <p:pic>
        <p:nvPicPr>
          <p:cNvPr id="11" name="Picture 10" descr="jesus9.jpg"/>
          <p:cNvPicPr>
            <a:picLocks noChangeAspect="1"/>
          </p:cNvPicPr>
          <p:nvPr/>
        </p:nvPicPr>
        <p:blipFill>
          <a:blip r:embed="rId4" cstate="print"/>
          <a:stretch>
            <a:fillRect/>
          </a:stretch>
        </p:blipFill>
        <p:spPr>
          <a:xfrm>
            <a:off x="7887855" y="3251200"/>
            <a:ext cx="3576747" cy="3043848"/>
          </a:xfrm>
          <a:prstGeom prst="rect">
            <a:avLst/>
          </a:prstGeom>
        </p:spPr>
      </p:pic>
      <p:sp>
        <p:nvSpPr>
          <p:cNvPr id="12" name="Rectangle 11"/>
          <p:cNvSpPr/>
          <p:nvPr/>
        </p:nvSpPr>
        <p:spPr>
          <a:xfrm>
            <a:off x="3870036" y="4722291"/>
            <a:ext cx="4156364" cy="1631216"/>
          </a:xfrm>
          <a:prstGeom prst="rect">
            <a:avLst/>
          </a:prstGeom>
        </p:spPr>
        <p:txBody>
          <a:bodyPr wrap="square">
            <a:spAutoFit/>
          </a:bodyPr>
          <a:lstStyle/>
          <a:p>
            <a:r>
              <a:rPr lang="en-US" sz="2000" dirty="0">
                <a:solidFill>
                  <a:schemeClr val="bg1"/>
                </a:solidFill>
              </a:rPr>
              <a:t>Though we may not know the details of how Jesus was educated, we do know that he fulfilled the goal of Jewish education better than any other person who ever lived.</a:t>
            </a:r>
          </a:p>
        </p:txBody>
      </p:sp>
      <p:sp>
        <p:nvSpPr>
          <p:cNvPr id="15" name="TextBox 14"/>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343407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Joseph Smith Translation</a:t>
            </a:r>
          </a:p>
        </p:txBody>
      </p:sp>
      <p:sp>
        <p:nvSpPr>
          <p:cNvPr id="14" name="Rectangle 13"/>
          <p:cNvSpPr/>
          <p:nvPr/>
        </p:nvSpPr>
        <p:spPr>
          <a:xfrm>
            <a:off x="2837234" y="740344"/>
            <a:ext cx="7259781" cy="646331"/>
          </a:xfrm>
          <a:prstGeom prst="rect">
            <a:avLst/>
          </a:prstGeom>
        </p:spPr>
        <p:txBody>
          <a:bodyPr wrap="square">
            <a:spAutoFit/>
          </a:bodyPr>
          <a:lstStyle/>
          <a:p>
            <a:r>
              <a:rPr lang="en-US" dirty="0">
                <a:solidFill>
                  <a:schemeClr val="bg1"/>
                </a:solidFill>
              </a:rPr>
              <a:t> Joseph Smith—Matthew is the Joseph Smith Translation of Matthew 23:39 and Matthew 24-25. Found in the Pearl of Great Price</a:t>
            </a:r>
          </a:p>
        </p:txBody>
      </p:sp>
      <p:pic>
        <p:nvPicPr>
          <p:cNvPr id="1026" name="Picture 2" descr="The Second Coming"/>
          <p:cNvPicPr>
            <a:picLocks noChangeAspect="1" noChangeArrowheads="1"/>
          </p:cNvPicPr>
          <p:nvPr/>
        </p:nvPicPr>
        <p:blipFill>
          <a:blip r:embed="rId3" cstate="print"/>
          <a:srcRect/>
          <a:stretch>
            <a:fillRect/>
          </a:stretch>
        </p:blipFill>
        <p:spPr bwMode="auto">
          <a:xfrm>
            <a:off x="8890350" y="2059464"/>
            <a:ext cx="2598817" cy="3882315"/>
          </a:xfrm>
          <a:prstGeom prst="rect">
            <a:avLst/>
          </a:prstGeom>
          <a:noFill/>
        </p:spPr>
      </p:pic>
      <p:sp>
        <p:nvSpPr>
          <p:cNvPr id="7" name="Rectangle 6"/>
          <p:cNvSpPr/>
          <p:nvPr/>
        </p:nvSpPr>
        <p:spPr>
          <a:xfrm>
            <a:off x="3713019" y="2293127"/>
            <a:ext cx="4470399" cy="2031325"/>
          </a:xfrm>
          <a:prstGeom prst="rect">
            <a:avLst/>
          </a:prstGeom>
        </p:spPr>
        <p:txBody>
          <a:bodyPr wrap="square">
            <a:spAutoFit/>
          </a:bodyPr>
          <a:lstStyle/>
          <a:p>
            <a:r>
              <a:rPr lang="en-US" dirty="0">
                <a:solidFill>
                  <a:schemeClr val="bg1"/>
                </a:solidFill>
              </a:rPr>
              <a:t>As Jesus Christ taught at the temple in Jerusalem, His disciples understood that He would return to the earth. </a:t>
            </a:r>
          </a:p>
          <a:p>
            <a:endParaRPr lang="en-US" dirty="0">
              <a:solidFill>
                <a:schemeClr val="bg1"/>
              </a:solidFill>
            </a:endParaRPr>
          </a:p>
          <a:p>
            <a:r>
              <a:rPr lang="en-US" dirty="0">
                <a:solidFill>
                  <a:schemeClr val="bg1"/>
                </a:solidFill>
              </a:rPr>
              <a:t>Jesus then left the temple, and His disciples came to Him, wanting to know more about when the temple would be destroyed.</a:t>
            </a:r>
          </a:p>
        </p:txBody>
      </p:sp>
      <p:pic>
        <p:nvPicPr>
          <p:cNvPr id="10" name="Picture 9" descr="jesus-reading-from-scroll.jpg"/>
          <p:cNvPicPr>
            <a:picLocks noChangeAspect="1"/>
          </p:cNvPicPr>
          <p:nvPr/>
        </p:nvPicPr>
        <p:blipFill>
          <a:blip r:embed="rId4" cstate="print"/>
          <a:stretch>
            <a:fillRect/>
          </a:stretch>
        </p:blipFill>
        <p:spPr>
          <a:xfrm>
            <a:off x="318492" y="2009086"/>
            <a:ext cx="3273714" cy="3708090"/>
          </a:xfrm>
          <a:prstGeom prst="rect">
            <a:avLst/>
          </a:prstGeom>
        </p:spPr>
      </p:pic>
    </p:spTree>
    <p:extLst>
      <p:ext uri="{BB962C8B-B14F-4D97-AF65-F5344CB8AC3E}">
        <p14:creationId xmlns:p14="http://schemas.microsoft.com/office/powerpoint/2010/main" val="209749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0" y="0"/>
            <a:ext cx="12192001" cy="6881091"/>
          </a:xfrm>
          <a:prstGeom prst="rect">
            <a:avLst/>
          </a:prstGeom>
          <a:noFill/>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Changes to Matthew 24</a:t>
            </a:r>
          </a:p>
        </p:txBody>
      </p:sp>
      <p:sp>
        <p:nvSpPr>
          <p:cNvPr id="14" name="Rectangle 13"/>
          <p:cNvSpPr/>
          <p:nvPr/>
        </p:nvSpPr>
        <p:spPr>
          <a:xfrm>
            <a:off x="369456" y="1018417"/>
            <a:ext cx="3639126" cy="2031325"/>
          </a:xfrm>
          <a:prstGeom prst="rect">
            <a:avLst/>
          </a:prstGeom>
        </p:spPr>
        <p:txBody>
          <a:bodyPr wrap="square">
            <a:spAutoFit/>
          </a:bodyPr>
          <a:lstStyle/>
          <a:p>
            <a:r>
              <a:rPr lang="en-US" dirty="0">
                <a:solidFill>
                  <a:schemeClr val="bg1"/>
                </a:solidFill>
              </a:rPr>
              <a:t>The Prophet Joseph Smith made more changes to Matthew 24 than to any other chapter in the New Testament. Matthew 24 in the King James Version contains 1,050 words, while Joseph Smith—Matthew contains some 1,500.</a:t>
            </a:r>
          </a:p>
        </p:txBody>
      </p:sp>
      <p:sp>
        <p:nvSpPr>
          <p:cNvPr id="7" name="Rectangle 6"/>
          <p:cNvSpPr/>
          <p:nvPr/>
        </p:nvSpPr>
        <p:spPr>
          <a:xfrm>
            <a:off x="7259784" y="1554216"/>
            <a:ext cx="4470399" cy="3693319"/>
          </a:xfrm>
          <a:prstGeom prst="rect">
            <a:avLst/>
          </a:prstGeom>
        </p:spPr>
        <p:txBody>
          <a:bodyPr wrap="square">
            <a:spAutoFit/>
          </a:bodyPr>
          <a:lstStyle/>
          <a:p>
            <a:pPr fontAlgn="base"/>
            <a:r>
              <a:rPr lang="en-US" i="1" dirty="0">
                <a:solidFill>
                  <a:srgbClr val="FFFF00"/>
                </a:solidFill>
              </a:rPr>
              <a:t>And now, behold, I say unto you, it shall not be given unto you to know any further concerning this chapter, until the New Testament be translated, and in it all these things shall be made known;</a:t>
            </a:r>
          </a:p>
          <a:p>
            <a:pPr fontAlgn="base"/>
            <a:endParaRPr lang="en-US" i="1" dirty="0">
              <a:solidFill>
                <a:srgbClr val="FFFF00"/>
              </a:solidFill>
            </a:endParaRPr>
          </a:p>
          <a:p>
            <a:pPr fontAlgn="base"/>
            <a:r>
              <a:rPr lang="en-US" i="1" dirty="0">
                <a:solidFill>
                  <a:srgbClr val="FFFF00"/>
                </a:solidFill>
              </a:rPr>
              <a:t>Wherefore I give unto you that ye may now translate it, that ye may be prepared for the things to come.</a:t>
            </a:r>
          </a:p>
          <a:p>
            <a:pPr fontAlgn="base"/>
            <a:endParaRPr lang="en-US" i="1" dirty="0">
              <a:solidFill>
                <a:srgbClr val="FFFF00"/>
              </a:solidFill>
            </a:endParaRPr>
          </a:p>
          <a:p>
            <a:pPr fontAlgn="base"/>
            <a:r>
              <a:rPr lang="en-US" i="1" dirty="0">
                <a:solidFill>
                  <a:srgbClr val="FFFF00"/>
                </a:solidFill>
              </a:rPr>
              <a:t>For verily I say unto you, that great things await you;</a:t>
            </a:r>
          </a:p>
          <a:p>
            <a:pPr fontAlgn="base"/>
            <a:r>
              <a:rPr lang="en-US" i="1" dirty="0">
                <a:solidFill>
                  <a:srgbClr val="FFFF00"/>
                </a:solidFill>
              </a:rPr>
              <a:t>D&amp;C 45:60-62</a:t>
            </a:r>
          </a:p>
        </p:txBody>
      </p:sp>
      <p:sp>
        <p:nvSpPr>
          <p:cNvPr id="8" name="Rectangle 7"/>
          <p:cNvSpPr/>
          <p:nvPr/>
        </p:nvSpPr>
        <p:spPr>
          <a:xfrm>
            <a:off x="212437" y="5193345"/>
            <a:ext cx="6096000" cy="1200329"/>
          </a:xfrm>
          <a:prstGeom prst="rect">
            <a:avLst/>
          </a:prstGeom>
        </p:spPr>
        <p:txBody>
          <a:bodyPr>
            <a:spAutoFit/>
          </a:bodyPr>
          <a:lstStyle/>
          <a:p>
            <a:r>
              <a:rPr lang="en-US" dirty="0">
                <a:solidFill>
                  <a:schemeClr val="bg1"/>
                </a:solidFill>
              </a:rPr>
              <a:t>A date written on one of the manuscripts of the New Testament translation indicates that on 26 September 1831 the transcription and refinement of Matthew continued, starting with Matthew 26:1</a:t>
            </a:r>
          </a:p>
        </p:txBody>
      </p:sp>
      <p:sp>
        <p:nvSpPr>
          <p:cNvPr id="9" name="TextBox 8"/>
          <p:cNvSpPr txBox="1"/>
          <p:nvPr/>
        </p:nvSpPr>
        <p:spPr>
          <a:xfrm>
            <a:off x="11462327" y="6488668"/>
            <a:ext cx="729673" cy="369332"/>
          </a:xfrm>
          <a:prstGeom prst="rect">
            <a:avLst/>
          </a:prstGeom>
          <a:noFill/>
        </p:spPr>
        <p:txBody>
          <a:bodyPr wrap="square" rtlCol="0">
            <a:spAutoFit/>
          </a:bodyPr>
          <a:lstStyle/>
          <a:p>
            <a:pPr algn="r"/>
            <a:r>
              <a:rPr lang="en-US" dirty="0">
                <a:solidFill>
                  <a:schemeClr val="bg1"/>
                </a:solidFill>
              </a:rPr>
              <a:t>(9)</a:t>
            </a:r>
          </a:p>
        </p:txBody>
      </p:sp>
      <p:pic>
        <p:nvPicPr>
          <p:cNvPr id="25602" name="Picture 2" descr="https://www.lds.org/bc/content/shared/content/images/gospel-library/magazine/ensignlp.nfo:o:85.jpg"/>
          <p:cNvPicPr>
            <a:picLocks noChangeAspect="1" noChangeArrowheads="1"/>
          </p:cNvPicPr>
          <p:nvPr/>
        </p:nvPicPr>
        <p:blipFill>
          <a:blip r:embed="rId3" cstate="print"/>
          <a:srcRect/>
          <a:stretch>
            <a:fillRect/>
          </a:stretch>
        </p:blipFill>
        <p:spPr bwMode="auto">
          <a:xfrm>
            <a:off x="4156920" y="1290918"/>
            <a:ext cx="2680498" cy="3474720"/>
          </a:xfrm>
          <a:prstGeom prst="rect">
            <a:avLst/>
          </a:prstGeom>
          <a:noFill/>
        </p:spPr>
      </p:pic>
    </p:spTree>
    <p:extLst>
      <p:ext uri="{BB962C8B-B14F-4D97-AF65-F5344CB8AC3E}">
        <p14:creationId xmlns:p14="http://schemas.microsoft.com/office/powerpoint/2010/main" val="110349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0" y="6488668"/>
            <a:ext cx="1665838" cy="369332"/>
          </a:xfrm>
          <a:prstGeom prst="rect">
            <a:avLst/>
          </a:prstGeom>
          <a:noFill/>
        </p:spPr>
        <p:txBody>
          <a:bodyPr wrap="square" rtlCol="0">
            <a:spAutoFit/>
          </a:bodyPr>
          <a:lstStyle/>
          <a:p>
            <a:r>
              <a:rPr lang="en-US" dirty="0">
                <a:solidFill>
                  <a:schemeClr val="bg1"/>
                </a:solidFill>
              </a:rPr>
              <a:t>Matthew 24:2</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Olivet Discourse</a:t>
            </a:r>
          </a:p>
        </p:txBody>
      </p:sp>
      <p:sp>
        <p:nvSpPr>
          <p:cNvPr id="7" name="Rectangle 6"/>
          <p:cNvSpPr/>
          <p:nvPr/>
        </p:nvSpPr>
        <p:spPr>
          <a:xfrm>
            <a:off x="526474" y="990799"/>
            <a:ext cx="5310908" cy="2308324"/>
          </a:xfrm>
          <a:prstGeom prst="rect">
            <a:avLst/>
          </a:prstGeom>
        </p:spPr>
        <p:txBody>
          <a:bodyPr wrap="square">
            <a:spAutoFit/>
          </a:bodyPr>
          <a:lstStyle/>
          <a:p>
            <a:r>
              <a:rPr lang="en-US" dirty="0">
                <a:solidFill>
                  <a:schemeClr val="bg1"/>
                </a:solidFill>
              </a:rPr>
              <a:t>Delivered to his disciples on Mount of Olives. so named because the Savior delivered it on the Mount of Olives. </a:t>
            </a:r>
          </a:p>
          <a:p>
            <a:endParaRPr lang="en-US" dirty="0">
              <a:solidFill>
                <a:schemeClr val="bg1"/>
              </a:solidFill>
            </a:endParaRPr>
          </a:p>
          <a:p>
            <a:r>
              <a:rPr lang="en-US" dirty="0">
                <a:solidFill>
                  <a:schemeClr val="bg1"/>
                </a:solidFill>
              </a:rPr>
              <a:t>After spending much of the final week of His mortal ministry teaching at the temple, Jesus looked back on the temple and its surrounding structures and prophesied:</a:t>
            </a:r>
          </a:p>
        </p:txBody>
      </p:sp>
      <p:pic>
        <p:nvPicPr>
          <p:cNvPr id="9" name="Picture 8" descr="jesus and disciples.jpe"/>
          <p:cNvPicPr>
            <a:picLocks noChangeAspect="1"/>
          </p:cNvPicPr>
          <p:nvPr/>
        </p:nvPicPr>
        <p:blipFill>
          <a:blip r:embed="rId3" cstate="print"/>
          <a:stretch>
            <a:fillRect/>
          </a:stretch>
        </p:blipFill>
        <p:spPr>
          <a:xfrm>
            <a:off x="6488113" y="868219"/>
            <a:ext cx="3236202" cy="2436523"/>
          </a:xfrm>
          <a:prstGeom prst="rect">
            <a:avLst/>
          </a:prstGeom>
        </p:spPr>
      </p:pic>
      <p:sp>
        <p:nvSpPr>
          <p:cNvPr id="11" name="Rectangle 10"/>
          <p:cNvSpPr/>
          <p:nvPr/>
        </p:nvSpPr>
        <p:spPr>
          <a:xfrm>
            <a:off x="304799" y="3761618"/>
            <a:ext cx="2586183" cy="1477328"/>
          </a:xfrm>
          <a:prstGeom prst="rect">
            <a:avLst/>
          </a:prstGeom>
        </p:spPr>
        <p:txBody>
          <a:bodyPr wrap="square">
            <a:spAutoFit/>
          </a:bodyPr>
          <a:lstStyle/>
          <a:p>
            <a:r>
              <a:rPr lang="en-US" i="1" dirty="0">
                <a:solidFill>
                  <a:srgbClr val="FFFF00"/>
                </a:solidFill>
              </a:rPr>
              <a:t>“I say unto you, There shall not be left here one stone upon another, that shall not be thrown down” </a:t>
            </a:r>
          </a:p>
        </p:txBody>
      </p:sp>
      <p:sp>
        <p:nvSpPr>
          <p:cNvPr id="12" name="Rectangle 11"/>
          <p:cNvSpPr/>
          <p:nvPr/>
        </p:nvSpPr>
        <p:spPr>
          <a:xfrm>
            <a:off x="7453744" y="4131164"/>
            <a:ext cx="4239491" cy="1754326"/>
          </a:xfrm>
          <a:prstGeom prst="rect">
            <a:avLst/>
          </a:prstGeom>
        </p:spPr>
        <p:txBody>
          <a:bodyPr wrap="square">
            <a:spAutoFit/>
          </a:bodyPr>
          <a:lstStyle/>
          <a:p>
            <a:r>
              <a:rPr lang="en-US" i="1" dirty="0">
                <a:solidFill>
                  <a:srgbClr val="FFFF00"/>
                </a:solidFill>
              </a:rPr>
              <a:t>And Jesus said unto them: See ye not all these things, and do ye not understand them? Verily I say unto you, there shall not be left here, upon this temple, one stone upon another that shall not be thrown down. JST—Matthew 1:3</a:t>
            </a:r>
          </a:p>
        </p:txBody>
      </p:sp>
      <p:pic>
        <p:nvPicPr>
          <p:cNvPr id="34818" name="Picture 2" descr="https://upload.wikimedia.org/wikipedia/commons/b/b2/Ercole_de_Roberti_Destruction_of_Jerusalem_Fighting_Fleeing_Marching_Slaying_Burning_Chemical_reactions_b.jpg"/>
          <p:cNvPicPr>
            <a:picLocks noChangeAspect="1" noChangeArrowheads="1"/>
          </p:cNvPicPr>
          <p:nvPr/>
        </p:nvPicPr>
        <p:blipFill>
          <a:blip r:embed="rId4" cstate="print"/>
          <a:srcRect r="31815" b="4089"/>
          <a:stretch>
            <a:fillRect/>
          </a:stretch>
        </p:blipFill>
        <p:spPr bwMode="auto">
          <a:xfrm>
            <a:off x="3133806" y="3370840"/>
            <a:ext cx="3701102" cy="3316288"/>
          </a:xfrm>
          <a:prstGeom prst="rect">
            <a:avLst/>
          </a:prstGeom>
          <a:noFill/>
        </p:spPr>
      </p:pic>
      <p:sp>
        <p:nvSpPr>
          <p:cNvPr id="15" name="TextBox 14"/>
          <p:cNvSpPr txBox="1"/>
          <p:nvPr/>
        </p:nvSpPr>
        <p:spPr>
          <a:xfrm>
            <a:off x="10526162" y="6488668"/>
            <a:ext cx="1665838" cy="369332"/>
          </a:xfrm>
          <a:prstGeom prst="rect">
            <a:avLst/>
          </a:prstGeom>
          <a:noFill/>
        </p:spPr>
        <p:txBody>
          <a:bodyPr wrap="square" rtlCol="0">
            <a:spAutoFit/>
          </a:bodyPr>
          <a:lstStyle/>
          <a:p>
            <a:pPr algn="r"/>
            <a:r>
              <a:rPr lang="en-US" dirty="0">
                <a:solidFill>
                  <a:schemeClr val="bg1"/>
                </a:solidFill>
              </a:rPr>
              <a:t>(3)</a:t>
            </a:r>
          </a:p>
        </p:txBody>
      </p:sp>
    </p:spTree>
    <p:extLst>
      <p:ext uri="{BB962C8B-B14F-4D97-AF65-F5344CB8AC3E}">
        <p14:creationId xmlns:p14="http://schemas.microsoft.com/office/powerpoint/2010/main" val="241853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beautycolorcode.com/5f6f00-336x280.png"/>
          <p:cNvPicPr>
            <a:picLocks noChangeAspect="1" noChangeArrowheads="1"/>
          </p:cNvPicPr>
          <p:nvPr/>
        </p:nvPicPr>
        <p:blipFill>
          <a:blip r:embed="rId2" cstate="print">
            <a:duotone>
              <a:prstClr val="black"/>
              <a:schemeClr val="accent2">
                <a:lumMod val="75000"/>
                <a:tint val="45000"/>
                <a:satMod val="400000"/>
              </a:schemeClr>
            </a:duotone>
          </a:blip>
          <a:srcRect/>
          <a:stretch>
            <a:fillRect/>
          </a:stretch>
        </p:blipFill>
        <p:spPr bwMode="auto">
          <a:xfrm>
            <a:off x="-1" y="-1"/>
            <a:ext cx="12192001" cy="6881091"/>
          </a:xfrm>
          <a:prstGeom prst="rect">
            <a:avLst/>
          </a:prstGeom>
          <a:noFill/>
        </p:spPr>
      </p:pic>
      <p:sp>
        <p:nvSpPr>
          <p:cNvPr id="5" name="TextBox 4"/>
          <p:cNvSpPr txBox="1"/>
          <p:nvPr/>
        </p:nvSpPr>
        <p:spPr>
          <a:xfrm>
            <a:off x="4073237" y="688231"/>
            <a:ext cx="4313382" cy="369332"/>
          </a:xfrm>
          <a:prstGeom prst="rect">
            <a:avLst/>
          </a:prstGeom>
          <a:noFill/>
        </p:spPr>
        <p:txBody>
          <a:bodyPr wrap="square" rtlCol="0">
            <a:spAutoFit/>
          </a:bodyPr>
          <a:lstStyle/>
          <a:p>
            <a:r>
              <a:rPr lang="en-US" dirty="0">
                <a:solidFill>
                  <a:schemeClr val="bg1"/>
                </a:solidFill>
              </a:rPr>
              <a:t>Matthew 24:3– Joseph Smith—Matthew 1:4</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Franklin Gothic Medium Cond" pitchFamily="34" charset="0"/>
              </a:rPr>
              <a:t>A Private Discussion</a:t>
            </a:r>
          </a:p>
        </p:txBody>
      </p:sp>
      <p:sp>
        <p:nvSpPr>
          <p:cNvPr id="7" name="Rectangle 6"/>
          <p:cNvSpPr/>
          <p:nvPr/>
        </p:nvSpPr>
        <p:spPr>
          <a:xfrm>
            <a:off x="591129" y="1822072"/>
            <a:ext cx="5310908" cy="3939540"/>
          </a:xfrm>
          <a:prstGeom prst="rect">
            <a:avLst/>
          </a:prstGeom>
        </p:spPr>
        <p:txBody>
          <a:bodyPr wrap="square">
            <a:spAutoFit/>
          </a:bodyPr>
          <a:lstStyle/>
          <a:p>
            <a:r>
              <a:rPr lang="en-US" dirty="0">
                <a:solidFill>
                  <a:schemeClr val="bg1"/>
                </a:solidFill>
              </a:rPr>
              <a:t>Peter, James, John, and Andrew later approached Jesus privately with two questions:</a:t>
            </a:r>
          </a:p>
          <a:p>
            <a:endParaRPr lang="en-US" dirty="0">
              <a:solidFill>
                <a:schemeClr val="bg1"/>
              </a:solidFill>
            </a:endParaRPr>
          </a:p>
          <a:p>
            <a:r>
              <a:rPr lang="en-US" dirty="0">
                <a:solidFill>
                  <a:schemeClr val="bg1"/>
                </a:solidFill>
              </a:rPr>
              <a:t> </a:t>
            </a:r>
            <a:r>
              <a:rPr lang="en-US" sz="2800" dirty="0">
                <a:solidFill>
                  <a:schemeClr val="bg1"/>
                </a:solidFill>
              </a:rPr>
              <a:t>(1) “When shall these things be?”—referring to the destruction of the temple; and </a:t>
            </a:r>
          </a:p>
          <a:p>
            <a:endParaRPr lang="en-US" sz="2800" dirty="0">
              <a:solidFill>
                <a:schemeClr val="bg1"/>
              </a:solidFill>
            </a:endParaRPr>
          </a:p>
          <a:p>
            <a:r>
              <a:rPr lang="en-US" sz="2800" dirty="0">
                <a:solidFill>
                  <a:schemeClr val="bg1"/>
                </a:solidFill>
              </a:rPr>
              <a:t>(2) “What shall be the sign of thy coming, and of the end of the world?” </a:t>
            </a:r>
          </a:p>
        </p:txBody>
      </p:sp>
      <p:sp>
        <p:nvSpPr>
          <p:cNvPr id="35842" name="AutoShape 2" descr="data:image/jpeg;base64,/9j/4AAQSkZJRgABAQAAAQABAAD/2wCEAAkGBxMSEhUTExIWFRUXGRsXGRgYGBoYHRgeHh0aHxcbGBYaHSggGBomGxgaIjEhJSkrLjAuGh8zODMtNygtLisBCgoKDg0OGxAQGy0mICUtLS01LS8tLS0tLS0tLS8tLS0tLS0tLS0tLS0tLS0tLS0tLS0tLS0tLS0tLS0tLS0tLf/AABEIAJ8BPgMBIgACEQEDEQH/xAAbAAACAwEBAQAAAAAAAAAAAAAFBgIDBAcBAP/EAEUQAAIBAgMFBgMGAwcCBQUAAAECEQADBBIhBTFBUWEGEyJxgZEyobEUI0JSwdFicvAHM4KSosLhFfEkQ1Oy0jVEc4Oz/8QAGQEAAwEBAQAAAAAAAAAAAAAAAgMEAQAF/8QAKBEAAgICAQQCAQQDAAAAAAAAAAECEQMhEgQiMUFRYRMycZGxQvDx/9oADAMBAAIRAxEAPwB0xmGUowECd/Qhcs6dOApZxJuZc+c5l3ZueuijhJb1jnFM+Ndrea3ILLOo4zunyFAMVg89viWO8Cee8DnpXlOPskl5MGz7veE6ycpiTOh3jdGg0GukVo2Ts26GUEkh3VSSfQiPkDyFaOy+zsrm3cEG4FI6TxHDhHoBTZtfB92oZB/dBXjn4x+gamxx22/QcMftiNjthXEZ1y+C2Cc3EjWJjXUgr7VRtKw9ogudQvwzv0n5E6073F+3XMlt4sWyHZ1iXYwVXURAO8cxSt22wItXgFkyu8kksSTvJ14CmfirfoNY14F4Ysujr6rwPhJMD0JPpUdnYu5bIzW8ysIOmkEniPIn0ozhthi872pgW515lYEKRzOZj0jrTTZ2ZZWxbGKdUVW3uwXMQSGGsak8Nd51NHFC+AgXcRaViS2aRlyCYddAQOM8Rygb5FfbLsBgwQyQSRMiVkTu4gkyN1PHY/sylu87qyuk+BxDhl6HWN/D9IqHaHsncOJa7YVVQgDKoy6wZJjmSZ3butFKLas7g6F3AlrRIW14DGY6EfywN43+Ws05dnuziiLryCcrZdRlIMiDOu48OI5VR2d7PMrN3qmCTIO4H8LKN246HQieIOjmqwAOVHCHyFCHtnmEwypmgCWYsfXp5VpWK5x2n2jiL2IexaYhLcZlUlc4IUnMw3/FEchWTCWMZhgbi3QMvja2o8JUatJPECeHrROcYuimGOTVpHUy3KvBWexezKrDSQD7iasmjAZO5bmqzhqlnr7vK3ZlJlRUgftQLF7CBD3mQF8rBczZis7mLOTEamdYjTfTAXqu5rpEg6EV1WC0IuH+0WUdWtqZ0APIpbKDJvIGZlnmN5OlAcfhBcZlOViSI1+IkhiZI3wAoH11A6bj7BykqoL7wNBmMEDMeQmfSl7C7BL6Ms6hixkGDvhhrmEag9COIrXG0L2nQp4LsaTaDnwrvIEgwQPEFgyQfFoRO6ONLO2cV3d1cmYqjAwTAYiSTlA8xJOkwI3V1vbOBu28MyWWJhWEfjOhgK3HWN+sTrNc/wC0uBRVsoFdr2aSotsFcASSWOmmWYGuvIClSiGvgV8DabEXIOqgzGU6DU6xyBAnlx0rqq7Dt3cES47wqCEbMCYndNssGIMgaFvXWljY2y7Nue8+7bMwJuWbm6TAVljTjrr1FM+E2xZsWyEx1jiSDbCknrl1nhu3CgTTQxQkhXXZVxLsPYz+GWtsrMBLHTwGVMGREjeN0GrsVsW3hyGJd8Pq6sMy9ySQCHDKTlIEZuIOu8Gi+E7VYi602MD3zzPeKGtrMZZJPxCOZG6pYvDbUuLmuth7CkzAGcj01Xid7daFpOOjap7EbbOHPeEggggKoVVEjSMoUnwxpM6md2gokLKthgw7vOeIbVef3bHQmYBXmd1ZMTsp7KMxK3OAUZpAz6vAEKsggAkbz0raNj24OdmVln4HRMwEw6q48Ux+Fj5ChS0A1FyLOymEuXL6g2vh3KyKUMkq2Y5gYIkZgD1BkU3doHtthVZLeX7LdHeWyIy8HXhpDDUcKVuzOx7160Ws32Rp8K3AHtsNCBmA8DcDK6xpMaRx21sThGu2L9rKl8ENIJUyuWbdyY4enSuphwjFLQb2nspEsm6GuCJyFGtx+F1K5yCC5CGFk6RypOsbPIh2EI4Jhic6k7yOLMQd3nxWnTsJtsMn2K60MP7px+Iflk7mA3dN26aJ4vYgt4eBbUss66fDqSGYnRePEjTTSK1RfkCcPg5Rh7pVzrliNcoMTuJX25x6UQwNxmclRIGYbs0kgkzyBCqJMT4uNbbOz4IcgJ4c91iWCrmJjKFUtERMbiKH4LMt022QEAliCGVrakKQ05tEMglSefGhmrexKXwGftxTu4KhGE6SANJBBO8a7zGunI1dgcUGvALc8eUsp1K6aQWPqdJjWt+0cKlvCpcUP3lu1lAAaBkLq2a4QQOQBjdxml/BYMoWu3gwI0ADEAFZDKTv4jz1oMjpHfjadjIHYa3NAsdJMFm/1KBodZo1gMMRMMJPi05c+M68aULSOxhmOZoa3v1MBlAkRxj1E8KKbDw93Lq7nyb5QDwEb/bSk18hJ78DVtXZdxnbLqG+WvONP+aFnZIteFh4R8RJ3TEGTvAMU6k1h2vazqBwmDpvFUZMKSbQzgrsVMZh3ZU+FSLotgjVl048CpIFadk7bCl7OKbxElM53ECRExu36+9X7Wsm1YdZkoyOp6bvlBHtVXbPZo+yLcUa2wuvEgxM+pn3rscXEOtFfY3adm2t62XVcrlpJAkbiesR8xS/t9TicQrTo7hQOhIA+VRs2EGUlASBJ03Rv1oz2asrexOYarZE+bHRfSATWRm5tRQfFRTbCnZnZXdNcMQoZgo3wNI14nn1pIs4b7Xjr1/EqbtnK7W1EtChsi5U5wJ8zNdWu3FRSSQANTw8ya5jtPZ97BXDicMzXbed/DEwrnMVUD4srSZHPzp+VcVSAwrYf7FYe1au3FsZ1RkVyhDAST4SJ3GJkeVDO212/icV9lt3u7RFUnxRmLH5mNwq7sLtNna9dud4toKAty6oUEljoIADGFG7jpyortK+XU4vD22JWbbMFBLLvLKm9spgjcd9DtY/sO08v0BexWLxNjErhXuNfsXFJRyG8OUHcG1XdBG7UEV0N3ga1yTD9qDZvd4wuMbdtlVXGUktGrRoECgED/uB+09rXb+Kdbzs4tlyVnwxbBYAINBMf81sctR35CliuWvA4Y3FYdsbdAdWz2jmZCpgrGhO4kKJg86x/brBVjnY93ZcKDGu8AGN8kjd0pW7PYcXUcu2VmfRzwcyAsccwB9hRW/gXtq1/GXfukOaBvdyPCq7oJ0kDcJ3Ul1KVj1cY0dasNKggRoNOWm6oY/Fd1ae4QTkVngbzlBMD2rlfZrtdewuVcTdzKQCLWUu6qRIMj4dIgH2FOW2e0GEv4d7ffGLqRKBiRmGm4aHoaq/JGrJHBpiHZtXtoL9ov429YuM7BEDZEQAkZVSRHKZnzro3ZG5cFo23v8Afm2QO80k6aq0E6jnyIrnGzduPaW5av8Adi7PeI7CFKEb1iTJM6Dryp77HbRVrLGEEOV8J0JAGZh0Jn2pGKT57ZRmjHhoaQakDQ//AKrbFQO2F4Kx9v3qrkiUKHWvJFDTtX+E18u114qfl+9ZyXydQQuLS9/0BTf70g6Tz5qZ11k5SPKiH/XLfI/Kr7O0bbfijzrW17Mot7obo0qLYRDvVT5gGtAYGvmraRxSBAgaDkKDbZdyVA0UGT1/KOskDTcTFGy1VXCp3kV0oWqFti5a2CGTMOIBybgzLIDMZ/Ep3c2JrVtLY/3JS1mHga2CN/jmSSdIEzoAd4G+KMWlUAAcKk10cxWLGkqOUgT2e2X3FpRlhiPEBACyS2UAaEBmaOUmit6wrqVcBlO8MAQfMGs2L2pZtCbl1V8zvjfA3mlXH/2l4RJFsl447hXVFGrk/AI7XdnVwjresg9ySJAJ+6b8BU8FJ3HgdNx0cNj7VW+oS5BcAHow/C459RwPpShi/wC0EX0NvufCwIZWUag8ocsPMig+wMeZWA4ZDImGInefCdVPHd70NxuzWpUPJwVtr18W7YPdoqAfxnx/FvBjLJ6mgux9jG5euhgUK6B1Khh8QuSplbiNmIK6jRdZ1ph7Iupss2fMWdix4k8ZHAjdHCBRq1hEz59A0R0jy/Xqa54+VMXdMUu6FuwbVxTcvWr0WlJaLjM2a07KDDRqxkGMrUudrroVkRdQoOht3LbHcSWzgBjmkhhqJiDTp2ht2u+sXsykeOy3HXKxUHKfiEMsfx0pYTDJcvLKrllmYCAqgHUeFVO/TMZOu+p8kadDJPRi2bf7y6ouCSkiVnXxLoI4kAiR05UzbLxN26pkQslgAwVtddTGshgfalzslaZ7/hgMyO3OJECCfPfTthNnAXAsSCrHXiVYLPnSpxoJRtpIL2sUZAmtF6/1oQ7wfpV1q+PxensapSFKTPdq2e+QrxggeusHpMewoS+0y+BuBt+Qow5EGNaKPiBmhaV+1OEa2GuIWVLujhY0J5jkaxqthwfLRBVnxA+FlKa8JifkDW3srf7q5etqJkLHoWHvrQ3ZjJlDDiIZeTTAI6GR7GjXYDZzNee6whUEfzNM6eX7UjEmpaKppOI5/ZAbZV9S4Kty1G4e9K2LuEWSoLKy+EgxlYjRsrj4XidDBNOGJuQrcwMw9P8AtS4jLmxGoKzI4g/vqwp+RctAY3x2DU2C7WFsuRbcZ2U6GCWuEBsuh8E67xp1BMdkkK2WtsPGlxgR18JB8iDIrNiMSE7szER6So09JI8qL38VbS2Ah0IWOeumvGYml2krRrj3HKf7TLQtYh2BlX0JOvi+L/cw/wAIpXwuIJ728d7WVU9WYi2T7BjXS+0mylxWGvF95YMh3kTmn6A+nWuYiw1vC3A0T36W9P4VuMYPEElTQraHB7sDYGJxCWTqivcvkH8UBFQHyZqy9rHu32KXHzNaxTWBAhQrT3eVBoPhPnOs0S/s3tMjB0gM9q5JP4QbihW6nwNppMV52ytdzfuwIhcPeA4+Em2pP8UEE+dba8I6n7AOKZb1/EXWYpZDxK/EwEhFtjcWIXjoBqeR29n8WveIoTJblT8TOQQd7seZ5ADpS/hbTP3VtfxOx13cBJ6AAn3rq/ZjYmGt2ES6neOwLi2Y3ajMVOkwPiOs6DQRWZIpqmarYLxuz7F/KHUHVlQ8Y3/ECDA3/wBa59n4lUuKifd2UJ3aMFMxrx3TB0k1vxuGVPvADkBZUBOqnUkmN4gFRz5UFtoDdjcGdQfZAfmzVI7S8nY4tzUZfA7JehmRplTAaNHHPoeY8udeG8JoAds3G7zIqsBca6STqFncvpPpTDb5hD5xNX9NJzh3eRWaKjKkQZmPwz7V4ou8o9K1Z34KfY1E3nkDLqTHKn79JClXtlZscXJJ6Cvcqj8JA9a+FxpIg+deMx5VlS8HWjTbxUCAxHqRUzcJ/Efeh7AnhXhU9faueO/ZnL6NbP8Axn3NfF/4xWQr5+1fMvStUPsxy+jWL55g1Rjse9u2zwDlUtAIEwOJ4CodzPSqcRgw6MjSVYFT5HfRLHH5Mts5TtTbmIxN1iXmZ+DMAARAnoP141gsX2sMrFA43hmAIPPLmEnyifKuj9qNkhrDXQsMIRSBrlXfEbwGkx1Nc3x+MgZFLCd6j4CeJCndSVJNtD5Qcdm/HbYt3CClpVHMIqt/p0j3qZ20pt5CkEbroGo8+RnlS3adTIIKtwM6TyYR86uwmPIUowmRpXcQeQ79mu0jWbkFs2aM0fjHAiN5A3dJHl0qxiAwDBpBEgzvB3VwjZYYXFgwy+JT5foeNdM7H7RLKUnwkZ0HIHRx5BtfXpWxjekC/k047DP9rtMWlbjk5RAkIpJLcWidG3jhWqzglstcciLYt6dDEGfPL7+dZ7F43Mc7b1sWwg/mcy3yAHpXvavHkItoR94Tm/lWCdPMiheMykZ+yFuL7XN0JlHqR+lNOExLd87GIRVtgdT4m+RWlvs0Slt3IgHdzMTP1+VGNnswTWCzEux6nl0AgDoK543IKLUUbMViZjnyrGuJ1rzaTkGCRv3afWsaTqVBPkJ+lFZHtssONKnTnXr3yUdGiCrD1IMVXhdmXboZ0SQOuvkBWRyIJPCsuzkmtkNlD7oyIOWAd8iWIMe9O+C2xh7GHQKHybgyxrzLGRBnfOs0ibPzFltR4oK+QaTJ/wAwqOxMVcTEC2GgE5XUiVMaGR9DSoOpM9CSuKOg7Vu5LQuyFEgQpmM2hJY7zB6amla1jQTkUk/ESdYI/DrA1kAQP0o/i8FcEW4U22iV/CFGswdQwOWIMdKX9o33ttbKozIyKSEUHUyDG6CQY9a7Imu4LE0+02YlAihymYKRxkE7lgE8B9KyHHd01sXG/vS5WNyRl0HHUtv5+tU2L7XLiIyOgMnKwgeK2TI9QR5RQTE4/vr9vL8KAqp5tmUuR08QH+GlpdlvyHmnTpeA/wBoNsC3hgindLevA+QEmuY47Ek4e3I+O9dun0W2o+RPtTbtgq1i93jGFu3Ukb8pyaD0DR5Urbd8TWLarl+6SF/KbjFgJ8mXWigAndscOyLLZUM6tAS0pgaHKucJm3Al7hnpQftBjDevXnZszXLFzNyXL4wFHBQE08qYMPbK2x4nIZw2VWaCjNCwgMbgRunSsvaLZK2rxKyVaxiSJJMfdNIBPDUR50KexrQudkMCDfCvpNtcv/7CpMdcheOtPIwQVbmIuD75mOUyQRwRBu0AHyPOufbcc28RbymIs2I9EUg+hE0yviL+MUMb0FBEqMo8UkwAd8DU67vKuyPVt0Dy4pmvbe0MyQIg6CDvJjXk2+P61w4a5N1TwLrHqWP0AoPtPDuiq7XCxkINIA8JIjXTT60U2ck3LYnTvUX/ACqF/U1NnSUP5DwTc5uTNXZNyXc77WdhumCRu011FPmxsaTaUZZjw7+RjcT0rlmybVxXfuc2VyyaHUxrB8wPXdxrovZ/FSbuZSPGNTInwiZ037qqwpKeva/onyKk2/NjApLfgH+n96jewqn8MeRUVUXXh+/6V8t08B7CrBHI1W8Oo/5g/rUzYX8o/r1qgE8c3tUiP4iPT/mssLyetbUfh/1f814cn5f696ou6cT7/wDNVLe5n5j9TXcjjYETkPcVU9tOn+Y14t48/pVVy+3T2FbZmiRsIeP+qsmOtoonX+vXSrzdPNfp+lLva7G9zbz54UlUbWCZmIaNNdSDAOWulKlaCgk5JNgNMW72+6Ll1QkKxEMup0ccZEEHjrx3c9xLNhr7DMVIOogGQep+u+uu4hALaAKufKoZhrIAHvqN/Suf9vcIPu7gOVtQesaj61NjlstzY+yxWvYwM5LyVPCAI5wBA/XrWkYi2FKaEb1aBMHn13zVPcXSnjzkbxPw++sTWPEWgoBXcZEHeCI0PuNad5I/BquYjKQR6Gnfs7jyjO65QO7feM24giBI3mkGwgILNuG7qeVN3Y63JIYwmQzP8W6OnxVqMY89j7TC2zmCzuzMTxO5v9Wag/aFi+OVGOhCKI5M8N66fSmPsviFCmywAZCdSdGBJIYe8H05il/t7bFu/ZuqRqCJHDIQy8d+prZJcdHbsLWFmyqgCDcYzrIAc5d/XLR6xY0+H+vag+z8CBdcg/izwZhQZygDcJJZj6cqYlBj9gaDE7jZuXToA4/AXRF110Y7uXnW3DohUur92eI3A0etY4NMrC8JoHj9nhngZgJnp5TwpMpWDGCXgJbItvk8DAdI3+dCtvbKt93cuhyHEll4Tx04Tvq+3jO5uZULEQJ3b+lDtu41nS9HwkeLTXl+1DdeBnFS0wI902rVy6fjYhAeXhB09foKu2NazbQtzvZc3qVn61GzYDJ3dxoBMn+WADHWB86s7KYjPjRcIiGAHSTlA/1Ctj5GejpG1bgW1P4iIA5mPpzpW2gsBf5LMefeD9AaY9srmm2u8iXb8qbyBynd60G24uW8iD8qn/KLn7inZVoVifcZbmHH2izzCKPQJH+6k/AYUIbAPNlOnVFPzin0r/4u3O7uyfktJTjMtl9wz3CW3ASVYEngPDSMn6f5Nl6AO0Fa6ty0TlXPcvOTwABHqSWAA5xQvapH/UGXeLbhY590oEepSPWiG0Vz49bSmVe8p6MDcn1G+sey1F7aZJIhsQT73M30Boo6Vhx8D9sfEBnsgoAbfdW9DMhRofUya+7WWSrpbYf/AG+Kjr4Af1qVjDRiTbEhg0CORaVM9A1VdrHY4q2hYkfZ8XE7wpVgNeOiTrzpaHM592h8VvC3fz2sh/mtsV/9uWmTs8uXCBubt6wjx9aX2AbBa77d4EeVxP8A5WqYsHps9Y/MPmon61mb9KX2JyeCG2LMi2p/9RG9rev0NU7KvfAx/wDVzfqfpWrGeK75ID6kR9Caw2Ei0p6Oflp9amk7jT/3yP6aNQsYOxGGBQErObOTP+H/AOVNttAogHKOQ3e00E7N2WSzaKrMhz87e/2oyS53wPYf7a9Ho1yx38t/2RdVJLJRPydvarkaNz3PlWJ1bmfdT/tFUuzjlPCQtV8CdTCTMf8A1H9q+71+F0+orDba4fwfT9xV8XfyfL/k1jQSkXHFXfzz/XlUHxDcY+X717mPG0Pn+1eG4D/5R/1ftQh7+SH2s8/6969+0/1/xULl+NFtEkmI8Qn1iKjisQtkAhR3raAcBzjpzbjQznGK2gseOU3SLmtTGYlZ6y30hfn6Vg2xYsXbF5GthkCkmWM6CZBJiRvqN3EtEzLHwifmR0/SaCds7TfYXC79GA4lQfEetQfnlOVLwegunjCN1sy9ncaFsBLjibZZJJ4A+Gf8MGk3tntMXriqplV089YJoN9vYDQmTv8AOrtjYY3LyneAZPpVEYcW5MVLLzSihu2hZWxhYLM53gFSApIKnyHi38YHOuf3OM67zpuG7Unjwrs77Os4i0VgAEa8frSJtXs53W6IY5ep3n6Csx5F7CzYm6oVMFfGYSJE6DgOppow2MKtEasqzw1UuNOn7VVsnsniLrQFBIGYKIkjwyAOLQw0JFOl/spYfDB7LM11QIZjB8M5rZT8OpOh1Bp0JKW0SZIuGpAvBdoXlQohx+IganUa/wAJGlfdr9v/AGlbaG2VdCSZII1EQpiSP2pffElBnAnxCR0ghh0M19tG599b3wVB99Ky3yCpcbOldlsYLozNvKLmg7ypZZ9o9qYw68J96512ax3cvbLD7ts1puhJGU+hHzNdARx+cD0/4rcSXGheRvkZb+KZYYjQ/LjBH9bxXtraQUwzabh+/tA96J4rZudCN0GZ8qEYrYLNmM66ADoI48KTyQvjL0XWbyM4HEgkdYjQHqPpQzarakAfd3SLhPIfk9Qin/Eay3cFeUlZBAIbyjTf1FZvtDmEAIErM8o7stHBoJP13UEq9DISd7PNoXPA2Y+KYHMTDHXifEflXvZWyRfY8gGPoGI+YFRxDi7IUCdwJ6QDpuH/ACeVbey1oq10sNMh1A3bgN3DVvaiiO9aHvFN902kFzrzj+iBQ7bizi7X8rfJkH+41vxNwNaUn4iyKfRhMfWs21E/8VbP8L/+62f0p2R9oGP9Rhx75boaYIsMP9DH/bS5hLA+yXB/+QD5ii/aC7DIBqWypunerj9aVtpi7Ze4mY5SxA4bxm3THGppfH2McHKq+AYtoJtKxyt285/w23b60E7E2Ge67jUouf8AxSI+rUc2vbCYnEXFfMowLMrT+fwAdDqRFV/2YKM7A/jBHtrRvwzYejqVvZ/ei1iLY8TBZ3eYOvLUUnduP/qFtc0n7LeB1nUpeMfSnjZ4Nmy1tiQFJZT0J1HuTXO9uydpYcne1u4x8il0fSg0GrE+80YPf8d9fZEJP/8AQUz2Uy4EL1Q/6FmlRLWbD3Af/LRWHmzqGPnBUf4RTViLn3CDnr/lWKHLtr9xeT9P+/ZThvFnbkoHsv8AzUktEoo5W9f8Rj9KjghGFuNxIj3MfSjK4SMIW4syW19j+9QZJ97r5r+P+luKNQS+v7NezsblVRLABZ8LR8RMcOSD3og2OcCe89W196E28PDHkGUDlCrEnpp86t78MgkFszZTyAAA9JI+vE16vSNQxRTPK6m5ZG0bBtEvoHUn+Q/pVd3FvoM1vXdpH1FY9mPD5GAHxFiBEcFB6kT6QanZvOviW5MmAB+n8IMCaujlj6RI4v2WLjATByfKPfSrhj8ugP8AlcD9aztjHE/eAnTTlv1Jg8q8XGORrlPOV/UWxNH59GXXsJW8cSd92P5ifpV93EIFlu8/zUGTGRxQeQcfpV7Ncu+FX0MA+IwJ0GkDUnh+1DJJK3oPHNydLbCWHuKuXKTmuDN4jqqDlynQ+1BsLiDevXLpOi+FR/XQT7VHGYrK2IcHdFlOgUa/p7V7s2ybdsdRmPrXjZsjlbPfw41BJGi7eAlmPhUf9/2oNiMexBZiMzgwDqETqOQGkcSRUdq4uW7v8KeJ+p4D031gxCnWRyZ45/gtjnH1JoIqkNq39AbEbJsmAEPTUzqYzMeAk/OmDs/gktjuYGYmVbiTyNMXZPZIt94L4lbqBLh4Wy05QD0j030vbcwd6xirViCLmcMrcGUHRgeXPlVfGSjtkkckHJtIKvc7gBxuJg9KCbTxC4m+CP7tdB1Agu3qYUdJ50Y7QWFZLxziDJVQOPDXqTQXAAW1ZzuHhXju0XzGYk+VIk+3RTFcpb/cL7Ov9w3ef+YxIjlrrx13Bf8AD1pqu4fvV7xABeIHeKB/eab4/ON3UacBSlgbBH3j6GNJ/CP3pi2HdbNJO/h7RXYcv45KhfUYlki7Erb+FFm6L2Ud1c8LxwbgxHCdx6+dBts2VIFxeER5TP7107trsYXrbOggtpcgaGfhePzBgJPEb9wjjtt2XMraDUEcmEg16Gpd6PMTcexjLsmyLxa0TlW8JQ/lcDwn3Eeop12FjDctDN8ayjrJ0ZdDoOB3jzrnOBxpCAcBw3TRzAbTa3ca7mJVxB89IMc4nWlwdTfwwssbgn7OxmN3Os91Z3CvDd414mJBqdo6zNewE7xIPp70v7QwTQQF9fqP09aYr2Ilsu4EanlE7uv6TVePtk2yUIMDMBHxRqQI30O0dSYknZ5TMcx3GOnICrtkXioK6idxHAEHfPDTiKYEYMStsrlZFubp3kjRZ3nQb98UDGWSpKgxk0G4cW/y6+YouT8GJVtDJhsfbuWgTcVSIbRgCConiTxFL93a6vezF3dQpg5jrJG4zWbHMoJkZSQRGhjnm/KSeFAbmFurdzWGi0PGMx8O8ykgH260zm2NjFDPi9qoWtsilSupbeZG4b9RH1oditpWL6uLl3My3F0PgYjRWIjgOY5V4yAwT4SYMbyvQ9aHYrZKd4XNssra5VbJDcT5GJ0jjXPuCj2gba6Cx9ptgznsrBMLp3gYx+bdw16UR7GWe7FtjzDHyYkGp7TwHeWwsKNd7EnKOjRJo9sHZWfOLTIVyqgBJ1gHUMJgyOVZN+jY/J0G7hjcVASMgAJ5nSuSbdxRbaPfNoptX2QclS1dCe8T611axcIsrbuqQcsMV8Xnu11A5Vyr+0Mf+Is5EIzJdtLOk5lyqJP81dWzExXUvbu3bKJ3hIyxqdJR1aB/KPejZcmws/EFK+vH5mrOzYtJmuPmus3hZwcoICrog4iQQG45d1Hr2L2exgW7iqTJGpj0rVG3sDJtaILsxbttLdgzBJfNu8OWAIHX5UVv4O4MPbtBT/eqZHMkKB7mZ6UMbaOFSBh1vd4WXKCAoOo0JIA4cN9Htj3u8Oa6WQrDBCRB0MEkbjzB3EVDPp2ppeiqOS4G18JaDQw8MRB6bqHbdsWreQqBlkHcROump360du9041y+ja1hOw1fRnOXgB/zViZLKNi8MMQxZdAxzSRuJmTA3neB6moXrNwEjLlJO/8AKgkkacT+tOWH2UqJlQgxJh9fpu3n3oPtjB3M6kKSJ1A8/fcKZdiHChct4hAscS0THASAY4kmfSTyqxrLj4LjLJ3KSOROg/rWtC4q2T94oBBIjj0j0+tE8TgbKIoR4uuNADMTv8t2vlTFmlED8KkBMPbxTuqLcYzqWLSFHEty/fQUV2VZXPmliiNCT+Nvx3G58hyiiNy2LVkqg3j9N/mT+1DtngC2kcFB13GYJ9ZqfN1Lnr0X9P0qxpv2xa7zvH7rncYn3/YUS2pjRbU6RxA+g96E7GBe/cfgM3lJP7D51RtHE95dg/CviPnwHoKlauVF6erPMOY1OpnM38TfhHv8gaYdg7OzsWYaJJk8X59Y3eZ6Uv7PR7jjIJJJPQQNWPRV+ZrouycCEtEDcAB6swgnmdJ9aowwt8mTdTl4x4II/ZQuHAI+KbjdSdEHtA9KrxFoEpZe3bvJmAUXVDZDB3E+Rq/arFrtq0NFzCesValvNdJ/K2b2BH+6rDz0xW7W3cmGK27aW85QeBQv4jv5/D86V7VpM4Roy2wJ5SevQfWj/bK7pYA/NmPojH/dSxs/Dm6xJMKTmY/p+lQ9Q+6vo9PpVWO/lhrCjvSGgi2D4R+br5UwYazljNv0iI+nAUIONS3lgajcB7R5Vuwod9W0nif66UlIbLYyW7qtNsgFSpVvUa6VxXtdgsl9WgA3AcwHB18LnyOldRwohzqd/wDW6kH+063lxYPCX92yE/Wr+mm5JpnmdVBRlGhea3ktxqTE7twiTRbYCD7MSfEc6b+AKsefOsWLvDu7h4ZQPcfWrtlXyEIgZfD57mj5E1mRUmzo7pHcHsjeKyYjCkAFd9U/azEidarv7WySp4Ae/wC9I5IAzY/CXGO/Tl5xO7cKwYrE3Qfu2CgSSN5045dOPLWio2kIzeXzifkaqxNtHDTEka8P5Z5UCyejXEUkxvctnkFGtsAR4dAytGpJ0zMfMRrFVDDggFmKswBMkjId6qxEANEGDxNErmxg5DAgAEkE8CJ3jhqZrHjNmpb1a42o1A8UjXUg7zJPX3pryRWwVF+DPiwXGSSSo1ExI/MrGRJ36gzNENjbMZrWdEYRI1GpHMsAP+0Vo2ZjcGiW1e3nOUSGUnX8UcBuOg0plw207aKMl0Lu8LKSANYUMBOnWa3yGnQBsbBukZiQvKapXZTsYLAEfOmuziUuFSIUt8SiIjg3Q7vetDYWw5IMEjf4piN/HTXSh3YfPQor2eB1NwD+vOh13BNh3D2nA1mVG+OYNPOK2CkHKSD517a2ZaKjOviok2vJ1oRsftnFEBWYERmmQh0IgFiQNY4UP2tbu43umRZPe5PACYDq2fxboECeHiro93ZlnQG2rLyIBj3qz7HbG4FY3RAj0oWrdhqWqAOH7IoAB8KgQAP161fY2HZttleyHMSCCdfMHdTCloRxPmSakQBqKJWBYuYrY1tgQmGI/mI+mateD2LZWALY6jUfIb6MK3WvCRxE+ldR1lVvAWxqEAq0YZeQr62uu4gcJqx1A30VA2yBw6+XlWZcPcafEAJ4DWtAuJzE9asMV1I2wTd7N2SSxEseJk7+QmBvoN/08Ye8XALWmHdZzrlckaDeYO4tzMc6bLpJACmCxgHlzPoJ+VZ1wqXAZWbcG3bXmNzN+x9eNFwtGKSTTAmMuBl9x8qVLOP+7y8VEHykUSxYa3ce2TJQkE8Ty16iDSpi7kd5HHwjzJjf61E1baPSjpJluzbgTD5jvaT5zWC0hbzbxHoBV2O/Bb4ASegH9fKrMEod0TWbrCelsH9f16UaV+PYLkkrfob+w+zZtYh9xIS2vQEy0dTp8qbL6hGtWdJZwxHRRp8/pWfsiQtm+0aC6fkFio4G2TiBcYyxP6aAVeoqKSPLnJybkzbbWcQp5SfrU7Rg324CR7TP0Fe2tL69ZHyJ/SrNrMFtXABvGvmTFaYIHbOyxFgDexVB5smlCcU4sqLa6kaeZ/7029pLY7q1cjRSnuPCPmRSfspQzNeaWklbYG8n+H9+FSZ47L+mm+FGzBgWh31867gBr5ADmKJYTHXcQdPBaGscT0B4UPXCAt3mIYA/hQa5f5V/U0ew16E0WBHxMN/kvKkp0OaNdu5DDThJHKkj+0yzIzj8N2PTLGnqBTnhWOpmevOljt8o7m/zBVvmp/Wqek/y/Yi63XH9znl++WCofhGpHOmfYWCY2ixWZOpHXcPaljZ6hjqNBJJ+gp6wT5MIpMnM5MDy6e1d1D1R2Fbs6T/04KBG4axWPFbN0MaSddKORXpFTA0hSubMfOoQjnJ4gzw6aVZidlMq7853+Z50yNb5VXcIA11igaRqFvD7GukAlvDvjQT08pqnHbEuAKd5A4bjx14xuprS/pVV3FK0qDJndRRoxoUP+iGFiJn9IHzPzq2/s90MbyNQfM/96OAvrIA1/r6CoXLxWcxkEbyOWp+QNPTQpoEXcCUAI86z4XEsDBn+vLrr6UXxmKBCjcNWJiNAJ/3Csuy8LmGYjVpOu4A7tN//ADNbQHsKYXaFx9069dBH1/r0JDDK2pJJ/r9qxWbEHfqdK3W7JIgsZPLhFao2NjIsXDKPwj6/WrSvSqBhgD8b+81JkaPi+VdVB2eLc1jlXpboajbwwBJBMnfUyp50NGkVuDyqZccxXmWq/syneK7Z2i7v1/MKkYNZ1wqcvrViYYdfej2DosnWOlehRVaWMu6vbjKgzH9/IADUnhFacYtoYkg5V0lltA8pGa4R5IB86K4W3+KI0hR+VeFCLOELC01w5GUs5SMxzP8AmIMaAxFFVuk6A6/yNH1p8fAuXkQu2drJi8w/8xZP8y6H3WPY0iXHBuzPhWWP6frTh/aWXtMrNEtqrDQQFIYQToda5+hOWPxPBPl+EfrUuSHe2XYp3BI0NezEltx1boOA9aPdhrBuXTebi6KvQSTHstLK2TddbKcTqedP3Y90t91bJAb7QcwOhHgKp7n60WOKXcKzz/xQ3bCSEvLwN4n0yIfrWiwv3tvzqWxFE3UP5g3uMv8AtrzDKRdUflaKoZKfYjEAYy0vElvkp/erdt7iOcfrQe6c2Osnk5HurH9qL7aPiFczkA9tDPgr68VUuI/T5UlbLsN3cTkAEM++P4VH1NN21b5S26DU3Fa2B1YQB86Xfs9u0ALr94RoLazlHmd7meGgqXOWdKtMhgrIJH2e291h+Mx7zoo+tbMNsO/cbvLr5ByzFj+1RXbDAELaKqOZgQN3hG7furZgcY2IXMMyAGIZY1/hJ30hFLCiXBlCKNBxO80sduiv2fEEkS3dhZ/iCqOsyjUwYTVsomNBM/PrSb/aOoOHtAHXNLDohIUn1vGm4JvmJ6jGuH7MVNh2C7hVGhIUdeU+utOG0L6th8qTlS7kHDNC6t7k0sbLHdtbj8JDHrHP6e9Htq4I2bVtVbVpYn6CPrR5dsRDwdlI41U7cquuJOlV91Urs5FRfhWV2bWiAWKovUMlaNQPa8y9dRP61nuYnKwHqSP1HX9qJZJrLcwgYmDBPGJ6xNZFHMyYnHqV8RjSfPyoJidr5rYt6lgYOvAaHX+JSR60RxuxCQcpII1jTXnS7e2bmfOugYbhw/N8vrVMRLPcRtIuTb5uATzAg6cgYFEtnYwsR4yQQAAABoN5HSTlXzJ4Viw2xIksJ1AA4Gd89J4VY+FZTJOs6e0T6DcPOmIU0M1m/I01138/LpRTC33y7qX+z9l3Pibr15eVMZt27Y8U7pzS0/I6elHySNiixSx51PXlWfZePW8rFSTlYrJESOBjyrVJobGkA0cK+zdamK+YV2jUVMxG751UWc8gPP2q9k1r5QKGgrPLdvTfUbi3B8LCPKrN9e1xxUO85g+f/FU4rEIrJ3lxUiW6nTLCDeT4uu/drXm1MWLSTMM3hXSdTxI5AAn0pZ2dijdvLJJfKGJYzAaSCvBdBuHGs5cWMjj5IaE2iy/3eFcrzzKrHrlJn3NZLvbTDIwS8XssTH3iwJ8wSKC4ftE1zELYTwwSGO/QDMY8xUcXscbQxOS4oi34mI6/Cscec9OtMjkbdAywpJin2xw+KvYvujauXOKqgLApMgqwkeIxJ5Cr9m/2f4q4S110tZt4H3jDplTwj/NXWMBsy1ZQIigKOECPYaVodwKZ+NexSyyWkIuzv7OsPZBLZ7hMGbjZQI3eG3GnQtUNp9nk3KOG62iqP8zCfnTpcuqPwlv66ms9x7zaKgUc9D+tEvoBu/In7C2ncwuIQYg/duDbDkgkT8OY8RIGp5mnfE28uZuq/KlnH7EJBm2hJ3s5LH0AECoXe0f2a2tq+c4AgMoIaBukHRoHGQfOiBNGKcpczgaqwPpx+U0Yxa9602/EIE7gNdQJPGKwYHLi/vLRBQgSSCOHI6z/AFNF8NshEULJIHpWJWb4BOP7MvfjNcFsAg6DMdPaPnWDGdhjE23tsQNzoB8xP0pzRYET5TUqGWOEnbQccs4+Gcjv23w9zLcw6W2nf3awf5WG8VsXaTkQSII8vbhXSsXhUurldQwPA0i7f7PLhyCv92xga/CTuBG+ORHtUubC4q0V4M6k6kVbIY96vnrQTtyo7hDE/fsh8jr9UFMexlHeLpHiAPvQTtOmbDXP4Lwb/XB+RpeHtpjs/cmvoSsOVFwZ9wIJ58fCOGs/KmDtLe71rfdjTIDA4TwpbxqT3jcQwP0/Smjs3hjeutJmE/VapyQ2mQwl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3" name="Picture 3"/>
          <p:cNvPicPr>
            <a:picLocks noChangeAspect="1" noChangeArrowheads="1"/>
          </p:cNvPicPr>
          <p:nvPr/>
        </p:nvPicPr>
        <p:blipFill>
          <a:blip r:embed="rId3" cstate="print"/>
          <a:srcRect l="7980" t="18496" r="36162" b="28709"/>
          <a:stretch>
            <a:fillRect/>
          </a:stretch>
        </p:blipFill>
        <p:spPr bwMode="auto">
          <a:xfrm>
            <a:off x="6330060" y="2756674"/>
            <a:ext cx="5107709" cy="2715491"/>
          </a:xfrm>
          <a:prstGeom prst="rect">
            <a:avLst/>
          </a:prstGeom>
          <a:noFill/>
          <a:ln w="9525">
            <a:noFill/>
            <a:miter lim="800000"/>
            <a:headEnd/>
            <a:tailEnd/>
          </a:ln>
        </p:spPr>
      </p:pic>
    </p:spTree>
    <p:extLst>
      <p:ext uri="{BB962C8B-B14F-4D97-AF65-F5344CB8AC3E}">
        <p14:creationId xmlns:p14="http://schemas.microsoft.com/office/powerpoint/2010/main" val="191412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7084</Words>
  <Application>Microsoft Office PowerPoint</Application>
  <PresentationFormat>Widescreen</PresentationFormat>
  <Paragraphs>447</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Franklin Gothic Demi</vt:lpstr>
      <vt:lpstr>Calibri</vt:lpstr>
      <vt:lpstr>Abadi</vt:lpstr>
      <vt:lpstr>Papyrus</vt:lpstr>
      <vt:lpstr>Calibri Light</vt:lpstr>
      <vt:lpstr>Comic Sans MS</vt:lpstr>
      <vt:lpstr>Franklin Gothic Medium Cond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cp:revision>
  <dcterms:created xsi:type="dcterms:W3CDTF">2023-01-06T18:26:52Z</dcterms:created>
  <dcterms:modified xsi:type="dcterms:W3CDTF">2023-01-07T20:05:31Z</dcterms:modified>
</cp:coreProperties>
</file>