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3"/>
  </p:notesMasterIdLst>
  <p:sldIdLst>
    <p:sldId id="515" r:id="rId2"/>
    <p:sldId id="516" r:id="rId3"/>
    <p:sldId id="282"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3" r:id="rId108"/>
    <p:sldId id="394" r:id="rId109"/>
    <p:sldId id="395" r:id="rId110"/>
    <p:sldId id="396" r:id="rId111"/>
    <p:sldId id="398" r:id="rId112"/>
    <p:sldId id="399" r:id="rId113"/>
    <p:sldId id="400" r:id="rId114"/>
    <p:sldId id="401" r:id="rId115"/>
    <p:sldId id="284" r:id="rId116"/>
    <p:sldId id="285" r:id="rId117"/>
    <p:sldId id="403" r:id="rId118"/>
    <p:sldId id="404" r:id="rId119"/>
    <p:sldId id="405" r:id="rId120"/>
    <p:sldId id="406" r:id="rId121"/>
    <p:sldId id="407" r:id="rId122"/>
    <p:sldId id="408" r:id="rId123"/>
    <p:sldId id="409" r:id="rId124"/>
    <p:sldId id="410" r:id="rId125"/>
    <p:sldId id="411" r:id="rId126"/>
    <p:sldId id="412" r:id="rId127"/>
    <p:sldId id="287" r:id="rId128"/>
    <p:sldId id="413" r:id="rId129"/>
    <p:sldId id="414" r:id="rId130"/>
    <p:sldId id="415" r:id="rId131"/>
    <p:sldId id="416" r:id="rId132"/>
    <p:sldId id="417" r:id="rId133"/>
    <p:sldId id="418" r:id="rId134"/>
    <p:sldId id="419" r:id="rId135"/>
    <p:sldId id="420" r:id="rId136"/>
    <p:sldId id="421" r:id="rId137"/>
    <p:sldId id="422" r:id="rId138"/>
    <p:sldId id="423" r:id="rId139"/>
    <p:sldId id="424" r:id="rId140"/>
    <p:sldId id="425" r:id="rId141"/>
    <p:sldId id="426" r:id="rId142"/>
    <p:sldId id="427" r:id="rId143"/>
    <p:sldId id="428" r:id="rId144"/>
    <p:sldId id="429" r:id="rId145"/>
    <p:sldId id="430" r:id="rId146"/>
    <p:sldId id="431" r:id="rId147"/>
    <p:sldId id="432" r:id="rId148"/>
    <p:sldId id="433" r:id="rId149"/>
    <p:sldId id="434" r:id="rId150"/>
    <p:sldId id="435" r:id="rId151"/>
    <p:sldId id="324" r:id="rId152"/>
    <p:sldId id="436" r:id="rId153"/>
    <p:sldId id="437" r:id="rId154"/>
    <p:sldId id="438" r:id="rId155"/>
    <p:sldId id="439" r:id="rId156"/>
    <p:sldId id="440" r:id="rId157"/>
    <p:sldId id="441" r:id="rId158"/>
    <p:sldId id="442" r:id="rId159"/>
    <p:sldId id="443" r:id="rId160"/>
    <p:sldId id="444" r:id="rId161"/>
    <p:sldId id="445" r:id="rId162"/>
    <p:sldId id="446" r:id="rId163"/>
    <p:sldId id="447" r:id="rId164"/>
    <p:sldId id="448" r:id="rId165"/>
    <p:sldId id="449" r:id="rId166"/>
    <p:sldId id="450" r:id="rId167"/>
    <p:sldId id="451" r:id="rId168"/>
    <p:sldId id="452" r:id="rId169"/>
    <p:sldId id="453" r:id="rId170"/>
    <p:sldId id="454" r:id="rId171"/>
    <p:sldId id="455" r:id="rId172"/>
    <p:sldId id="456" r:id="rId173"/>
    <p:sldId id="457" r:id="rId174"/>
    <p:sldId id="458" r:id="rId175"/>
    <p:sldId id="459" r:id="rId176"/>
    <p:sldId id="460" r:id="rId177"/>
    <p:sldId id="461" r:id="rId178"/>
    <p:sldId id="462" r:id="rId179"/>
    <p:sldId id="463" r:id="rId180"/>
    <p:sldId id="464" r:id="rId181"/>
    <p:sldId id="465" r:id="rId182"/>
    <p:sldId id="466" r:id="rId183"/>
    <p:sldId id="467" r:id="rId184"/>
    <p:sldId id="468" r:id="rId185"/>
    <p:sldId id="469" r:id="rId186"/>
    <p:sldId id="470" r:id="rId187"/>
    <p:sldId id="471" r:id="rId188"/>
    <p:sldId id="472" r:id="rId189"/>
    <p:sldId id="473" r:id="rId190"/>
    <p:sldId id="474" r:id="rId191"/>
    <p:sldId id="475" r:id="rId192"/>
    <p:sldId id="476" r:id="rId193"/>
    <p:sldId id="477" r:id="rId194"/>
    <p:sldId id="478" r:id="rId195"/>
    <p:sldId id="479" r:id="rId196"/>
    <p:sldId id="480" r:id="rId197"/>
    <p:sldId id="481" r:id="rId198"/>
    <p:sldId id="482" r:id="rId199"/>
    <p:sldId id="483" r:id="rId200"/>
    <p:sldId id="484" r:id="rId201"/>
    <p:sldId id="485" r:id="rId202"/>
    <p:sldId id="486" r:id="rId203"/>
    <p:sldId id="487" r:id="rId204"/>
    <p:sldId id="488" r:id="rId205"/>
    <p:sldId id="489" r:id="rId206"/>
    <p:sldId id="490" r:id="rId207"/>
    <p:sldId id="491" r:id="rId208"/>
    <p:sldId id="492" r:id="rId209"/>
    <p:sldId id="493" r:id="rId210"/>
    <p:sldId id="494" r:id="rId211"/>
    <p:sldId id="495" r:id="rId212"/>
    <p:sldId id="496" r:id="rId213"/>
    <p:sldId id="497" r:id="rId214"/>
    <p:sldId id="498" r:id="rId215"/>
    <p:sldId id="499" r:id="rId216"/>
    <p:sldId id="500" r:id="rId217"/>
    <p:sldId id="501" r:id="rId218"/>
    <p:sldId id="502" r:id="rId219"/>
    <p:sldId id="503" r:id="rId220"/>
    <p:sldId id="504" r:id="rId221"/>
    <p:sldId id="505" r:id="rId222"/>
    <p:sldId id="506" r:id="rId223"/>
    <p:sldId id="507" r:id="rId224"/>
    <p:sldId id="508" r:id="rId225"/>
    <p:sldId id="509" r:id="rId226"/>
    <p:sldId id="510" r:id="rId227"/>
    <p:sldId id="511" r:id="rId228"/>
    <p:sldId id="512" r:id="rId229"/>
    <p:sldId id="513" r:id="rId230"/>
    <p:sldId id="286" r:id="rId231"/>
    <p:sldId id="514" r:id="rId232"/>
  </p:sldIdLst>
  <p:sldSz cx="12192000" cy="6858000"/>
  <p:notesSz cx="6858000" cy="9144000"/>
  <p:embeddedFontLst>
    <p:embeddedFont>
      <p:font typeface="Abadi" panose="020B0604020104020204" pitchFamily="34" charset="0"/>
      <p:regular r:id="rId234"/>
    </p:embeddedFont>
    <p:embeddedFont>
      <p:font typeface="AR JULIAN" panose="02000000000000000000" pitchFamily="2" charset="0"/>
      <p:regular r:id="rId235"/>
    </p:embeddedFont>
    <p:embeddedFont>
      <p:font typeface="Calibri" panose="020F0502020204030204" pitchFamily="34" charset="0"/>
      <p:regular r:id="rId236"/>
      <p:bold r:id="rId237"/>
      <p:italic r:id="rId238"/>
      <p:boldItalic r:id="rId239"/>
    </p:embeddedFont>
    <p:embeddedFont>
      <p:font typeface="Calibri Light" panose="020F0302020204030204" pitchFamily="34" charset="0"/>
      <p:regular r:id="rId240"/>
      <p:italic r:id="rId241"/>
    </p:embeddedFont>
    <p:embeddedFont>
      <p:font typeface="Candara" panose="020E0502030303020204" pitchFamily="34" charset="0"/>
      <p:regular r:id="rId242"/>
      <p:bold r:id="rId243"/>
      <p:italic r:id="rId244"/>
      <p:boldItalic r:id="rId245"/>
    </p:embeddedFont>
    <p:embeddedFont>
      <p:font typeface="Engravers MT" panose="02090707080505020304" pitchFamily="18" charset="0"/>
      <p:regular r:id="rId246"/>
    </p:embeddedFont>
    <p:embeddedFont>
      <p:font typeface="Georgia" panose="02040502050405020303" pitchFamily="18" charset="0"/>
      <p:regular r:id="rId247"/>
      <p:bold r:id="rId248"/>
      <p:italic r:id="rId249"/>
      <p:boldItalic r:id="rId250"/>
    </p:embeddedFont>
    <p:embeddedFont>
      <p:font typeface="Gisha" panose="020B0502040204020203" pitchFamily="34" charset="-79"/>
      <p:regular r:id="rId251"/>
      <p:bold r:id="rId252"/>
    </p:embeddedFont>
    <p:embeddedFont>
      <p:font typeface="helvetica" panose="020B0604020202020204" pitchFamily="34" charset="0"/>
      <p:regular r:id="rId253"/>
      <p:bold r:id="rId254"/>
      <p:italic r:id="rId255"/>
      <p:boldItalic r:id="rId256"/>
    </p:embeddedFont>
    <p:embeddedFont>
      <p:font typeface="Lucida Sans" panose="020B0602030504020204" pitchFamily="34" charset="0"/>
      <p:regular r:id="rId257"/>
      <p:bold r:id="rId258"/>
      <p:italic r:id="rId259"/>
      <p:boldItalic r:id="rId260"/>
    </p:embeddedFont>
    <p:embeddedFont>
      <p:font typeface="Matura MT Script Capitals" panose="03020802060602070202" pitchFamily="66" charset="0"/>
      <p:regular r:id="rId261"/>
    </p:embeddedFont>
    <p:embeddedFont>
      <p:font typeface="Narkisim" panose="020E0502050101010101" pitchFamily="34" charset="-79"/>
      <p:regular r:id="rId262"/>
    </p:embeddedFont>
    <p:embeddedFont>
      <p:font typeface="Open Sans" panose="020B0606030504020204" pitchFamily="34" charset="0"/>
      <p:regular r:id="rId263"/>
      <p:bold r:id="rId264"/>
      <p:italic r:id="rId265"/>
      <p:boldItalic r:id="rId266"/>
    </p:embeddedFont>
    <p:embeddedFont>
      <p:font typeface="Palatino" pitchFamily="2" charset="0"/>
      <p:regular r:id="rId267"/>
    </p:embeddedFont>
    <p:embeddedFont>
      <p:font typeface="Tempus Sans ITC" panose="04020404030D07020202" pitchFamily="82" charset="0"/>
      <p:regular r:id="rId268"/>
    </p:embeddedFont>
    <p:embeddedFont>
      <p:font typeface="Verdana" panose="020B0604030504040204" pitchFamily="34" charset="0"/>
      <p:regular r:id="rId269"/>
      <p:bold r:id="rId270"/>
      <p:italic r:id="rId271"/>
      <p:boldItalic r:id="rId2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B566"/>
    <a:srgbClr val="D2649B"/>
    <a:srgbClr val="C8A5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38"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font" Target="fonts/font14.fntdata"/><Relationship Id="rId107" Type="http://schemas.openxmlformats.org/officeDocument/2006/relationships/slide" Target="slides/slide106.xml"/><Relationship Id="rId268" Type="http://schemas.openxmlformats.org/officeDocument/2006/relationships/font" Target="fonts/font35.fntdata"/><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font" Target="fonts/font4.fntdata"/><Relationship Id="rId258" Type="http://schemas.openxmlformats.org/officeDocument/2006/relationships/font" Target="fonts/font2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font" Target="fonts/font15.fntdata"/><Relationship Id="rId269" Type="http://schemas.openxmlformats.org/officeDocument/2006/relationships/font" Target="fonts/font3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font" Target="fonts/font5.fntdata"/><Relationship Id="rId259" Type="http://schemas.openxmlformats.org/officeDocument/2006/relationships/font" Target="fonts/font26.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37.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font" Target="fonts/font11.fntdata"/><Relationship Id="rId249" Type="http://schemas.openxmlformats.org/officeDocument/2006/relationships/font" Target="fonts/font1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font" Target="fonts/font27.fntdata"/><Relationship Id="rId265" Type="http://schemas.openxmlformats.org/officeDocument/2006/relationships/font" Target="fonts/font3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font" Target="fonts/font1.fntdata"/><Relationship Id="rId239"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font" Target="fonts/font17.fntdata"/><Relationship Id="rId255" Type="http://schemas.openxmlformats.org/officeDocument/2006/relationships/font" Target="fonts/font22.fntdata"/><Relationship Id="rId271" Type="http://schemas.openxmlformats.org/officeDocument/2006/relationships/font" Target="fonts/font38.fntdata"/><Relationship Id="rId276"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font" Target="fonts/font7.fntdata"/><Relationship Id="rId245" Type="http://schemas.openxmlformats.org/officeDocument/2006/relationships/font" Target="fonts/font12.fntdata"/><Relationship Id="rId261" Type="http://schemas.openxmlformats.org/officeDocument/2006/relationships/font" Target="fonts/font28.fntdata"/><Relationship Id="rId266" Type="http://schemas.openxmlformats.org/officeDocument/2006/relationships/font" Target="fonts/font33.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font" Target="fonts/font2.fntdata"/><Relationship Id="rId251" Type="http://schemas.openxmlformats.org/officeDocument/2006/relationships/font" Target="fonts/font18.fntdata"/><Relationship Id="rId256" Type="http://schemas.openxmlformats.org/officeDocument/2006/relationships/font" Target="fonts/font23.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font" Target="fonts/font3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font" Target="fonts/font8.fntdata"/><Relationship Id="rId246" Type="http://schemas.openxmlformats.org/officeDocument/2006/relationships/font" Target="fonts/font13.fntdata"/><Relationship Id="rId267" Type="http://schemas.openxmlformats.org/officeDocument/2006/relationships/font" Target="fonts/font3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font" Target="fonts/font29.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font" Target="fonts/font3.fntdata"/><Relationship Id="rId257" Type="http://schemas.openxmlformats.org/officeDocument/2006/relationships/font" Target="fonts/font24.fntdata"/><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font" Target="fonts/font19.fntdata"/><Relationship Id="rId273"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font" Target="fonts/font9.fntdata"/><Relationship Id="rId263" Type="http://schemas.openxmlformats.org/officeDocument/2006/relationships/font" Target="fonts/font30.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font" Target="fonts/font20.fntdata"/><Relationship Id="rId274"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10.fntdata"/><Relationship Id="rId264" Type="http://schemas.openxmlformats.org/officeDocument/2006/relationships/font" Target="fonts/font3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notesMaster" Target="notesMasters/notesMaster1.xml"/><Relationship Id="rId254" Type="http://schemas.openxmlformats.org/officeDocument/2006/relationships/font" Target="fonts/font21.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AC916-42A9-45A6-8510-D608CC15FD14}"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CF1B3-C83A-40C4-A9E0-A790F3AAF046}" type="slidenum">
              <a:rPr lang="en-US" smtClean="0"/>
              <a:t>‹#›</a:t>
            </a:fld>
            <a:endParaRPr lang="en-US"/>
          </a:p>
        </p:txBody>
      </p:sp>
    </p:spTree>
    <p:extLst>
      <p:ext uri="{BB962C8B-B14F-4D97-AF65-F5344CB8AC3E}">
        <p14:creationId xmlns:p14="http://schemas.microsoft.com/office/powerpoint/2010/main" val="758174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6D0BD-5A02-4148-8745-F87737A82191}" type="slidenum">
              <a:rPr lang="en-US" smtClean="0"/>
              <a:pPr/>
              <a:t>39</a:t>
            </a:fld>
            <a:endParaRPr lang="en-US"/>
          </a:p>
        </p:txBody>
      </p:sp>
    </p:spTree>
    <p:extLst>
      <p:ext uri="{BB962C8B-B14F-4D97-AF65-F5344CB8AC3E}">
        <p14:creationId xmlns:p14="http://schemas.microsoft.com/office/powerpoint/2010/main" val="387142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1DED-1D31-033D-5E56-0AA768555C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46562-D25B-D229-03E0-011FAE4ED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5B6072-459C-D58D-7894-FBBF4AAC8153}"/>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5" name="Footer Placeholder 4">
            <a:extLst>
              <a:ext uri="{FF2B5EF4-FFF2-40B4-BE49-F238E27FC236}">
                <a16:creationId xmlns:a16="http://schemas.microsoft.com/office/drawing/2014/main" id="{8F9554F4-4BCB-A489-EBD6-AD515E684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69E8B-14FB-10B5-F8DD-98F624B54187}"/>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324913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7F6D-21CD-724E-35E9-8889FCC20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87E8C5-2ADD-17C0-4CA6-B11E91DA86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DCD6-8301-A976-B8F7-29213EAB05F0}"/>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5" name="Footer Placeholder 4">
            <a:extLst>
              <a:ext uri="{FF2B5EF4-FFF2-40B4-BE49-F238E27FC236}">
                <a16:creationId xmlns:a16="http://schemas.microsoft.com/office/drawing/2014/main" id="{491105F6-F9D6-3D3D-0C18-BA468A0F8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83D3D-1545-A650-7A5A-2D2EE629409D}"/>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58663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2B249A-302D-40B7-0F57-199C92E1A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E92DE4-855E-159A-C0DA-E40671225B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69E9-0F42-9D77-AD35-6978FC25C926}"/>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5" name="Footer Placeholder 4">
            <a:extLst>
              <a:ext uri="{FF2B5EF4-FFF2-40B4-BE49-F238E27FC236}">
                <a16:creationId xmlns:a16="http://schemas.microsoft.com/office/drawing/2014/main" id="{9D5B046A-C929-9AF9-A8A3-C72C48AAB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172CA-53F4-5D3E-E8E9-BDD83FF9383A}"/>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3865945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027B-F3E8-28C6-2147-66894ABA0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1AC9DB-7104-4C3A-85FA-9D8F1590F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34AC8-1D05-66A1-9B3E-93637948DF48}"/>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5" name="Footer Placeholder 4">
            <a:extLst>
              <a:ext uri="{FF2B5EF4-FFF2-40B4-BE49-F238E27FC236}">
                <a16:creationId xmlns:a16="http://schemas.microsoft.com/office/drawing/2014/main" id="{28E25761-6578-0531-AA06-5EB30CE28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74A41-ED95-564F-7CE0-D1FA51B0A749}"/>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27035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9600-9610-410C-3D2E-E43ACD8BC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8A4F1-2634-D15A-8804-28A5619DD2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F1EA69-185F-8F07-3B7C-A17FA3D757AE}"/>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5" name="Footer Placeholder 4">
            <a:extLst>
              <a:ext uri="{FF2B5EF4-FFF2-40B4-BE49-F238E27FC236}">
                <a16:creationId xmlns:a16="http://schemas.microsoft.com/office/drawing/2014/main" id="{540FD28E-C6FA-24FB-3E06-676062612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BA53F-C3A7-49EF-A704-E417B5767420}"/>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259018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0A73-E61C-7195-1484-42633F5920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7129A-A56D-AD7C-C46E-B1C0887C40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24ED99-D3C8-E13D-A3C5-5D08D34B95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80FB4-E6F3-63A1-7AC8-7DCD39A917BC}"/>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6" name="Footer Placeholder 5">
            <a:extLst>
              <a:ext uri="{FF2B5EF4-FFF2-40B4-BE49-F238E27FC236}">
                <a16:creationId xmlns:a16="http://schemas.microsoft.com/office/drawing/2014/main" id="{7AA40F2F-0F18-B98D-265D-6363523EB7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9B9A7-F586-D4D3-6105-66A7D86E11BE}"/>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180468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79BD-85C4-90B7-003D-ED205F2F7C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7F1E4B-D815-7A04-51A9-EB4514D15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A8660-B639-7ABB-2208-645A75F325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36D3A0-C703-F534-97C7-90F42D514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44F13-BD59-62BC-E05F-32C308A468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4F60A-4A2E-D67A-4BDF-054CDDD6BF6F}"/>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8" name="Footer Placeholder 7">
            <a:extLst>
              <a:ext uri="{FF2B5EF4-FFF2-40B4-BE49-F238E27FC236}">
                <a16:creationId xmlns:a16="http://schemas.microsoft.com/office/drawing/2014/main" id="{192CF5E7-6E88-4F90-5923-3DE39473A9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C7D707-829C-BFAA-E4DC-D8FA9D0CAA4C}"/>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340754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B7AD-7F6E-7A5E-92A1-8108486C1E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5D5819-CA83-5379-837A-BC2175B9746F}"/>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4" name="Footer Placeholder 3">
            <a:extLst>
              <a:ext uri="{FF2B5EF4-FFF2-40B4-BE49-F238E27FC236}">
                <a16:creationId xmlns:a16="http://schemas.microsoft.com/office/drawing/2014/main" id="{5FF4A53C-4F44-A8F0-81F6-26E48FDB9D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BBC1D-8989-1524-9553-B6B3C6224C46}"/>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108644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5B225-4FC5-A4AB-0AE2-ECC7EBA495AA}"/>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3" name="Footer Placeholder 2">
            <a:extLst>
              <a:ext uri="{FF2B5EF4-FFF2-40B4-BE49-F238E27FC236}">
                <a16:creationId xmlns:a16="http://schemas.microsoft.com/office/drawing/2014/main" id="{54A75E06-DBD7-01F9-FBD2-A8C3C364D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8EBA63-799A-9C03-F260-875D62BADDDA}"/>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137513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F53-52A8-EBA3-4BC3-1E86C19D7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8B140C-9A50-E424-776D-ABE20F0EC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A992E-A8B5-421E-8E42-644041B35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BD8331-447A-EE09-1965-361759E4F826}"/>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6" name="Footer Placeholder 5">
            <a:extLst>
              <a:ext uri="{FF2B5EF4-FFF2-40B4-BE49-F238E27FC236}">
                <a16:creationId xmlns:a16="http://schemas.microsoft.com/office/drawing/2014/main" id="{F695DED3-0B14-75D2-E936-91E666AAE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E566C-465A-CA2E-7B8A-FA542CEAF3D8}"/>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216406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6AB3-1C87-210B-EE8A-1FAAB2C1C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CC74F8-62DF-A4D7-7233-0CF8F7C93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3B7AA3-A8C1-EC7E-42D3-7150997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53A9C-765E-2574-1935-E917225AD6BA}"/>
              </a:ext>
            </a:extLst>
          </p:cNvPr>
          <p:cNvSpPr>
            <a:spLocks noGrp="1"/>
          </p:cNvSpPr>
          <p:nvPr>
            <p:ph type="dt" sz="half" idx="10"/>
          </p:nvPr>
        </p:nvSpPr>
        <p:spPr/>
        <p:txBody>
          <a:bodyPr/>
          <a:lstStyle/>
          <a:p>
            <a:fld id="{F84175CC-F9CC-4C0A-8E88-4E1FDE7E8FBE}" type="datetimeFigureOut">
              <a:rPr lang="en-US" smtClean="0"/>
              <a:t>1/4/2023</a:t>
            </a:fld>
            <a:endParaRPr lang="en-US"/>
          </a:p>
        </p:txBody>
      </p:sp>
      <p:sp>
        <p:nvSpPr>
          <p:cNvPr id="6" name="Footer Placeholder 5">
            <a:extLst>
              <a:ext uri="{FF2B5EF4-FFF2-40B4-BE49-F238E27FC236}">
                <a16:creationId xmlns:a16="http://schemas.microsoft.com/office/drawing/2014/main" id="{B24A10E4-45D8-C744-8527-F90F7EF75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5A752-A01E-E7DB-356C-3428F3B5E90B}"/>
              </a:ext>
            </a:extLst>
          </p:cNvPr>
          <p:cNvSpPr>
            <a:spLocks noGrp="1"/>
          </p:cNvSpPr>
          <p:nvPr>
            <p:ph type="sldNum" sz="quarter" idx="12"/>
          </p:nvPr>
        </p:nvSpPr>
        <p:spPr/>
        <p:txBody>
          <a:bodyPr/>
          <a:lstStyle/>
          <a:p>
            <a:fld id="{9CC29183-CB91-4384-A209-61014C2417A7}" type="slidenum">
              <a:rPr lang="en-US" smtClean="0"/>
              <a:t>‹#›</a:t>
            </a:fld>
            <a:endParaRPr lang="en-US"/>
          </a:p>
        </p:txBody>
      </p:sp>
    </p:spTree>
    <p:extLst>
      <p:ext uri="{BB962C8B-B14F-4D97-AF65-F5344CB8AC3E}">
        <p14:creationId xmlns:p14="http://schemas.microsoft.com/office/powerpoint/2010/main" val="405619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7138C-EAE3-192A-1193-F51FAF239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4F69FA-D42B-8EFC-576A-8769BFC61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6DD95-A6A9-3FFB-8AB8-DFADE2323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175CC-F9CC-4C0A-8E88-4E1FDE7E8FBE}" type="datetimeFigureOut">
              <a:rPr lang="en-US" smtClean="0"/>
              <a:t>1/4/2023</a:t>
            </a:fld>
            <a:endParaRPr lang="en-US"/>
          </a:p>
        </p:txBody>
      </p:sp>
      <p:sp>
        <p:nvSpPr>
          <p:cNvPr id="5" name="Footer Placeholder 4">
            <a:extLst>
              <a:ext uri="{FF2B5EF4-FFF2-40B4-BE49-F238E27FC236}">
                <a16:creationId xmlns:a16="http://schemas.microsoft.com/office/drawing/2014/main" id="{00356EC5-7B7D-0F80-43FE-D9CC36B400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BB61E6-5160-48A6-6881-61300BBE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29183-CB91-4384-A209-61014C2417A7}" type="slidenum">
              <a:rPr lang="en-US" smtClean="0"/>
              <a:t>‹#›</a:t>
            </a:fld>
            <a:endParaRPr lang="en-US"/>
          </a:p>
        </p:txBody>
      </p:sp>
    </p:spTree>
    <p:extLst>
      <p:ext uri="{BB962C8B-B14F-4D97-AF65-F5344CB8AC3E}">
        <p14:creationId xmlns:p14="http://schemas.microsoft.com/office/powerpoint/2010/main" val="1325144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4.jpg"/></Relationships>
</file>

<file path=ppt/slides/_rels/slide15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15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92.jpg"/></Relationships>
</file>

<file path=ppt/slides/_rels/slide186.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94.gif"/></Relationships>
</file>

<file path=ppt/slides/_rels/slide18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 Id="rId9" Type="http://schemas.openxmlformats.org/officeDocument/2006/relationships/image" Target="../media/image202.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5" Type="http://schemas.openxmlformats.org/officeDocument/2006/relationships/image" Target="../media/image206.jpeg"/><Relationship Id="rId4" Type="http://schemas.openxmlformats.org/officeDocument/2006/relationships/image" Target="../media/image205.jpeg"/></Relationships>
</file>

<file path=ppt/slides/_rels/slide19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4" Type="http://schemas.openxmlformats.org/officeDocument/2006/relationships/image" Target="../media/image209.jpeg"/></Relationships>
</file>

<file path=ppt/slides/_rels/slide19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9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222.gif"/><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7.xml"/><Relationship Id="rId4" Type="http://schemas.openxmlformats.org/officeDocument/2006/relationships/image" Target="../media/image228.jpg"/></Relationships>
</file>

<file path=ppt/slides/_rels/slide20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192.jpg"/><Relationship Id="rId1" Type="http://schemas.openxmlformats.org/officeDocument/2006/relationships/slideLayout" Target="../slideLayouts/slideLayout7.xml"/><Relationship Id="rId4" Type="http://schemas.openxmlformats.org/officeDocument/2006/relationships/image" Target="../media/image237.jpeg"/></Relationships>
</file>

<file path=ppt/slides/_rels/slide21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7.xml"/><Relationship Id="rId4" Type="http://schemas.openxmlformats.org/officeDocument/2006/relationships/image" Target="../media/image192.jpg"/></Relationships>
</file>

<file path=ppt/slides/_rels/slide223.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3276E-40DC-6E3B-772B-C6EE4CE3CAF0}"/>
              </a:ext>
            </a:extLst>
          </p:cNvPr>
          <p:cNvPicPr>
            <a:picLocks noChangeAspect="1"/>
          </p:cNvPicPr>
          <p:nvPr/>
        </p:nvPicPr>
        <p:blipFill rotWithShape="1">
          <a:blip r:embed="rId2">
            <a:extLst>
              <a:ext uri="{28A0092B-C50C-407E-A947-70E740481C1C}">
                <a14:useLocalDpi xmlns:a14="http://schemas.microsoft.com/office/drawing/2010/main" val="0"/>
              </a:ext>
            </a:extLst>
          </a:blip>
          <a:srcRect b="4823"/>
          <a:stretch/>
        </p:blipFill>
        <p:spPr>
          <a:xfrm>
            <a:off x="0" y="-1"/>
            <a:ext cx="12192000" cy="6858001"/>
          </a:xfrm>
          <a:prstGeom prst="rect">
            <a:avLst/>
          </a:prstGeom>
        </p:spPr>
      </p:pic>
      <p:sp>
        <p:nvSpPr>
          <p:cNvPr id="3" name="TextBox 2">
            <a:extLst>
              <a:ext uri="{FF2B5EF4-FFF2-40B4-BE49-F238E27FC236}">
                <a16:creationId xmlns:a16="http://schemas.microsoft.com/office/drawing/2014/main" id="{DC78FE37-22CF-1680-4439-C6C0158AC63C}"/>
              </a:ext>
            </a:extLst>
          </p:cNvPr>
          <p:cNvSpPr txBox="1"/>
          <p:nvPr/>
        </p:nvSpPr>
        <p:spPr>
          <a:xfrm>
            <a:off x="1719805" y="855841"/>
            <a:ext cx="8523420" cy="1015663"/>
          </a:xfrm>
          <a:prstGeom prst="rect">
            <a:avLst/>
          </a:prstGeom>
          <a:noFill/>
        </p:spPr>
        <p:txBody>
          <a:bodyPr wrap="square" rtlCol="0">
            <a:spAutoFit/>
          </a:bodyPr>
          <a:lstStyle/>
          <a:p>
            <a:pPr algn="ctr"/>
            <a:r>
              <a:rPr lang="en-US" sz="6000" dirty="0">
                <a:solidFill>
                  <a:schemeClr val="bg1"/>
                </a:solidFill>
                <a:latin typeface="Georgia" pitchFamily="18" charset="0"/>
              </a:rPr>
              <a:t>Luke 15-17; John 11</a:t>
            </a:r>
            <a:endParaRPr lang="en-US" sz="2400" dirty="0">
              <a:solidFill>
                <a:schemeClr val="bg1"/>
              </a:solidFill>
              <a:latin typeface="Georgia" pitchFamily="18" charset="0"/>
            </a:endParaRPr>
          </a:p>
        </p:txBody>
      </p:sp>
      <p:grpSp>
        <p:nvGrpSpPr>
          <p:cNvPr id="4" name="Group 3">
            <a:extLst>
              <a:ext uri="{FF2B5EF4-FFF2-40B4-BE49-F238E27FC236}">
                <a16:creationId xmlns:a16="http://schemas.microsoft.com/office/drawing/2014/main" id="{1096E0E9-F915-1219-07BD-D8C6A5A8B33B}"/>
              </a:ext>
            </a:extLst>
          </p:cNvPr>
          <p:cNvGrpSpPr/>
          <p:nvPr/>
        </p:nvGrpSpPr>
        <p:grpSpPr>
          <a:xfrm>
            <a:off x="3400495" y="2203409"/>
            <a:ext cx="1851443" cy="4020540"/>
            <a:chOff x="441685" y="536029"/>
            <a:chExt cx="2911243" cy="6321972"/>
          </a:xfrm>
        </p:grpSpPr>
        <p:sp>
          <p:nvSpPr>
            <p:cNvPr id="5" name="Oval 4">
              <a:extLst>
                <a:ext uri="{FF2B5EF4-FFF2-40B4-BE49-F238E27FC236}">
                  <a16:creationId xmlns:a16="http://schemas.microsoft.com/office/drawing/2014/main" id="{50682C9B-D6B1-24FD-841B-954B2E66E627}"/>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D4CC8CC-D41E-5752-7610-C2E9D0ADA84A}"/>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D86C4D4C-5936-E539-EB1B-11EA8810930F}"/>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1CECF900-5A2C-E6A1-03A6-790E57F25E5A}"/>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1EEB4AE0-3192-DE86-8BB1-B5A15B1117BF}"/>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F38DF57D-C31A-A835-BEE4-8E6D5E329B51}"/>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4AE3D0-089E-AFA3-AFD1-92A076EB271F}"/>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ADA0AB1-7CA1-7C31-97C5-CEB6EC498D9F}"/>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16781DC-925D-3783-261B-BCEBEB031B70}"/>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871ADC7-8740-02B4-3126-226A8EE46EB9}"/>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E09CB82C-A390-9E77-D9B9-B80D2B20197C}"/>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FD8072E7-BDFA-3863-D611-0132E7667329}"/>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B2DF7C-2262-9804-1CE4-28C2DAB60B3F}"/>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C71848C8-939B-D788-8A02-333443AC4A31}"/>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62">
              <a:extLst>
                <a:ext uri="{FF2B5EF4-FFF2-40B4-BE49-F238E27FC236}">
                  <a16:creationId xmlns:a16="http://schemas.microsoft.com/office/drawing/2014/main" id="{714F84E4-3D90-716B-F7C0-507E256CD703}"/>
                </a:ext>
              </a:extLst>
            </p:cNvPr>
            <p:cNvGrpSpPr/>
            <p:nvPr/>
          </p:nvGrpSpPr>
          <p:grpSpPr>
            <a:xfrm>
              <a:off x="982450" y="936411"/>
              <a:ext cx="1858215" cy="300286"/>
              <a:chOff x="6571728" y="1086622"/>
              <a:chExt cx="1528420" cy="286099"/>
            </a:xfrm>
          </p:grpSpPr>
          <p:sp>
            <p:nvSpPr>
              <p:cNvPr id="44" name="Rounded Rectangle 42">
                <a:extLst>
                  <a:ext uri="{FF2B5EF4-FFF2-40B4-BE49-F238E27FC236}">
                    <a16:creationId xmlns:a16="http://schemas.microsoft.com/office/drawing/2014/main" id="{D1773E30-F5A9-631F-86F4-4068F14CD2E4}"/>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87268139-0741-5A42-7BF8-E1CBCC18B706}"/>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AAEF30A2-0C20-36D7-00CF-637E7E7F3A6F}"/>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C11E1F64-8E1C-02FC-F11E-7A60A0D9CD35}"/>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2389E824-329E-4A21-E79A-8E2D6768DA49}"/>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EC600FEA-1B90-2296-F6A0-DED3946B8593}"/>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a:extLst>
                <a:ext uri="{FF2B5EF4-FFF2-40B4-BE49-F238E27FC236}">
                  <a16:creationId xmlns:a16="http://schemas.microsoft.com/office/drawing/2014/main" id="{AEF14BB2-9698-2652-99F3-747874E0105B}"/>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FC679AC-E9F9-5EB6-261D-708AFB8C93B5}"/>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3">
              <a:extLst>
                <a:ext uri="{FF2B5EF4-FFF2-40B4-BE49-F238E27FC236}">
                  <a16:creationId xmlns:a16="http://schemas.microsoft.com/office/drawing/2014/main" id="{85B3F13F-1189-14C4-B0A5-DB0D810899F4}"/>
                </a:ext>
              </a:extLst>
            </p:cNvPr>
            <p:cNvGrpSpPr/>
            <p:nvPr/>
          </p:nvGrpSpPr>
          <p:grpSpPr>
            <a:xfrm>
              <a:off x="982444" y="3839179"/>
              <a:ext cx="1742078" cy="1801718"/>
              <a:chOff x="7543801" y="3581401"/>
              <a:chExt cx="1176618" cy="1066800"/>
            </a:xfrm>
          </p:grpSpPr>
          <p:sp>
            <p:nvSpPr>
              <p:cNvPr id="39" name="Rounded Rectangle 37">
                <a:extLst>
                  <a:ext uri="{FF2B5EF4-FFF2-40B4-BE49-F238E27FC236}">
                    <a16:creationId xmlns:a16="http://schemas.microsoft.com/office/drawing/2014/main" id="{A8637C42-CC08-3FC5-63D6-F4B1D4AC3DC3}"/>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a:extLst>
                  <a:ext uri="{FF2B5EF4-FFF2-40B4-BE49-F238E27FC236}">
                    <a16:creationId xmlns:a16="http://schemas.microsoft.com/office/drawing/2014/main" id="{0D9BB998-365A-1759-226B-2A1D253648D5}"/>
                  </a:ext>
                </a:extLst>
              </p:cNvPr>
              <p:cNvGrpSpPr/>
              <p:nvPr/>
            </p:nvGrpSpPr>
            <p:grpSpPr>
              <a:xfrm>
                <a:off x="7543801" y="3581401"/>
                <a:ext cx="457200" cy="1066800"/>
                <a:chOff x="6827799" y="4800600"/>
                <a:chExt cx="868401" cy="2043177"/>
              </a:xfrm>
              <a:solidFill>
                <a:srgbClr val="D98A33"/>
              </a:solidFill>
            </p:grpSpPr>
            <p:sp>
              <p:nvSpPr>
                <p:cNvPr id="41" name="Double Wave 40">
                  <a:extLst>
                    <a:ext uri="{FF2B5EF4-FFF2-40B4-BE49-F238E27FC236}">
                      <a16:creationId xmlns:a16="http://schemas.microsoft.com/office/drawing/2014/main" id="{7EEA6BCF-8141-56D2-8A59-064DA0031C86}"/>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Wave 41">
                  <a:extLst>
                    <a:ext uri="{FF2B5EF4-FFF2-40B4-BE49-F238E27FC236}">
                      <a16:creationId xmlns:a16="http://schemas.microsoft.com/office/drawing/2014/main" id="{C51901B8-9FA7-55BF-2DFF-177EADB69076}"/>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1">
                  <a:extLst>
                    <a:ext uri="{FF2B5EF4-FFF2-40B4-BE49-F238E27FC236}">
                      <a16:creationId xmlns:a16="http://schemas.microsoft.com/office/drawing/2014/main" id="{B1B1AEB9-7E8B-5F05-6752-8203504E95C0}"/>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9">
              <a:extLst>
                <a:ext uri="{FF2B5EF4-FFF2-40B4-BE49-F238E27FC236}">
                  <a16:creationId xmlns:a16="http://schemas.microsoft.com/office/drawing/2014/main" id="{037A630E-076A-D942-4E6D-6FCCA80B1AE2}"/>
                </a:ext>
              </a:extLst>
            </p:cNvPr>
            <p:cNvGrpSpPr/>
            <p:nvPr/>
          </p:nvGrpSpPr>
          <p:grpSpPr>
            <a:xfrm>
              <a:off x="796629" y="5340611"/>
              <a:ext cx="2194826" cy="800764"/>
              <a:chOff x="0" y="4648200"/>
              <a:chExt cx="3986134" cy="1541489"/>
            </a:xfrm>
          </p:grpSpPr>
          <p:grpSp>
            <p:nvGrpSpPr>
              <p:cNvPr id="24" name="Group 138">
                <a:extLst>
                  <a:ext uri="{FF2B5EF4-FFF2-40B4-BE49-F238E27FC236}">
                    <a16:creationId xmlns:a16="http://schemas.microsoft.com/office/drawing/2014/main" id="{5DF04B13-A2EE-13B9-5BBA-30C4F002ACFE}"/>
                  </a:ext>
                </a:extLst>
              </p:cNvPr>
              <p:cNvGrpSpPr/>
              <p:nvPr/>
            </p:nvGrpSpPr>
            <p:grpSpPr>
              <a:xfrm>
                <a:off x="0" y="4648200"/>
                <a:ext cx="1600200" cy="1524000"/>
                <a:chOff x="533400" y="4648200"/>
                <a:chExt cx="1905000" cy="1828800"/>
              </a:xfrm>
            </p:grpSpPr>
            <p:sp>
              <p:nvSpPr>
                <p:cNvPr id="35" name="Plus 33">
                  <a:extLst>
                    <a:ext uri="{FF2B5EF4-FFF2-40B4-BE49-F238E27FC236}">
                      <a16:creationId xmlns:a16="http://schemas.microsoft.com/office/drawing/2014/main" id="{D7406E5F-2AED-FCC1-2327-3AF11A03D09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FD8499EE-0287-A86B-BC5B-85009D67F23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9CAF577C-7A24-D421-1530-242B517668C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579C1B22-2CC0-CD99-6F63-10E0E9C62EE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39">
                <a:extLst>
                  <a:ext uri="{FF2B5EF4-FFF2-40B4-BE49-F238E27FC236}">
                    <a16:creationId xmlns:a16="http://schemas.microsoft.com/office/drawing/2014/main" id="{E3C5503B-732A-8D2C-B387-57DEB5DD4B36}"/>
                  </a:ext>
                </a:extLst>
              </p:cNvPr>
              <p:cNvGrpSpPr/>
              <p:nvPr/>
            </p:nvGrpSpPr>
            <p:grpSpPr>
              <a:xfrm>
                <a:off x="1182973" y="4665689"/>
                <a:ext cx="1600200" cy="1524000"/>
                <a:chOff x="533400" y="4648200"/>
                <a:chExt cx="1905000" cy="1828800"/>
              </a:xfrm>
            </p:grpSpPr>
            <p:sp>
              <p:nvSpPr>
                <p:cNvPr id="31" name="Plus 29">
                  <a:extLst>
                    <a:ext uri="{FF2B5EF4-FFF2-40B4-BE49-F238E27FC236}">
                      <a16:creationId xmlns:a16="http://schemas.microsoft.com/office/drawing/2014/main" id="{96C2F1E3-CA6E-7F7B-0656-329994B36FF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E382D656-C8B4-1911-2269-7CDEFC9AAE4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EE19406D-B7B2-5922-3AD9-D8F08607FC1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5942AE84-8B2F-61F3-85D0-BF0F06AB18B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44">
                <a:extLst>
                  <a:ext uri="{FF2B5EF4-FFF2-40B4-BE49-F238E27FC236}">
                    <a16:creationId xmlns:a16="http://schemas.microsoft.com/office/drawing/2014/main" id="{5611A64F-2CE5-484B-1AE4-5276D5C68D05}"/>
                  </a:ext>
                </a:extLst>
              </p:cNvPr>
              <p:cNvGrpSpPr/>
              <p:nvPr/>
            </p:nvGrpSpPr>
            <p:grpSpPr>
              <a:xfrm>
                <a:off x="2385934" y="4665689"/>
                <a:ext cx="1600200" cy="1524000"/>
                <a:chOff x="533400" y="4648200"/>
                <a:chExt cx="1905000" cy="1828800"/>
              </a:xfrm>
            </p:grpSpPr>
            <p:sp>
              <p:nvSpPr>
                <p:cNvPr id="27" name="Plus 25">
                  <a:extLst>
                    <a:ext uri="{FF2B5EF4-FFF2-40B4-BE49-F238E27FC236}">
                      <a16:creationId xmlns:a16="http://schemas.microsoft.com/office/drawing/2014/main" id="{FCA8B894-832A-AB3D-28E9-47B314CC118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DD35ECE0-14E4-292A-656D-A5FBD289EF72}"/>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93DC9B5D-40AF-9C04-A5CF-E2F0E5CC05E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B291E9F1-4268-A326-1FE5-6D8F04A86EFD}"/>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 name="Group 49">
            <a:extLst>
              <a:ext uri="{FF2B5EF4-FFF2-40B4-BE49-F238E27FC236}">
                <a16:creationId xmlns:a16="http://schemas.microsoft.com/office/drawing/2014/main" id="{36191EA5-5468-8245-6EAA-CD325E506E6C}"/>
              </a:ext>
            </a:extLst>
          </p:cNvPr>
          <p:cNvGrpSpPr/>
          <p:nvPr/>
        </p:nvGrpSpPr>
        <p:grpSpPr>
          <a:xfrm>
            <a:off x="6892653" y="2096486"/>
            <a:ext cx="1645585" cy="4163879"/>
            <a:chOff x="6934200" y="1265656"/>
            <a:chExt cx="1985484" cy="4373144"/>
          </a:xfrm>
        </p:grpSpPr>
        <p:sp>
          <p:nvSpPr>
            <p:cNvPr id="51" name="Oval 50">
              <a:extLst>
                <a:ext uri="{FF2B5EF4-FFF2-40B4-BE49-F238E27FC236}">
                  <a16:creationId xmlns:a16="http://schemas.microsoft.com/office/drawing/2014/main" id="{F050C5FC-41B4-AE3D-39DF-5C03B5126B35}"/>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35A251D-ACB8-B258-CB8F-B510372E9D9C}"/>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B3188B25-A616-6676-1FAA-10E6B815E1F5}"/>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B02F8FF-A7A5-8416-A401-3CC22DC31742}"/>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4675F05-057A-C64D-E534-9FB77EC07A12}"/>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8EBF048D-C934-5C36-2AA6-BA74BDA11BE6}"/>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C5FCAC85-8F7A-81B2-8543-479A70CE733F}"/>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id="{71CA26DD-81C2-7BBC-99F2-0D578B953B8C}"/>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id="{8C84D546-79F3-ACE9-CF68-13727AC25535}"/>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972ADF06-89C1-4DF0-3644-218A3051A212}"/>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1F0B7DAF-BACA-FAE7-E6CF-960801CD391D}"/>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24">
              <a:extLst>
                <a:ext uri="{FF2B5EF4-FFF2-40B4-BE49-F238E27FC236}">
                  <a16:creationId xmlns:a16="http://schemas.microsoft.com/office/drawing/2014/main" id="{C20A354C-F309-6C72-D13F-E87D563D45A2}"/>
                </a:ext>
              </a:extLst>
            </p:cNvPr>
            <p:cNvGrpSpPr/>
            <p:nvPr/>
          </p:nvGrpSpPr>
          <p:grpSpPr>
            <a:xfrm>
              <a:off x="7108136" y="2388756"/>
              <a:ext cx="1544360" cy="2210894"/>
              <a:chOff x="4553133" y="901823"/>
              <a:chExt cx="2186627" cy="3449921"/>
            </a:xfrm>
          </p:grpSpPr>
          <p:sp>
            <p:nvSpPr>
              <p:cNvPr id="129" name="Double Wave 23">
                <a:extLst>
                  <a:ext uri="{FF2B5EF4-FFF2-40B4-BE49-F238E27FC236}">
                    <a16:creationId xmlns:a16="http://schemas.microsoft.com/office/drawing/2014/main" id="{520E8395-85A9-2A31-060F-795F960584BA}"/>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6">
                <a:extLst>
                  <a:ext uri="{FF2B5EF4-FFF2-40B4-BE49-F238E27FC236}">
                    <a16:creationId xmlns:a16="http://schemas.microsoft.com/office/drawing/2014/main" id="{6A973DF4-89DB-98C8-57F1-A849F3558FC2}"/>
                  </a:ext>
                </a:extLst>
              </p:cNvPr>
              <p:cNvGrpSpPr/>
              <p:nvPr/>
            </p:nvGrpSpPr>
            <p:grpSpPr>
              <a:xfrm>
                <a:off x="4694566" y="901823"/>
                <a:ext cx="2045194" cy="1982724"/>
                <a:chOff x="2594848" y="2213440"/>
                <a:chExt cx="2045194" cy="1982724"/>
              </a:xfrm>
              <a:solidFill>
                <a:srgbClr val="E0C13C"/>
              </a:solidFill>
            </p:grpSpPr>
            <p:sp>
              <p:nvSpPr>
                <p:cNvPr id="131" name="Pie 17">
                  <a:extLst>
                    <a:ext uri="{FF2B5EF4-FFF2-40B4-BE49-F238E27FC236}">
                      <a16:creationId xmlns:a16="http://schemas.microsoft.com/office/drawing/2014/main" id="{D07595A0-03FB-2120-120A-CC122DC97266}"/>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2" name="Group 5">
                  <a:extLst>
                    <a:ext uri="{FF2B5EF4-FFF2-40B4-BE49-F238E27FC236}">
                      <a16:creationId xmlns:a16="http://schemas.microsoft.com/office/drawing/2014/main" id="{51B3216B-4CEB-1CB7-CB02-3E0A2009FF5A}"/>
                    </a:ext>
                  </a:extLst>
                </p:cNvPr>
                <p:cNvGrpSpPr/>
                <p:nvPr/>
              </p:nvGrpSpPr>
              <p:grpSpPr>
                <a:xfrm>
                  <a:off x="2840416" y="2333435"/>
                  <a:ext cx="1586009" cy="1634505"/>
                  <a:chOff x="2838154" y="2333435"/>
                  <a:chExt cx="1586009" cy="1634505"/>
                </a:xfrm>
                <a:grpFill/>
              </p:grpSpPr>
              <p:sp>
                <p:nvSpPr>
                  <p:cNvPr id="133" name="Moon 3">
                    <a:extLst>
                      <a:ext uri="{FF2B5EF4-FFF2-40B4-BE49-F238E27FC236}">
                        <a16:creationId xmlns:a16="http://schemas.microsoft.com/office/drawing/2014/main" id="{047A932C-6ABF-F3DC-DD8B-F172A2267911}"/>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20">
                    <a:extLst>
                      <a:ext uri="{FF2B5EF4-FFF2-40B4-BE49-F238E27FC236}">
                        <a16:creationId xmlns:a16="http://schemas.microsoft.com/office/drawing/2014/main" id="{69A344AB-DD14-83C5-93A7-090F1948E315}"/>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3" name="Oval 62">
              <a:extLst>
                <a:ext uri="{FF2B5EF4-FFF2-40B4-BE49-F238E27FC236}">
                  <a16:creationId xmlns:a16="http://schemas.microsoft.com/office/drawing/2014/main" id="{BF0DE382-0F4C-B494-1F02-1FAA468B0D8B}"/>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58">
              <a:extLst>
                <a:ext uri="{FF2B5EF4-FFF2-40B4-BE49-F238E27FC236}">
                  <a16:creationId xmlns:a16="http://schemas.microsoft.com/office/drawing/2014/main" id="{2A1A5888-5AA3-054E-54BA-AC95BC578B5A}"/>
                </a:ext>
              </a:extLst>
            </p:cNvPr>
            <p:cNvGrpSpPr/>
            <p:nvPr/>
          </p:nvGrpSpPr>
          <p:grpSpPr>
            <a:xfrm rot="175281">
              <a:off x="7281771" y="4966315"/>
              <a:ext cx="1319546" cy="446802"/>
              <a:chOff x="3810000" y="1677648"/>
              <a:chExt cx="4705061" cy="1827552"/>
            </a:xfrm>
          </p:grpSpPr>
          <p:grpSp>
            <p:nvGrpSpPr>
              <p:cNvPr id="99" name="Group 37">
                <a:extLst>
                  <a:ext uri="{FF2B5EF4-FFF2-40B4-BE49-F238E27FC236}">
                    <a16:creationId xmlns:a16="http://schemas.microsoft.com/office/drawing/2014/main" id="{68FDA74D-DD61-2100-47C7-A52DA16DF9CB}"/>
                  </a:ext>
                </a:extLst>
              </p:cNvPr>
              <p:cNvGrpSpPr/>
              <p:nvPr/>
            </p:nvGrpSpPr>
            <p:grpSpPr>
              <a:xfrm>
                <a:off x="3810000" y="1828800"/>
                <a:ext cx="1776984" cy="1676400"/>
                <a:chOff x="3810000" y="1828800"/>
                <a:chExt cx="4038600" cy="3810000"/>
              </a:xfrm>
            </p:grpSpPr>
            <p:sp>
              <p:nvSpPr>
                <p:cNvPr id="120" name="Half Frame 119">
                  <a:extLst>
                    <a:ext uri="{FF2B5EF4-FFF2-40B4-BE49-F238E27FC236}">
                      <a16:creationId xmlns:a16="http://schemas.microsoft.com/office/drawing/2014/main" id="{D6140696-C2BE-BD72-6934-271EB62478E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A265327D-1154-80BC-5C46-6D0EF136690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a:extLst>
                    <a:ext uri="{FF2B5EF4-FFF2-40B4-BE49-F238E27FC236}">
                      <a16:creationId xmlns:a16="http://schemas.microsoft.com/office/drawing/2014/main" id="{23AA2936-A8D2-350D-18A7-6E2430E2B10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a:extLst>
                    <a:ext uri="{FF2B5EF4-FFF2-40B4-BE49-F238E27FC236}">
                      <a16:creationId xmlns:a16="http://schemas.microsoft.com/office/drawing/2014/main" id="{49CD39CC-E97B-F938-A657-2F8B4415930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onut 775">
                  <a:extLst>
                    <a:ext uri="{FF2B5EF4-FFF2-40B4-BE49-F238E27FC236}">
                      <a16:creationId xmlns:a16="http://schemas.microsoft.com/office/drawing/2014/main" id="{D1C2EF9C-BE5A-8D5A-4D60-1696097FC42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iamond 124">
                  <a:extLst>
                    <a:ext uri="{FF2B5EF4-FFF2-40B4-BE49-F238E27FC236}">
                      <a16:creationId xmlns:a16="http://schemas.microsoft.com/office/drawing/2014/main" id="{1F6A4D52-5690-409D-C3ED-5254BC7997D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495835F1-FBEF-F25F-A1FB-4885E7D12A1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AA3850D8-1947-940B-C8EE-FC0C6AF5E61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87F10789-0928-77EB-D406-9BCAF1C1A07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38">
                <a:extLst>
                  <a:ext uri="{FF2B5EF4-FFF2-40B4-BE49-F238E27FC236}">
                    <a16:creationId xmlns:a16="http://schemas.microsoft.com/office/drawing/2014/main" id="{CC3C43B3-FDB6-7794-F3A9-5080CE87D6E6}"/>
                  </a:ext>
                </a:extLst>
              </p:cNvPr>
              <p:cNvGrpSpPr/>
              <p:nvPr/>
            </p:nvGrpSpPr>
            <p:grpSpPr>
              <a:xfrm>
                <a:off x="5314014" y="1757596"/>
                <a:ext cx="1776984" cy="1676400"/>
                <a:chOff x="3810000" y="1828800"/>
                <a:chExt cx="4038600" cy="3810000"/>
              </a:xfrm>
            </p:grpSpPr>
            <p:sp>
              <p:nvSpPr>
                <p:cNvPr id="111" name="Half Frame 110">
                  <a:extLst>
                    <a:ext uri="{FF2B5EF4-FFF2-40B4-BE49-F238E27FC236}">
                      <a16:creationId xmlns:a16="http://schemas.microsoft.com/office/drawing/2014/main" id="{1F762545-4DFE-2CA1-B117-E0081825ED7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111">
                  <a:extLst>
                    <a:ext uri="{FF2B5EF4-FFF2-40B4-BE49-F238E27FC236}">
                      <a16:creationId xmlns:a16="http://schemas.microsoft.com/office/drawing/2014/main" id="{34E7F9DE-B762-D8B5-1721-1CC3DF0F415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a:extLst>
                    <a:ext uri="{FF2B5EF4-FFF2-40B4-BE49-F238E27FC236}">
                      <a16:creationId xmlns:a16="http://schemas.microsoft.com/office/drawing/2014/main" id="{BDAB9DA1-1031-AF69-02D6-67967012EEB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113">
                  <a:extLst>
                    <a:ext uri="{FF2B5EF4-FFF2-40B4-BE49-F238E27FC236}">
                      <a16:creationId xmlns:a16="http://schemas.microsoft.com/office/drawing/2014/main" id="{E1FBCC6B-2B39-9D51-3055-AE76C6F1347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onut 766">
                  <a:extLst>
                    <a:ext uri="{FF2B5EF4-FFF2-40B4-BE49-F238E27FC236}">
                      <a16:creationId xmlns:a16="http://schemas.microsoft.com/office/drawing/2014/main" id="{00B08DB3-DC18-4D91-CA6F-A39CB308650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iamond 115">
                  <a:extLst>
                    <a:ext uri="{FF2B5EF4-FFF2-40B4-BE49-F238E27FC236}">
                      <a16:creationId xmlns:a16="http://schemas.microsoft.com/office/drawing/2014/main" id="{78717026-3358-8DDC-3AA0-BF334BC01E0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78C79FA9-6552-129A-0C80-8EFA45C2AD5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D2FCFB52-E839-8D22-EC65-D1904183805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348AF2B2-E958-62A7-1984-7055AFA9F52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48">
                <a:extLst>
                  <a:ext uri="{FF2B5EF4-FFF2-40B4-BE49-F238E27FC236}">
                    <a16:creationId xmlns:a16="http://schemas.microsoft.com/office/drawing/2014/main" id="{CA2FC804-7731-13BF-8BA8-17EACD61E64C}"/>
                  </a:ext>
                </a:extLst>
              </p:cNvPr>
              <p:cNvGrpSpPr/>
              <p:nvPr/>
            </p:nvGrpSpPr>
            <p:grpSpPr>
              <a:xfrm>
                <a:off x="6738077" y="1677648"/>
                <a:ext cx="1776984" cy="1676400"/>
                <a:chOff x="3810000" y="1828800"/>
                <a:chExt cx="4038600" cy="3810000"/>
              </a:xfrm>
            </p:grpSpPr>
            <p:sp>
              <p:nvSpPr>
                <p:cNvPr id="102" name="Half Frame 101">
                  <a:extLst>
                    <a:ext uri="{FF2B5EF4-FFF2-40B4-BE49-F238E27FC236}">
                      <a16:creationId xmlns:a16="http://schemas.microsoft.com/office/drawing/2014/main" id="{704E734B-D8B9-6F41-14F2-F5F831D5922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50">
                  <a:extLst>
                    <a:ext uri="{FF2B5EF4-FFF2-40B4-BE49-F238E27FC236}">
                      <a16:creationId xmlns:a16="http://schemas.microsoft.com/office/drawing/2014/main" id="{A1B08531-4DB9-FB1E-5C10-6331BB09620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51">
                  <a:extLst>
                    <a:ext uri="{FF2B5EF4-FFF2-40B4-BE49-F238E27FC236}">
                      <a16:creationId xmlns:a16="http://schemas.microsoft.com/office/drawing/2014/main" id="{1FFF9D62-7BE8-DF38-8883-3B2266FD783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52">
                  <a:extLst>
                    <a:ext uri="{FF2B5EF4-FFF2-40B4-BE49-F238E27FC236}">
                      <a16:creationId xmlns:a16="http://schemas.microsoft.com/office/drawing/2014/main" id="{7C1C6DC9-4CAC-CB36-B3A7-7796799E12B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onut 757">
                  <a:extLst>
                    <a:ext uri="{FF2B5EF4-FFF2-40B4-BE49-F238E27FC236}">
                      <a16:creationId xmlns:a16="http://schemas.microsoft.com/office/drawing/2014/main" id="{D4AD6EE4-4204-F3D2-1C5F-2AC966A9FA4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iamond 106">
                  <a:extLst>
                    <a:ext uri="{FF2B5EF4-FFF2-40B4-BE49-F238E27FC236}">
                      <a16:creationId xmlns:a16="http://schemas.microsoft.com/office/drawing/2014/main" id="{9FD221CC-5F0C-0E0A-B293-79F2BD0C3F0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6A884F06-0E5D-0219-AADE-3835EC88B02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C8E46074-42F7-5DAB-29BC-8CFA93D49F8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6D11D76B-D87E-7629-6552-1D3645861D7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Cloud 64">
              <a:extLst>
                <a:ext uri="{FF2B5EF4-FFF2-40B4-BE49-F238E27FC236}">
                  <a16:creationId xmlns:a16="http://schemas.microsoft.com/office/drawing/2014/main" id="{BB1EE2A0-C1CE-7647-170F-6C876354D360}"/>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E7858B21-BA5E-FACC-1725-FA003BB2DFAB}"/>
                </a:ext>
              </a:extLst>
            </p:cNvPr>
            <p:cNvGrpSpPr/>
            <p:nvPr/>
          </p:nvGrpSpPr>
          <p:grpSpPr>
            <a:xfrm>
              <a:off x="7162023" y="1568903"/>
              <a:ext cx="1544762" cy="259293"/>
              <a:chOff x="7105896" y="1557210"/>
              <a:chExt cx="1544762" cy="488119"/>
            </a:xfrm>
          </p:grpSpPr>
          <p:sp>
            <p:nvSpPr>
              <p:cNvPr id="67" name="Rounded Rectangle 15">
                <a:extLst>
                  <a:ext uri="{FF2B5EF4-FFF2-40B4-BE49-F238E27FC236}">
                    <a16:creationId xmlns:a16="http://schemas.microsoft.com/office/drawing/2014/main" id="{22F795AC-6A16-349E-68D4-38FEF674932A}"/>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9">
                <a:extLst>
                  <a:ext uri="{FF2B5EF4-FFF2-40B4-BE49-F238E27FC236}">
                    <a16:creationId xmlns:a16="http://schemas.microsoft.com/office/drawing/2014/main" id="{B8384631-4392-F6E8-057A-BB382F044E2D}"/>
                  </a:ext>
                </a:extLst>
              </p:cNvPr>
              <p:cNvGrpSpPr/>
              <p:nvPr/>
            </p:nvGrpSpPr>
            <p:grpSpPr>
              <a:xfrm rot="160736">
                <a:off x="7230848" y="1557210"/>
                <a:ext cx="1269517" cy="488119"/>
                <a:chOff x="3810000" y="1677648"/>
                <a:chExt cx="4705061" cy="1827552"/>
              </a:xfrm>
            </p:grpSpPr>
            <p:grpSp>
              <p:nvGrpSpPr>
                <p:cNvPr id="69" name="Group 37">
                  <a:extLst>
                    <a:ext uri="{FF2B5EF4-FFF2-40B4-BE49-F238E27FC236}">
                      <a16:creationId xmlns:a16="http://schemas.microsoft.com/office/drawing/2014/main" id="{5417966E-8DEA-DBCA-5B24-702B4C8BA562}"/>
                    </a:ext>
                  </a:extLst>
                </p:cNvPr>
                <p:cNvGrpSpPr/>
                <p:nvPr/>
              </p:nvGrpSpPr>
              <p:grpSpPr>
                <a:xfrm>
                  <a:off x="3810000" y="1828800"/>
                  <a:ext cx="1776984" cy="1676400"/>
                  <a:chOff x="3810000" y="1828800"/>
                  <a:chExt cx="4038600" cy="3810000"/>
                </a:xfrm>
              </p:grpSpPr>
              <p:sp>
                <p:nvSpPr>
                  <p:cNvPr id="90" name="Half Frame 89">
                    <a:extLst>
                      <a:ext uri="{FF2B5EF4-FFF2-40B4-BE49-F238E27FC236}">
                        <a16:creationId xmlns:a16="http://schemas.microsoft.com/office/drawing/2014/main" id="{F4F6321E-9FA8-4E0F-49F6-58CF5D34271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Half Frame 90">
                    <a:extLst>
                      <a:ext uri="{FF2B5EF4-FFF2-40B4-BE49-F238E27FC236}">
                        <a16:creationId xmlns:a16="http://schemas.microsoft.com/office/drawing/2014/main" id="{791492FE-B6B7-F6A8-F787-4FE0C97746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a:extLst>
                      <a:ext uri="{FF2B5EF4-FFF2-40B4-BE49-F238E27FC236}">
                        <a16:creationId xmlns:a16="http://schemas.microsoft.com/office/drawing/2014/main" id="{555CB032-AEC0-3C7E-9C6F-11EDB126789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a:extLst>
                      <a:ext uri="{FF2B5EF4-FFF2-40B4-BE49-F238E27FC236}">
                        <a16:creationId xmlns:a16="http://schemas.microsoft.com/office/drawing/2014/main" id="{93FD8A02-E6C1-4BF9-0415-E6CF92193C4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745">
                    <a:extLst>
                      <a:ext uri="{FF2B5EF4-FFF2-40B4-BE49-F238E27FC236}">
                        <a16:creationId xmlns:a16="http://schemas.microsoft.com/office/drawing/2014/main" id="{FAC44669-730E-8659-60E0-73769818BCE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iamond 94">
                    <a:extLst>
                      <a:ext uri="{FF2B5EF4-FFF2-40B4-BE49-F238E27FC236}">
                        <a16:creationId xmlns:a16="http://schemas.microsoft.com/office/drawing/2014/main" id="{B683BE46-1059-B0EC-3B68-20599BCCAA5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DCBD6A3C-5932-4C7E-5A96-0395309DE3F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91E4CCE5-BC73-71EE-3461-1EDA9B93432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23339CB2-BF14-DB27-18DC-1101F4DD576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8">
                  <a:extLst>
                    <a:ext uri="{FF2B5EF4-FFF2-40B4-BE49-F238E27FC236}">
                      <a16:creationId xmlns:a16="http://schemas.microsoft.com/office/drawing/2014/main" id="{7789A9E9-F6C3-1A5A-E3EA-EB1BD1534D68}"/>
                    </a:ext>
                  </a:extLst>
                </p:cNvPr>
                <p:cNvGrpSpPr/>
                <p:nvPr/>
              </p:nvGrpSpPr>
              <p:grpSpPr>
                <a:xfrm>
                  <a:off x="5314014" y="1757596"/>
                  <a:ext cx="1776984" cy="1676400"/>
                  <a:chOff x="3810000" y="1828800"/>
                  <a:chExt cx="4038600" cy="3810000"/>
                </a:xfrm>
              </p:grpSpPr>
              <p:sp>
                <p:nvSpPr>
                  <p:cNvPr id="81" name="Half Frame 80">
                    <a:extLst>
                      <a:ext uri="{FF2B5EF4-FFF2-40B4-BE49-F238E27FC236}">
                        <a16:creationId xmlns:a16="http://schemas.microsoft.com/office/drawing/2014/main" id="{EC73868C-80CA-9560-5F14-5A541685AE8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Half Frame 81">
                    <a:extLst>
                      <a:ext uri="{FF2B5EF4-FFF2-40B4-BE49-F238E27FC236}">
                        <a16:creationId xmlns:a16="http://schemas.microsoft.com/office/drawing/2014/main" id="{6432C651-2461-DF30-C274-9E9D95A401A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a:extLst>
                      <a:ext uri="{FF2B5EF4-FFF2-40B4-BE49-F238E27FC236}">
                        <a16:creationId xmlns:a16="http://schemas.microsoft.com/office/drawing/2014/main" id="{ACBF9FDE-867E-C7C8-7F66-B7D595F03DE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Half Frame 83">
                    <a:extLst>
                      <a:ext uri="{FF2B5EF4-FFF2-40B4-BE49-F238E27FC236}">
                        <a16:creationId xmlns:a16="http://schemas.microsoft.com/office/drawing/2014/main" id="{8373FF3C-CB29-F064-0B9C-AE2E8AC178F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736">
                    <a:extLst>
                      <a:ext uri="{FF2B5EF4-FFF2-40B4-BE49-F238E27FC236}">
                        <a16:creationId xmlns:a16="http://schemas.microsoft.com/office/drawing/2014/main" id="{23BC490A-0147-CBFB-5232-022FFDD4652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iamond 85">
                    <a:extLst>
                      <a:ext uri="{FF2B5EF4-FFF2-40B4-BE49-F238E27FC236}">
                        <a16:creationId xmlns:a16="http://schemas.microsoft.com/office/drawing/2014/main" id="{6BE38A8D-26D2-26C0-2758-40A7A9474F5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8540938D-8828-169A-71E3-D37FA3F3CC0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867446CA-F66E-A50A-4DA7-02D8570FF79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A603DCE9-F19A-3090-64D0-98A05F9CD5D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48">
                  <a:extLst>
                    <a:ext uri="{FF2B5EF4-FFF2-40B4-BE49-F238E27FC236}">
                      <a16:creationId xmlns:a16="http://schemas.microsoft.com/office/drawing/2014/main" id="{E7E40F0D-692E-B420-0387-AA6212B2C6F7}"/>
                    </a:ext>
                  </a:extLst>
                </p:cNvPr>
                <p:cNvGrpSpPr/>
                <p:nvPr/>
              </p:nvGrpSpPr>
              <p:grpSpPr>
                <a:xfrm>
                  <a:off x="6738077" y="1677648"/>
                  <a:ext cx="1776984" cy="1676400"/>
                  <a:chOff x="3810000" y="1828800"/>
                  <a:chExt cx="4038600" cy="3810000"/>
                </a:xfrm>
              </p:grpSpPr>
              <p:sp>
                <p:nvSpPr>
                  <p:cNvPr id="72" name="Half Frame 71">
                    <a:extLst>
                      <a:ext uri="{FF2B5EF4-FFF2-40B4-BE49-F238E27FC236}">
                        <a16:creationId xmlns:a16="http://schemas.microsoft.com/office/drawing/2014/main" id="{A4D37863-8CE7-2029-AC9F-4C36644CE9A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Half Frame 72">
                    <a:extLst>
                      <a:ext uri="{FF2B5EF4-FFF2-40B4-BE49-F238E27FC236}">
                        <a16:creationId xmlns:a16="http://schemas.microsoft.com/office/drawing/2014/main" id="{F7026FB7-42B0-7C88-EBCD-83AA8B4D7AD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Half Frame 73">
                    <a:extLst>
                      <a:ext uri="{FF2B5EF4-FFF2-40B4-BE49-F238E27FC236}">
                        <a16:creationId xmlns:a16="http://schemas.microsoft.com/office/drawing/2014/main" id="{ED817A08-5E96-B57E-EB45-CB7FA31749A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a:extLst>
                      <a:ext uri="{FF2B5EF4-FFF2-40B4-BE49-F238E27FC236}">
                        <a16:creationId xmlns:a16="http://schemas.microsoft.com/office/drawing/2014/main" id="{D22E22E0-D8C7-9C44-6E84-82B9241723D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727">
                    <a:extLst>
                      <a:ext uri="{FF2B5EF4-FFF2-40B4-BE49-F238E27FC236}">
                        <a16:creationId xmlns:a16="http://schemas.microsoft.com/office/drawing/2014/main" id="{3071FC44-918D-5607-F48C-3BBFF3FE9F1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iamond 76">
                    <a:extLst>
                      <a:ext uri="{FF2B5EF4-FFF2-40B4-BE49-F238E27FC236}">
                        <a16:creationId xmlns:a16="http://schemas.microsoft.com/office/drawing/2014/main" id="{C42240EA-B214-AD80-5A95-67E6F587F75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F36D3342-8ABF-287C-6988-16441EE109F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D00E05CD-9A30-A43A-CCB5-4ACE8A0BB6F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5A3FC2B6-D158-9342-9C25-6E94D2446E0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14890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457200"/>
            <a:ext cx="4724400" cy="4031873"/>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  “What man of you, having an hundred sheep, if he lose one of them, doth not leave the ninety and nine in the wilderness, and go after that which is lost, until he find it?”</a:t>
            </a:r>
          </a:p>
        </p:txBody>
      </p:sp>
      <p:pic>
        <p:nvPicPr>
          <p:cNvPr id="6" name="Picture 6" descr="http://2.bp.blogspot.com/__reWc2jVZ5E/TAZvIXWYsuI/AAAAAAAAICw/7aD96DLu9YA/s1600/lost-sheep.jpg"/>
          <p:cNvPicPr>
            <a:picLocks noChangeAspect="1" noChangeArrowheads="1"/>
          </p:cNvPicPr>
          <p:nvPr/>
        </p:nvPicPr>
        <p:blipFill>
          <a:blip r:embed="rId2" cstate="print"/>
          <a:srcRect b="12889"/>
          <a:stretch>
            <a:fillRect/>
          </a:stretch>
        </p:blipFill>
        <p:spPr bwMode="auto">
          <a:xfrm>
            <a:off x="7287929" y="3234891"/>
            <a:ext cx="3886200" cy="2914650"/>
          </a:xfrm>
          <a:prstGeom prst="rect">
            <a:avLst/>
          </a:prstGeom>
          <a:noFill/>
          <a:ln w="9525">
            <a:noFill/>
            <a:miter lim="800000"/>
            <a:headEnd/>
            <a:tailEnd/>
          </a:ln>
        </p:spPr>
      </p:pic>
      <p:sp>
        <p:nvSpPr>
          <p:cNvPr id="7" name="TextBox 6"/>
          <p:cNvSpPr txBox="1"/>
          <p:nvPr/>
        </p:nvSpPr>
        <p:spPr>
          <a:xfrm>
            <a:off x="165847" y="648866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Tree>
    <p:extLst>
      <p:ext uri="{BB962C8B-B14F-4D97-AF65-F5344CB8AC3E}">
        <p14:creationId xmlns:p14="http://schemas.microsoft.com/office/powerpoint/2010/main" val="3223921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93743" y="502724"/>
            <a:ext cx="6034288" cy="1384995"/>
          </a:xfrm>
          <a:prstGeom prst="rect">
            <a:avLst/>
          </a:prstGeom>
        </p:spPr>
        <p:txBody>
          <a:bodyPr wrap="square">
            <a:spAutoFit/>
          </a:bodyPr>
          <a:lstStyle/>
          <a:p>
            <a:r>
              <a:rPr lang="en-US" sz="2800" i="1" dirty="0">
                <a:solidFill>
                  <a:schemeClr val="bg2"/>
                </a:solidFill>
              </a:rPr>
              <a:t>“For this my son was dead, and is alive again; he was lost , and is found, and they began to be merry…”</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15:24</a:t>
            </a:r>
          </a:p>
        </p:txBody>
      </p:sp>
      <p:pic>
        <p:nvPicPr>
          <p:cNvPr id="4098" name="Picture 2" descr="Image result for prodigal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242" y="2318606"/>
            <a:ext cx="5382130" cy="37890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5577" y="280256"/>
            <a:ext cx="3383407" cy="4076701"/>
            <a:chOff x="425577" y="280256"/>
            <a:chExt cx="3383407" cy="4076701"/>
          </a:xfrm>
        </p:grpSpPr>
        <p:pic>
          <p:nvPicPr>
            <p:cNvPr id="4100" name="Picture 4" descr="The Return of the Prodigal 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59" y="280256"/>
              <a:ext cx="3324225" cy="4076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5577" y="4081472"/>
              <a:ext cx="2859024" cy="261610"/>
            </a:xfrm>
            <a:prstGeom prst="rect">
              <a:avLst/>
            </a:prstGeom>
            <a:noFill/>
          </p:spPr>
          <p:txBody>
            <a:bodyPr wrap="square" rtlCol="0">
              <a:spAutoFit/>
            </a:bodyPr>
            <a:lstStyle/>
            <a:p>
              <a:r>
                <a:rPr lang="en-US" sz="1100" i="1" dirty="0" err="1">
                  <a:solidFill>
                    <a:schemeClr val="bg2"/>
                  </a:solidFill>
                </a:rPr>
                <a:t>Ary</a:t>
              </a:r>
              <a:r>
                <a:rPr lang="en-US" sz="1100" i="1" dirty="0">
                  <a:solidFill>
                    <a:schemeClr val="bg2"/>
                  </a:solidFill>
                </a:rPr>
                <a:t> </a:t>
              </a:r>
              <a:r>
                <a:rPr lang="en-US" sz="1100" i="1" dirty="0" err="1">
                  <a:solidFill>
                    <a:schemeClr val="bg2"/>
                  </a:solidFill>
                </a:rPr>
                <a:t>Scheffer</a:t>
              </a:r>
              <a:endParaRPr lang="en-US" sz="1100" i="1" dirty="0">
                <a:solidFill>
                  <a:schemeClr val="bg2"/>
                </a:solidFill>
              </a:endParaRPr>
            </a:p>
          </p:txBody>
        </p:sp>
      </p:grpSp>
    </p:spTree>
    <p:extLst>
      <p:ext uri="{BB962C8B-B14F-4D97-AF65-F5344CB8AC3E}">
        <p14:creationId xmlns:p14="http://schemas.microsoft.com/office/powerpoint/2010/main" val="32331361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1815882"/>
          </a:xfrm>
          <a:prstGeom prst="rect">
            <a:avLst/>
          </a:prstGeom>
        </p:spPr>
        <p:txBody>
          <a:bodyPr wrap="square">
            <a:spAutoFit/>
          </a:bodyPr>
          <a:lstStyle/>
          <a:p>
            <a:r>
              <a:rPr lang="en-US" sz="2800" i="1" dirty="0">
                <a:solidFill>
                  <a:schemeClr val="bg2"/>
                </a:solidFill>
              </a:rPr>
              <a:t>“Now his elder son was in the field: and as he came and drew night to the house, he heard music and dancing.”</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15:25</a:t>
            </a:r>
          </a:p>
        </p:txBody>
      </p:sp>
      <p:pic>
        <p:nvPicPr>
          <p:cNvPr id="7" name="Picture 6" descr="z156757120.jpg"/>
          <p:cNvPicPr>
            <a:picLocks noChangeAspect="1"/>
          </p:cNvPicPr>
          <p:nvPr/>
        </p:nvPicPr>
        <p:blipFill>
          <a:blip r:embed="rId2" cstate="print"/>
          <a:srcRect t="14000" r="6626" b="18000"/>
          <a:stretch>
            <a:fillRect/>
          </a:stretch>
        </p:blipFill>
        <p:spPr>
          <a:xfrm>
            <a:off x="1091712" y="2518887"/>
            <a:ext cx="4476750" cy="3927987"/>
          </a:xfrm>
          <a:prstGeom prst="rect">
            <a:avLst/>
          </a:prstGeom>
        </p:spPr>
      </p:pic>
      <p:sp>
        <p:nvSpPr>
          <p:cNvPr id="8" name="Rectangle 7"/>
          <p:cNvSpPr/>
          <p:nvPr/>
        </p:nvSpPr>
        <p:spPr>
          <a:xfrm>
            <a:off x="5638800" y="2743201"/>
            <a:ext cx="4724400" cy="1384995"/>
          </a:xfrm>
          <a:prstGeom prst="rect">
            <a:avLst/>
          </a:prstGeom>
        </p:spPr>
        <p:txBody>
          <a:bodyPr wrap="square">
            <a:spAutoFit/>
          </a:bodyPr>
          <a:lstStyle/>
          <a:p>
            <a:r>
              <a:rPr lang="en-US" sz="2800" i="1" dirty="0">
                <a:solidFill>
                  <a:schemeClr val="bg2"/>
                </a:solidFill>
              </a:rPr>
              <a:t>The devoted son hears music and dancing and asks a servant about it. </a:t>
            </a:r>
          </a:p>
        </p:txBody>
      </p:sp>
    </p:spTree>
    <p:extLst>
      <p:ext uri="{BB962C8B-B14F-4D97-AF65-F5344CB8AC3E}">
        <p14:creationId xmlns:p14="http://schemas.microsoft.com/office/powerpoint/2010/main" val="6788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15:25</a:t>
            </a:r>
          </a:p>
        </p:txBody>
      </p:sp>
      <p:sp>
        <p:nvSpPr>
          <p:cNvPr id="9" name="Rectangle 8"/>
          <p:cNvSpPr/>
          <p:nvPr/>
        </p:nvSpPr>
        <p:spPr>
          <a:xfrm>
            <a:off x="5257800" y="1219200"/>
            <a:ext cx="4724400" cy="3539430"/>
          </a:xfrm>
          <a:prstGeom prst="rect">
            <a:avLst/>
          </a:prstGeom>
        </p:spPr>
        <p:txBody>
          <a:bodyPr wrap="square">
            <a:spAutoFit/>
          </a:bodyPr>
          <a:lstStyle/>
          <a:p>
            <a:r>
              <a:rPr lang="en-US" sz="2800" i="1" dirty="0">
                <a:solidFill>
                  <a:schemeClr val="bg2"/>
                </a:solidFill>
              </a:rPr>
              <a:t>“And he called one of the servants, and asked what these things meant.</a:t>
            </a:r>
          </a:p>
          <a:p>
            <a:r>
              <a:rPr lang="en-US" sz="2800" i="1" dirty="0">
                <a:solidFill>
                  <a:schemeClr val="bg2"/>
                </a:solidFill>
              </a:rPr>
              <a:t>And he said unto him Thy brother is come; and thy father hath killed the fatted calf, because he hath received him safe and sound.”</a:t>
            </a:r>
          </a:p>
        </p:txBody>
      </p:sp>
      <p:pic>
        <p:nvPicPr>
          <p:cNvPr id="10" name="Picture 9" descr="other son 2.jpg"/>
          <p:cNvPicPr>
            <a:picLocks noChangeAspect="1"/>
          </p:cNvPicPr>
          <p:nvPr/>
        </p:nvPicPr>
        <p:blipFill>
          <a:blip r:embed="rId2" cstate="print"/>
          <a:stretch>
            <a:fillRect/>
          </a:stretch>
        </p:blipFill>
        <p:spPr>
          <a:xfrm>
            <a:off x="776260" y="1219200"/>
            <a:ext cx="4123986" cy="4621146"/>
          </a:xfrm>
          <a:prstGeom prst="rect">
            <a:avLst/>
          </a:prstGeom>
        </p:spPr>
      </p:pic>
    </p:spTree>
    <p:extLst>
      <p:ext uri="{BB962C8B-B14F-4D97-AF65-F5344CB8AC3E}">
        <p14:creationId xmlns:p14="http://schemas.microsoft.com/office/powerpoint/2010/main" val="33120018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28800" y="609601"/>
            <a:ext cx="4724400" cy="1384995"/>
          </a:xfrm>
          <a:prstGeom prst="rect">
            <a:avLst/>
          </a:prstGeom>
        </p:spPr>
        <p:txBody>
          <a:bodyPr wrap="square">
            <a:spAutoFit/>
          </a:bodyPr>
          <a:lstStyle/>
          <a:p>
            <a:r>
              <a:rPr lang="en-US" sz="2800" i="1" dirty="0">
                <a:solidFill>
                  <a:schemeClr val="bg2"/>
                </a:solidFill>
              </a:rPr>
              <a:t>“And he was angry, and would not go in: therefore came his father out, and </a:t>
            </a:r>
            <a:r>
              <a:rPr lang="en-US" sz="2800" i="1" dirty="0" err="1">
                <a:solidFill>
                  <a:schemeClr val="bg2"/>
                </a:solidFill>
              </a:rPr>
              <a:t>intreated</a:t>
            </a:r>
            <a:r>
              <a:rPr lang="en-US" sz="2800" i="1" dirty="0">
                <a:solidFill>
                  <a:schemeClr val="bg2"/>
                </a:solidFill>
              </a:rPr>
              <a:t> him.”</a:t>
            </a:r>
          </a:p>
        </p:txBody>
      </p:sp>
      <p:sp>
        <p:nvSpPr>
          <p:cNvPr id="12" name="TextBox 11"/>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15:28</a:t>
            </a:r>
          </a:p>
        </p:txBody>
      </p:sp>
      <p:sp>
        <p:nvSpPr>
          <p:cNvPr id="13" name="Rectangle 12"/>
          <p:cNvSpPr/>
          <p:nvPr/>
        </p:nvSpPr>
        <p:spPr>
          <a:xfrm>
            <a:off x="5257800" y="2971800"/>
            <a:ext cx="5791200" cy="1815882"/>
          </a:xfrm>
          <a:prstGeom prst="rect">
            <a:avLst/>
          </a:prstGeom>
        </p:spPr>
        <p:txBody>
          <a:bodyPr wrap="square">
            <a:spAutoFit/>
          </a:bodyPr>
          <a:lstStyle/>
          <a:p>
            <a:r>
              <a:rPr lang="en-US" sz="2800" i="1" dirty="0">
                <a:solidFill>
                  <a:schemeClr val="bg2"/>
                </a:solidFill>
              </a:rPr>
              <a:t>The devoted son feels betrayed, because he has served and worked while his brother had gone and squandered his inheritance</a:t>
            </a:r>
          </a:p>
        </p:txBody>
      </p:sp>
      <p:pic>
        <p:nvPicPr>
          <p:cNvPr id="14" name="Picture 13" descr="Prodigal_Son_1216-117.jpg"/>
          <p:cNvPicPr>
            <a:picLocks noChangeAspect="1"/>
          </p:cNvPicPr>
          <p:nvPr/>
        </p:nvPicPr>
        <p:blipFill>
          <a:blip r:embed="rId2" cstate="print"/>
          <a:stretch>
            <a:fillRect/>
          </a:stretch>
        </p:blipFill>
        <p:spPr>
          <a:xfrm>
            <a:off x="734568" y="2971800"/>
            <a:ext cx="4068410" cy="3193702"/>
          </a:xfrm>
          <a:prstGeom prst="rect">
            <a:avLst/>
          </a:prstGeom>
        </p:spPr>
      </p:pic>
      <p:pic>
        <p:nvPicPr>
          <p:cNvPr id="5122" name="Picture 2" descr="Image result for son in the field prodigal son"/>
          <p:cNvPicPr>
            <a:picLocks noChangeAspect="1" noChangeArrowheads="1"/>
          </p:cNvPicPr>
          <p:nvPr/>
        </p:nvPicPr>
        <p:blipFill rotWithShape="1">
          <a:blip r:embed="rId3">
            <a:extLst>
              <a:ext uri="{28A0092B-C50C-407E-A947-70E740481C1C}">
                <a14:useLocalDpi xmlns:a14="http://schemas.microsoft.com/office/drawing/2010/main" val="0"/>
              </a:ext>
            </a:extLst>
          </a:blip>
          <a:srcRect t="24018" r="35920"/>
          <a:stretch/>
        </p:blipFill>
        <p:spPr bwMode="auto">
          <a:xfrm>
            <a:off x="6978459" y="338272"/>
            <a:ext cx="3244533" cy="256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4483" y="1248978"/>
            <a:ext cx="5123369" cy="3108543"/>
          </a:xfrm>
          <a:prstGeom prst="rect">
            <a:avLst/>
          </a:prstGeom>
        </p:spPr>
        <p:txBody>
          <a:bodyPr wrap="square">
            <a:spAutoFit/>
          </a:bodyPr>
          <a:lstStyle/>
          <a:p>
            <a:r>
              <a:rPr lang="en-US" sz="2800" i="1" dirty="0">
                <a:solidFill>
                  <a:schemeClr val="bg2"/>
                </a:solidFill>
              </a:rPr>
              <a:t>“And he answering said to his father, Lo these many years do I serve thee, neither transgressed I at any time thy commandment; and yet thou never </a:t>
            </a:r>
            <a:r>
              <a:rPr lang="en-US" sz="2800" i="1" dirty="0" err="1">
                <a:solidFill>
                  <a:schemeClr val="bg2"/>
                </a:solidFill>
              </a:rPr>
              <a:t>gavest</a:t>
            </a:r>
            <a:r>
              <a:rPr lang="en-US" sz="2800" i="1" dirty="0">
                <a:solidFill>
                  <a:schemeClr val="bg2"/>
                </a:solidFill>
              </a:rPr>
              <a:t> me a kid, that I might make merry with my friends:”</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15:29</a:t>
            </a:r>
          </a:p>
        </p:txBody>
      </p:sp>
      <p:pic>
        <p:nvPicPr>
          <p:cNvPr id="15364" name="Picture 4" descr="http://www.goodsalt.com/view/two-biblical-men-talking-with-each-other.jpg"/>
          <p:cNvPicPr>
            <a:picLocks noChangeAspect="1" noChangeArrowheads="1"/>
          </p:cNvPicPr>
          <p:nvPr/>
        </p:nvPicPr>
        <p:blipFill>
          <a:blip r:embed="rId2" cstate="print"/>
          <a:srcRect l="4040" t="3556" r="1010" b="48444"/>
          <a:stretch>
            <a:fillRect/>
          </a:stretch>
        </p:blipFill>
        <p:spPr bwMode="auto">
          <a:xfrm>
            <a:off x="6244150" y="1254161"/>
            <a:ext cx="5393119" cy="3098175"/>
          </a:xfrm>
          <a:prstGeom prst="rect">
            <a:avLst/>
          </a:prstGeom>
          <a:noFill/>
        </p:spPr>
      </p:pic>
      <p:sp>
        <p:nvSpPr>
          <p:cNvPr id="8" name="Rectangle 7"/>
          <p:cNvSpPr/>
          <p:nvPr/>
        </p:nvSpPr>
        <p:spPr>
          <a:xfrm>
            <a:off x="4114800" y="4724401"/>
            <a:ext cx="6019800" cy="769441"/>
          </a:xfrm>
          <a:prstGeom prst="rect">
            <a:avLst/>
          </a:prstGeom>
        </p:spPr>
        <p:txBody>
          <a:bodyPr wrap="square">
            <a:spAutoFit/>
          </a:bodyPr>
          <a:lstStyle/>
          <a:p>
            <a:r>
              <a:rPr lang="en-US" sz="4400" i="1" dirty="0">
                <a:solidFill>
                  <a:schemeClr val="bg2"/>
                </a:solidFill>
              </a:rPr>
              <a:t>You are always with me</a:t>
            </a:r>
          </a:p>
        </p:txBody>
      </p:sp>
    </p:spTree>
    <p:extLst>
      <p:ext uri="{BB962C8B-B14F-4D97-AF65-F5344CB8AC3E}">
        <p14:creationId xmlns:p14="http://schemas.microsoft.com/office/powerpoint/2010/main" val="23026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7448" y="488566"/>
            <a:ext cx="4724400" cy="2246769"/>
          </a:xfrm>
          <a:prstGeom prst="rect">
            <a:avLst/>
          </a:prstGeom>
        </p:spPr>
        <p:txBody>
          <a:bodyPr wrap="square">
            <a:spAutoFit/>
          </a:bodyPr>
          <a:lstStyle/>
          <a:p>
            <a:r>
              <a:rPr lang="en-US" sz="2800" i="1" dirty="0">
                <a:solidFill>
                  <a:schemeClr val="bg2"/>
                </a:solidFill>
              </a:rPr>
              <a:t>“But as soon as this thy son was come, which hath devoured thy living with harlots, thou hast killed for him the fatted calf.”</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15:30</a:t>
            </a:r>
          </a:p>
        </p:txBody>
      </p:sp>
      <p:pic>
        <p:nvPicPr>
          <p:cNvPr id="9" name="Picture 2" descr="Image"/>
          <p:cNvPicPr>
            <a:picLocks noChangeAspect="1" noChangeArrowheads="1"/>
          </p:cNvPicPr>
          <p:nvPr/>
        </p:nvPicPr>
        <p:blipFill>
          <a:blip r:embed="rId2" cstate="print"/>
          <a:srcRect/>
          <a:stretch>
            <a:fillRect/>
          </a:stretch>
        </p:blipFill>
        <p:spPr bwMode="auto">
          <a:xfrm>
            <a:off x="5641848" y="1795567"/>
            <a:ext cx="5940979" cy="3019415"/>
          </a:xfrm>
          <a:prstGeom prst="rect">
            <a:avLst/>
          </a:prstGeom>
          <a:noFill/>
          <a:ln w="9525">
            <a:noFill/>
            <a:miter lim="800000"/>
            <a:headEnd/>
            <a:tailEnd/>
          </a:ln>
        </p:spPr>
      </p:pic>
      <p:sp>
        <p:nvSpPr>
          <p:cNvPr id="10" name="Rectangle 9"/>
          <p:cNvSpPr/>
          <p:nvPr/>
        </p:nvSpPr>
        <p:spPr>
          <a:xfrm>
            <a:off x="917448" y="4255133"/>
            <a:ext cx="4724400" cy="2246769"/>
          </a:xfrm>
          <a:prstGeom prst="rect">
            <a:avLst/>
          </a:prstGeom>
        </p:spPr>
        <p:txBody>
          <a:bodyPr wrap="square">
            <a:spAutoFit/>
          </a:bodyPr>
          <a:lstStyle/>
          <a:p>
            <a:r>
              <a:rPr lang="en-US" sz="2800" i="1" dirty="0">
                <a:solidFill>
                  <a:schemeClr val="bg2"/>
                </a:solidFill>
              </a:rPr>
              <a:t>Almost as if he were saying, “I am slaving for you, and he has done nothing, and yet you have treated him with more favor than me.”</a:t>
            </a:r>
          </a:p>
        </p:txBody>
      </p:sp>
    </p:spTree>
    <p:extLst>
      <p:ext uri="{BB962C8B-B14F-4D97-AF65-F5344CB8AC3E}">
        <p14:creationId xmlns:p14="http://schemas.microsoft.com/office/powerpoint/2010/main" val="331567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15:29</a:t>
            </a:r>
          </a:p>
        </p:txBody>
      </p:sp>
      <p:sp>
        <p:nvSpPr>
          <p:cNvPr id="7" name="Rectangle 6"/>
          <p:cNvSpPr/>
          <p:nvPr/>
        </p:nvSpPr>
        <p:spPr>
          <a:xfrm>
            <a:off x="1043354" y="609600"/>
            <a:ext cx="7795846" cy="3108543"/>
          </a:xfrm>
          <a:prstGeom prst="rect">
            <a:avLst/>
          </a:prstGeom>
        </p:spPr>
        <p:txBody>
          <a:bodyPr wrap="square">
            <a:spAutoFit/>
          </a:bodyPr>
          <a:lstStyle/>
          <a:p>
            <a:r>
              <a:rPr lang="en-US" sz="2800" i="1" dirty="0">
                <a:solidFill>
                  <a:schemeClr val="bg2"/>
                </a:solidFill>
              </a:rPr>
              <a:t>“The older son forgets for a moment that he has never had known filth or despair, fear or self-loathing. He forgets for a moment that every calf on the ranch is already his and so are all the robes in the closet and every ring in the drawer. He forget for a moment that his faithfulness has been and always will be rewarded.” </a:t>
            </a:r>
          </a:p>
        </p:txBody>
      </p:sp>
      <p:pic>
        <p:nvPicPr>
          <p:cNvPr id="8" name="Picture 7" descr="Elder Jeffrey R_ Holland.jpg"/>
          <p:cNvPicPr>
            <a:picLocks noChangeAspect="1"/>
          </p:cNvPicPr>
          <p:nvPr/>
        </p:nvPicPr>
        <p:blipFill>
          <a:blip r:embed="rId2" cstate="print"/>
          <a:stretch>
            <a:fillRect/>
          </a:stretch>
        </p:blipFill>
        <p:spPr>
          <a:xfrm>
            <a:off x="5181601" y="3657600"/>
            <a:ext cx="2716213" cy="2997200"/>
          </a:xfrm>
          <a:prstGeom prst="rect">
            <a:avLst/>
          </a:prstGeom>
        </p:spPr>
      </p:pic>
      <p:sp>
        <p:nvSpPr>
          <p:cNvPr id="2" name="Rectangle 1"/>
          <p:cNvSpPr/>
          <p:nvPr/>
        </p:nvSpPr>
        <p:spPr>
          <a:xfrm>
            <a:off x="11533186" y="6488668"/>
            <a:ext cx="495649" cy="369332"/>
          </a:xfrm>
          <a:prstGeom prst="rect">
            <a:avLst/>
          </a:prstGeom>
        </p:spPr>
        <p:txBody>
          <a:bodyPr wrap="none">
            <a:spAutoFit/>
          </a:bodyPr>
          <a:lstStyle/>
          <a:p>
            <a:r>
              <a:rPr lang="en-US" i="1" dirty="0">
                <a:solidFill>
                  <a:schemeClr val="bg2"/>
                </a:solidFill>
              </a:rPr>
              <a:t> (3)</a:t>
            </a:r>
          </a:p>
        </p:txBody>
      </p:sp>
    </p:spTree>
    <p:extLst>
      <p:ext uri="{BB962C8B-B14F-4D97-AF65-F5344CB8AC3E}">
        <p14:creationId xmlns:p14="http://schemas.microsoft.com/office/powerpoint/2010/main" val="13569460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1384995"/>
          </a:xfrm>
          <a:prstGeom prst="rect">
            <a:avLst/>
          </a:prstGeom>
        </p:spPr>
        <p:txBody>
          <a:bodyPr wrap="square">
            <a:spAutoFit/>
          </a:bodyPr>
          <a:lstStyle/>
          <a:p>
            <a:r>
              <a:rPr lang="en-US" sz="2800" i="1" dirty="0">
                <a:solidFill>
                  <a:schemeClr val="bg2"/>
                </a:solidFill>
              </a:rPr>
              <a:t>“And he said unto him Son, thou art ever with me, and all that I have is </a:t>
            </a:r>
            <a:r>
              <a:rPr lang="en-US" sz="2800" i="1" dirty="0" err="1">
                <a:solidFill>
                  <a:schemeClr val="bg2"/>
                </a:solidFill>
              </a:rPr>
              <a:t>thine</a:t>
            </a:r>
            <a:r>
              <a:rPr lang="en-US" sz="2800" i="1" dirty="0">
                <a:solidFill>
                  <a:schemeClr val="bg2"/>
                </a:solidFill>
              </a:rPr>
              <a:t>.”</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15:31</a:t>
            </a:r>
          </a:p>
        </p:txBody>
      </p:sp>
      <p:pic>
        <p:nvPicPr>
          <p:cNvPr id="7" name="Picture 6" descr="I_CIP_CS5_StaffGiving_Land.jpg"/>
          <p:cNvPicPr>
            <a:picLocks noChangeAspect="1"/>
          </p:cNvPicPr>
          <p:nvPr/>
        </p:nvPicPr>
        <p:blipFill>
          <a:blip r:embed="rId2" cstate="print"/>
          <a:stretch>
            <a:fillRect/>
          </a:stretch>
        </p:blipFill>
        <p:spPr>
          <a:xfrm>
            <a:off x="6781800" y="762001"/>
            <a:ext cx="3250692" cy="3390207"/>
          </a:xfrm>
          <a:prstGeom prst="rect">
            <a:avLst/>
          </a:prstGeom>
        </p:spPr>
      </p:pic>
      <p:sp>
        <p:nvSpPr>
          <p:cNvPr id="9" name="Rectangle 8"/>
          <p:cNvSpPr/>
          <p:nvPr/>
        </p:nvSpPr>
        <p:spPr>
          <a:xfrm>
            <a:off x="3352800" y="4419600"/>
            <a:ext cx="4724400" cy="1815882"/>
          </a:xfrm>
          <a:prstGeom prst="rect">
            <a:avLst/>
          </a:prstGeom>
        </p:spPr>
        <p:txBody>
          <a:bodyPr wrap="square">
            <a:spAutoFit/>
          </a:bodyPr>
          <a:lstStyle/>
          <a:p>
            <a:r>
              <a:rPr lang="en-US" sz="2800" i="1" dirty="0">
                <a:solidFill>
                  <a:schemeClr val="bg2"/>
                </a:solidFill>
              </a:rPr>
              <a:t>Keep in mind the older son is the “birthright” son which means his inheritance is a “double portion”.</a:t>
            </a:r>
          </a:p>
        </p:txBody>
      </p:sp>
    </p:spTree>
    <p:extLst>
      <p:ext uri="{BB962C8B-B14F-4D97-AF65-F5344CB8AC3E}">
        <p14:creationId xmlns:p14="http://schemas.microsoft.com/office/powerpoint/2010/main" val="221169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2246769"/>
          </a:xfrm>
          <a:prstGeom prst="rect">
            <a:avLst/>
          </a:prstGeom>
        </p:spPr>
        <p:txBody>
          <a:bodyPr wrap="square">
            <a:spAutoFit/>
          </a:bodyPr>
          <a:lstStyle/>
          <a:p>
            <a:r>
              <a:rPr lang="en-US" sz="2800" i="1" dirty="0">
                <a:solidFill>
                  <a:schemeClr val="bg2"/>
                </a:solidFill>
              </a:rPr>
              <a:t>“It was meet that we should make merry, and be glad; for this thy brother was dead, and is alive again; and was lost, and is found.”</a:t>
            </a:r>
          </a:p>
        </p:txBody>
      </p:sp>
      <p:sp>
        <p:nvSpPr>
          <p:cNvPr id="6" name="TextBox 5"/>
          <p:cNvSpPr txBox="1"/>
          <p:nvPr/>
        </p:nvSpPr>
        <p:spPr>
          <a:xfrm>
            <a:off x="8763000" y="6334780"/>
            <a:ext cx="1905000" cy="523220"/>
          </a:xfrm>
          <a:prstGeom prst="rect">
            <a:avLst/>
          </a:prstGeom>
          <a:noFill/>
        </p:spPr>
        <p:txBody>
          <a:bodyPr wrap="square" rtlCol="0">
            <a:spAutoFit/>
          </a:bodyPr>
          <a:lstStyle/>
          <a:p>
            <a:r>
              <a:rPr lang="en-US" sz="2800" i="1" dirty="0">
                <a:solidFill>
                  <a:schemeClr val="bg2"/>
                </a:solidFill>
              </a:rPr>
              <a:t>Luke 15:32</a:t>
            </a:r>
          </a:p>
        </p:txBody>
      </p:sp>
      <p:sp>
        <p:nvSpPr>
          <p:cNvPr id="7" name="Rectangle 6"/>
          <p:cNvSpPr/>
          <p:nvPr/>
        </p:nvSpPr>
        <p:spPr>
          <a:xfrm>
            <a:off x="2743200" y="4114801"/>
            <a:ext cx="5867400" cy="2246769"/>
          </a:xfrm>
          <a:prstGeom prst="rect">
            <a:avLst/>
          </a:prstGeom>
        </p:spPr>
        <p:txBody>
          <a:bodyPr wrap="square">
            <a:spAutoFit/>
          </a:bodyPr>
          <a:lstStyle/>
          <a:p>
            <a:r>
              <a:rPr lang="en-US" sz="2800" i="1" dirty="0">
                <a:solidFill>
                  <a:schemeClr val="bg2"/>
                </a:solidFill>
              </a:rPr>
              <a:t>His father reminds him that this is his brother. That he was faithful all along and that he has not lost anything. This is what Christ would do, forgive his brothers.</a:t>
            </a:r>
          </a:p>
        </p:txBody>
      </p:sp>
      <p:pic>
        <p:nvPicPr>
          <p:cNvPr id="8" name="Picture 7" descr="father waiting.jpg"/>
          <p:cNvPicPr>
            <a:picLocks noChangeAspect="1"/>
          </p:cNvPicPr>
          <p:nvPr/>
        </p:nvPicPr>
        <p:blipFill>
          <a:blip r:embed="rId2" cstate="print"/>
          <a:stretch>
            <a:fillRect/>
          </a:stretch>
        </p:blipFill>
        <p:spPr>
          <a:xfrm>
            <a:off x="6476999" y="790832"/>
            <a:ext cx="4333515" cy="3095368"/>
          </a:xfrm>
          <a:prstGeom prst="rect">
            <a:avLst/>
          </a:prstGeom>
        </p:spPr>
      </p:pic>
    </p:spTree>
    <p:extLst>
      <p:ext uri="{BB962C8B-B14F-4D97-AF65-F5344CB8AC3E}">
        <p14:creationId xmlns:p14="http://schemas.microsoft.com/office/powerpoint/2010/main" val="423060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4" descr="http://t3.gstatic.com/images?q=tbn:ANd9GcRwq3khrmPuVxUdhH00j1nVoV42cWbt8l0pdoXEh_Ibmd9TDkjA"/>
          <p:cNvPicPr>
            <a:picLocks noChangeAspect="1" noChangeArrowheads="1"/>
          </p:cNvPicPr>
          <p:nvPr/>
        </p:nvPicPr>
        <p:blipFill>
          <a:blip r:embed="rId2" cstate="print"/>
          <a:srcRect l="17963"/>
          <a:stretch>
            <a:fillRect/>
          </a:stretch>
        </p:blipFill>
        <p:spPr bwMode="auto">
          <a:xfrm>
            <a:off x="6172200" y="304800"/>
            <a:ext cx="3962400" cy="3786188"/>
          </a:xfrm>
          <a:prstGeom prst="rect">
            <a:avLst/>
          </a:prstGeom>
          <a:noFill/>
          <a:ln w="9525">
            <a:noFill/>
            <a:miter lim="800000"/>
            <a:headEnd/>
            <a:tailEnd/>
          </a:ln>
        </p:spPr>
      </p:pic>
      <p:sp>
        <p:nvSpPr>
          <p:cNvPr id="2" name="Rectangle 1"/>
          <p:cNvSpPr/>
          <p:nvPr/>
        </p:nvSpPr>
        <p:spPr>
          <a:xfrm>
            <a:off x="5943600" y="4419601"/>
            <a:ext cx="4343400" cy="2246313"/>
          </a:xfrm>
          <a:prstGeom prst="rect">
            <a:avLst/>
          </a:prstGeom>
        </p:spPr>
        <p:txBody>
          <a:bodyPr>
            <a:spAutoFit/>
          </a:bodyPr>
          <a:lstStyle/>
          <a:p>
            <a:pPr algn="ctr">
              <a:defRPr/>
            </a:pPr>
            <a:r>
              <a:rPr lang="en-US" sz="2800" i="1" dirty="0">
                <a:solidFill>
                  <a:schemeClr val="bg1">
                    <a:lumMod val="10000"/>
                    <a:lumOff val="90000"/>
                  </a:schemeClr>
                </a:solidFill>
              </a:rPr>
              <a:t>We can tell how close we are to Heavenly Father </a:t>
            </a:r>
          </a:p>
          <a:p>
            <a:pPr algn="ctr">
              <a:defRPr/>
            </a:pPr>
            <a:r>
              <a:rPr lang="en-US" sz="2800" i="1" dirty="0">
                <a:solidFill>
                  <a:schemeClr val="bg1">
                    <a:lumMod val="10000"/>
                    <a:lumOff val="90000"/>
                  </a:schemeClr>
                </a:solidFill>
              </a:rPr>
              <a:t>by checking how we</a:t>
            </a:r>
          </a:p>
          <a:p>
            <a:pPr algn="ctr">
              <a:defRPr/>
            </a:pPr>
            <a:r>
              <a:rPr lang="en-US" sz="2800" i="1" dirty="0">
                <a:solidFill>
                  <a:schemeClr val="bg1">
                    <a:lumMod val="10000"/>
                    <a:lumOff val="90000"/>
                  </a:schemeClr>
                </a:solidFill>
              </a:rPr>
              <a:t> feel about people </a:t>
            </a:r>
          </a:p>
          <a:p>
            <a:pPr algn="ctr">
              <a:defRPr/>
            </a:pPr>
            <a:r>
              <a:rPr lang="en-US" sz="2800" i="1" dirty="0">
                <a:solidFill>
                  <a:schemeClr val="bg1">
                    <a:lumMod val="10000"/>
                    <a:lumOff val="90000"/>
                  </a:schemeClr>
                </a:solidFill>
              </a:rPr>
              <a:t>who are in sin.</a:t>
            </a:r>
          </a:p>
        </p:txBody>
      </p:sp>
      <p:pic>
        <p:nvPicPr>
          <p:cNvPr id="37892" name="Picture 2" descr="http://ldstalk.com/wp-content/images/mormon-beliefs/mormon-prayer6.jpg"/>
          <p:cNvPicPr>
            <a:picLocks noChangeAspect="1" noChangeArrowheads="1"/>
          </p:cNvPicPr>
          <p:nvPr/>
        </p:nvPicPr>
        <p:blipFill>
          <a:blip r:embed="rId3" cstate="print"/>
          <a:srcRect/>
          <a:stretch>
            <a:fillRect/>
          </a:stretch>
        </p:blipFill>
        <p:spPr bwMode="auto">
          <a:xfrm>
            <a:off x="1905000" y="1905001"/>
            <a:ext cx="3506788" cy="4714875"/>
          </a:xfrm>
          <a:prstGeom prst="rect">
            <a:avLst/>
          </a:prstGeom>
          <a:noFill/>
          <a:ln w="9525">
            <a:noFill/>
            <a:miter lim="800000"/>
            <a:headEnd/>
            <a:tailEnd/>
          </a:ln>
        </p:spPr>
      </p:pic>
      <p:sp>
        <p:nvSpPr>
          <p:cNvPr id="5" name="Rectangle 4"/>
          <p:cNvSpPr/>
          <p:nvPr/>
        </p:nvSpPr>
        <p:spPr>
          <a:xfrm>
            <a:off x="1524000" y="228600"/>
            <a:ext cx="4572000" cy="1384300"/>
          </a:xfrm>
          <a:prstGeom prst="rect">
            <a:avLst/>
          </a:prstGeom>
        </p:spPr>
        <p:txBody>
          <a:bodyPr>
            <a:spAutoFit/>
          </a:bodyPr>
          <a:lstStyle/>
          <a:p>
            <a:pPr algn="ctr">
              <a:defRPr/>
            </a:pPr>
            <a:r>
              <a:rPr lang="en-US" sz="2800" i="1" dirty="0">
                <a:solidFill>
                  <a:schemeClr val="bg1">
                    <a:lumMod val="10000"/>
                    <a:lumOff val="90000"/>
                  </a:schemeClr>
                </a:solidFill>
              </a:rPr>
              <a:t>There is no limit to the number of lost souls who can be welcomed back.</a:t>
            </a:r>
          </a:p>
        </p:txBody>
      </p:sp>
    </p:spTree>
    <p:extLst>
      <p:ext uri="{BB962C8B-B14F-4D97-AF65-F5344CB8AC3E}">
        <p14:creationId xmlns:p14="http://schemas.microsoft.com/office/powerpoint/2010/main" val="342636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457201"/>
            <a:ext cx="4724400" cy="646331"/>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“What man of you,…”</a:t>
            </a:r>
          </a:p>
        </p:txBody>
      </p:sp>
      <p:sp>
        <p:nvSpPr>
          <p:cNvPr id="7" name="TextBox 6"/>
          <p:cNvSpPr txBox="1"/>
          <p:nvPr/>
        </p:nvSpPr>
        <p:spPr>
          <a:xfrm>
            <a:off x="192741" y="6468815"/>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8" name="TextBox 3"/>
          <p:cNvSpPr txBox="1">
            <a:spLocks noChangeArrowheads="1"/>
          </p:cNvSpPr>
          <p:nvPr/>
        </p:nvSpPr>
        <p:spPr bwMode="auto">
          <a:xfrm>
            <a:off x="5898775" y="2138083"/>
            <a:ext cx="5289177" cy="2308324"/>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Jesus was implicating the Pharisees and scribes. </a:t>
            </a:r>
          </a:p>
          <a:p>
            <a:pPr algn="ctr"/>
            <a:r>
              <a:rPr lang="en-US" sz="3600" dirty="0">
                <a:solidFill>
                  <a:schemeClr val="bg1"/>
                </a:solidFill>
                <a:latin typeface="Abadi" panose="020B0604020104020204" pitchFamily="34" charset="0"/>
                <a:cs typeface="Andalus" pitchFamily="18" charset="-78"/>
              </a:rPr>
              <a:t>He compare them to shepherds.</a:t>
            </a:r>
          </a:p>
        </p:txBody>
      </p:sp>
      <p:pic>
        <p:nvPicPr>
          <p:cNvPr id="9" name="Picture 8" descr="Phariees and scribes.jpg"/>
          <p:cNvPicPr>
            <a:picLocks noChangeAspect="1"/>
          </p:cNvPicPr>
          <p:nvPr/>
        </p:nvPicPr>
        <p:blipFill>
          <a:blip r:embed="rId2" cstate="print"/>
          <a:stretch>
            <a:fillRect/>
          </a:stretch>
        </p:blipFill>
        <p:spPr>
          <a:xfrm>
            <a:off x="1580950" y="1914438"/>
            <a:ext cx="3873698" cy="4391470"/>
          </a:xfrm>
          <a:prstGeom prst="rect">
            <a:avLst/>
          </a:prstGeom>
        </p:spPr>
      </p:pic>
    </p:spTree>
    <p:extLst>
      <p:ext uri="{BB962C8B-B14F-4D97-AF65-F5344CB8AC3E}">
        <p14:creationId xmlns:p14="http://schemas.microsoft.com/office/powerpoint/2010/main" val="42046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29" name="Rectangle 1"/>
          <p:cNvSpPr>
            <a:spLocks noChangeArrowheads="1"/>
          </p:cNvSpPr>
          <p:nvPr/>
        </p:nvSpPr>
        <p:spPr bwMode="auto">
          <a:xfrm>
            <a:off x="5715000" y="946735"/>
            <a:ext cx="4815038" cy="5262979"/>
          </a:xfrm>
          <a:prstGeom prst="rect">
            <a:avLst/>
          </a:prstGeom>
          <a:noFill/>
          <a:ln w="9525">
            <a:noFill/>
            <a:miter lim="800000"/>
            <a:headEnd/>
            <a:tailEnd/>
          </a:ln>
          <a:effectLst/>
        </p:spPr>
        <p:txBody>
          <a:bodyPr wrap="square" anchor="ctr">
            <a:spAutoFit/>
          </a:bodyPr>
          <a:lstStyle/>
          <a:p>
            <a:pPr indent="457200" algn="just">
              <a:defRPr/>
            </a:pPr>
            <a:r>
              <a:rPr lang="en-US" sz="2400" i="1" dirty="0">
                <a:solidFill>
                  <a:schemeClr val="bg1">
                    <a:lumMod val="10000"/>
                    <a:lumOff val="90000"/>
                  </a:schemeClr>
                </a:solidFill>
                <a:latin typeface="Candara" pitchFamily="34" charset="0"/>
                <a:cs typeface="Andalus" pitchFamily="18" charset="-78"/>
              </a:rPr>
              <a:t>"Nothing is so much calculated to lead people to forsake sin as to take them by the hand, and watch over them with tenderness.....</a:t>
            </a:r>
          </a:p>
          <a:p>
            <a:pPr indent="457200" algn="just">
              <a:defRPr/>
            </a:pPr>
            <a:endParaRPr lang="en-US" sz="2400" i="1" dirty="0">
              <a:solidFill>
                <a:schemeClr val="bg1">
                  <a:lumMod val="10000"/>
                  <a:lumOff val="90000"/>
                </a:schemeClr>
              </a:solidFill>
              <a:latin typeface="Candara" pitchFamily="34" charset="0"/>
              <a:cs typeface="Andalus" pitchFamily="18" charset="-78"/>
            </a:endParaRPr>
          </a:p>
          <a:p>
            <a:pPr indent="457200" algn="just">
              <a:defRPr/>
            </a:pPr>
            <a:r>
              <a:rPr lang="en-US" sz="2400" i="1" dirty="0">
                <a:solidFill>
                  <a:schemeClr val="bg1">
                    <a:lumMod val="10000"/>
                    <a:lumOff val="90000"/>
                  </a:schemeClr>
                </a:solidFill>
                <a:latin typeface="Candara" pitchFamily="34" charset="0"/>
                <a:cs typeface="Andalus" pitchFamily="18" charset="-78"/>
              </a:rPr>
              <a:t>….The nearer we get to our Heavenly Father, the more we are disposed to look with compassion on perishing souls; we feel that we want to take them upon our shoulders, and cast their sins behind our backs. </a:t>
            </a:r>
          </a:p>
          <a:p>
            <a:pPr indent="457200">
              <a:defRPr/>
            </a:pPr>
            <a:endParaRPr lang="en-US" sz="2400" i="1" dirty="0">
              <a:solidFill>
                <a:schemeClr val="bg1">
                  <a:lumMod val="10000"/>
                  <a:lumOff val="90000"/>
                </a:schemeClr>
              </a:solidFill>
              <a:latin typeface="Abadi" panose="020B0604020104020204" pitchFamily="34" charset="0"/>
              <a:cs typeface="Andalus" pitchFamily="18" charset="-78"/>
            </a:endParaRPr>
          </a:p>
          <a:p>
            <a:pPr indent="457200">
              <a:defRPr/>
            </a:pPr>
            <a:r>
              <a:rPr lang="en-US" sz="2400" i="1" dirty="0">
                <a:solidFill>
                  <a:schemeClr val="bg1">
                    <a:lumMod val="10000"/>
                    <a:lumOff val="90000"/>
                  </a:schemeClr>
                </a:solidFill>
                <a:latin typeface="Abadi" panose="020B0604020104020204" pitchFamily="34" charset="0"/>
                <a:cs typeface="Andalus" pitchFamily="18" charset="-78"/>
              </a:rPr>
              <a:t>        </a:t>
            </a:r>
            <a:r>
              <a:rPr lang="en-US" sz="2000" dirty="0">
                <a:solidFill>
                  <a:schemeClr val="bg1">
                    <a:lumMod val="10000"/>
                    <a:lumOff val="90000"/>
                  </a:schemeClr>
                </a:solidFill>
                <a:latin typeface="Abadi" panose="020B0604020104020204" pitchFamily="34" charset="0"/>
                <a:cs typeface="Andalus" pitchFamily="18" charset="-78"/>
              </a:rPr>
              <a:t>Joseph Smith  TPJS 240-241</a:t>
            </a:r>
          </a:p>
          <a:p>
            <a:pPr indent="457200">
              <a:defRPr/>
            </a:pPr>
            <a:endParaRPr lang="en-US" sz="2400" dirty="0">
              <a:solidFill>
                <a:schemeClr val="bg1">
                  <a:lumMod val="10000"/>
                  <a:lumOff val="90000"/>
                </a:schemeClr>
              </a:solidFill>
              <a:latin typeface="Abadi" panose="020B0604020104020204" pitchFamily="34" charset="0"/>
              <a:cs typeface="Andalus" pitchFamily="18" charset="-78"/>
            </a:endParaRPr>
          </a:p>
        </p:txBody>
      </p:sp>
      <p:pic>
        <p:nvPicPr>
          <p:cNvPr id="36867" name="Picture 4" descr="http://www.pbs.org/americanprophet/images/joseph-smith.jpg"/>
          <p:cNvPicPr>
            <a:picLocks noChangeAspect="1" noChangeArrowheads="1"/>
          </p:cNvPicPr>
          <p:nvPr/>
        </p:nvPicPr>
        <p:blipFill>
          <a:blip r:embed="rId2" cstate="print"/>
          <a:srcRect/>
          <a:stretch>
            <a:fillRect/>
          </a:stretch>
        </p:blipFill>
        <p:spPr bwMode="auto">
          <a:xfrm>
            <a:off x="1752601" y="685800"/>
            <a:ext cx="3667125" cy="5238750"/>
          </a:xfrm>
          <a:prstGeom prst="rect">
            <a:avLst/>
          </a:prstGeom>
          <a:noFill/>
          <a:ln w="9525">
            <a:noFill/>
            <a:miter lim="800000"/>
            <a:headEnd/>
            <a:tailEnd/>
          </a:ln>
        </p:spPr>
      </p:pic>
    </p:spTree>
    <p:extLst>
      <p:ext uri="{BB962C8B-B14F-4D97-AF65-F5344CB8AC3E}">
        <p14:creationId xmlns:p14="http://schemas.microsoft.com/office/powerpoint/2010/main" val="132475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2286001"/>
            <a:ext cx="9144000" cy="2431435"/>
          </a:xfrm>
          <a:prstGeom prst="rect">
            <a:avLst/>
          </a:prstGeom>
          <a:noFill/>
        </p:spPr>
        <p:txBody>
          <a:bodyPr wrap="square" rtlCol="0">
            <a:spAutoFit/>
          </a:bodyPr>
          <a:lstStyle/>
          <a:p>
            <a:pPr algn="ctr"/>
            <a:r>
              <a:rPr lang="en-US" sz="6600" dirty="0"/>
              <a:t>Message of Hope</a:t>
            </a:r>
          </a:p>
          <a:p>
            <a:pPr algn="ctr"/>
            <a:r>
              <a:rPr lang="en-US" dirty="0"/>
              <a:t> “The Other Prodigal” Elder Jeffrey R Holland May 2002 Ensign</a:t>
            </a:r>
          </a:p>
          <a:p>
            <a:pPr algn="ctr"/>
            <a:r>
              <a:rPr lang="en-US" sz="3600" dirty="0">
                <a:latin typeface="Narkisim" pitchFamily="34" charset="-79"/>
                <a:cs typeface="Narkisim" pitchFamily="34" charset="-79"/>
              </a:rPr>
              <a:t>Lessons learned from the Prodigal Son</a:t>
            </a:r>
          </a:p>
          <a:p>
            <a:pPr algn="ctr"/>
            <a:endParaRPr lang="en-US" sz="3200" dirty="0"/>
          </a:p>
        </p:txBody>
      </p:sp>
      <p:sp>
        <p:nvSpPr>
          <p:cNvPr id="6" name="TextBox 5"/>
          <p:cNvSpPr txBox="1"/>
          <p:nvPr/>
        </p:nvSpPr>
        <p:spPr>
          <a:xfrm>
            <a:off x="1752600" y="1348800"/>
            <a:ext cx="8610600" cy="707886"/>
          </a:xfrm>
          <a:prstGeom prst="rect">
            <a:avLst/>
          </a:prstGeom>
          <a:noFill/>
        </p:spPr>
        <p:txBody>
          <a:bodyPr wrap="square" rtlCol="0">
            <a:spAutoFit/>
          </a:bodyPr>
          <a:lstStyle/>
          <a:p>
            <a:endParaRPr lang="en-US" sz="2000" dirty="0"/>
          </a:p>
          <a:p>
            <a:endParaRPr lang="en-US" sz="2000" dirty="0"/>
          </a:p>
        </p:txBody>
      </p:sp>
      <p:grpSp>
        <p:nvGrpSpPr>
          <p:cNvPr id="2" name="Group 152"/>
          <p:cNvGrpSpPr/>
          <p:nvPr/>
        </p:nvGrpSpPr>
        <p:grpSpPr>
          <a:xfrm>
            <a:off x="8763000" y="4343400"/>
            <a:ext cx="1219200" cy="2286000"/>
            <a:chOff x="6781800" y="2376547"/>
            <a:chExt cx="1794726" cy="4116692"/>
          </a:xfrm>
        </p:grpSpPr>
        <p:grpSp>
          <p:nvGrpSpPr>
            <p:cNvPr id="3" name="Group 66"/>
            <p:cNvGrpSpPr/>
            <p:nvPr/>
          </p:nvGrpSpPr>
          <p:grpSpPr>
            <a:xfrm>
              <a:off x="7041865" y="5030504"/>
              <a:ext cx="949408" cy="1462735"/>
              <a:chOff x="4951236" y="3347286"/>
              <a:chExt cx="1243706" cy="1905000"/>
            </a:xfrm>
          </p:grpSpPr>
          <p:sp>
            <p:nvSpPr>
              <p:cNvPr id="39" name="Oval 38"/>
              <p:cNvSpPr/>
              <p:nvPr/>
            </p:nvSpPr>
            <p:spPr>
              <a:xfrm rot="14845884">
                <a:off x="5350496" y="4356744"/>
                <a:ext cx="633566" cy="105532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300877">
                <a:off x="4951236" y="3347286"/>
                <a:ext cx="570641" cy="1905000"/>
              </a:xfrm>
              <a:prstGeom prst="roundRect">
                <a:avLst>
                  <a:gd name="adj" fmla="val 4055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575827">
                <a:off x="5071963" y="4633357"/>
                <a:ext cx="452647" cy="66830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7"/>
            <p:cNvGrpSpPr/>
            <p:nvPr/>
          </p:nvGrpSpPr>
          <p:grpSpPr>
            <a:xfrm>
              <a:off x="7449046" y="5030504"/>
              <a:ext cx="949408" cy="1462735"/>
              <a:chOff x="4951236" y="3347286"/>
              <a:chExt cx="1243706" cy="1905000"/>
            </a:xfrm>
          </p:grpSpPr>
          <p:sp>
            <p:nvSpPr>
              <p:cNvPr id="36" name="Oval 35"/>
              <p:cNvSpPr/>
              <p:nvPr/>
            </p:nvSpPr>
            <p:spPr>
              <a:xfrm rot="14845884">
                <a:off x="5350496" y="4356744"/>
                <a:ext cx="633566" cy="10553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300877">
                <a:off x="4951236" y="3347286"/>
                <a:ext cx="570641" cy="1905000"/>
              </a:xfrm>
              <a:prstGeom prst="roundRect">
                <a:avLst>
                  <a:gd name="adj" fmla="val 4055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575827">
                <a:off x="5071963" y="4633357"/>
                <a:ext cx="452647" cy="66830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6"/>
            <p:cNvGrpSpPr/>
            <p:nvPr/>
          </p:nvGrpSpPr>
          <p:grpSpPr>
            <a:xfrm rot="1043923">
              <a:off x="6781800" y="3894548"/>
              <a:ext cx="493829" cy="1746840"/>
              <a:chOff x="4268431" y="3238599"/>
              <a:chExt cx="646907" cy="2275005"/>
            </a:xfrm>
          </p:grpSpPr>
          <p:grpSp>
            <p:nvGrpSpPr>
              <p:cNvPr id="9" name="Group 41"/>
              <p:cNvGrpSpPr/>
              <p:nvPr/>
            </p:nvGrpSpPr>
            <p:grpSpPr>
              <a:xfrm rot="20356010">
                <a:off x="4268431" y="3238599"/>
                <a:ext cx="631973" cy="2275005"/>
                <a:chOff x="1233945" y="3150804"/>
                <a:chExt cx="631973" cy="2275005"/>
              </a:xfrm>
            </p:grpSpPr>
            <p:sp>
              <p:nvSpPr>
                <p:cNvPr id="34" name="Oval 33"/>
                <p:cNvSpPr/>
                <p:nvPr/>
              </p:nvSpPr>
              <p:spPr>
                <a:xfrm rot="696377">
                  <a:off x="1233945" y="4632593"/>
                  <a:ext cx="476902" cy="7932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706314">
                  <a:off x="1408718" y="3150804"/>
                  <a:ext cx="457200" cy="1905000"/>
                </a:xfrm>
                <a:prstGeom prst="roundRect">
                  <a:avLst>
                    <a:gd name="adj" fmla="val 4055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rot="21052387">
                <a:off x="4522495" y="4530272"/>
                <a:ext cx="392843" cy="7932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7100034" y="3918826"/>
              <a:ext cx="1047038" cy="1755282"/>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53"/>
            <p:cNvGrpSpPr/>
            <p:nvPr/>
          </p:nvGrpSpPr>
          <p:grpSpPr>
            <a:xfrm>
              <a:off x="6867358" y="4737957"/>
              <a:ext cx="1337882" cy="1280493"/>
              <a:chOff x="4495800" y="4574655"/>
              <a:chExt cx="1977698" cy="1554727"/>
            </a:xfrm>
          </p:grpSpPr>
          <p:sp>
            <p:nvSpPr>
              <p:cNvPr id="29" name="Trapezoid 28"/>
              <p:cNvSpPr/>
              <p:nvPr/>
            </p:nvSpPr>
            <p:spPr>
              <a:xfrm>
                <a:off x="4495800" y="5181600"/>
                <a:ext cx="1905000" cy="885984"/>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ord 29"/>
              <p:cNvSpPr/>
              <p:nvPr/>
            </p:nvSpPr>
            <p:spPr>
              <a:xfrm rot="17787929">
                <a:off x="4898232" y="4554115"/>
                <a:ext cx="1495574" cy="1654959"/>
              </a:xfrm>
              <a:prstGeom prst="chord">
                <a:avLst>
                  <a:gd name="adj1" fmla="val 2700000"/>
                  <a:gd name="adj2" fmla="val 1430513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p:cNvSpPr/>
              <p:nvPr/>
            </p:nvSpPr>
            <p:spPr>
              <a:xfrm rot="18608484">
                <a:off x="4736490" y="4495880"/>
                <a:ext cx="1254705" cy="1412256"/>
              </a:xfrm>
              <a:prstGeom prst="chord">
                <a:avLst>
                  <a:gd name="adj1" fmla="val 2700000"/>
                  <a:gd name="adj2" fmla="val 1355713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6983696" y="2514600"/>
              <a:ext cx="1105207" cy="16152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9784766">
              <a:off x="8192862" y="5842125"/>
              <a:ext cx="383664" cy="5217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575827">
              <a:off x="8153152" y="5864002"/>
              <a:ext cx="347560" cy="4589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41864" y="5147523"/>
              <a:ext cx="1163376" cy="175528"/>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5"/>
            <p:cNvGrpSpPr/>
            <p:nvPr/>
          </p:nvGrpSpPr>
          <p:grpSpPr>
            <a:xfrm rot="223770" flipH="1">
              <a:off x="7563173" y="3874622"/>
              <a:ext cx="493829" cy="1746840"/>
              <a:chOff x="4268431" y="3238599"/>
              <a:chExt cx="646907" cy="2275005"/>
            </a:xfrm>
          </p:grpSpPr>
          <p:grpSp>
            <p:nvGrpSpPr>
              <p:cNvPr id="17" name="Group 41"/>
              <p:cNvGrpSpPr/>
              <p:nvPr/>
            </p:nvGrpSpPr>
            <p:grpSpPr>
              <a:xfrm rot="20356010">
                <a:off x="4268431" y="3238599"/>
                <a:ext cx="631973" cy="2275005"/>
                <a:chOff x="1233945" y="3150804"/>
                <a:chExt cx="631973" cy="2275005"/>
              </a:xfrm>
            </p:grpSpPr>
            <p:sp>
              <p:nvSpPr>
                <p:cNvPr id="27" name="Oval 26"/>
                <p:cNvSpPr/>
                <p:nvPr/>
              </p:nvSpPr>
              <p:spPr>
                <a:xfrm rot="696377">
                  <a:off x="1233945" y="4632593"/>
                  <a:ext cx="476902" cy="7932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706314">
                  <a:off x="1408718" y="3150804"/>
                  <a:ext cx="457200" cy="1905000"/>
                </a:xfrm>
                <a:prstGeom prst="roundRect">
                  <a:avLst>
                    <a:gd name="adj" fmla="val 4055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p:nvPr/>
            </p:nvSpPr>
            <p:spPr>
              <a:xfrm rot="21052387">
                <a:off x="4522495" y="4530272"/>
                <a:ext cx="392843" cy="7932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80"/>
            <p:cNvGrpSpPr/>
            <p:nvPr/>
          </p:nvGrpSpPr>
          <p:grpSpPr>
            <a:xfrm rot="6589078">
              <a:off x="7120483" y="2087360"/>
              <a:ext cx="904335" cy="1482709"/>
              <a:chOff x="3901618" y="3368676"/>
              <a:chExt cx="1143000" cy="1489519"/>
            </a:xfrm>
          </p:grpSpPr>
          <p:sp>
            <p:nvSpPr>
              <p:cNvPr id="19" name="Moon 18"/>
              <p:cNvSpPr/>
              <p:nvPr/>
            </p:nvSpPr>
            <p:spPr>
              <a:xfrm>
                <a:off x="3987518" y="3507545"/>
                <a:ext cx="990600" cy="1143000"/>
              </a:xfrm>
              <a:prstGeom prst="moon">
                <a:avLst>
                  <a:gd name="adj" fmla="val 7572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p:cNvSpPr/>
              <p:nvPr/>
            </p:nvSpPr>
            <p:spPr>
              <a:xfrm rot="20063086">
                <a:off x="4175774" y="3368676"/>
                <a:ext cx="685800" cy="1143000"/>
              </a:xfrm>
              <a:prstGeom prst="moon">
                <a:avLst>
                  <a:gd name="adj" fmla="val 7572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18403087">
                <a:off x="4130218" y="3855053"/>
                <a:ext cx="685800" cy="1143000"/>
              </a:xfrm>
              <a:prstGeom prst="moon">
                <a:avLst>
                  <a:gd name="adj" fmla="val 7572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p:cNvSpPr/>
              <p:nvPr/>
            </p:nvSpPr>
            <p:spPr>
              <a:xfrm rot="9529890">
                <a:off x="4296427" y="3783155"/>
                <a:ext cx="369826" cy="1075040"/>
              </a:xfrm>
              <a:prstGeom prst="moon">
                <a:avLst>
                  <a:gd name="adj" fmla="val 54937"/>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p:cNvSpPr/>
              <p:nvPr/>
            </p:nvSpPr>
            <p:spPr>
              <a:xfrm rot="642556" flipH="1">
                <a:off x="4307606" y="3590917"/>
                <a:ext cx="550050" cy="1092943"/>
              </a:xfrm>
              <a:prstGeom prst="moon">
                <a:avLst>
                  <a:gd name="adj" fmla="val 81507"/>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267200" y="3657600"/>
                <a:ext cx="609600" cy="1066800"/>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777671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2"/>
            <a:ext cx="9144000" cy="1138773"/>
          </a:xfrm>
          <a:prstGeom prst="rect">
            <a:avLst/>
          </a:prstGeom>
          <a:noFill/>
        </p:spPr>
        <p:txBody>
          <a:bodyPr wrap="square" rtlCol="0">
            <a:spAutoFit/>
          </a:bodyPr>
          <a:lstStyle/>
          <a:p>
            <a:pPr algn="ctr"/>
            <a:r>
              <a:rPr lang="en-US" sz="3600" dirty="0">
                <a:latin typeface="Narkisim" pitchFamily="34" charset="-79"/>
                <a:cs typeface="Narkisim" pitchFamily="34" charset="-79"/>
              </a:rPr>
              <a:t>Lessons learned from the Prodigal Son</a:t>
            </a:r>
          </a:p>
          <a:p>
            <a:pPr algn="ctr"/>
            <a:endParaRPr lang="en-US" sz="3200" dirty="0"/>
          </a:p>
        </p:txBody>
      </p:sp>
      <p:sp>
        <p:nvSpPr>
          <p:cNvPr id="6" name="TextBox 5"/>
          <p:cNvSpPr txBox="1"/>
          <p:nvPr/>
        </p:nvSpPr>
        <p:spPr>
          <a:xfrm>
            <a:off x="1752600" y="990600"/>
            <a:ext cx="8610600" cy="5509200"/>
          </a:xfrm>
          <a:prstGeom prst="rect">
            <a:avLst/>
          </a:prstGeom>
          <a:noFill/>
        </p:spPr>
        <p:txBody>
          <a:bodyPr wrap="square" rtlCol="0">
            <a:spAutoFit/>
          </a:bodyPr>
          <a:lstStyle/>
          <a:p>
            <a:pPr>
              <a:buFont typeface="Wingdings" pitchFamily="2" charset="2"/>
              <a:buChar char="v"/>
            </a:pPr>
            <a:r>
              <a:rPr lang="en-US" sz="2000" dirty="0"/>
              <a:t> </a:t>
            </a:r>
            <a:r>
              <a:rPr lang="en-US" sz="2400" dirty="0"/>
              <a:t>Coming to Christ is true freedom from bondage</a:t>
            </a:r>
          </a:p>
          <a:p>
            <a:pPr>
              <a:buFont typeface="Wingdings" pitchFamily="2" charset="2"/>
              <a:buChar char="v"/>
            </a:pPr>
            <a:endParaRPr lang="en-US" sz="2400" dirty="0"/>
          </a:p>
          <a:p>
            <a:pPr>
              <a:buFont typeface="Wingdings" pitchFamily="2" charset="2"/>
              <a:buChar char="v"/>
            </a:pPr>
            <a:r>
              <a:rPr lang="en-US" sz="2400" dirty="0"/>
              <a:t>It’s never over ‘til it’s over. Do we really know the final outcome in the lives of our spiritual sibling? It’s in God’s hands. Joseph Smith said, “A soul is never too old to repent.” TPJS p 191</a:t>
            </a:r>
          </a:p>
          <a:p>
            <a:pPr>
              <a:buFont typeface="Wingdings" pitchFamily="2" charset="2"/>
              <a:buChar char="v"/>
            </a:pPr>
            <a:endParaRPr lang="en-US" sz="2400" dirty="0"/>
          </a:p>
          <a:p>
            <a:pPr>
              <a:buFont typeface="Wingdings" pitchFamily="2" charset="2"/>
              <a:buChar char="v"/>
            </a:pPr>
            <a:r>
              <a:rPr lang="en-US" sz="2400" dirty="0"/>
              <a:t>Be careful not to condemn. Remorse is not repentance but it is a good beginning.</a:t>
            </a:r>
          </a:p>
          <a:p>
            <a:pPr>
              <a:buFont typeface="Wingdings" pitchFamily="2" charset="2"/>
              <a:buChar char="v"/>
            </a:pPr>
            <a:endParaRPr lang="en-US" sz="2400" dirty="0"/>
          </a:p>
          <a:p>
            <a:pPr>
              <a:buFont typeface="Wingdings" pitchFamily="2" charset="2"/>
              <a:buChar char="v"/>
            </a:pPr>
            <a:r>
              <a:rPr lang="en-US" sz="2400" dirty="0"/>
              <a:t>The lowest point (rock bottom) is someone’s life can be a switch point for turning back to God. There also is “Foxhole” religion” Repentance borne of desperation is not always lasting. Time will tell for the younger son.  </a:t>
            </a:r>
          </a:p>
          <a:p>
            <a:endParaRPr lang="en-US" sz="2000" dirty="0"/>
          </a:p>
          <a:p>
            <a:endParaRPr lang="en-US" sz="2000" dirty="0"/>
          </a:p>
        </p:txBody>
      </p:sp>
    </p:spTree>
    <p:extLst>
      <p:ext uri="{BB962C8B-B14F-4D97-AF65-F5344CB8AC3E}">
        <p14:creationId xmlns:p14="http://schemas.microsoft.com/office/powerpoint/2010/main" val="354059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slide(fromBottom)">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slide(fromBottom)">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slide(fromBottom)">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6740307"/>
          </a:xfrm>
          <a:prstGeom prst="rect">
            <a:avLst/>
          </a:prstGeom>
          <a:noFill/>
        </p:spPr>
        <p:txBody>
          <a:bodyPr wrap="square" rtlCol="0">
            <a:spAutoFit/>
          </a:bodyPr>
          <a:lstStyle/>
          <a:p>
            <a:pPr>
              <a:buFont typeface="Wingdings" pitchFamily="2" charset="2"/>
              <a:buChar char="v"/>
            </a:pPr>
            <a:r>
              <a:rPr lang="en-US" sz="2000" dirty="0"/>
              <a:t> </a:t>
            </a:r>
            <a:r>
              <a:rPr lang="en-US" sz="2400" dirty="0"/>
              <a:t>Repentance is not a work we perform on our own. We must allow God to “find” us. The lost sheep and coin didn’t regent---they were found.</a:t>
            </a:r>
          </a:p>
          <a:p>
            <a:pPr>
              <a:buFont typeface="Wingdings" pitchFamily="2" charset="2"/>
              <a:buChar char="v"/>
            </a:pPr>
            <a:r>
              <a:rPr lang="en-US" sz="2400" dirty="0"/>
              <a:t>There are limits to the mercy of God. We don’t sin so that mercy can abound. We could lose something we can never reclaim.</a:t>
            </a:r>
          </a:p>
          <a:p>
            <a:pPr>
              <a:buFont typeface="Wingdings" pitchFamily="2" charset="2"/>
              <a:buChar char="v"/>
            </a:pPr>
            <a:endParaRPr lang="en-US" sz="2400" dirty="0"/>
          </a:p>
          <a:p>
            <a:pPr>
              <a:buFont typeface="Wingdings" pitchFamily="2" charset="2"/>
              <a:buChar char="v"/>
            </a:pPr>
            <a:r>
              <a:rPr lang="en-US" sz="2400" dirty="0"/>
              <a:t>It is always better to “prepare and prevent” than to “repair and repent.” You ALWAYS lose something during a period of rebellion.</a:t>
            </a:r>
          </a:p>
          <a:p>
            <a:pPr>
              <a:buFont typeface="Wingdings" pitchFamily="2" charset="2"/>
              <a:buChar char="v"/>
            </a:pPr>
            <a:endParaRPr lang="en-US" sz="2400" dirty="0"/>
          </a:p>
          <a:p>
            <a:pPr>
              <a:buFont typeface="Wingdings" pitchFamily="2" charset="2"/>
              <a:buChar char="v"/>
            </a:pPr>
            <a:r>
              <a:rPr lang="en-US" sz="2400" dirty="0"/>
              <a:t>Ask yourself: Would I have attended the banquet of the returning prodigal? Would I feel I am condoning the actions of the guilty: Remember: All of us fall short of perfection. God cheers on every runner, calling out that the race is against sin, not against each other.</a:t>
            </a:r>
          </a:p>
          <a:p>
            <a:pPr>
              <a:buFont typeface="Wingdings" pitchFamily="2" charset="2"/>
              <a:buChar char="v"/>
            </a:pPr>
            <a:endParaRPr lang="en-US" sz="2400" dirty="0"/>
          </a:p>
          <a:p>
            <a:pPr>
              <a:buFont typeface="Wingdings" pitchFamily="2" charset="2"/>
              <a:buChar char="v"/>
            </a:pPr>
            <a:r>
              <a:rPr lang="en-US" sz="2400" dirty="0"/>
              <a:t>In order to have faith in Jesus Christ and God the Father, we must understand their character and attributes. This parable should be “the parable of the Loving Father’ The Father of the prodigal sons is our father. He is the “hero”. </a:t>
            </a:r>
            <a:endParaRPr lang="en-US" sz="2000" dirty="0"/>
          </a:p>
        </p:txBody>
      </p:sp>
    </p:spTree>
    <p:extLst>
      <p:ext uri="{BB962C8B-B14F-4D97-AF65-F5344CB8AC3E}">
        <p14:creationId xmlns:p14="http://schemas.microsoft.com/office/powerpoint/2010/main" val="23344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lide(fromBottom)">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slide(fromBottom)">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slide(fromBottom)">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slide(fromBottom)">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E6D4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31339"/>
            <a:ext cx="5931407" cy="6494085"/>
          </a:xfrm>
          <a:prstGeom prst="rect">
            <a:avLst/>
          </a:prstGeom>
          <a:noFill/>
        </p:spPr>
        <p:txBody>
          <a:bodyPr wrap="square" rtlCol="0">
            <a:spAutoFit/>
          </a:bodyPr>
          <a:lstStyle/>
          <a:p>
            <a:r>
              <a:rPr lang="en-US" sz="3200" dirty="0"/>
              <a:t>“When we are lost, we can </a:t>
            </a:r>
            <a:r>
              <a:rPr lang="en-US" sz="3200" b="1" dirty="0"/>
              <a:t>‘come to ourselves’ </a:t>
            </a:r>
            <a:r>
              <a:rPr lang="en-US" sz="3200" dirty="0"/>
              <a:t>but we may not always be able to ‘</a:t>
            </a:r>
            <a:r>
              <a:rPr lang="en-US" sz="3200" b="1" dirty="0"/>
              <a:t>find ourselves,’ </a:t>
            </a:r>
            <a:r>
              <a:rPr lang="en-US" sz="3200" dirty="0"/>
              <a:t>and, worlds without end, we cannot </a:t>
            </a:r>
            <a:r>
              <a:rPr lang="en-US" sz="3200" b="1" dirty="0"/>
              <a:t>‘save ourselves.’ </a:t>
            </a:r>
            <a:r>
              <a:rPr lang="en-US" sz="3200" dirty="0"/>
              <a:t>Only the Father and His only Begotten Son can do that. Salvation is in Them only. </a:t>
            </a:r>
          </a:p>
          <a:p>
            <a:endParaRPr lang="en-US" sz="3200" dirty="0"/>
          </a:p>
          <a:p>
            <a:r>
              <a:rPr lang="en-US" sz="3200" dirty="0"/>
              <a:t>So we pray that They will help us, that They will ‘come out’ to meet and embrace us and bring us into the feast They have prepared.”</a:t>
            </a:r>
          </a:p>
        </p:txBody>
      </p:sp>
      <p:sp>
        <p:nvSpPr>
          <p:cNvPr id="4" name="Rectangle 3"/>
          <p:cNvSpPr/>
          <p:nvPr/>
        </p:nvSpPr>
        <p:spPr>
          <a:xfrm>
            <a:off x="7467600" y="6356092"/>
            <a:ext cx="4572000" cy="369332"/>
          </a:xfrm>
          <a:prstGeom prst="rect">
            <a:avLst/>
          </a:prstGeom>
        </p:spPr>
        <p:txBody>
          <a:bodyPr>
            <a:spAutoFit/>
          </a:bodyPr>
          <a:lstStyle/>
          <a:p>
            <a:pPr algn="r"/>
            <a:r>
              <a:rPr lang="en-US" dirty="0"/>
              <a:t> (3)</a:t>
            </a:r>
          </a:p>
        </p:txBody>
      </p:sp>
      <p:pic>
        <p:nvPicPr>
          <p:cNvPr id="6146" name="Picture 2" descr="Image result for lost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207" y="1680285"/>
            <a:ext cx="5648071" cy="391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prstClr val="black"/>
              <a:schemeClr val="accent2">
                <a:lumMod val="75000"/>
                <a:tint val="45000"/>
                <a:satMod val="400000"/>
              </a:schemeClr>
            </a:duotone>
          </a:blip>
          <a:stretch>
            <a:fillRect/>
          </a:stretch>
        </p:blipFill>
        <p:spPr>
          <a:xfrm>
            <a:off x="0" y="0"/>
            <a:ext cx="12192000" cy="6858000"/>
          </a:xfrm>
          <a:prstGeom prst="rect">
            <a:avLst/>
          </a:prstGeom>
        </p:spPr>
      </p:pic>
      <p:sp>
        <p:nvSpPr>
          <p:cNvPr id="5" name="TextBox 4"/>
          <p:cNvSpPr txBox="1"/>
          <p:nvPr/>
        </p:nvSpPr>
        <p:spPr>
          <a:xfrm>
            <a:off x="0" y="0"/>
            <a:ext cx="12192000" cy="230832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latin typeface="Calibri" pitchFamily="34" charset="0"/>
                <a:ea typeface="Times New Roman" pitchFamily="18" charset="0"/>
              </a:rPr>
              <a:t> Neal A. Maxwell, CR October 2000</a:t>
            </a:r>
          </a:p>
          <a:p>
            <a:pPr marL="342900" indent="-342900">
              <a:buAutoNum type="arabicPeriod" startAt="2"/>
            </a:pPr>
            <a:r>
              <a:rPr lang="en-US" i="1" dirty="0">
                <a:solidFill>
                  <a:schemeClr val="bg1"/>
                </a:solidFill>
              </a:rPr>
              <a:t>Elder Richard G. Scott Conference Oct. 2000</a:t>
            </a:r>
          </a:p>
          <a:p>
            <a:pPr marL="342900" indent="-342900">
              <a:buAutoNum type="arabicPeriod" startAt="3"/>
            </a:pPr>
            <a:r>
              <a:rPr lang="en-US" dirty="0">
                <a:solidFill>
                  <a:schemeClr val="bg1"/>
                </a:solidFill>
              </a:rPr>
              <a:t>Elder  Jeffrey R. Holland </a:t>
            </a:r>
            <a:r>
              <a:rPr lang="en-US" i="1" dirty="0">
                <a:solidFill>
                  <a:schemeClr val="bg1"/>
                </a:solidFill>
              </a:rPr>
              <a:t>The Other Prodigal </a:t>
            </a:r>
            <a:r>
              <a:rPr lang="en-US" dirty="0">
                <a:solidFill>
                  <a:schemeClr val="bg1"/>
                </a:solidFill>
              </a:rPr>
              <a:t>May Ensign 2002</a:t>
            </a:r>
          </a:p>
          <a:p>
            <a:pPr marL="342900" indent="-342900">
              <a:buAutoNum type="arabicPeriod" startAt="3"/>
            </a:pPr>
            <a:endParaRPr lang="en-US" dirty="0">
              <a:solidFill>
                <a:schemeClr val="bg1"/>
              </a:solidFill>
            </a:endParaRPr>
          </a:p>
          <a:p>
            <a:r>
              <a:rPr lang="en-US" dirty="0">
                <a:solidFill>
                  <a:schemeClr val="bg1"/>
                </a:solidFill>
              </a:rPr>
              <a:t>Inspired by Poway Institute:</a:t>
            </a:r>
          </a:p>
          <a:p>
            <a:r>
              <a:rPr lang="en-US" dirty="0">
                <a:solidFill>
                  <a:schemeClr val="bg1"/>
                </a:solidFill>
              </a:rPr>
              <a:t>By Becky Davies and Lesley Meacham</a:t>
            </a:r>
            <a:endParaRPr lang="en-US" i="1" dirty="0">
              <a:solidFill>
                <a:schemeClr val="bg1"/>
              </a:solidFill>
            </a:endParaRPr>
          </a:p>
        </p:txBody>
      </p:sp>
      <p:sp>
        <p:nvSpPr>
          <p:cNvPr id="4" name="Rectangle 3"/>
          <p:cNvSpPr/>
          <p:nvPr/>
        </p:nvSpPr>
        <p:spPr>
          <a:xfrm>
            <a:off x="297901" y="5224663"/>
            <a:ext cx="4939365" cy="369332"/>
          </a:xfrm>
          <a:prstGeom prst="rect">
            <a:avLst/>
          </a:prstGeom>
        </p:spPr>
        <p:txBody>
          <a:bodyPr wrap="none">
            <a:spAutoFit/>
          </a:bodyPr>
          <a:lstStyle/>
          <a:p>
            <a:r>
              <a:rPr lang="en-US" dirty="0">
                <a:solidFill>
                  <a:schemeClr val="bg1"/>
                </a:solidFill>
              </a:rPr>
              <a:t>https://www.youtube.com/watch?v=X6Mtpk4jeVA</a:t>
            </a:r>
          </a:p>
        </p:txBody>
      </p:sp>
      <p:sp>
        <p:nvSpPr>
          <p:cNvPr id="6" name="Rectangle 5"/>
          <p:cNvSpPr/>
          <p:nvPr/>
        </p:nvSpPr>
        <p:spPr>
          <a:xfrm>
            <a:off x="297901" y="5627740"/>
            <a:ext cx="4961230" cy="369332"/>
          </a:xfrm>
          <a:prstGeom prst="rect">
            <a:avLst/>
          </a:prstGeom>
        </p:spPr>
        <p:txBody>
          <a:bodyPr wrap="none">
            <a:spAutoFit/>
          </a:bodyPr>
          <a:lstStyle/>
          <a:p>
            <a:r>
              <a:rPr lang="en-US" dirty="0">
                <a:solidFill>
                  <a:schemeClr val="bg1"/>
                </a:solidFill>
              </a:rPr>
              <a:t>https://www.youtube.com/watch?v=GYMLMj-SibU</a:t>
            </a:r>
          </a:p>
        </p:txBody>
      </p:sp>
      <p:sp>
        <p:nvSpPr>
          <p:cNvPr id="13" name="Footer Placeholder 14">
            <a:extLst>
              <a:ext uri="{FF2B5EF4-FFF2-40B4-BE49-F238E27FC236}">
                <a16:creationId xmlns:a16="http://schemas.microsoft.com/office/drawing/2014/main" id="{3F840D3D-11DD-46EB-BEED-B795D6E6A3C3}"/>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
        <p:nvSpPr>
          <p:cNvPr id="7" name="TextBox 6">
            <a:extLst>
              <a:ext uri="{FF2B5EF4-FFF2-40B4-BE49-F238E27FC236}">
                <a16:creationId xmlns:a16="http://schemas.microsoft.com/office/drawing/2014/main" id="{9118E9B7-143A-41F7-940F-47CD1561268B}"/>
              </a:ext>
            </a:extLst>
          </p:cNvPr>
          <p:cNvSpPr txBox="1"/>
          <p:nvPr/>
        </p:nvSpPr>
        <p:spPr>
          <a:xfrm>
            <a:off x="297901" y="4732638"/>
            <a:ext cx="6125546" cy="369332"/>
          </a:xfrm>
          <a:prstGeom prst="rect">
            <a:avLst/>
          </a:prstGeom>
          <a:noFill/>
        </p:spPr>
        <p:txBody>
          <a:bodyPr wrap="square">
            <a:spAutoFit/>
          </a:bodyPr>
          <a:lstStyle/>
          <a:p>
            <a:r>
              <a:rPr lang="en-US" dirty="0">
                <a:solidFill>
                  <a:schemeClr val="bg1"/>
                </a:solidFill>
              </a:rPr>
              <a:t>Amazing Grace</a:t>
            </a:r>
          </a:p>
        </p:txBody>
      </p:sp>
    </p:spTree>
    <p:extLst>
      <p:ext uri="{BB962C8B-B14F-4D97-AF65-F5344CB8AC3E}">
        <p14:creationId xmlns:p14="http://schemas.microsoft.com/office/powerpoint/2010/main" val="4467331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Parable of the Lost Sheep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Parable of the Lost Coin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15:8-10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Parable of the Prodigal Son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15:11-37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Rectangle 1"/>
          <p:cNvSpPr/>
          <p:nvPr/>
        </p:nvSpPr>
        <p:spPr>
          <a:xfrm>
            <a:off x="0" y="3251636"/>
            <a:ext cx="7464056" cy="3416320"/>
          </a:xfrm>
          <a:prstGeom prst="rect">
            <a:avLst/>
          </a:prstGeom>
          <a:ln>
            <a:solidFill>
              <a:schemeClr val="tx1"/>
            </a:solidFill>
          </a:ln>
        </p:spPr>
        <p:txBody>
          <a:bodyPr wrap="square">
            <a:spAutoFit/>
          </a:bodyPr>
          <a:lstStyle/>
          <a:p>
            <a:r>
              <a:rPr lang="en-US" sz="1200" b="1" dirty="0">
                <a:latin typeface="Open Sans"/>
              </a:rPr>
              <a:t>The Prodigal Son:</a:t>
            </a:r>
          </a:p>
          <a:p>
            <a:r>
              <a:rPr lang="en-US" sz="1200" dirty="0">
                <a:latin typeface="Open Sans"/>
              </a:rPr>
              <a:t>“The tender image of this boy’s anxious, faithful father running to meet him and showering him with kisses is one of the most moving and compassionate scenes in all of holy writ. It tells every child of God, wayward or otherwise, how much God wants us back in the protection of His arms”</a:t>
            </a:r>
          </a:p>
          <a:p>
            <a:endParaRPr lang="en-US" sz="1200" dirty="0">
              <a:latin typeface="Open Sans"/>
            </a:endParaRPr>
          </a:p>
          <a:p>
            <a:pPr fontAlgn="base"/>
            <a:r>
              <a:rPr lang="en-US" sz="1200" b="1" dirty="0"/>
              <a:t>The Other Son: </a:t>
            </a:r>
          </a:p>
          <a:p>
            <a:pPr fontAlgn="base"/>
            <a:r>
              <a:rPr lang="en-US" sz="1200" dirty="0"/>
              <a:t>“This son is not so much angry that the other has come home as he is angry that his parents are so happy about it. Feeling unappreciated and perhaps more than a little self-pity, this dutiful son—and he is </a:t>
            </a:r>
            <a:r>
              <a:rPr lang="en-US" sz="1200" i="1" dirty="0"/>
              <a:t>wonderfully</a:t>
            </a:r>
            <a:r>
              <a:rPr lang="en-US" sz="1200" dirty="0"/>
              <a:t> dutiful—forgets for a moment that he has never had to know filth or despair, fear or self-loathing. He forgets for a moment that every calf on the ranch is already his and so are all the robes in the closet and every ring in the drawer. He forgets for a moment that his faithfulness has been and always will be rewarded. …</a:t>
            </a:r>
          </a:p>
          <a:p>
            <a:pPr fontAlgn="base"/>
            <a:r>
              <a:rPr lang="en-US" sz="1200" dirty="0"/>
              <a:t>“… He has yet to come to the compassion and mercy, the charitable breadth of vision to see </a:t>
            </a:r>
            <a:r>
              <a:rPr lang="en-US" sz="1200" dirty="0" err="1"/>
              <a:t>that</a:t>
            </a:r>
            <a:r>
              <a:rPr lang="en-US" sz="1200" i="1" dirty="0" err="1"/>
              <a:t>this</a:t>
            </a:r>
            <a:r>
              <a:rPr lang="en-US" sz="1200" i="1" dirty="0"/>
              <a:t> is not a rival returning.</a:t>
            </a:r>
            <a:r>
              <a:rPr lang="en-US" sz="1200" dirty="0"/>
              <a:t> It is his brother. …</a:t>
            </a:r>
          </a:p>
          <a:p>
            <a:pPr fontAlgn="base"/>
            <a:endParaRPr lang="en-US" sz="1200" dirty="0"/>
          </a:p>
          <a:p>
            <a:pPr fontAlgn="base"/>
            <a:r>
              <a:rPr lang="en-US" sz="1200" dirty="0"/>
              <a:t>“Certainly this younger brother had been a prisoner—a prisoner of sin, stupidity, and a pigsty. But the older brother lives in some confinement, too. He has, as yet, been unable to break out of the prison of himself. He is haunted by the green-eyed monster of jealousy”</a:t>
            </a:r>
          </a:p>
          <a:p>
            <a:r>
              <a:rPr lang="en-US" sz="1200" dirty="0">
                <a:latin typeface="Open Sans"/>
              </a:rPr>
              <a:t> Elder Jeffrey R. Holland (“The Other Prodigal,”</a:t>
            </a:r>
            <a:r>
              <a:rPr lang="en-US" sz="1200" i="1" dirty="0">
                <a:latin typeface="Open Sans"/>
              </a:rPr>
              <a:t> Ensign,</a:t>
            </a:r>
            <a:r>
              <a:rPr lang="en-US" sz="1200" dirty="0">
                <a:latin typeface="Open Sans"/>
              </a:rPr>
              <a:t> May 2002, 62).</a:t>
            </a:r>
            <a:endParaRPr lang="en-US" sz="1200" dirty="0"/>
          </a:p>
        </p:txBody>
      </p:sp>
      <p:sp>
        <p:nvSpPr>
          <p:cNvPr id="5" name="Rectangle 4"/>
          <p:cNvSpPr/>
          <p:nvPr/>
        </p:nvSpPr>
        <p:spPr>
          <a:xfrm>
            <a:off x="-1" y="1681976"/>
            <a:ext cx="7464055" cy="1569660"/>
          </a:xfrm>
          <a:prstGeom prst="rect">
            <a:avLst/>
          </a:prstGeom>
          <a:ln>
            <a:solidFill>
              <a:schemeClr val="tx1"/>
            </a:solidFill>
          </a:ln>
        </p:spPr>
        <p:txBody>
          <a:bodyPr wrap="square">
            <a:spAutoFit/>
          </a:bodyPr>
          <a:lstStyle/>
          <a:p>
            <a:r>
              <a:rPr lang="en-US" sz="1200" b="1" dirty="0"/>
              <a:t>“The three parables </a:t>
            </a:r>
            <a:r>
              <a:rPr lang="en-US" sz="1200" dirty="0"/>
              <a:t>… are as one in portraying the joy that abounds in heaven over the recovery of a soul once numbered among the lost, whether that soul be best symbolized by a sheep that had wandered afar, a coin that had dropped out of sight through the custodian’s neglect, or a son who would deliberately sever himself from home and heaven. There is no justification for the inference that a repentant sinner is to be given precedence over a righteous soul who had resisted sin. … Unqualifiedly offensive as is sin, the sinner is yet precious in the Father’s eyes, because of the possibility of his repentance and return to righteousness. The loss of a soul is a very real and a very great loss to God. He is pained and grieved thereby, for it is His will that not one should perish” James E. </a:t>
            </a:r>
            <a:r>
              <a:rPr lang="en-US" sz="1200" dirty="0" err="1"/>
              <a:t>Talmage</a:t>
            </a:r>
            <a:r>
              <a:rPr lang="en-US" sz="1200" dirty="0"/>
              <a:t>  (</a:t>
            </a:r>
            <a:r>
              <a:rPr lang="en-US" sz="1200" i="1" dirty="0"/>
              <a:t>Jesus the Christ,</a:t>
            </a:r>
            <a:r>
              <a:rPr lang="en-US" sz="1200" dirty="0"/>
              <a:t> 3rd ed. [1916], 461</a:t>
            </a:r>
          </a:p>
        </p:txBody>
      </p:sp>
      <p:sp>
        <p:nvSpPr>
          <p:cNvPr id="6" name="Rectangle 5"/>
          <p:cNvSpPr/>
          <p:nvPr/>
        </p:nvSpPr>
        <p:spPr>
          <a:xfrm>
            <a:off x="7464056" y="1681976"/>
            <a:ext cx="4727944" cy="2677656"/>
          </a:xfrm>
          <a:prstGeom prst="rect">
            <a:avLst/>
          </a:prstGeom>
          <a:ln>
            <a:solidFill>
              <a:schemeClr val="tx1"/>
            </a:solidFill>
          </a:ln>
        </p:spPr>
        <p:txBody>
          <a:bodyPr wrap="square">
            <a:spAutoFit/>
          </a:bodyPr>
          <a:lstStyle/>
          <a:p>
            <a:r>
              <a:rPr lang="en-US" sz="1200" b="1" dirty="0"/>
              <a:t> Searching for the Lost</a:t>
            </a:r>
            <a:r>
              <a:rPr lang="en-US" sz="1200" dirty="0"/>
              <a:t>:</a:t>
            </a:r>
          </a:p>
          <a:p>
            <a:endParaRPr lang="en-US" sz="1200" dirty="0"/>
          </a:p>
          <a:p>
            <a:r>
              <a:rPr lang="en-US" sz="1200" dirty="0"/>
              <a:t>“Some of our own … cry out in pain and suffering and loneliness and fear. Ours is a great and solemn duty to reach out and help them, to lift them, to feed them if they are hungry, to nurture their spirits if they thirst for truth and righteousness. …</a:t>
            </a:r>
          </a:p>
          <a:p>
            <a:endParaRPr lang="en-US" sz="1200" dirty="0"/>
          </a:p>
          <a:p>
            <a:r>
              <a:rPr lang="en-US" sz="1200" dirty="0"/>
              <a:t>I would hope, I would pray that each of us … would resolve to seek those who need help, who are in desperate and difficult circumstances, and lift them in the spirit of love into the embrace of the Church, where strong hands and loving hearts will warm them, comfort them, sustain them, and put them on the way of happy and productive lives” President Gordon B. Hinckley (“Reach with a Rescuing Hand,”</a:t>
            </a:r>
            <a:r>
              <a:rPr lang="en-US" sz="1200" i="1" dirty="0"/>
              <a:t> Ensign,</a:t>
            </a:r>
            <a:r>
              <a:rPr lang="en-US" sz="1200" dirty="0"/>
              <a:t> Nov. 1996, 86).</a:t>
            </a:r>
          </a:p>
        </p:txBody>
      </p:sp>
    </p:spTree>
    <p:extLst>
      <p:ext uri="{BB962C8B-B14F-4D97-AF65-F5344CB8AC3E}">
        <p14:creationId xmlns:p14="http://schemas.microsoft.com/office/powerpoint/2010/main" val="20127815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6600" y="152400"/>
            <a:ext cx="5334000" cy="1016000"/>
          </a:xfrm>
          <a:prstGeom prst="rect">
            <a:avLst/>
          </a:prstGeom>
          <a:noFill/>
        </p:spPr>
        <p:txBody>
          <a:bodyPr>
            <a:spAutoFit/>
          </a:bodyPr>
          <a:lstStyle/>
          <a:p>
            <a:pPr algn="ctr">
              <a:defRPr/>
            </a:pPr>
            <a:r>
              <a:rPr lang="en-US" sz="6000" dirty="0">
                <a:latin typeface="Matura MT Script Capitals" pitchFamily="66" charset="0"/>
              </a:rPr>
              <a:t>Chiasmus</a:t>
            </a:r>
          </a:p>
        </p:txBody>
      </p:sp>
      <p:sp>
        <p:nvSpPr>
          <p:cNvPr id="4" name="TextBox 3"/>
          <p:cNvSpPr txBox="1"/>
          <p:nvPr/>
        </p:nvSpPr>
        <p:spPr>
          <a:xfrm>
            <a:off x="6248400" y="914401"/>
            <a:ext cx="2514600" cy="461963"/>
          </a:xfrm>
          <a:prstGeom prst="rect">
            <a:avLst/>
          </a:prstGeom>
          <a:noFill/>
        </p:spPr>
        <p:txBody>
          <a:bodyPr>
            <a:spAutoFit/>
          </a:bodyPr>
          <a:lstStyle/>
          <a:p>
            <a:pPr>
              <a:defRPr/>
            </a:pPr>
            <a:r>
              <a:rPr lang="en-US" sz="2400" b="1" dirty="0"/>
              <a:t>The Lost Sheep</a:t>
            </a:r>
          </a:p>
        </p:txBody>
      </p:sp>
      <p:sp>
        <p:nvSpPr>
          <p:cNvPr id="5" name="Rectangle 4"/>
          <p:cNvSpPr/>
          <p:nvPr/>
        </p:nvSpPr>
        <p:spPr>
          <a:xfrm>
            <a:off x="2057399" y="1828800"/>
            <a:ext cx="8934651" cy="3970318"/>
          </a:xfrm>
          <a:prstGeom prst="rect">
            <a:avLst/>
          </a:prstGeom>
        </p:spPr>
        <p:txBody>
          <a:bodyPr wrap="square">
            <a:spAutoFit/>
          </a:bodyPr>
          <a:lstStyle/>
          <a:p>
            <a:pPr>
              <a:defRPr/>
            </a:pPr>
            <a:r>
              <a:rPr lang="en-US" b="1" dirty="0">
                <a:latin typeface="Abadi" panose="020B0604020104020204" pitchFamily="34" charset="0"/>
                <a:cs typeface="Andalus" pitchFamily="18" charset="-78"/>
              </a:rPr>
              <a:t>YOU </a:t>
            </a:r>
            <a:r>
              <a:rPr lang="en-US" dirty="0">
                <a:latin typeface="Abadi" panose="020B0604020104020204" pitchFamily="34" charset="0"/>
                <a:cs typeface="Andalus" pitchFamily="18" charset="-78"/>
              </a:rPr>
              <a:t> 4 "Which one of you, having a hundred sheep</a:t>
            </a:r>
          </a:p>
          <a:p>
            <a:pPr>
              <a:defRPr/>
            </a:pPr>
            <a:r>
              <a:rPr lang="en-US" dirty="0">
                <a:latin typeface="Abadi" panose="020B0604020104020204" pitchFamily="34" charset="0"/>
                <a:cs typeface="Andalus" pitchFamily="18" charset="-78"/>
              </a:rPr>
              <a:t>        2. </a:t>
            </a:r>
            <a:r>
              <a:rPr lang="en-US" b="1" dirty="0">
                <a:latin typeface="Abadi" panose="020B0604020104020204" pitchFamily="34" charset="0"/>
                <a:cs typeface="Andalus" pitchFamily="18" charset="-78"/>
              </a:rPr>
              <a:t>ONE </a:t>
            </a:r>
            <a:r>
              <a:rPr lang="en-US" dirty="0">
                <a:latin typeface="Abadi" panose="020B0604020104020204" pitchFamily="34" charset="0"/>
                <a:cs typeface="Andalus" pitchFamily="18" charset="-78"/>
              </a:rPr>
              <a:t>   and losing one of them,</a:t>
            </a:r>
          </a:p>
          <a:p>
            <a:pPr>
              <a:defRPr/>
            </a:pPr>
            <a:r>
              <a:rPr lang="en-US" dirty="0">
                <a:latin typeface="Abadi" panose="020B0604020104020204" pitchFamily="34" charset="0"/>
                <a:cs typeface="Andalus" pitchFamily="18" charset="-78"/>
              </a:rPr>
              <a:t>	3. </a:t>
            </a:r>
            <a:r>
              <a:rPr lang="en-US" b="1" dirty="0">
                <a:latin typeface="Abadi" panose="020B0604020104020204" pitchFamily="34" charset="0"/>
                <a:cs typeface="Andalus" pitchFamily="18" charset="-78"/>
              </a:rPr>
              <a:t>NINETY-NINE </a:t>
            </a:r>
            <a:r>
              <a:rPr lang="en-US" dirty="0">
                <a:latin typeface="Abadi" panose="020B0604020104020204" pitchFamily="34" charset="0"/>
                <a:cs typeface="Andalus" pitchFamily="18" charset="-78"/>
              </a:rPr>
              <a:t>   does not leave the ninety-nine in the wilderness</a:t>
            </a:r>
          </a:p>
          <a:p>
            <a:pPr>
              <a:defRPr/>
            </a:pPr>
            <a:r>
              <a:rPr lang="en-US" dirty="0">
                <a:latin typeface="Abadi" panose="020B0604020104020204" pitchFamily="34" charset="0"/>
                <a:cs typeface="Andalus" pitchFamily="18" charset="-78"/>
              </a:rPr>
              <a:t>	         A.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 and go after the one</a:t>
            </a:r>
          </a:p>
          <a:p>
            <a:pPr>
              <a:defRPr/>
            </a:pPr>
            <a:r>
              <a:rPr lang="en-US" dirty="0">
                <a:latin typeface="Abadi" panose="020B0604020104020204" pitchFamily="34" charset="0"/>
                <a:cs typeface="Andalus" pitchFamily="18" charset="-78"/>
              </a:rPr>
              <a:t>		     B. </a:t>
            </a:r>
            <a:r>
              <a:rPr lang="en-US" b="1" dirty="0">
                <a:latin typeface="Abadi" panose="020B0604020104020204" pitchFamily="34" charset="0"/>
                <a:cs typeface="Andalus" pitchFamily="18" charset="-78"/>
              </a:rPr>
              <a:t>FIND</a:t>
            </a:r>
            <a:r>
              <a:rPr lang="en-US" dirty="0">
                <a:latin typeface="Abadi" panose="020B0604020104020204" pitchFamily="34" charset="0"/>
                <a:cs typeface="Andalus" pitchFamily="18" charset="-78"/>
              </a:rPr>
              <a:t>  that is lost until he finds it? 5 When he has found it,</a:t>
            </a:r>
          </a:p>
          <a:p>
            <a:pPr>
              <a:defRPr/>
            </a:pPr>
            <a:r>
              <a:rPr lang="en-US" dirty="0">
                <a:latin typeface="Abadi" panose="020B0604020104020204" pitchFamily="34" charset="0"/>
                <a:cs typeface="Andalus" pitchFamily="18" charset="-78"/>
              </a:rPr>
              <a:t>			C. </a:t>
            </a:r>
            <a:r>
              <a:rPr lang="en-US" b="1" dirty="0">
                <a:latin typeface="Abadi" panose="020B0604020104020204" pitchFamily="34" charset="0"/>
                <a:cs typeface="Andalus" pitchFamily="18" charset="-78"/>
              </a:rPr>
              <a:t>REJOICE  </a:t>
            </a:r>
            <a:r>
              <a:rPr lang="en-US" dirty="0">
                <a:latin typeface="Abadi" panose="020B0604020104020204" pitchFamily="34" charset="0"/>
                <a:cs typeface="Andalus" pitchFamily="18" charset="-78"/>
              </a:rPr>
              <a:t>he places it on his shoulders, rejoicing.</a:t>
            </a:r>
          </a:p>
          <a:p>
            <a:pPr>
              <a:defRPr/>
            </a:pPr>
            <a:r>
              <a:rPr lang="en-US" dirty="0">
                <a:latin typeface="Abadi" panose="020B0604020104020204" pitchFamily="34" charset="0"/>
                <a:cs typeface="Andalus" pitchFamily="18" charset="-78"/>
              </a:rPr>
              <a:t>				D. </a:t>
            </a:r>
            <a:r>
              <a:rPr lang="en-US" b="1" dirty="0">
                <a:latin typeface="Abadi" panose="020B0604020104020204" pitchFamily="34" charset="0"/>
                <a:cs typeface="Andalus" pitchFamily="18" charset="-78"/>
              </a:rPr>
              <a:t>RESTORE </a:t>
            </a:r>
            <a:r>
              <a:rPr lang="en-US" dirty="0">
                <a:latin typeface="Abadi" panose="020B0604020104020204" pitchFamily="34" charset="0"/>
                <a:cs typeface="Andalus" pitchFamily="18" charset="-78"/>
              </a:rPr>
              <a:t>  6 And when he comes home, 				he calls together his friends and neighbors,</a:t>
            </a:r>
          </a:p>
          <a:p>
            <a:pPr>
              <a:defRPr/>
            </a:pPr>
            <a:r>
              <a:rPr lang="en-US" dirty="0">
                <a:latin typeface="Abadi" panose="020B0604020104020204" pitchFamily="34" charset="0"/>
                <a:cs typeface="Andalus" pitchFamily="18" charset="-78"/>
              </a:rPr>
              <a:t>			C. </a:t>
            </a:r>
            <a:r>
              <a:rPr lang="en-US" b="1" dirty="0">
                <a:latin typeface="Abadi" panose="020B0604020104020204" pitchFamily="34" charset="0"/>
                <a:cs typeface="Andalus" pitchFamily="18" charset="-78"/>
              </a:rPr>
              <a:t>REJOICE </a:t>
            </a:r>
            <a:r>
              <a:rPr lang="en-US" dirty="0">
                <a:latin typeface="Abadi" panose="020B0604020104020204" pitchFamily="34" charset="0"/>
                <a:cs typeface="Andalus" pitchFamily="18" charset="-78"/>
              </a:rPr>
              <a:t> saying to them, 'Rejoice with me,</a:t>
            </a:r>
          </a:p>
          <a:p>
            <a:pPr>
              <a:defRPr/>
            </a:pPr>
            <a:r>
              <a:rPr lang="en-US" dirty="0">
                <a:latin typeface="Abadi" panose="020B0604020104020204" pitchFamily="34" charset="0"/>
                <a:cs typeface="Andalus" pitchFamily="18" charset="-78"/>
              </a:rPr>
              <a:t>		     B. </a:t>
            </a:r>
            <a:r>
              <a:rPr lang="en-US" b="1" dirty="0">
                <a:latin typeface="Abadi" panose="020B0604020104020204" pitchFamily="34" charset="0"/>
                <a:cs typeface="Andalus" pitchFamily="18" charset="-78"/>
              </a:rPr>
              <a:t>FIND</a:t>
            </a:r>
            <a:r>
              <a:rPr lang="en-US" dirty="0">
                <a:latin typeface="Abadi" panose="020B0604020104020204" pitchFamily="34" charset="0"/>
                <a:cs typeface="Andalus" pitchFamily="18" charset="-78"/>
              </a:rPr>
              <a:t>  for I have found my sheep</a:t>
            </a:r>
          </a:p>
          <a:p>
            <a:pPr>
              <a:defRPr/>
            </a:pPr>
            <a:r>
              <a:rPr lang="en-US" dirty="0">
                <a:latin typeface="Abadi" panose="020B0604020104020204" pitchFamily="34" charset="0"/>
                <a:cs typeface="Andalus" pitchFamily="18" charset="-78"/>
              </a:rPr>
              <a:t>	         A.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that was lost.' </a:t>
            </a:r>
          </a:p>
          <a:p>
            <a:pPr>
              <a:defRPr/>
            </a:pPr>
            <a:r>
              <a:rPr lang="en-US" dirty="0">
                <a:latin typeface="Abadi" panose="020B0604020104020204" pitchFamily="34" charset="0"/>
                <a:cs typeface="Andalus" pitchFamily="18" charset="-78"/>
              </a:rPr>
              <a:t>	 4. </a:t>
            </a:r>
            <a:r>
              <a:rPr lang="en-US" b="1" dirty="0">
                <a:latin typeface="Abadi" panose="020B0604020104020204" pitchFamily="34" charset="0"/>
                <a:cs typeface="Andalus" pitchFamily="18" charset="-78"/>
              </a:rPr>
              <a:t>YOU</a:t>
            </a:r>
            <a:r>
              <a:rPr lang="en-US" dirty="0">
                <a:latin typeface="Abadi" panose="020B0604020104020204" pitchFamily="34" charset="0"/>
                <a:cs typeface="Andalus" pitchFamily="18" charset="-78"/>
              </a:rPr>
              <a:t>  7 Just so, I tell you, there will be more joy in heaven</a:t>
            </a:r>
          </a:p>
          <a:p>
            <a:pPr>
              <a:defRPr/>
            </a:pPr>
            <a:r>
              <a:rPr lang="en-US" dirty="0">
                <a:latin typeface="Abadi" panose="020B0604020104020204" pitchFamily="34" charset="0"/>
                <a:cs typeface="Andalus" pitchFamily="18" charset="-78"/>
              </a:rPr>
              <a:t>        5. </a:t>
            </a:r>
            <a:r>
              <a:rPr lang="en-US" b="1" dirty="0">
                <a:latin typeface="Abadi" panose="020B0604020104020204" pitchFamily="34" charset="0"/>
                <a:cs typeface="Andalus" pitchFamily="18" charset="-78"/>
              </a:rPr>
              <a:t>ONE</a:t>
            </a:r>
            <a:r>
              <a:rPr lang="en-US" dirty="0">
                <a:latin typeface="Abadi" panose="020B0604020104020204" pitchFamily="34" charset="0"/>
                <a:cs typeface="Andalus" pitchFamily="18" charset="-78"/>
              </a:rPr>
              <a:t>  over one sinner who repents</a:t>
            </a:r>
          </a:p>
          <a:p>
            <a:pPr>
              <a:defRPr/>
            </a:pPr>
            <a:r>
              <a:rPr lang="en-US" dirty="0">
                <a:latin typeface="Abadi" panose="020B0604020104020204" pitchFamily="34" charset="0"/>
                <a:cs typeface="Andalus" pitchFamily="18" charset="-78"/>
              </a:rPr>
              <a:t>6. </a:t>
            </a:r>
            <a:r>
              <a:rPr lang="en-US" b="1" dirty="0">
                <a:latin typeface="Abadi" panose="020B0604020104020204" pitchFamily="34" charset="0"/>
                <a:cs typeface="Andalus" pitchFamily="18" charset="-78"/>
              </a:rPr>
              <a:t>NINETY-NINE </a:t>
            </a:r>
            <a:r>
              <a:rPr lang="en-US" dirty="0">
                <a:latin typeface="Abadi" panose="020B0604020104020204" pitchFamily="34" charset="0"/>
                <a:cs typeface="Andalus" pitchFamily="18" charset="-78"/>
              </a:rPr>
              <a:t> than over ninety-nine righteous persons who need no repentance. </a:t>
            </a:r>
          </a:p>
        </p:txBody>
      </p:sp>
    </p:spTree>
    <p:extLst>
      <p:ext uri="{BB962C8B-B14F-4D97-AF65-F5344CB8AC3E}">
        <p14:creationId xmlns:p14="http://schemas.microsoft.com/office/powerpoint/2010/main" val="25939059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206" y="2298679"/>
            <a:ext cx="7914374" cy="3416320"/>
          </a:xfrm>
          <a:prstGeom prst="rect">
            <a:avLst/>
          </a:prstGeom>
        </p:spPr>
        <p:txBody>
          <a:bodyPr wrap="square">
            <a:spAutoFit/>
          </a:bodyPr>
          <a:lstStyle/>
          <a:p>
            <a:pPr>
              <a:defRPr/>
            </a:pPr>
            <a:r>
              <a:rPr lang="en-US" b="1" dirty="0">
                <a:latin typeface="Abadi" panose="020B0604020104020204" pitchFamily="34" charset="0"/>
                <a:cs typeface="Andalus" pitchFamily="18" charset="-78"/>
              </a:rPr>
              <a:t>INTRODUCTION </a:t>
            </a:r>
            <a:r>
              <a:rPr lang="en-US" dirty="0">
                <a:latin typeface="Abadi" panose="020B0604020104020204" pitchFamily="34" charset="0"/>
                <a:cs typeface="Andalus" pitchFamily="18" charset="-78"/>
              </a:rPr>
              <a:t>"Or what woman having ten silver coins,</a:t>
            </a:r>
          </a:p>
          <a:p>
            <a:pPr>
              <a:defRPr/>
            </a:pPr>
            <a:endParaRPr lang="en-US" dirty="0">
              <a:latin typeface="Abadi" panose="020B0604020104020204" pitchFamily="34" charset="0"/>
              <a:cs typeface="Andalus" pitchFamily="18" charset="-78"/>
            </a:endParaRPr>
          </a:p>
          <a:p>
            <a:pPr>
              <a:defRPr/>
            </a:pPr>
            <a:r>
              <a:rPr lang="en-US" dirty="0">
                <a:latin typeface="Abadi" panose="020B0604020104020204" pitchFamily="34" charset="0"/>
                <a:cs typeface="Andalus" pitchFamily="18" charset="-78"/>
              </a:rPr>
              <a:t>       1.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if she loses one of them,</a:t>
            </a:r>
          </a:p>
          <a:p>
            <a:pPr>
              <a:defRPr/>
            </a:pPr>
            <a:r>
              <a:rPr lang="en-US" dirty="0">
                <a:latin typeface="Abadi" panose="020B0604020104020204" pitchFamily="34" charset="0"/>
                <a:cs typeface="Andalus" pitchFamily="18" charset="-78"/>
              </a:rPr>
              <a:t>	2. </a:t>
            </a:r>
            <a:r>
              <a:rPr lang="en-US" b="1" dirty="0">
                <a:latin typeface="Abadi" panose="020B0604020104020204" pitchFamily="34" charset="0"/>
                <a:cs typeface="Andalus" pitchFamily="18" charset="-78"/>
              </a:rPr>
              <a:t>FOUND</a:t>
            </a:r>
            <a:r>
              <a:rPr lang="en-US" dirty="0">
                <a:latin typeface="Abadi" panose="020B0604020104020204" pitchFamily="34" charset="0"/>
                <a:cs typeface="Andalus" pitchFamily="18" charset="-78"/>
              </a:rPr>
              <a:t> does not light a lamp, sweep the house, and search 			carefully until she finds it?</a:t>
            </a:r>
          </a:p>
          <a:p>
            <a:pPr>
              <a:defRPr/>
            </a:pPr>
            <a:r>
              <a:rPr lang="en-US" dirty="0">
                <a:latin typeface="Abadi" panose="020B0604020104020204" pitchFamily="34" charset="0"/>
                <a:cs typeface="Andalus" pitchFamily="18" charset="-78"/>
              </a:rPr>
              <a:t>	          3. </a:t>
            </a:r>
            <a:r>
              <a:rPr lang="en-US" b="1" dirty="0">
                <a:latin typeface="Abadi" panose="020B0604020104020204" pitchFamily="34" charset="0"/>
                <a:cs typeface="Andalus" pitchFamily="18" charset="-78"/>
              </a:rPr>
              <a:t>REJOICE</a:t>
            </a:r>
            <a:r>
              <a:rPr lang="en-US" dirty="0">
                <a:latin typeface="Abadi" panose="020B0604020104020204" pitchFamily="34" charset="0"/>
                <a:cs typeface="Andalus" pitchFamily="18" charset="-78"/>
              </a:rPr>
              <a:t>  When she has found it, she calls together her 			friends and neighbors, saying, 'Rejoice with me,</a:t>
            </a:r>
          </a:p>
          <a:p>
            <a:pPr>
              <a:defRPr/>
            </a:pPr>
            <a:r>
              <a:rPr lang="en-US" dirty="0">
                <a:latin typeface="Abadi" panose="020B0604020104020204" pitchFamily="34" charset="0"/>
                <a:cs typeface="Andalus" pitchFamily="18" charset="-78"/>
              </a:rPr>
              <a:t>	4. </a:t>
            </a:r>
            <a:r>
              <a:rPr lang="en-US" b="1" dirty="0">
                <a:latin typeface="Abadi" panose="020B0604020104020204" pitchFamily="34" charset="0"/>
                <a:cs typeface="Andalus" pitchFamily="18" charset="-78"/>
              </a:rPr>
              <a:t>FOUND </a:t>
            </a:r>
            <a:r>
              <a:rPr lang="en-US" dirty="0">
                <a:latin typeface="Abadi" panose="020B0604020104020204" pitchFamily="34" charset="0"/>
                <a:cs typeface="Andalus" pitchFamily="18" charset="-78"/>
              </a:rPr>
              <a:t>for I have found the coin</a:t>
            </a:r>
          </a:p>
          <a:p>
            <a:pPr>
              <a:defRPr/>
            </a:pPr>
            <a:r>
              <a:rPr lang="en-US" dirty="0">
                <a:latin typeface="Abadi" panose="020B0604020104020204" pitchFamily="34" charset="0"/>
                <a:cs typeface="Andalus" pitchFamily="18" charset="-78"/>
              </a:rPr>
              <a:t>        5. </a:t>
            </a:r>
            <a:r>
              <a:rPr lang="en-US" b="1" dirty="0">
                <a:latin typeface="Abadi" panose="020B0604020104020204" pitchFamily="34" charset="0"/>
                <a:cs typeface="Andalus" pitchFamily="18" charset="-78"/>
              </a:rPr>
              <a:t>LOST </a:t>
            </a:r>
            <a:r>
              <a:rPr lang="en-US" dirty="0">
                <a:latin typeface="Abadi" panose="020B0604020104020204" pitchFamily="34" charset="0"/>
                <a:cs typeface="Andalus" pitchFamily="18" charset="-78"/>
              </a:rPr>
              <a:t>that I had lost.</a:t>
            </a:r>
          </a:p>
          <a:p>
            <a:pPr>
              <a:defRPr/>
            </a:pPr>
            <a:endParaRPr lang="en-US" dirty="0">
              <a:latin typeface="Abadi" panose="020B0604020104020204" pitchFamily="34" charset="0"/>
              <a:cs typeface="Andalus" pitchFamily="18" charset="-78"/>
            </a:endParaRPr>
          </a:p>
          <a:p>
            <a:pPr>
              <a:defRPr/>
            </a:pPr>
            <a:r>
              <a:rPr lang="en-US" b="1" dirty="0">
                <a:latin typeface="Abadi" panose="020B0604020104020204" pitchFamily="34" charset="0"/>
                <a:cs typeface="Andalus" pitchFamily="18" charset="-78"/>
              </a:rPr>
              <a:t>CONCLUSION </a:t>
            </a:r>
            <a:r>
              <a:rPr lang="en-US" dirty="0">
                <a:latin typeface="Abadi" panose="020B0604020104020204" pitchFamily="34" charset="0"/>
                <a:cs typeface="Andalus" pitchFamily="18" charset="-78"/>
              </a:rPr>
              <a:t>  Just so, I tell you, there is joy in the presence of the angels of God over one sinner who repents."</a:t>
            </a:r>
          </a:p>
        </p:txBody>
      </p:sp>
      <p:sp>
        <p:nvSpPr>
          <p:cNvPr id="3" name="TextBox 2"/>
          <p:cNvSpPr txBox="1"/>
          <p:nvPr/>
        </p:nvSpPr>
        <p:spPr>
          <a:xfrm>
            <a:off x="3581400" y="457200"/>
            <a:ext cx="4953000" cy="1016000"/>
          </a:xfrm>
          <a:prstGeom prst="rect">
            <a:avLst/>
          </a:prstGeom>
          <a:noFill/>
        </p:spPr>
        <p:txBody>
          <a:bodyPr>
            <a:spAutoFit/>
          </a:bodyPr>
          <a:lstStyle/>
          <a:p>
            <a:pPr algn="ctr">
              <a:defRPr/>
            </a:pPr>
            <a:r>
              <a:rPr lang="en-US" sz="6000" b="1" dirty="0">
                <a:latin typeface="Matura MT Script Capitals" pitchFamily="66" charset="0"/>
              </a:rPr>
              <a:t>Chiasmus</a:t>
            </a:r>
          </a:p>
        </p:txBody>
      </p:sp>
      <p:sp>
        <p:nvSpPr>
          <p:cNvPr id="4" name="TextBox 3"/>
          <p:cNvSpPr txBox="1"/>
          <p:nvPr/>
        </p:nvSpPr>
        <p:spPr>
          <a:xfrm>
            <a:off x="6302188" y="1143001"/>
            <a:ext cx="2514600" cy="461963"/>
          </a:xfrm>
          <a:prstGeom prst="rect">
            <a:avLst/>
          </a:prstGeom>
          <a:noFill/>
        </p:spPr>
        <p:txBody>
          <a:bodyPr>
            <a:spAutoFit/>
          </a:bodyPr>
          <a:lstStyle/>
          <a:p>
            <a:pPr>
              <a:defRPr/>
            </a:pPr>
            <a:r>
              <a:rPr lang="en-US" sz="2400" b="1" dirty="0"/>
              <a:t>The Lost Coin</a:t>
            </a:r>
          </a:p>
        </p:txBody>
      </p:sp>
    </p:spTree>
    <p:extLst>
      <p:ext uri="{BB962C8B-B14F-4D97-AF65-F5344CB8AC3E}">
        <p14:creationId xmlns:p14="http://schemas.microsoft.com/office/powerpoint/2010/main" val="3953812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39C39B-618C-48F3-B426-E3A56D082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3046988"/>
          </a:xfrm>
          <a:prstGeom prst="rect">
            <a:avLst/>
          </a:prstGeom>
          <a:noFill/>
        </p:spPr>
        <p:txBody>
          <a:bodyPr wrap="square" rtlCol="0">
            <a:spAutoFit/>
          </a:bodyPr>
          <a:lstStyle/>
          <a:p>
            <a:pPr algn="ctr"/>
            <a:r>
              <a:rPr lang="en-US" sz="6000">
                <a:solidFill>
                  <a:schemeClr val="bg1"/>
                </a:solidFill>
                <a:latin typeface="Georgia" pitchFamily="18" charset="0"/>
              </a:rPr>
              <a:t>Eternal Riches</a:t>
            </a:r>
            <a:endParaRPr lang="en-US" sz="6000" dirty="0">
              <a:solidFill>
                <a:schemeClr val="bg1"/>
              </a:solidFill>
              <a:latin typeface="Georgia" pitchFamily="18" charset="0"/>
            </a:endParaRPr>
          </a:p>
          <a:p>
            <a:pPr algn="ctr"/>
            <a:r>
              <a:rPr lang="en-US" sz="6000" dirty="0">
                <a:solidFill>
                  <a:schemeClr val="bg1"/>
                </a:solidFill>
                <a:latin typeface="Georgia" pitchFamily="18" charset="0"/>
              </a:rPr>
              <a:t>Luke 16</a:t>
            </a:r>
            <a:endParaRPr lang="en-US" sz="4400" dirty="0">
              <a:solidFill>
                <a:schemeClr val="bg1"/>
              </a:solidFill>
              <a:latin typeface="Georgia" pitchFamily="18" charset="0"/>
            </a:endParaRPr>
          </a:p>
          <a:p>
            <a:pPr algn="ctr"/>
            <a:r>
              <a:rPr lang="en-US" sz="2400" dirty="0">
                <a:solidFill>
                  <a:schemeClr val="bg1"/>
                </a:solidFill>
                <a:latin typeface="Georgia" pitchFamily="18" charset="0"/>
              </a:rPr>
              <a:t>Including:</a:t>
            </a:r>
          </a:p>
          <a:p>
            <a:pPr algn="ctr"/>
            <a:r>
              <a:rPr lang="en-US" sz="2400" dirty="0">
                <a:solidFill>
                  <a:schemeClr val="bg1"/>
                </a:solidFill>
                <a:latin typeface="Georgia" pitchFamily="18" charset="0"/>
              </a:rPr>
              <a:t>Parable of the Unjust Steward</a:t>
            </a:r>
          </a:p>
          <a:p>
            <a:pPr algn="ctr"/>
            <a:r>
              <a:rPr lang="en-US" sz="2400" dirty="0">
                <a:solidFill>
                  <a:schemeClr val="bg1"/>
                </a:solidFill>
                <a:latin typeface="Georgia" pitchFamily="18" charset="0"/>
              </a:rPr>
              <a:t>Parable of the Rich Man and Lazarus</a:t>
            </a:r>
          </a:p>
        </p:txBody>
      </p:sp>
      <p:grpSp>
        <p:nvGrpSpPr>
          <p:cNvPr id="310" name="Group 103"/>
          <p:cNvGrpSpPr/>
          <p:nvPr/>
        </p:nvGrpSpPr>
        <p:grpSpPr>
          <a:xfrm>
            <a:off x="8649207" y="2013008"/>
            <a:ext cx="2796215" cy="4356533"/>
            <a:chOff x="3903561" y="1129867"/>
            <a:chExt cx="2796215" cy="4356533"/>
          </a:xfrm>
        </p:grpSpPr>
        <p:sp>
          <p:nvSpPr>
            <p:cNvPr id="311" name="Oval 310"/>
            <p:cNvSpPr/>
            <p:nvPr/>
          </p:nvSpPr>
          <p:spPr>
            <a:xfrm rot="17894364">
              <a:off x="5768463" y="4636519"/>
              <a:ext cx="771351" cy="75564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2" name="Oval 311"/>
            <p:cNvSpPr/>
            <p:nvPr/>
          </p:nvSpPr>
          <p:spPr>
            <a:xfrm rot="17894364">
              <a:off x="5801151" y="4471613"/>
              <a:ext cx="765223" cy="103202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3" name="Oval 312"/>
            <p:cNvSpPr/>
            <p:nvPr/>
          </p:nvSpPr>
          <p:spPr>
            <a:xfrm rot="17490688">
              <a:off x="6002459" y="4894852"/>
              <a:ext cx="635570" cy="395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4" name="Trapezoid 313"/>
            <p:cNvSpPr/>
            <p:nvPr/>
          </p:nvSpPr>
          <p:spPr>
            <a:xfrm rot="1366412">
              <a:off x="3992778" y="2626797"/>
              <a:ext cx="1436534" cy="1648844"/>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5" name="Trapezoid 314"/>
            <p:cNvSpPr/>
            <p:nvPr/>
          </p:nvSpPr>
          <p:spPr>
            <a:xfrm rot="20678187" flipH="1">
              <a:off x="4905990" y="2600957"/>
              <a:ext cx="1498382" cy="1693178"/>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6" name="Oval 315"/>
            <p:cNvSpPr/>
            <p:nvPr/>
          </p:nvSpPr>
          <p:spPr>
            <a:xfrm>
              <a:off x="4814251" y="4670162"/>
              <a:ext cx="1485621" cy="81623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7" name="Oval 316"/>
            <p:cNvSpPr/>
            <p:nvPr/>
          </p:nvSpPr>
          <p:spPr>
            <a:xfrm>
              <a:off x="4138969" y="4772192"/>
              <a:ext cx="1147980" cy="71420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8" name="Isosceles Triangle 317"/>
            <p:cNvSpPr/>
            <p:nvPr/>
          </p:nvSpPr>
          <p:spPr>
            <a:xfrm>
              <a:off x="4116460" y="2441572"/>
              <a:ext cx="2243436" cy="2479945"/>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9" name="Oval 318"/>
            <p:cNvSpPr/>
            <p:nvPr/>
          </p:nvSpPr>
          <p:spPr>
            <a:xfrm rot="4099375">
              <a:off x="4982651" y="1563463"/>
              <a:ext cx="1551373" cy="95260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0" name="Oval 319"/>
            <p:cNvSpPr/>
            <p:nvPr/>
          </p:nvSpPr>
          <p:spPr>
            <a:xfrm rot="7003029">
              <a:off x="3918739" y="1420003"/>
              <a:ext cx="1622364" cy="107255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1" name="Oval 320"/>
            <p:cNvSpPr/>
            <p:nvPr/>
          </p:nvSpPr>
          <p:spPr>
            <a:xfrm rot="20629654">
              <a:off x="4840364" y="3845891"/>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2" name="Oval 321"/>
            <p:cNvSpPr/>
            <p:nvPr/>
          </p:nvSpPr>
          <p:spPr>
            <a:xfrm>
              <a:off x="4419600" y="3733800"/>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3" name="Isosceles Triangle 322"/>
            <p:cNvSpPr/>
            <p:nvPr/>
          </p:nvSpPr>
          <p:spPr>
            <a:xfrm rot="10800000">
              <a:off x="4876800" y="2286000"/>
              <a:ext cx="6858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4409082" y="1129867"/>
              <a:ext cx="1553149" cy="1696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5" name="Trapezoid 324"/>
            <p:cNvSpPr/>
            <p:nvPr/>
          </p:nvSpPr>
          <p:spPr>
            <a:xfrm rot="16406544">
              <a:off x="3990586" y="3377961"/>
              <a:ext cx="960082"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p:cNvSpPr/>
            <p:nvPr/>
          </p:nvSpPr>
          <p:spPr>
            <a:xfrm rot="4521983">
              <a:off x="5441668" y="3423966"/>
              <a:ext cx="914400"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p:cNvSpPr/>
            <p:nvPr/>
          </p:nvSpPr>
          <p:spPr>
            <a:xfrm rot="1366412">
              <a:off x="3903561" y="3244688"/>
              <a:ext cx="721033" cy="841606"/>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8" name="Trapezoid 327"/>
            <p:cNvSpPr/>
            <p:nvPr/>
          </p:nvSpPr>
          <p:spPr>
            <a:xfrm rot="20754804">
              <a:off x="5615329" y="3460275"/>
              <a:ext cx="905140" cy="729893"/>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9" name="Oval 328"/>
            <p:cNvSpPr/>
            <p:nvPr/>
          </p:nvSpPr>
          <p:spPr>
            <a:xfrm rot="10800000">
              <a:off x="4555714" y="2202595"/>
              <a:ext cx="1256629" cy="76144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0" name="Oval 329"/>
            <p:cNvSpPr/>
            <p:nvPr/>
          </p:nvSpPr>
          <p:spPr>
            <a:xfrm>
              <a:off x="4928322" y="2286000"/>
              <a:ext cx="515320" cy="245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Rectangle 2"/>
          <p:cNvSpPr/>
          <p:nvPr/>
        </p:nvSpPr>
        <p:spPr>
          <a:xfrm>
            <a:off x="3655249" y="4447262"/>
            <a:ext cx="4710470" cy="2031325"/>
          </a:xfrm>
          <a:prstGeom prst="rect">
            <a:avLst/>
          </a:prstGeom>
        </p:spPr>
        <p:txBody>
          <a:bodyPr wrap="square">
            <a:spAutoFit/>
          </a:bodyPr>
          <a:lstStyle/>
          <a:p>
            <a:pPr algn="ctr" fontAlgn="base"/>
            <a:r>
              <a:rPr lang="en-US" i="1" dirty="0">
                <a:solidFill>
                  <a:schemeClr val="bg1"/>
                </a:solidFill>
                <a:latin typeface="Palatino"/>
              </a:rPr>
              <a:t>But lay up for yourselves treasures in heaven, where neither moth nor rust doth corrupt, and where thieves do not break through nor steal.</a:t>
            </a:r>
          </a:p>
          <a:p>
            <a:pPr algn="ctr" fontAlgn="base"/>
            <a:r>
              <a:rPr lang="en-US" i="1" dirty="0">
                <a:solidFill>
                  <a:schemeClr val="bg1"/>
                </a:solidFill>
                <a:latin typeface="Palatino"/>
              </a:rPr>
              <a:t>For where your treasure is, there will your heart be also. </a:t>
            </a:r>
          </a:p>
          <a:p>
            <a:pPr algn="ctr" fontAlgn="base"/>
            <a:r>
              <a:rPr lang="en-US" b="0" i="1" dirty="0">
                <a:solidFill>
                  <a:schemeClr val="bg1"/>
                </a:solidFill>
                <a:effectLst/>
                <a:latin typeface="Palatino"/>
              </a:rPr>
              <a:t>3 Nephi 13:20-21</a:t>
            </a:r>
          </a:p>
        </p:txBody>
      </p:sp>
      <p:grpSp>
        <p:nvGrpSpPr>
          <p:cNvPr id="2" name="Group 1">
            <a:extLst>
              <a:ext uri="{FF2B5EF4-FFF2-40B4-BE49-F238E27FC236}">
                <a16:creationId xmlns:a16="http://schemas.microsoft.com/office/drawing/2014/main" id="{FD596604-29D1-BECA-7A4B-B0F1856E2F36}"/>
              </a:ext>
            </a:extLst>
          </p:cNvPr>
          <p:cNvGrpSpPr/>
          <p:nvPr/>
        </p:nvGrpSpPr>
        <p:grpSpPr>
          <a:xfrm>
            <a:off x="775241" y="1005500"/>
            <a:ext cx="2681780" cy="5165945"/>
            <a:chOff x="5867400" y="685800"/>
            <a:chExt cx="2979159" cy="5738789"/>
          </a:xfrm>
        </p:grpSpPr>
        <p:grpSp>
          <p:nvGrpSpPr>
            <p:cNvPr id="4" name="Group 140">
              <a:extLst>
                <a:ext uri="{FF2B5EF4-FFF2-40B4-BE49-F238E27FC236}">
                  <a16:creationId xmlns:a16="http://schemas.microsoft.com/office/drawing/2014/main" id="{31B316C2-DF40-4BA8-67F6-E9C63695D2AA}"/>
                </a:ext>
              </a:extLst>
            </p:cNvPr>
            <p:cNvGrpSpPr/>
            <p:nvPr/>
          </p:nvGrpSpPr>
          <p:grpSpPr>
            <a:xfrm>
              <a:off x="5867400" y="685800"/>
              <a:ext cx="2896713" cy="5738789"/>
              <a:chOff x="2895600" y="1057419"/>
              <a:chExt cx="2601105" cy="5590094"/>
            </a:xfrm>
          </p:grpSpPr>
          <p:sp>
            <p:nvSpPr>
              <p:cNvPr id="23" name="Cloud 22">
                <a:extLst>
                  <a:ext uri="{FF2B5EF4-FFF2-40B4-BE49-F238E27FC236}">
                    <a16:creationId xmlns:a16="http://schemas.microsoft.com/office/drawing/2014/main" id="{2A16E948-8131-BB67-F45D-EC9C76C52D24}"/>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2BEE3AE0-64FC-CC4D-7D40-639F9E6E75DE}"/>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0E046D-3C93-19EB-1E51-7EABF111B11A}"/>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FAE5EC3-B603-019C-4D8E-9F156F7B0748}"/>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DC1B19-E3FA-D028-9A57-883C54F5AF4B}"/>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F5A2A8-0383-4B76-F12A-8B9893EB063A}"/>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4C6BAEA-4E6B-59CA-4D25-9382A95FDD2B}"/>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EA892813-8FB4-401D-960F-D53444B07719}"/>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692B9E35-062D-8F71-BFCD-63ABEDC15BAF}"/>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2ECD8971-62B4-C3A7-37A4-076D626C9401}"/>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84">
                <a:extLst>
                  <a:ext uri="{FF2B5EF4-FFF2-40B4-BE49-F238E27FC236}">
                    <a16:creationId xmlns:a16="http://schemas.microsoft.com/office/drawing/2014/main" id="{CD96BF9D-93AB-8DCF-F6C5-A67775119263}"/>
                  </a:ext>
                </a:extLst>
              </p:cNvPr>
              <p:cNvGrpSpPr/>
              <p:nvPr/>
            </p:nvGrpSpPr>
            <p:grpSpPr>
              <a:xfrm>
                <a:off x="4210570" y="3028687"/>
                <a:ext cx="976832" cy="3289998"/>
                <a:chOff x="6071346" y="1769811"/>
                <a:chExt cx="1834000" cy="3650020"/>
              </a:xfrm>
            </p:grpSpPr>
            <p:sp>
              <p:nvSpPr>
                <p:cNvPr id="353" name="Trapezoid 352">
                  <a:extLst>
                    <a:ext uri="{FF2B5EF4-FFF2-40B4-BE49-F238E27FC236}">
                      <a16:creationId xmlns:a16="http://schemas.microsoft.com/office/drawing/2014/main" id="{1BDA04D3-782A-402A-61AB-270CE8A691D0}"/>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4" name="Group 83">
                  <a:extLst>
                    <a:ext uri="{FF2B5EF4-FFF2-40B4-BE49-F238E27FC236}">
                      <a16:creationId xmlns:a16="http://schemas.microsoft.com/office/drawing/2014/main" id="{41CA1FCD-A53A-20AA-C3FA-09A6F141DA06}"/>
                    </a:ext>
                  </a:extLst>
                </p:cNvPr>
                <p:cNvGrpSpPr/>
                <p:nvPr/>
              </p:nvGrpSpPr>
              <p:grpSpPr>
                <a:xfrm rot="5553782">
                  <a:off x="4838212" y="3310918"/>
                  <a:ext cx="3581225" cy="613702"/>
                  <a:chOff x="3048000" y="457200"/>
                  <a:chExt cx="4876800" cy="1371600"/>
                </a:xfrm>
              </p:grpSpPr>
              <p:grpSp>
                <p:nvGrpSpPr>
                  <p:cNvPr id="355" name="Group 73">
                    <a:extLst>
                      <a:ext uri="{FF2B5EF4-FFF2-40B4-BE49-F238E27FC236}">
                        <a16:creationId xmlns:a16="http://schemas.microsoft.com/office/drawing/2014/main" id="{0BE33BCB-E4EB-77CB-82C4-4F4F26C324D0}"/>
                      </a:ext>
                    </a:extLst>
                  </p:cNvPr>
                  <p:cNvGrpSpPr/>
                  <p:nvPr/>
                </p:nvGrpSpPr>
                <p:grpSpPr>
                  <a:xfrm>
                    <a:off x="3048000" y="457200"/>
                    <a:ext cx="1828800" cy="1371600"/>
                    <a:chOff x="3048000" y="457200"/>
                    <a:chExt cx="1828800" cy="1371600"/>
                  </a:xfrm>
                </p:grpSpPr>
                <p:sp>
                  <p:nvSpPr>
                    <p:cNvPr id="365" name="Block Arc 364">
                      <a:extLst>
                        <a:ext uri="{FF2B5EF4-FFF2-40B4-BE49-F238E27FC236}">
                          <a16:creationId xmlns:a16="http://schemas.microsoft.com/office/drawing/2014/main" id="{C9BC988C-8D9E-FF16-42A7-95D87C0603AC}"/>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6" name="Block Arc 365">
                      <a:extLst>
                        <a:ext uri="{FF2B5EF4-FFF2-40B4-BE49-F238E27FC236}">
                          <a16:creationId xmlns:a16="http://schemas.microsoft.com/office/drawing/2014/main" id="{E7BE980E-5330-93A5-ACDF-040A04FB8F1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6" name="Group 74">
                    <a:extLst>
                      <a:ext uri="{FF2B5EF4-FFF2-40B4-BE49-F238E27FC236}">
                        <a16:creationId xmlns:a16="http://schemas.microsoft.com/office/drawing/2014/main" id="{6E2C6098-D95F-27A3-03C1-5EA625088090}"/>
                      </a:ext>
                    </a:extLst>
                  </p:cNvPr>
                  <p:cNvGrpSpPr/>
                  <p:nvPr/>
                </p:nvGrpSpPr>
                <p:grpSpPr>
                  <a:xfrm>
                    <a:off x="4114800" y="457200"/>
                    <a:ext cx="1828800" cy="1371600"/>
                    <a:chOff x="3048000" y="457200"/>
                    <a:chExt cx="1828800" cy="1371600"/>
                  </a:xfrm>
                </p:grpSpPr>
                <p:sp>
                  <p:nvSpPr>
                    <p:cNvPr id="363" name="Block Arc 362">
                      <a:extLst>
                        <a:ext uri="{FF2B5EF4-FFF2-40B4-BE49-F238E27FC236}">
                          <a16:creationId xmlns:a16="http://schemas.microsoft.com/office/drawing/2014/main" id="{272E1E6F-D1B8-3F4C-5FDD-A86453D3148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4" name="Block Arc 363">
                      <a:extLst>
                        <a:ext uri="{FF2B5EF4-FFF2-40B4-BE49-F238E27FC236}">
                          <a16:creationId xmlns:a16="http://schemas.microsoft.com/office/drawing/2014/main" id="{5C2B481D-4525-DD64-3E30-4F4688A6F943}"/>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7" name="Group 77">
                    <a:extLst>
                      <a:ext uri="{FF2B5EF4-FFF2-40B4-BE49-F238E27FC236}">
                        <a16:creationId xmlns:a16="http://schemas.microsoft.com/office/drawing/2014/main" id="{560444FE-AC6E-47AC-A07D-346434745455}"/>
                      </a:ext>
                    </a:extLst>
                  </p:cNvPr>
                  <p:cNvGrpSpPr/>
                  <p:nvPr/>
                </p:nvGrpSpPr>
                <p:grpSpPr>
                  <a:xfrm>
                    <a:off x="5105400" y="457200"/>
                    <a:ext cx="1828800" cy="1371600"/>
                    <a:chOff x="3048000" y="457200"/>
                    <a:chExt cx="1828800" cy="1371600"/>
                  </a:xfrm>
                </p:grpSpPr>
                <p:sp>
                  <p:nvSpPr>
                    <p:cNvPr id="361" name="Block Arc 360">
                      <a:extLst>
                        <a:ext uri="{FF2B5EF4-FFF2-40B4-BE49-F238E27FC236}">
                          <a16:creationId xmlns:a16="http://schemas.microsoft.com/office/drawing/2014/main" id="{94935EA4-6E63-1558-E16E-B1351A24146B}"/>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2" name="Block Arc 361">
                      <a:extLst>
                        <a:ext uri="{FF2B5EF4-FFF2-40B4-BE49-F238E27FC236}">
                          <a16:creationId xmlns:a16="http://schemas.microsoft.com/office/drawing/2014/main" id="{1E2914A1-C1FA-CD08-B792-7F6C09B1B227}"/>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8" name="Group 80">
                    <a:extLst>
                      <a:ext uri="{FF2B5EF4-FFF2-40B4-BE49-F238E27FC236}">
                        <a16:creationId xmlns:a16="http://schemas.microsoft.com/office/drawing/2014/main" id="{E615F4C1-B591-5CFE-6795-0D1FFE089487}"/>
                      </a:ext>
                    </a:extLst>
                  </p:cNvPr>
                  <p:cNvGrpSpPr/>
                  <p:nvPr/>
                </p:nvGrpSpPr>
                <p:grpSpPr>
                  <a:xfrm>
                    <a:off x="6096000" y="457200"/>
                    <a:ext cx="1828800" cy="1371600"/>
                    <a:chOff x="3048000" y="457200"/>
                    <a:chExt cx="1828800" cy="1371600"/>
                  </a:xfrm>
                </p:grpSpPr>
                <p:sp>
                  <p:nvSpPr>
                    <p:cNvPr id="359" name="Block Arc 358">
                      <a:extLst>
                        <a:ext uri="{FF2B5EF4-FFF2-40B4-BE49-F238E27FC236}">
                          <a16:creationId xmlns:a16="http://schemas.microsoft.com/office/drawing/2014/main" id="{199E9E51-037D-A6E1-BB88-C2AF521DFF5C}"/>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0" name="Block Arc 359">
                      <a:extLst>
                        <a:ext uri="{FF2B5EF4-FFF2-40B4-BE49-F238E27FC236}">
                          <a16:creationId xmlns:a16="http://schemas.microsoft.com/office/drawing/2014/main" id="{FD2D3B59-0051-50F2-70F7-EEAA367CACE7}"/>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26" name="Group 85">
                <a:extLst>
                  <a:ext uri="{FF2B5EF4-FFF2-40B4-BE49-F238E27FC236}">
                    <a16:creationId xmlns:a16="http://schemas.microsoft.com/office/drawing/2014/main" id="{EA9CC334-6525-D9A5-0E76-2863E54340EB}"/>
                  </a:ext>
                </a:extLst>
              </p:cNvPr>
              <p:cNvGrpSpPr/>
              <p:nvPr/>
            </p:nvGrpSpPr>
            <p:grpSpPr>
              <a:xfrm flipH="1">
                <a:off x="3277029" y="3007479"/>
                <a:ext cx="867593" cy="3309816"/>
                <a:chOff x="6071346" y="1769811"/>
                <a:chExt cx="1834000" cy="3650020"/>
              </a:xfrm>
            </p:grpSpPr>
            <p:sp>
              <p:nvSpPr>
                <p:cNvPr id="339" name="Trapezoid 338">
                  <a:extLst>
                    <a:ext uri="{FF2B5EF4-FFF2-40B4-BE49-F238E27FC236}">
                      <a16:creationId xmlns:a16="http://schemas.microsoft.com/office/drawing/2014/main" id="{BC0BE3CC-3FC2-2BF5-6117-A366A359F2A6}"/>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83">
                  <a:extLst>
                    <a:ext uri="{FF2B5EF4-FFF2-40B4-BE49-F238E27FC236}">
                      <a16:creationId xmlns:a16="http://schemas.microsoft.com/office/drawing/2014/main" id="{79CE9AD8-7CF3-1ED7-38C8-723146F0731A}"/>
                    </a:ext>
                  </a:extLst>
                </p:cNvPr>
                <p:cNvGrpSpPr/>
                <p:nvPr/>
              </p:nvGrpSpPr>
              <p:grpSpPr>
                <a:xfrm rot="5553782">
                  <a:off x="4838212" y="3310918"/>
                  <a:ext cx="3581225" cy="613702"/>
                  <a:chOff x="3048000" y="457200"/>
                  <a:chExt cx="4876800" cy="1371600"/>
                </a:xfrm>
              </p:grpSpPr>
              <p:grpSp>
                <p:nvGrpSpPr>
                  <p:cNvPr id="341" name="Group 73">
                    <a:extLst>
                      <a:ext uri="{FF2B5EF4-FFF2-40B4-BE49-F238E27FC236}">
                        <a16:creationId xmlns:a16="http://schemas.microsoft.com/office/drawing/2014/main" id="{62991E29-A442-B621-D9C2-C34B5BED8FFD}"/>
                      </a:ext>
                    </a:extLst>
                  </p:cNvPr>
                  <p:cNvGrpSpPr/>
                  <p:nvPr/>
                </p:nvGrpSpPr>
                <p:grpSpPr>
                  <a:xfrm>
                    <a:off x="3048000" y="457200"/>
                    <a:ext cx="1828800" cy="1371600"/>
                    <a:chOff x="3048000" y="457200"/>
                    <a:chExt cx="1828800" cy="1371600"/>
                  </a:xfrm>
                </p:grpSpPr>
                <p:sp>
                  <p:nvSpPr>
                    <p:cNvPr id="351" name="Block Arc 350">
                      <a:extLst>
                        <a:ext uri="{FF2B5EF4-FFF2-40B4-BE49-F238E27FC236}">
                          <a16:creationId xmlns:a16="http://schemas.microsoft.com/office/drawing/2014/main" id="{D32B62F5-D3AC-FACF-F0F7-328CA7D0C541}"/>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2" name="Block Arc 351">
                      <a:extLst>
                        <a:ext uri="{FF2B5EF4-FFF2-40B4-BE49-F238E27FC236}">
                          <a16:creationId xmlns:a16="http://schemas.microsoft.com/office/drawing/2014/main" id="{4741CFDD-675B-B26C-90B5-8FED926F09B7}"/>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2" name="Group 74">
                    <a:extLst>
                      <a:ext uri="{FF2B5EF4-FFF2-40B4-BE49-F238E27FC236}">
                        <a16:creationId xmlns:a16="http://schemas.microsoft.com/office/drawing/2014/main" id="{C73D93D8-45A8-4B44-38FD-643E4C848740}"/>
                      </a:ext>
                    </a:extLst>
                  </p:cNvPr>
                  <p:cNvGrpSpPr/>
                  <p:nvPr/>
                </p:nvGrpSpPr>
                <p:grpSpPr>
                  <a:xfrm>
                    <a:off x="4114800" y="457200"/>
                    <a:ext cx="1828800" cy="1371600"/>
                    <a:chOff x="3048000" y="457200"/>
                    <a:chExt cx="1828800" cy="1371600"/>
                  </a:xfrm>
                </p:grpSpPr>
                <p:sp>
                  <p:nvSpPr>
                    <p:cNvPr id="349" name="Block Arc 348">
                      <a:extLst>
                        <a:ext uri="{FF2B5EF4-FFF2-40B4-BE49-F238E27FC236}">
                          <a16:creationId xmlns:a16="http://schemas.microsoft.com/office/drawing/2014/main" id="{73491EAB-96BC-9671-C018-23636BEFBDB6}"/>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0" name="Block Arc 349">
                      <a:extLst>
                        <a:ext uri="{FF2B5EF4-FFF2-40B4-BE49-F238E27FC236}">
                          <a16:creationId xmlns:a16="http://schemas.microsoft.com/office/drawing/2014/main" id="{E069F839-647F-69F1-1DE0-569B3B185C2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3" name="Group 77">
                    <a:extLst>
                      <a:ext uri="{FF2B5EF4-FFF2-40B4-BE49-F238E27FC236}">
                        <a16:creationId xmlns:a16="http://schemas.microsoft.com/office/drawing/2014/main" id="{BB6DC000-81CF-E40A-BFE0-271FAF288088}"/>
                      </a:ext>
                    </a:extLst>
                  </p:cNvPr>
                  <p:cNvGrpSpPr/>
                  <p:nvPr/>
                </p:nvGrpSpPr>
                <p:grpSpPr>
                  <a:xfrm>
                    <a:off x="5105400" y="457200"/>
                    <a:ext cx="1828800" cy="1371600"/>
                    <a:chOff x="3048000" y="457200"/>
                    <a:chExt cx="1828800" cy="1371600"/>
                  </a:xfrm>
                </p:grpSpPr>
                <p:sp>
                  <p:nvSpPr>
                    <p:cNvPr id="347" name="Block Arc 346">
                      <a:extLst>
                        <a:ext uri="{FF2B5EF4-FFF2-40B4-BE49-F238E27FC236}">
                          <a16:creationId xmlns:a16="http://schemas.microsoft.com/office/drawing/2014/main" id="{2A62CDFE-14D8-3CBB-2890-C85FF4B00777}"/>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8" name="Block Arc 347">
                      <a:extLst>
                        <a:ext uri="{FF2B5EF4-FFF2-40B4-BE49-F238E27FC236}">
                          <a16:creationId xmlns:a16="http://schemas.microsoft.com/office/drawing/2014/main" id="{21D31458-8476-AD39-9485-9623EF2D5733}"/>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4" name="Group 80">
                    <a:extLst>
                      <a:ext uri="{FF2B5EF4-FFF2-40B4-BE49-F238E27FC236}">
                        <a16:creationId xmlns:a16="http://schemas.microsoft.com/office/drawing/2014/main" id="{D5D01548-8E6D-BC07-138B-09C9CDD9BB6B}"/>
                      </a:ext>
                    </a:extLst>
                  </p:cNvPr>
                  <p:cNvGrpSpPr/>
                  <p:nvPr/>
                </p:nvGrpSpPr>
                <p:grpSpPr>
                  <a:xfrm>
                    <a:off x="6096000" y="457200"/>
                    <a:ext cx="1828800" cy="1371600"/>
                    <a:chOff x="3048000" y="457200"/>
                    <a:chExt cx="1828800" cy="1371600"/>
                  </a:xfrm>
                </p:grpSpPr>
                <p:sp>
                  <p:nvSpPr>
                    <p:cNvPr id="345" name="Block Arc 344">
                      <a:extLst>
                        <a:ext uri="{FF2B5EF4-FFF2-40B4-BE49-F238E27FC236}">
                          <a16:creationId xmlns:a16="http://schemas.microsoft.com/office/drawing/2014/main" id="{9D1E826B-1D20-481E-005A-28B1FEDFF46F}"/>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6" name="Block Arc 345">
                      <a:extLst>
                        <a:ext uri="{FF2B5EF4-FFF2-40B4-BE49-F238E27FC236}">
                          <a16:creationId xmlns:a16="http://schemas.microsoft.com/office/drawing/2014/main" id="{DFD0C8F9-72B5-5FDB-F7D9-F2F2230D9337}"/>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227" name="Trapezoid 226">
                <a:extLst>
                  <a:ext uri="{FF2B5EF4-FFF2-40B4-BE49-F238E27FC236}">
                    <a16:creationId xmlns:a16="http://schemas.microsoft.com/office/drawing/2014/main" id="{4E2A91ED-C55B-95D4-DA1D-EB4C960B8CD9}"/>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102">
                <a:extLst>
                  <a:ext uri="{FF2B5EF4-FFF2-40B4-BE49-F238E27FC236}">
                    <a16:creationId xmlns:a16="http://schemas.microsoft.com/office/drawing/2014/main" id="{BA75DB91-05E5-1437-DC2D-93EDC10CBEB3}"/>
                  </a:ext>
                </a:extLst>
              </p:cNvPr>
              <p:cNvGrpSpPr/>
              <p:nvPr/>
            </p:nvGrpSpPr>
            <p:grpSpPr>
              <a:xfrm>
                <a:off x="3505200" y="2759439"/>
                <a:ext cx="1395046" cy="1295400"/>
                <a:chOff x="2624682" y="2226017"/>
                <a:chExt cx="1981200" cy="2070031"/>
              </a:xfrm>
            </p:grpSpPr>
            <p:sp>
              <p:nvSpPr>
                <p:cNvPr id="335" name="Pie 142">
                  <a:extLst>
                    <a:ext uri="{FF2B5EF4-FFF2-40B4-BE49-F238E27FC236}">
                      <a16:creationId xmlns:a16="http://schemas.microsoft.com/office/drawing/2014/main" id="{2102F390-1445-E091-4918-F01DDFFD0F37}"/>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6" name="Group 5">
                  <a:extLst>
                    <a:ext uri="{FF2B5EF4-FFF2-40B4-BE49-F238E27FC236}">
                      <a16:creationId xmlns:a16="http://schemas.microsoft.com/office/drawing/2014/main" id="{99995A19-BDF4-5C5C-7E53-7CB3FE36BD23}"/>
                    </a:ext>
                  </a:extLst>
                </p:cNvPr>
                <p:cNvGrpSpPr/>
                <p:nvPr/>
              </p:nvGrpSpPr>
              <p:grpSpPr>
                <a:xfrm>
                  <a:off x="2743201" y="2385249"/>
                  <a:ext cx="1579657" cy="1582691"/>
                  <a:chOff x="2740939" y="2385249"/>
                  <a:chExt cx="1579657" cy="1582691"/>
                </a:xfrm>
              </p:grpSpPr>
              <p:sp>
                <p:nvSpPr>
                  <p:cNvPr id="337" name="Moon 3">
                    <a:extLst>
                      <a:ext uri="{FF2B5EF4-FFF2-40B4-BE49-F238E27FC236}">
                        <a16:creationId xmlns:a16="http://schemas.microsoft.com/office/drawing/2014/main" id="{069FEAE9-81FE-D585-B701-AF05C0099EFB}"/>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a:extLst>
                      <a:ext uri="{FF2B5EF4-FFF2-40B4-BE49-F238E27FC236}">
                        <a16:creationId xmlns:a16="http://schemas.microsoft.com/office/drawing/2014/main" id="{366DCB10-36A4-23CE-D40C-3C8F7C4DD111}"/>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9" name="Group 119">
                <a:extLst>
                  <a:ext uri="{FF2B5EF4-FFF2-40B4-BE49-F238E27FC236}">
                    <a16:creationId xmlns:a16="http://schemas.microsoft.com/office/drawing/2014/main" id="{8F3483B3-EB37-21EA-F3A8-A2E3869BA463}"/>
                  </a:ext>
                </a:extLst>
              </p:cNvPr>
              <p:cNvGrpSpPr/>
              <p:nvPr/>
            </p:nvGrpSpPr>
            <p:grpSpPr>
              <a:xfrm rot="5400000">
                <a:off x="2285999" y="3429001"/>
                <a:ext cx="2438401" cy="914400"/>
                <a:chOff x="2624682" y="2226018"/>
                <a:chExt cx="1981200" cy="2070031"/>
              </a:xfrm>
            </p:grpSpPr>
            <p:sp>
              <p:nvSpPr>
                <p:cNvPr id="331" name="Pie 138">
                  <a:extLst>
                    <a:ext uri="{FF2B5EF4-FFF2-40B4-BE49-F238E27FC236}">
                      <a16:creationId xmlns:a16="http://schemas.microsoft.com/office/drawing/2014/main" id="{B17E9732-E2E2-2EFB-FE2C-04C7F0030949}"/>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2" name="Group 5">
                  <a:extLst>
                    <a:ext uri="{FF2B5EF4-FFF2-40B4-BE49-F238E27FC236}">
                      <a16:creationId xmlns:a16="http://schemas.microsoft.com/office/drawing/2014/main" id="{75BB0DCF-C7B3-6389-D191-B41FF5BDC518}"/>
                    </a:ext>
                  </a:extLst>
                </p:cNvPr>
                <p:cNvGrpSpPr/>
                <p:nvPr/>
              </p:nvGrpSpPr>
              <p:grpSpPr>
                <a:xfrm>
                  <a:off x="2743201" y="2385249"/>
                  <a:ext cx="1579657" cy="1582691"/>
                  <a:chOff x="2740939" y="2385249"/>
                  <a:chExt cx="1579657" cy="1582691"/>
                </a:xfrm>
              </p:grpSpPr>
              <p:sp>
                <p:nvSpPr>
                  <p:cNvPr id="333" name="Moon 3">
                    <a:extLst>
                      <a:ext uri="{FF2B5EF4-FFF2-40B4-BE49-F238E27FC236}">
                        <a16:creationId xmlns:a16="http://schemas.microsoft.com/office/drawing/2014/main" id="{FF7A935C-5C02-D681-B7E7-35B46C0AB163}"/>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55A6DED9-5E9E-AD47-454F-DDBADDC0E5F4}"/>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0" name="Oval 229">
                <a:extLst>
                  <a:ext uri="{FF2B5EF4-FFF2-40B4-BE49-F238E27FC236}">
                    <a16:creationId xmlns:a16="http://schemas.microsoft.com/office/drawing/2014/main" id="{97413C04-3C0A-6411-91B2-195C172E3CA4}"/>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124">
                <a:extLst>
                  <a:ext uri="{FF2B5EF4-FFF2-40B4-BE49-F238E27FC236}">
                    <a16:creationId xmlns:a16="http://schemas.microsoft.com/office/drawing/2014/main" id="{FF48B730-799C-1497-4041-04F381216C44}"/>
                  </a:ext>
                </a:extLst>
              </p:cNvPr>
              <p:cNvGrpSpPr/>
              <p:nvPr/>
            </p:nvGrpSpPr>
            <p:grpSpPr>
              <a:xfrm rot="11155702">
                <a:off x="3279067" y="1057419"/>
                <a:ext cx="1614668" cy="1295400"/>
                <a:chOff x="2587394" y="2007266"/>
                <a:chExt cx="1981200" cy="2070031"/>
              </a:xfrm>
              <a:solidFill>
                <a:srgbClr val="E5C569"/>
              </a:solidFill>
            </p:grpSpPr>
            <p:sp>
              <p:nvSpPr>
                <p:cNvPr id="232" name="Pie 134">
                  <a:extLst>
                    <a:ext uri="{FF2B5EF4-FFF2-40B4-BE49-F238E27FC236}">
                      <a16:creationId xmlns:a16="http://schemas.microsoft.com/office/drawing/2014/main" id="{2D5198D7-F93E-A48C-58A9-B9238B73BEBF}"/>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3" name="Group 5">
                  <a:extLst>
                    <a:ext uri="{FF2B5EF4-FFF2-40B4-BE49-F238E27FC236}">
                      <a16:creationId xmlns:a16="http://schemas.microsoft.com/office/drawing/2014/main" id="{0CE45978-AB27-D3E6-65BE-DA48ECABE6D4}"/>
                    </a:ext>
                  </a:extLst>
                </p:cNvPr>
                <p:cNvGrpSpPr/>
                <p:nvPr/>
              </p:nvGrpSpPr>
              <p:grpSpPr>
                <a:xfrm>
                  <a:off x="2737026" y="2244349"/>
                  <a:ext cx="1585829" cy="1723591"/>
                  <a:chOff x="2734764" y="2244349"/>
                  <a:chExt cx="1585829" cy="1723591"/>
                </a:xfrm>
                <a:grpFill/>
              </p:grpSpPr>
              <p:sp>
                <p:nvSpPr>
                  <p:cNvPr id="234" name="Moon 3">
                    <a:extLst>
                      <a:ext uri="{FF2B5EF4-FFF2-40B4-BE49-F238E27FC236}">
                        <a16:creationId xmlns:a16="http://schemas.microsoft.com/office/drawing/2014/main" id="{C5B3072F-7624-5162-AE3A-61526EC15305}"/>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oon 234">
                    <a:extLst>
                      <a:ext uri="{FF2B5EF4-FFF2-40B4-BE49-F238E27FC236}">
                        <a16:creationId xmlns:a16="http://schemas.microsoft.com/office/drawing/2014/main" id="{1C484FE2-8ACB-B192-03AA-18C737B96139}"/>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204">
              <a:extLst>
                <a:ext uri="{FF2B5EF4-FFF2-40B4-BE49-F238E27FC236}">
                  <a16:creationId xmlns:a16="http://schemas.microsoft.com/office/drawing/2014/main" id="{EF48A94F-7459-AC4B-E536-A0D093343630}"/>
                </a:ext>
              </a:extLst>
            </p:cNvPr>
            <p:cNvGrpSpPr/>
            <p:nvPr/>
          </p:nvGrpSpPr>
          <p:grpSpPr>
            <a:xfrm>
              <a:off x="6594252" y="912581"/>
              <a:ext cx="1430906" cy="726868"/>
              <a:chOff x="2044173" y="976620"/>
              <a:chExt cx="2917762" cy="1401305"/>
            </a:xfrm>
          </p:grpSpPr>
          <p:sp>
            <p:nvSpPr>
              <p:cNvPr id="17" name="Moon 16">
                <a:extLst>
                  <a:ext uri="{FF2B5EF4-FFF2-40B4-BE49-F238E27FC236}">
                    <a16:creationId xmlns:a16="http://schemas.microsoft.com/office/drawing/2014/main" id="{68097AC9-952B-D261-6759-240CE03E7B39}"/>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llate 17">
                <a:extLst>
                  <a:ext uri="{FF2B5EF4-FFF2-40B4-BE49-F238E27FC236}">
                    <a16:creationId xmlns:a16="http://schemas.microsoft.com/office/drawing/2014/main" id="{E861B5AB-94F0-D8AE-FABB-F446153A5269}"/>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lowchart: Collate 18">
                <a:extLst>
                  <a:ext uri="{FF2B5EF4-FFF2-40B4-BE49-F238E27FC236}">
                    <a16:creationId xmlns:a16="http://schemas.microsoft.com/office/drawing/2014/main" id="{0CC5F2EA-FB88-DEAC-45D6-AA7B85C34E1C}"/>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lowchart: Collate 19">
                <a:extLst>
                  <a:ext uri="{FF2B5EF4-FFF2-40B4-BE49-F238E27FC236}">
                    <a16:creationId xmlns:a16="http://schemas.microsoft.com/office/drawing/2014/main" id="{EBD7160B-FC87-02F0-E4B6-8CAFC51A4F20}"/>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iamond 20">
                <a:extLst>
                  <a:ext uri="{FF2B5EF4-FFF2-40B4-BE49-F238E27FC236}">
                    <a16:creationId xmlns:a16="http://schemas.microsoft.com/office/drawing/2014/main" id="{23ED83C0-6F41-7E23-A298-9C4903FF4785}"/>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D502BEC2-5987-569C-EDBD-1CE82A231805}"/>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1">
              <a:extLst>
                <a:ext uri="{FF2B5EF4-FFF2-40B4-BE49-F238E27FC236}">
                  <a16:creationId xmlns:a16="http://schemas.microsoft.com/office/drawing/2014/main" id="{574BA4EB-76F2-481E-E8DC-FCCDAEC2C29B}"/>
                </a:ext>
              </a:extLst>
            </p:cNvPr>
            <p:cNvGrpSpPr/>
            <p:nvPr/>
          </p:nvGrpSpPr>
          <p:grpSpPr>
            <a:xfrm>
              <a:off x="8077200" y="4343400"/>
              <a:ext cx="719529" cy="381000"/>
              <a:chOff x="838200" y="5791200"/>
              <a:chExt cx="1710129" cy="550808"/>
            </a:xfrm>
          </p:grpSpPr>
          <p:sp>
            <p:nvSpPr>
              <p:cNvPr id="11" name="Flowchart: Magnetic Disk 10">
                <a:extLst>
                  <a:ext uri="{FF2B5EF4-FFF2-40B4-BE49-F238E27FC236}">
                    <a16:creationId xmlns:a16="http://schemas.microsoft.com/office/drawing/2014/main" id="{A436AC1E-E25C-FB80-75DA-72C146043B73}"/>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FD8DCA65-BAD8-F0C7-BA89-388D13CD5B0F}"/>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E1BE825B-7B36-1927-3BD2-EE96620F98D7}"/>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EB7DEC10-A1A7-F3D6-520B-0C96787CE57E}"/>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8BD69202-F164-4169-9852-72A93A2F958F}"/>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F8C7CCE9-4759-7CD0-3C55-42A31026FB2E}"/>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0EB6D399-9231-862E-23A6-4037F645A434}"/>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692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702643" y="381000"/>
            <a:ext cx="11011301" cy="1077218"/>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Shepherding was a job beneath the dignity and status of his audience and to compare them to shepherds was an insult.</a:t>
            </a:r>
          </a:p>
        </p:txBody>
      </p:sp>
      <p:pic>
        <p:nvPicPr>
          <p:cNvPr id="6" name="Picture 5" descr="sheep2.jpg"/>
          <p:cNvPicPr>
            <a:picLocks noChangeAspect="1"/>
          </p:cNvPicPr>
          <p:nvPr/>
        </p:nvPicPr>
        <p:blipFill>
          <a:blip r:embed="rId2" cstate="print"/>
          <a:stretch>
            <a:fillRect/>
          </a:stretch>
        </p:blipFill>
        <p:spPr>
          <a:xfrm>
            <a:off x="3305333" y="2333284"/>
            <a:ext cx="5907741" cy="4146903"/>
          </a:xfrm>
          <a:prstGeom prst="rect">
            <a:avLst/>
          </a:prstGeom>
        </p:spPr>
      </p:pic>
    </p:spTree>
    <p:extLst>
      <p:ext uri="{BB962C8B-B14F-4D97-AF65-F5344CB8AC3E}">
        <p14:creationId xmlns:p14="http://schemas.microsoft.com/office/powerpoint/2010/main" val="2842749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1" name="Group 18"/>
          <p:cNvGrpSpPr/>
          <p:nvPr/>
        </p:nvGrpSpPr>
        <p:grpSpPr>
          <a:xfrm>
            <a:off x="555811" y="544144"/>
            <a:ext cx="11080377" cy="5889811"/>
            <a:chOff x="965200" y="2286000"/>
            <a:chExt cx="7327900" cy="2743200"/>
          </a:xfrm>
        </p:grpSpPr>
        <p:sp>
          <p:nvSpPr>
            <p:cNvPr id="103" name="Rectangle 10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04" idx="1"/>
              <a:endCxn id="10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045388" y="1162930"/>
            <a:ext cx="3079376" cy="1569660"/>
          </a:xfrm>
          <a:prstGeom prst="rect">
            <a:avLst/>
          </a:prstGeom>
        </p:spPr>
        <p:txBody>
          <a:bodyPr wrap="square">
            <a:spAutoFit/>
          </a:bodyPr>
          <a:lstStyle/>
          <a:p>
            <a:pPr algn="ctr"/>
            <a:r>
              <a:rPr lang="en-US" sz="2400" dirty="0">
                <a:solidFill>
                  <a:schemeClr val="bg1"/>
                </a:solidFill>
                <a:latin typeface="Open Sans"/>
              </a:rPr>
              <a:t>What are some items that people often set their hearts on and try to obtain? </a:t>
            </a:r>
            <a:endParaRPr lang="en-US" sz="2400" dirty="0">
              <a:solidFill>
                <a:schemeClr val="bg1"/>
              </a:solidFill>
            </a:endParaRPr>
          </a:p>
        </p:txBody>
      </p:sp>
      <p:grpSp>
        <p:nvGrpSpPr>
          <p:cNvPr id="7" name="Group 6"/>
          <p:cNvGrpSpPr/>
          <p:nvPr/>
        </p:nvGrpSpPr>
        <p:grpSpPr>
          <a:xfrm>
            <a:off x="914400" y="890140"/>
            <a:ext cx="2810806" cy="1896182"/>
            <a:chOff x="914400" y="890140"/>
            <a:chExt cx="2810806" cy="1896182"/>
          </a:xfrm>
        </p:grpSpPr>
        <p:pic>
          <p:nvPicPr>
            <p:cNvPr id="1028" name="Picture 4" descr="Image result for expensive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36811"/>
              <a:ext cx="2810806" cy="184951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914400" y="890140"/>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430852" y="936811"/>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8016405" y="890140"/>
            <a:ext cx="2381250" cy="1790701"/>
            <a:chOff x="8016405" y="890140"/>
            <a:chExt cx="2381250" cy="1790701"/>
          </a:xfrm>
        </p:grpSpPr>
        <p:pic>
          <p:nvPicPr>
            <p:cNvPr id="1032" name="Picture 8" descr="Image result for expensive electron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405" y="890140"/>
              <a:ext cx="2381250" cy="1790701"/>
            </a:xfrm>
            <a:prstGeom prst="rect">
              <a:avLst/>
            </a:prstGeom>
            <a:noFill/>
            <a:extLst>
              <a:ext uri="{909E8E84-426E-40DD-AFC4-6F175D3DCCD1}">
                <a14:hiddenFill xmlns:a14="http://schemas.microsoft.com/office/drawing/2010/main">
                  <a:solidFill>
                    <a:srgbClr val="FFFFFF"/>
                  </a:solidFill>
                </a14:hiddenFill>
              </a:ext>
            </a:extLst>
          </p:spPr>
        </p:pic>
        <p:sp>
          <p:nvSpPr>
            <p:cNvPr id="115" name="Oval 114"/>
            <p:cNvSpPr/>
            <p:nvPr/>
          </p:nvSpPr>
          <p:spPr>
            <a:xfrm>
              <a:off x="8126506" y="936811"/>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0101287" y="936811"/>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319803" y="3428519"/>
            <a:ext cx="3091951" cy="2062258"/>
            <a:chOff x="2319803" y="3428519"/>
            <a:chExt cx="3091951" cy="2062258"/>
          </a:xfrm>
        </p:grpSpPr>
        <p:pic>
          <p:nvPicPr>
            <p:cNvPr id="1026" name="Picture 2" descr="Image result for expensive ca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9803" y="3430281"/>
              <a:ext cx="3091951" cy="2060496"/>
            </a:xfrm>
            <a:prstGeom prst="rect">
              <a:avLst/>
            </a:prstGeom>
            <a:noFill/>
            <a:extLst>
              <a:ext uri="{909E8E84-426E-40DD-AFC4-6F175D3DCCD1}">
                <a14:hiddenFill xmlns:a14="http://schemas.microsoft.com/office/drawing/2010/main">
                  <a:solidFill>
                    <a:srgbClr val="FFFFFF"/>
                  </a:solidFill>
                </a14:hiddenFill>
              </a:ext>
            </a:extLst>
          </p:spPr>
        </p:pic>
        <p:sp>
          <p:nvSpPr>
            <p:cNvPr id="117" name="Oval 116"/>
            <p:cNvSpPr/>
            <p:nvPr/>
          </p:nvSpPr>
          <p:spPr>
            <a:xfrm>
              <a:off x="2329835" y="3428519"/>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112476" y="3429327"/>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451379" y="3174969"/>
            <a:ext cx="4385305" cy="2363954"/>
            <a:chOff x="6451379" y="3174969"/>
            <a:chExt cx="4385305" cy="2363954"/>
          </a:xfrm>
        </p:grpSpPr>
        <p:pic>
          <p:nvPicPr>
            <p:cNvPr id="1030" name="Picture 6" descr="Image result for jewe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1379" y="3174969"/>
              <a:ext cx="4385305" cy="2363954"/>
            </a:xfrm>
            <a:prstGeom prst="rect">
              <a:avLst/>
            </a:prstGeom>
            <a:noFill/>
            <a:extLst>
              <a:ext uri="{909E8E84-426E-40DD-AFC4-6F175D3DCCD1}">
                <a14:hiddenFill xmlns:a14="http://schemas.microsoft.com/office/drawing/2010/main">
                  <a:solidFill>
                    <a:srgbClr val="FFFFFF"/>
                  </a:solidFill>
                </a14:hiddenFill>
              </a:ext>
            </a:extLst>
          </p:spPr>
        </p:pic>
        <p:sp>
          <p:nvSpPr>
            <p:cNvPr id="119" name="Oval 118"/>
            <p:cNvSpPr/>
            <p:nvPr/>
          </p:nvSpPr>
          <p:spPr>
            <a:xfrm>
              <a:off x="6456303" y="3175777"/>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0523959" y="3184763"/>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13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1" name="Group 18"/>
          <p:cNvGrpSpPr/>
          <p:nvPr/>
        </p:nvGrpSpPr>
        <p:grpSpPr>
          <a:xfrm>
            <a:off x="555811" y="544144"/>
            <a:ext cx="11080377" cy="5889811"/>
            <a:chOff x="965200" y="2286000"/>
            <a:chExt cx="7327900" cy="2743200"/>
          </a:xfrm>
        </p:grpSpPr>
        <p:sp>
          <p:nvSpPr>
            <p:cNvPr id="103" name="Rectangle 10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04" idx="1"/>
              <a:endCxn id="10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491318" y="1162930"/>
            <a:ext cx="5810014" cy="954107"/>
          </a:xfrm>
          <a:prstGeom prst="rect">
            <a:avLst/>
          </a:prstGeom>
        </p:spPr>
        <p:txBody>
          <a:bodyPr wrap="square">
            <a:spAutoFit/>
          </a:bodyPr>
          <a:lstStyle/>
          <a:p>
            <a:pPr algn="ctr"/>
            <a:r>
              <a:rPr lang="en-US" sz="2800" dirty="0">
                <a:solidFill>
                  <a:schemeClr val="bg1"/>
                </a:solidFill>
              </a:rPr>
              <a:t>What are some riches that Heavenly Father wants us to seek?</a:t>
            </a:r>
          </a:p>
        </p:txBody>
      </p:sp>
      <p:grpSp>
        <p:nvGrpSpPr>
          <p:cNvPr id="5" name="Group 4"/>
          <p:cNvGrpSpPr/>
          <p:nvPr/>
        </p:nvGrpSpPr>
        <p:grpSpPr>
          <a:xfrm>
            <a:off x="905842" y="1081888"/>
            <a:ext cx="3307570" cy="4134462"/>
            <a:chOff x="718016" y="1241093"/>
            <a:chExt cx="3307570" cy="4134462"/>
          </a:xfrm>
        </p:grpSpPr>
        <p:pic>
          <p:nvPicPr>
            <p:cNvPr id="2050" name="Picture 2" descr="Image result for families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16" y="1241093"/>
              <a:ext cx="3307570" cy="41344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6398" y="1241093"/>
              <a:ext cx="2810806" cy="319461"/>
              <a:chOff x="914400" y="890140"/>
              <a:chExt cx="2810806" cy="319461"/>
            </a:xfrm>
          </p:grpSpPr>
          <p:sp>
            <p:nvSpPr>
              <p:cNvPr id="4" name="Oval 3"/>
              <p:cNvSpPr/>
              <p:nvPr/>
            </p:nvSpPr>
            <p:spPr>
              <a:xfrm>
                <a:off x="914400" y="890140"/>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430852" y="936811"/>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52" name="Picture 4" descr="Image result for familie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799" y="2595698"/>
            <a:ext cx="4419600" cy="29432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969071" y="2632708"/>
            <a:ext cx="3626615" cy="298259"/>
            <a:chOff x="7500546" y="936811"/>
            <a:chExt cx="3626615" cy="298259"/>
          </a:xfrm>
        </p:grpSpPr>
        <p:sp>
          <p:nvSpPr>
            <p:cNvPr id="115" name="Oval 114"/>
            <p:cNvSpPr/>
            <p:nvPr/>
          </p:nvSpPr>
          <p:spPr>
            <a:xfrm>
              <a:off x="7500546" y="962280"/>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0832807" y="936811"/>
              <a:ext cx="294354" cy="272790"/>
            </a:xfrm>
            <a:prstGeom prst="ellipse">
              <a:avLst/>
            </a:prstGeom>
            <a:solidFill>
              <a:schemeClr val="bg2">
                <a:lumMod val="90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13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086971" y="1015663"/>
            <a:ext cx="10018058" cy="954107"/>
          </a:xfrm>
          <a:prstGeom prst="rect">
            <a:avLst/>
          </a:prstGeom>
        </p:spPr>
        <p:txBody>
          <a:bodyPr wrap="square">
            <a:spAutoFit/>
          </a:bodyPr>
          <a:lstStyle/>
          <a:p>
            <a:pPr algn="ctr"/>
            <a:r>
              <a:rPr lang="en-US" sz="2800" b="1" dirty="0"/>
              <a:t>Steward = someone who is given authority to oversee or to manage his master’s property. </a:t>
            </a:r>
            <a:endParaRPr lang="en-US" sz="2800" b="1" dirty="0">
              <a:solidFill>
                <a:schemeClr val="bg1"/>
              </a:solidFill>
            </a:endParaRPr>
          </a:p>
        </p:txBody>
      </p:sp>
      <p:sp>
        <p:nvSpPr>
          <p:cNvPr id="19" name="TextBox 18"/>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Parable of the Unjust Steward</a:t>
            </a:r>
            <a:endParaRPr lang="en-US" sz="4400" dirty="0">
              <a:solidFill>
                <a:schemeClr val="bg1"/>
              </a:solidFill>
              <a:latin typeface="Georgia" pitchFamily="18" charset="0"/>
            </a:endParaRPr>
          </a:p>
        </p:txBody>
      </p:sp>
      <p:pic>
        <p:nvPicPr>
          <p:cNvPr id="1026" name="Picture 2" descr="Image result for Unjust stew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939" y="2495236"/>
            <a:ext cx="4136554" cy="40400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72636" y="2289012"/>
            <a:ext cx="6096000" cy="2246769"/>
          </a:xfrm>
          <a:prstGeom prst="rect">
            <a:avLst/>
          </a:prstGeom>
        </p:spPr>
        <p:txBody>
          <a:bodyPr>
            <a:spAutoFit/>
          </a:bodyPr>
          <a:lstStyle/>
          <a:p>
            <a:pPr fontAlgn="base"/>
            <a:r>
              <a:rPr lang="en-US" sz="2800" dirty="0">
                <a:solidFill>
                  <a:schemeClr val="bg1"/>
                </a:solidFill>
                <a:latin typeface="Open Sans"/>
              </a:rPr>
              <a:t>What had the steward be doing with the rich man’s goods?</a:t>
            </a:r>
          </a:p>
          <a:p>
            <a:pPr fontAlgn="base"/>
            <a:endParaRPr lang="en-US" sz="2800" dirty="0">
              <a:solidFill>
                <a:schemeClr val="bg1"/>
              </a:solidFill>
              <a:latin typeface="Open Sans"/>
            </a:endParaRPr>
          </a:p>
          <a:p>
            <a:pPr fontAlgn="base"/>
            <a:r>
              <a:rPr lang="en-US" sz="2800" b="0" i="0" dirty="0">
                <a:solidFill>
                  <a:schemeClr val="bg1"/>
                </a:solidFill>
                <a:effectLst/>
                <a:latin typeface="Open Sans"/>
              </a:rPr>
              <a:t>Was the steward about to lose his job because of his wastefulness?</a:t>
            </a:r>
          </a:p>
        </p:txBody>
      </p:sp>
      <p:sp>
        <p:nvSpPr>
          <p:cNvPr id="22" name="Rectangle 21"/>
          <p:cNvSpPr/>
          <p:nvPr/>
        </p:nvSpPr>
        <p:spPr>
          <a:xfrm>
            <a:off x="-29135" y="6535270"/>
            <a:ext cx="10018058" cy="338554"/>
          </a:xfrm>
          <a:prstGeom prst="rect">
            <a:avLst/>
          </a:prstGeom>
        </p:spPr>
        <p:txBody>
          <a:bodyPr wrap="square">
            <a:spAutoFit/>
          </a:bodyPr>
          <a:lstStyle/>
          <a:p>
            <a:r>
              <a:rPr lang="en-US" sz="1600" dirty="0"/>
              <a:t>Luke 16:1-4</a:t>
            </a:r>
            <a:endParaRPr lang="en-US" sz="1600" dirty="0">
              <a:solidFill>
                <a:schemeClr val="bg1"/>
              </a:solidFill>
            </a:endParaRPr>
          </a:p>
        </p:txBody>
      </p:sp>
      <p:sp>
        <p:nvSpPr>
          <p:cNvPr id="4" name="Rectangle 3"/>
          <p:cNvSpPr/>
          <p:nvPr/>
        </p:nvSpPr>
        <p:spPr>
          <a:xfrm>
            <a:off x="5172636" y="4912060"/>
            <a:ext cx="6096000" cy="1569660"/>
          </a:xfrm>
          <a:prstGeom prst="rect">
            <a:avLst/>
          </a:prstGeom>
        </p:spPr>
        <p:txBody>
          <a:bodyPr>
            <a:spAutoFit/>
          </a:bodyPr>
          <a:lstStyle/>
          <a:p>
            <a:r>
              <a:rPr lang="en-US" sz="2400" dirty="0">
                <a:solidFill>
                  <a:schemeClr val="bg1"/>
                </a:solidFill>
                <a:latin typeface="Open Sans"/>
              </a:rPr>
              <a:t>The steward worried about what he would do when he lost his job because he did not feel he could do manual labor and was too ashamed to beg.</a:t>
            </a:r>
            <a:endParaRPr lang="en-US" sz="2400" dirty="0">
              <a:solidFill>
                <a:schemeClr val="bg1"/>
              </a:solidFill>
            </a:endParaRPr>
          </a:p>
        </p:txBody>
      </p:sp>
    </p:spTree>
    <p:extLst>
      <p:ext uri="{BB962C8B-B14F-4D97-AF65-F5344CB8AC3E}">
        <p14:creationId xmlns:p14="http://schemas.microsoft.com/office/powerpoint/2010/main" val="225811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93913" y="1228397"/>
            <a:ext cx="4305300" cy="4401205"/>
          </a:xfrm>
          <a:prstGeom prst="rect">
            <a:avLst/>
          </a:prstGeom>
        </p:spPr>
        <p:txBody>
          <a:bodyPr wrap="square">
            <a:spAutoFit/>
          </a:bodyPr>
          <a:lstStyle/>
          <a:p>
            <a:r>
              <a:rPr lang="en-US" sz="2800" dirty="0">
                <a:solidFill>
                  <a:schemeClr val="bg1"/>
                </a:solidFill>
              </a:rPr>
              <a:t>The steward devised a plan that he thought might lead to job opportunities in other households. </a:t>
            </a:r>
          </a:p>
          <a:p>
            <a:endParaRPr lang="en-US" sz="2800" dirty="0">
              <a:solidFill>
                <a:schemeClr val="bg1"/>
              </a:solidFill>
            </a:endParaRPr>
          </a:p>
          <a:p>
            <a:r>
              <a:rPr lang="en-US" sz="2800" dirty="0">
                <a:solidFill>
                  <a:schemeClr val="bg1"/>
                </a:solidFill>
              </a:rPr>
              <a:t>He visited two of the rich man’s debtors and significantly discounted their debts, which he hoped would earn their favor.</a:t>
            </a:r>
          </a:p>
        </p:txBody>
      </p:sp>
      <p:sp>
        <p:nvSpPr>
          <p:cNvPr id="19" name="TextBox 18"/>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The Plan</a:t>
            </a:r>
            <a:endParaRPr lang="en-US" sz="4400" dirty="0">
              <a:solidFill>
                <a:schemeClr val="bg1"/>
              </a:solidFill>
              <a:latin typeface="Georgia" pitchFamily="18" charset="0"/>
            </a:endParaRPr>
          </a:p>
        </p:txBody>
      </p:sp>
      <p:sp>
        <p:nvSpPr>
          <p:cNvPr id="22" name="Rectangle 21"/>
          <p:cNvSpPr/>
          <p:nvPr/>
        </p:nvSpPr>
        <p:spPr>
          <a:xfrm>
            <a:off x="-29135" y="6535270"/>
            <a:ext cx="10018058" cy="338554"/>
          </a:xfrm>
          <a:prstGeom prst="rect">
            <a:avLst/>
          </a:prstGeom>
        </p:spPr>
        <p:txBody>
          <a:bodyPr wrap="square">
            <a:spAutoFit/>
          </a:bodyPr>
          <a:lstStyle/>
          <a:p>
            <a:r>
              <a:rPr lang="en-US" sz="1600" dirty="0"/>
              <a:t>Luke 16:3-7</a:t>
            </a:r>
            <a:endParaRPr lang="en-US" sz="1600" dirty="0">
              <a:solidFill>
                <a:schemeClr val="bg1"/>
              </a:solidFill>
            </a:endParaRPr>
          </a:p>
        </p:txBody>
      </p:sp>
      <p:pic>
        <p:nvPicPr>
          <p:cNvPr id="2050" name="Picture 2" descr="Image result for Unjust ste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126" y="1553764"/>
            <a:ext cx="609600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4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27743" y="1386203"/>
            <a:ext cx="4642884" cy="3539430"/>
          </a:xfrm>
          <a:prstGeom prst="rect">
            <a:avLst/>
          </a:prstGeom>
        </p:spPr>
        <p:txBody>
          <a:bodyPr wrap="square">
            <a:spAutoFit/>
          </a:bodyPr>
          <a:lstStyle/>
          <a:p>
            <a:r>
              <a:rPr lang="en-US" sz="2800" dirty="0">
                <a:solidFill>
                  <a:schemeClr val="bg1"/>
                </a:solidFill>
              </a:rPr>
              <a:t>This parable does not encourage us to be dishonest or to cheat others in any way; rather, it encourages us to prepare for our eternal future with the same energy and effort as this steward prepared for his temporal future.</a:t>
            </a:r>
          </a:p>
        </p:txBody>
      </p:sp>
      <p:sp>
        <p:nvSpPr>
          <p:cNvPr id="19" name="TextBox 18"/>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Preparation for Temporal Future</a:t>
            </a:r>
            <a:endParaRPr lang="en-US" sz="4400" dirty="0">
              <a:solidFill>
                <a:schemeClr val="bg1"/>
              </a:solidFill>
              <a:latin typeface="Georgia" pitchFamily="18" charset="0"/>
            </a:endParaRPr>
          </a:p>
        </p:txBody>
      </p:sp>
      <p:sp>
        <p:nvSpPr>
          <p:cNvPr id="22" name="Rectangle 21"/>
          <p:cNvSpPr/>
          <p:nvPr/>
        </p:nvSpPr>
        <p:spPr>
          <a:xfrm>
            <a:off x="-29135" y="6535270"/>
            <a:ext cx="10018058" cy="338554"/>
          </a:xfrm>
          <a:prstGeom prst="rect">
            <a:avLst/>
          </a:prstGeom>
        </p:spPr>
        <p:txBody>
          <a:bodyPr wrap="square">
            <a:spAutoFit/>
          </a:bodyPr>
          <a:lstStyle/>
          <a:p>
            <a:r>
              <a:rPr lang="en-US" sz="1600" dirty="0"/>
              <a:t>Luke 16:3-7</a:t>
            </a:r>
            <a:endParaRPr lang="en-US" sz="1600" dirty="0">
              <a:solidFill>
                <a:schemeClr val="bg1"/>
              </a:solidFill>
            </a:endParaRPr>
          </a:p>
        </p:txBody>
      </p:sp>
      <p:grpSp>
        <p:nvGrpSpPr>
          <p:cNvPr id="8" name="Group 7"/>
          <p:cNvGrpSpPr/>
          <p:nvPr/>
        </p:nvGrpSpPr>
        <p:grpSpPr>
          <a:xfrm>
            <a:off x="5312033" y="4279861"/>
            <a:ext cx="3289208" cy="2390250"/>
            <a:chOff x="384206" y="4158361"/>
            <a:chExt cx="3289208" cy="2390250"/>
          </a:xfrm>
        </p:grpSpPr>
        <p:grpSp>
          <p:nvGrpSpPr>
            <p:cNvPr id="9" name="Group 8"/>
            <p:cNvGrpSpPr/>
            <p:nvPr/>
          </p:nvGrpSpPr>
          <p:grpSpPr>
            <a:xfrm>
              <a:off x="384206" y="4158361"/>
              <a:ext cx="3289208" cy="2390250"/>
              <a:chOff x="609599" y="833642"/>
              <a:chExt cx="7941747" cy="5771225"/>
            </a:xfrm>
          </p:grpSpPr>
          <p:grpSp>
            <p:nvGrpSpPr>
              <p:cNvPr id="11"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
              <p:cNvSpPr/>
              <p:nvPr/>
            </p:nvSpPr>
            <p:spPr>
              <a:xfrm>
                <a:off x="7315200" y="1981200"/>
                <a:ext cx="1236146" cy="3840519"/>
              </a:xfrm>
              <a:prstGeom prst="ca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p:cNvSpPr/>
              <p:nvPr/>
            </p:nvSpPr>
            <p:spPr>
              <a:xfrm>
                <a:off x="609599" y="1643059"/>
                <a:ext cx="1236146" cy="3840519"/>
              </a:xfrm>
              <a:prstGeom prst="ca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646520" y="1148254"/>
                <a:ext cx="621450" cy="1017899"/>
                <a:chOff x="7087348" y="824753"/>
                <a:chExt cx="762000" cy="1536722"/>
              </a:xfrm>
            </p:grpSpPr>
            <p:sp>
              <p:nvSpPr>
                <p:cNvPr id="18" name="Rounded Rectangle 1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797416" y="4754516"/>
              <a:ext cx="2437759" cy="1323439"/>
            </a:xfrm>
            <a:prstGeom prst="rect">
              <a:avLst/>
            </a:prstGeom>
          </p:spPr>
          <p:txBody>
            <a:bodyPr wrap="square">
              <a:spAutoFit/>
            </a:bodyPr>
            <a:lstStyle/>
            <a:p>
              <a:pPr algn="ctr"/>
              <a:r>
                <a:rPr lang="en-US" sz="1600" b="1" dirty="0"/>
                <a:t>If we wisely prepare for our eternal future and righteously use earthly riches, we can be blessed with eternal riches.</a:t>
              </a:r>
              <a:endParaRPr lang="en-US" sz="1600" dirty="0"/>
            </a:p>
          </p:txBody>
        </p:sp>
      </p:grpSp>
      <p:grpSp>
        <p:nvGrpSpPr>
          <p:cNvPr id="6" name="Group 5"/>
          <p:cNvGrpSpPr/>
          <p:nvPr/>
        </p:nvGrpSpPr>
        <p:grpSpPr>
          <a:xfrm>
            <a:off x="8376613" y="1170888"/>
            <a:ext cx="2780617" cy="3249825"/>
            <a:chOff x="6055246" y="1119357"/>
            <a:chExt cx="2780617" cy="3249825"/>
          </a:xfrm>
        </p:grpSpPr>
        <p:grpSp>
          <p:nvGrpSpPr>
            <p:cNvPr id="50" name="Group 49"/>
            <p:cNvGrpSpPr/>
            <p:nvPr/>
          </p:nvGrpSpPr>
          <p:grpSpPr>
            <a:xfrm>
              <a:off x="6055246" y="1119357"/>
              <a:ext cx="2780617" cy="3249825"/>
              <a:chOff x="70429" y="449014"/>
              <a:chExt cx="6873780" cy="8033679"/>
            </a:xfrm>
          </p:grpSpPr>
          <p:sp>
            <p:nvSpPr>
              <p:cNvPr id="51" name="Oval 50"/>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29" y="449014"/>
                <a:ext cx="6873780" cy="68442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Oval 52"/>
              <p:cNvSpPr/>
              <p:nvPr/>
            </p:nvSpPr>
            <p:spPr>
              <a:xfrm>
                <a:off x="1251175" y="7315200"/>
                <a:ext cx="4410075" cy="775607"/>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Stored Data 53"/>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tored Data 54"/>
              <p:cNvSpPr/>
              <p:nvPr/>
            </p:nvSpPr>
            <p:spPr>
              <a:xfrm rot="16200000">
                <a:off x="3192912" y="5436731"/>
                <a:ext cx="544287" cy="3822249"/>
              </a:xfrm>
              <a:prstGeom prst="flowChartOnlineStorag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tored Data 55"/>
              <p:cNvSpPr/>
              <p:nvPr/>
            </p:nvSpPr>
            <p:spPr>
              <a:xfrm rot="16200000">
                <a:off x="3064327" y="5885769"/>
                <a:ext cx="783773" cy="4410076"/>
              </a:xfrm>
              <a:prstGeom prst="flowChartOnlineStorag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1883227" y="7075712"/>
                <a:ext cx="3124199" cy="576943"/>
                <a:chOff x="1415144" y="3069771"/>
                <a:chExt cx="3124199" cy="576943"/>
              </a:xfrm>
            </p:grpSpPr>
            <p:sp>
              <p:nvSpPr>
                <p:cNvPr id="58" name="Oval 57"/>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6732937" y="1620179"/>
              <a:ext cx="498773" cy="1913437"/>
              <a:chOff x="3729193" y="976912"/>
              <a:chExt cx="1003199" cy="3848561"/>
            </a:xfrm>
          </p:grpSpPr>
          <p:sp>
            <p:nvSpPr>
              <p:cNvPr id="29" name="Rounded Rectangle 2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666072" y="1648521"/>
              <a:ext cx="591772" cy="1891183"/>
              <a:chOff x="7205858" y="1350098"/>
              <a:chExt cx="1204256" cy="3848561"/>
            </a:xfrm>
          </p:grpSpPr>
          <p:grpSp>
            <p:nvGrpSpPr>
              <p:cNvPr id="36" name="Group 35"/>
              <p:cNvGrpSpPr/>
              <p:nvPr/>
            </p:nvGrpSpPr>
            <p:grpSpPr>
              <a:xfrm>
                <a:off x="7322943" y="1350098"/>
                <a:ext cx="1003199" cy="3848561"/>
                <a:chOff x="3729193" y="976912"/>
                <a:chExt cx="1003199" cy="3848561"/>
              </a:xfrm>
            </p:grpSpPr>
            <p:sp>
              <p:nvSpPr>
                <p:cNvPr id="38" name="Rounded Rectangle 37"/>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Isosceles Triangle 36"/>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Rectangle 67"/>
          <p:cNvSpPr/>
          <p:nvPr/>
        </p:nvSpPr>
        <p:spPr>
          <a:xfrm>
            <a:off x="11725206" y="6437072"/>
            <a:ext cx="466794" cy="369332"/>
          </a:xfrm>
          <a:prstGeom prst="rect">
            <a:avLst/>
          </a:prstGeom>
        </p:spPr>
        <p:txBody>
          <a:bodyPr wrap="none">
            <a:spAutoFit/>
          </a:bodyPr>
          <a:lstStyle/>
          <a:p>
            <a:r>
              <a:rPr lang="en-US" dirty="0">
                <a:solidFill>
                  <a:schemeClr val="bg1"/>
                </a:solidFill>
                <a:latin typeface="Open Sans"/>
              </a:rPr>
              <a:t>(1)</a:t>
            </a:r>
            <a:endParaRPr lang="en-US" dirty="0"/>
          </a:p>
        </p:txBody>
      </p:sp>
    </p:spTree>
    <p:extLst>
      <p:ext uri="{BB962C8B-B14F-4D97-AF65-F5344CB8AC3E}">
        <p14:creationId xmlns:p14="http://schemas.microsoft.com/office/powerpoint/2010/main" val="29230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22194" y="589979"/>
            <a:ext cx="6846793" cy="2677656"/>
          </a:xfrm>
          <a:prstGeom prst="rect">
            <a:avLst/>
          </a:prstGeom>
        </p:spPr>
        <p:txBody>
          <a:bodyPr wrap="square">
            <a:spAutoFit/>
          </a:bodyPr>
          <a:lstStyle/>
          <a:p>
            <a:r>
              <a:rPr lang="en-US" sz="2800" dirty="0">
                <a:solidFill>
                  <a:schemeClr val="bg1"/>
                </a:solidFill>
              </a:rPr>
              <a:t>“Our Lord’s purpose was to show the contrast between the care, thoughtfulness, and devotion of men engaged in the money-making affairs of earth, and the half hearted ways of many who are professedly striving after spiritual riches. …</a:t>
            </a:r>
          </a:p>
        </p:txBody>
      </p:sp>
      <p:sp>
        <p:nvSpPr>
          <p:cNvPr id="22" name="Rectangle 21"/>
          <p:cNvSpPr/>
          <p:nvPr/>
        </p:nvSpPr>
        <p:spPr>
          <a:xfrm>
            <a:off x="-29135" y="6535270"/>
            <a:ext cx="10018058" cy="338554"/>
          </a:xfrm>
          <a:prstGeom prst="rect">
            <a:avLst/>
          </a:prstGeom>
        </p:spPr>
        <p:txBody>
          <a:bodyPr wrap="square">
            <a:spAutoFit/>
          </a:bodyPr>
          <a:lstStyle/>
          <a:p>
            <a:r>
              <a:rPr lang="en-US" sz="1600" dirty="0"/>
              <a:t>Luke 16:8</a:t>
            </a:r>
            <a:endParaRPr lang="en-US" sz="1600" dirty="0">
              <a:solidFill>
                <a:schemeClr val="bg1"/>
              </a:solidFill>
            </a:endParaRPr>
          </a:p>
        </p:txBody>
      </p:sp>
      <p:sp>
        <p:nvSpPr>
          <p:cNvPr id="4" name="Rectangle 3"/>
          <p:cNvSpPr/>
          <p:nvPr/>
        </p:nvSpPr>
        <p:spPr>
          <a:xfrm>
            <a:off x="5701238" y="3349347"/>
            <a:ext cx="6096000" cy="3170099"/>
          </a:xfrm>
          <a:prstGeom prst="rect">
            <a:avLst/>
          </a:prstGeom>
        </p:spPr>
        <p:txBody>
          <a:bodyPr>
            <a:spAutoFit/>
          </a:bodyPr>
          <a:lstStyle/>
          <a:p>
            <a:r>
              <a:rPr lang="en-US" sz="2000" dirty="0">
                <a:solidFill>
                  <a:schemeClr val="bg1"/>
                </a:solidFill>
                <a:latin typeface="Open Sans"/>
              </a:rPr>
              <a:t>“… Take a lesson from even the dishonest and the evil; if they are so prudent as to provide for the only future they think of, how much more should you, who believe in an eternal future, provide therefor! …</a:t>
            </a:r>
          </a:p>
          <a:p>
            <a:endParaRPr lang="en-US" sz="2000" dirty="0">
              <a:solidFill>
                <a:schemeClr val="bg1"/>
              </a:solidFill>
              <a:latin typeface="Open Sans"/>
            </a:endParaRPr>
          </a:p>
          <a:p>
            <a:r>
              <a:rPr lang="en-US" sz="2000" dirty="0">
                <a:solidFill>
                  <a:schemeClr val="bg1"/>
                </a:solidFill>
                <a:latin typeface="Open Sans"/>
              </a:rPr>
              <a:t>Emulate the unjust steward and the lovers of mammon, not in their dishonesty, cupidity [selfish greed], and miserly hoarding of the wealth that is at best but transitory [temporary], but in their zeal, forethought, and provision for the future.” </a:t>
            </a:r>
            <a:endParaRPr lang="en-US" sz="2000" dirty="0">
              <a:solidFill>
                <a:schemeClr val="bg1"/>
              </a:solidFill>
            </a:endParaRPr>
          </a:p>
        </p:txBody>
      </p:sp>
      <p:sp>
        <p:nvSpPr>
          <p:cNvPr id="6" name="Rectangle 5"/>
          <p:cNvSpPr/>
          <p:nvPr/>
        </p:nvSpPr>
        <p:spPr>
          <a:xfrm>
            <a:off x="11725206" y="6437072"/>
            <a:ext cx="466794" cy="369332"/>
          </a:xfrm>
          <a:prstGeom prst="rect">
            <a:avLst/>
          </a:prstGeom>
        </p:spPr>
        <p:txBody>
          <a:bodyPr wrap="none">
            <a:spAutoFit/>
          </a:bodyPr>
          <a:lstStyle/>
          <a:p>
            <a:r>
              <a:rPr lang="en-US" dirty="0">
                <a:solidFill>
                  <a:schemeClr val="bg1"/>
                </a:solidFill>
                <a:latin typeface="Open Sans"/>
              </a:rPr>
              <a:t>(4)</a:t>
            </a:r>
            <a:endParaRPr lang="en-US" dirty="0"/>
          </a:p>
        </p:txBody>
      </p:sp>
      <p:pic>
        <p:nvPicPr>
          <p:cNvPr id="4098" name="Picture 2" descr="Elder James E. Tal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831" y="325046"/>
            <a:ext cx="109537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oarding w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17" y="3495703"/>
            <a:ext cx="4683759" cy="270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82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animEffect transition="in" filter="fade">
                                      <p:cBhvr>
                                        <p:cTn id="9" dur="5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27743" y="1386203"/>
            <a:ext cx="4642884" cy="3108543"/>
          </a:xfrm>
          <a:prstGeom prst="rect">
            <a:avLst/>
          </a:prstGeom>
        </p:spPr>
        <p:txBody>
          <a:bodyPr wrap="square">
            <a:spAutoFit/>
          </a:bodyPr>
          <a:lstStyle/>
          <a:p>
            <a:r>
              <a:rPr lang="en-US" sz="2800" i="1" dirty="0">
                <a:solidFill>
                  <a:schemeClr val="bg1"/>
                </a:solidFill>
              </a:rPr>
              <a:t>No servant can serve two masters: for either he will hate the one, and love the other; or else he will hold to the one, and despise the other. Ye cannot serve God and mammon.</a:t>
            </a:r>
          </a:p>
        </p:txBody>
      </p:sp>
      <p:sp>
        <p:nvSpPr>
          <p:cNvPr id="19" name="TextBox 18"/>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Georgia" pitchFamily="18" charset="0"/>
              </a:rPr>
              <a:t>We Cannot Serve God and Mammon</a:t>
            </a:r>
          </a:p>
        </p:txBody>
      </p:sp>
      <p:sp>
        <p:nvSpPr>
          <p:cNvPr id="22" name="Rectangle 21"/>
          <p:cNvSpPr/>
          <p:nvPr/>
        </p:nvSpPr>
        <p:spPr>
          <a:xfrm>
            <a:off x="-29135" y="6535270"/>
            <a:ext cx="10018058" cy="338554"/>
          </a:xfrm>
          <a:prstGeom prst="rect">
            <a:avLst/>
          </a:prstGeom>
        </p:spPr>
        <p:txBody>
          <a:bodyPr wrap="square">
            <a:spAutoFit/>
          </a:bodyPr>
          <a:lstStyle/>
          <a:p>
            <a:r>
              <a:rPr lang="en-US" sz="1600" dirty="0"/>
              <a:t>Luke 16:13-14</a:t>
            </a:r>
            <a:endParaRPr lang="en-US" sz="1600" dirty="0">
              <a:solidFill>
                <a:schemeClr val="bg1"/>
              </a:solidFill>
            </a:endParaRPr>
          </a:p>
        </p:txBody>
      </p:sp>
      <p:sp>
        <p:nvSpPr>
          <p:cNvPr id="68" name="Rectangle 67"/>
          <p:cNvSpPr/>
          <p:nvPr/>
        </p:nvSpPr>
        <p:spPr>
          <a:xfrm>
            <a:off x="11725206" y="6437072"/>
            <a:ext cx="466794" cy="369332"/>
          </a:xfrm>
          <a:prstGeom prst="rect">
            <a:avLst/>
          </a:prstGeom>
        </p:spPr>
        <p:txBody>
          <a:bodyPr wrap="none">
            <a:spAutoFit/>
          </a:bodyPr>
          <a:lstStyle/>
          <a:p>
            <a:r>
              <a:rPr lang="en-US" dirty="0">
                <a:solidFill>
                  <a:schemeClr val="bg1"/>
                </a:solidFill>
                <a:latin typeface="Open Sans"/>
              </a:rPr>
              <a:t>(2)</a:t>
            </a:r>
            <a:endParaRPr lang="en-US" dirty="0"/>
          </a:p>
        </p:txBody>
      </p:sp>
      <p:sp>
        <p:nvSpPr>
          <p:cNvPr id="4" name="Rectangle 3"/>
          <p:cNvSpPr/>
          <p:nvPr/>
        </p:nvSpPr>
        <p:spPr>
          <a:xfrm>
            <a:off x="5417263" y="4405747"/>
            <a:ext cx="6096000" cy="1754326"/>
          </a:xfrm>
          <a:prstGeom prst="rect">
            <a:avLst/>
          </a:prstGeom>
        </p:spPr>
        <p:txBody>
          <a:bodyPr>
            <a:spAutoFit/>
          </a:bodyPr>
          <a:lstStyle/>
          <a:p>
            <a:r>
              <a:rPr lang="en-US" dirty="0">
                <a:solidFill>
                  <a:schemeClr val="bg1"/>
                </a:solidFill>
                <a:latin typeface="Abadi" panose="020B0604020104020204" pitchFamily="34" charset="0"/>
              </a:rPr>
              <a:t>"We know that 'a double minded man is unstable in all his ways' (James 1:8) and that we cannot 'serve two masters.' </a:t>
            </a:r>
          </a:p>
          <a:p>
            <a:endParaRPr lang="en-US" b="1" dirty="0">
              <a:solidFill>
                <a:schemeClr val="bg1"/>
              </a:solidFill>
              <a:latin typeface="Abadi" panose="020B0604020104020204" pitchFamily="34" charset="0"/>
            </a:endParaRPr>
          </a:p>
          <a:p>
            <a:r>
              <a:rPr lang="en-US" b="1" dirty="0">
                <a:solidFill>
                  <a:schemeClr val="bg1"/>
                </a:solidFill>
                <a:latin typeface="Abadi" panose="020B0604020104020204" pitchFamily="34" charset="0"/>
              </a:rPr>
              <a:t>President Marion G. Romney</a:t>
            </a:r>
            <a:r>
              <a:rPr lang="en-US" dirty="0">
                <a:solidFill>
                  <a:schemeClr val="bg1"/>
                </a:solidFill>
                <a:latin typeface="Abadi" panose="020B0604020104020204" pitchFamily="34" charset="0"/>
              </a:rPr>
              <a:t> wisely observed that there are too many of us 'who try to serve the Lord without offending the devil.'"</a:t>
            </a:r>
            <a:endParaRPr lang="en-US" dirty="0">
              <a:solidFill>
                <a:schemeClr val="bg1"/>
              </a:solidFill>
            </a:endParaRPr>
          </a:p>
        </p:txBody>
      </p:sp>
      <p:grpSp>
        <p:nvGrpSpPr>
          <p:cNvPr id="7" name="Group 6"/>
          <p:cNvGrpSpPr/>
          <p:nvPr/>
        </p:nvGrpSpPr>
        <p:grpSpPr>
          <a:xfrm>
            <a:off x="5725238" y="885004"/>
            <a:ext cx="4812145" cy="3400426"/>
            <a:chOff x="5725238" y="885004"/>
            <a:chExt cx="4812145" cy="3400426"/>
          </a:xfrm>
        </p:grpSpPr>
        <p:pic>
          <p:nvPicPr>
            <p:cNvPr id="6146" name="Picture 2" descr="Image result for serving two ma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238" y="885004"/>
              <a:ext cx="4762500" cy="3400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03977" y="4009183"/>
              <a:ext cx="1433406" cy="246221"/>
            </a:xfrm>
            <a:prstGeom prst="rect">
              <a:avLst/>
            </a:prstGeom>
          </p:spPr>
          <p:txBody>
            <a:bodyPr wrap="none">
              <a:spAutoFit/>
            </a:bodyPr>
            <a:lstStyle/>
            <a:p>
              <a:r>
                <a:rPr lang="en-US" sz="1000" dirty="0" err="1">
                  <a:solidFill>
                    <a:schemeClr val="bg1"/>
                  </a:solidFill>
                  <a:latin typeface="arial" panose="020B0604020202020204" pitchFamily="34" charset="0"/>
                </a:rPr>
                <a:t>Servir</a:t>
              </a:r>
              <a:r>
                <a:rPr lang="en-US" sz="1000" dirty="0">
                  <a:solidFill>
                    <a:schemeClr val="bg1"/>
                  </a:solidFill>
                  <a:latin typeface="arial" panose="020B0604020202020204" pitchFamily="34" charset="0"/>
                </a:rPr>
                <a:t> a </a:t>
              </a:r>
              <a:r>
                <a:rPr lang="en-US" sz="1000" dirty="0" err="1">
                  <a:solidFill>
                    <a:schemeClr val="bg1"/>
                  </a:solidFill>
                  <a:latin typeface="arial" panose="020B0604020202020204" pitchFamily="34" charset="0"/>
                </a:rPr>
                <a:t>Dois</a:t>
              </a:r>
              <a:r>
                <a:rPr lang="en-US" sz="1000" dirty="0">
                  <a:solidFill>
                    <a:schemeClr val="bg1"/>
                  </a:solidFill>
                  <a:latin typeface="arial" panose="020B0604020202020204" pitchFamily="34" charset="0"/>
                </a:rPr>
                <a:t> </a:t>
              </a:r>
              <a:r>
                <a:rPr lang="en-US" sz="1000" dirty="0" err="1">
                  <a:solidFill>
                    <a:schemeClr val="bg1"/>
                  </a:solidFill>
                  <a:latin typeface="arial" panose="020B0604020202020204" pitchFamily="34" charset="0"/>
                </a:rPr>
                <a:t>Senhore</a:t>
              </a:r>
              <a:endParaRPr lang="en-US" sz="1000" dirty="0">
                <a:solidFill>
                  <a:schemeClr val="bg1"/>
                </a:solidFill>
              </a:endParaRPr>
            </a:p>
          </p:txBody>
        </p:sp>
      </p:grpSp>
    </p:spTree>
    <p:extLst>
      <p:ext uri="{BB962C8B-B14F-4D97-AF65-F5344CB8AC3E}">
        <p14:creationId xmlns:p14="http://schemas.microsoft.com/office/powerpoint/2010/main" val="114352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0" y="0"/>
            <a:ext cx="12192000" cy="68580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1524000" y="228601"/>
            <a:ext cx="9144000" cy="1323439"/>
          </a:xfrm>
          <a:prstGeom prst="rect">
            <a:avLst/>
          </a:prstGeom>
          <a:noFill/>
        </p:spPr>
        <p:txBody>
          <a:bodyPr wrap="square" rtlCol="0">
            <a:spAutoFit/>
          </a:bodyPr>
          <a:lstStyle/>
          <a:p>
            <a:pPr algn="ctr"/>
            <a:r>
              <a:rPr lang="en-US" sz="4000" dirty="0">
                <a:latin typeface="Tempus Sans ITC" pitchFamily="82" charset="0"/>
              </a:rPr>
              <a:t>Parable of the Rich Man and Lazarus</a:t>
            </a:r>
          </a:p>
          <a:p>
            <a:pPr algn="ctr"/>
            <a:r>
              <a:rPr lang="en-US" sz="4000" dirty="0">
                <a:latin typeface="Tempus Sans ITC" pitchFamily="82" charset="0"/>
              </a:rPr>
              <a:t> Luke 16:13-31</a:t>
            </a:r>
          </a:p>
        </p:txBody>
      </p:sp>
      <p:grpSp>
        <p:nvGrpSpPr>
          <p:cNvPr id="69" name="Group 103">
            <a:extLst>
              <a:ext uri="{FF2B5EF4-FFF2-40B4-BE49-F238E27FC236}">
                <a16:creationId xmlns:a16="http://schemas.microsoft.com/office/drawing/2014/main" id="{383E36B7-2033-10A7-DCB1-3E627320DC34}"/>
              </a:ext>
            </a:extLst>
          </p:cNvPr>
          <p:cNvGrpSpPr/>
          <p:nvPr/>
        </p:nvGrpSpPr>
        <p:grpSpPr>
          <a:xfrm>
            <a:off x="6718560" y="1930256"/>
            <a:ext cx="2796215" cy="4356533"/>
            <a:chOff x="3903561" y="1129867"/>
            <a:chExt cx="2796215" cy="4356533"/>
          </a:xfrm>
        </p:grpSpPr>
        <p:sp>
          <p:nvSpPr>
            <p:cNvPr id="79" name="Oval 78">
              <a:extLst>
                <a:ext uri="{FF2B5EF4-FFF2-40B4-BE49-F238E27FC236}">
                  <a16:creationId xmlns:a16="http://schemas.microsoft.com/office/drawing/2014/main" id="{6ACAFBD6-701D-63A1-B45F-A0507ECFF020}"/>
                </a:ext>
              </a:extLst>
            </p:cNvPr>
            <p:cNvSpPr/>
            <p:nvPr/>
          </p:nvSpPr>
          <p:spPr>
            <a:xfrm rot="17894364">
              <a:off x="5768463" y="4636519"/>
              <a:ext cx="771351" cy="75564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Oval 88">
              <a:extLst>
                <a:ext uri="{FF2B5EF4-FFF2-40B4-BE49-F238E27FC236}">
                  <a16:creationId xmlns:a16="http://schemas.microsoft.com/office/drawing/2014/main" id="{9EE0276B-047C-B1ED-9911-6721BD9EFF26}"/>
                </a:ext>
              </a:extLst>
            </p:cNvPr>
            <p:cNvSpPr/>
            <p:nvPr/>
          </p:nvSpPr>
          <p:spPr>
            <a:xfrm rot="17894364">
              <a:off x="5801151" y="4471613"/>
              <a:ext cx="765223" cy="103202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90">
              <a:extLst>
                <a:ext uri="{FF2B5EF4-FFF2-40B4-BE49-F238E27FC236}">
                  <a16:creationId xmlns:a16="http://schemas.microsoft.com/office/drawing/2014/main" id="{9E870661-AB19-792F-DFC0-BC24DA976F4E}"/>
                </a:ext>
              </a:extLst>
            </p:cNvPr>
            <p:cNvSpPr/>
            <p:nvPr/>
          </p:nvSpPr>
          <p:spPr>
            <a:xfrm rot="17490688">
              <a:off x="6002459" y="4894852"/>
              <a:ext cx="635570" cy="395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Trapezoid 93">
              <a:extLst>
                <a:ext uri="{FF2B5EF4-FFF2-40B4-BE49-F238E27FC236}">
                  <a16:creationId xmlns:a16="http://schemas.microsoft.com/office/drawing/2014/main" id="{FFDA4B28-DE9F-7805-1121-D5F3C5DAF35D}"/>
                </a:ext>
              </a:extLst>
            </p:cNvPr>
            <p:cNvSpPr/>
            <p:nvPr/>
          </p:nvSpPr>
          <p:spPr>
            <a:xfrm rot="1366412">
              <a:off x="3992778" y="2626797"/>
              <a:ext cx="1436534" cy="1648844"/>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Trapezoid 94">
              <a:extLst>
                <a:ext uri="{FF2B5EF4-FFF2-40B4-BE49-F238E27FC236}">
                  <a16:creationId xmlns:a16="http://schemas.microsoft.com/office/drawing/2014/main" id="{EB6783DE-DF06-188D-813E-36176BFED665}"/>
                </a:ext>
              </a:extLst>
            </p:cNvPr>
            <p:cNvSpPr/>
            <p:nvPr/>
          </p:nvSpPr>
          <p:spPr>
            <a:xfrm rot="20678187" flipH="1">
              <a:off x="4905990" y="2600957"/>
              <a:ext cx="1498382" cy="1693178"/>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03">
              <a:extLst>
                <a:ext uri="{FF2B5EF4-FFF2-40B4-BE49-F238E27FC236}">
                  <a16:creationId xmlns:a16="http://schemas.microsoft.com/office/drawing/2014/main" id="{F7B85382-9110-02D3-4F09-7ACC859FB663}"/>
                </a:ext>
              </a:extLst>
            </p:cNvPr>
            <p:cNvSpPr/>
            <p:nvPr/>
          </p:nvSpPr>
          <p:spPr>
            <a:xfrm>
              <a:off x="4814251" y="4670162"/>
              <a:ext cx="1485621" cy="81623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Oval 105">
              <a:extLst>
                <a:ext uri="{FF2B5EF4-FFF2-40B4-BE49-F238E27FC236}">
                  <a16:creationId xmlns:a16="http://schemas.microsoft.com/office/drawing/2014/main" id="{9213F42C-4A09-E6AB-60CC-12F81B6FB967}"/>
                </a:ext>
              </a:extLst>
            </p:cNvPr>
            <p:cNvSpPr/>
            <p:nvPr/>
          </p:nvSpPr>
          <p:spPr>
            <a:xfrm>
              <a:off x="4138969" y="4772192"/>
              <a:ext cx="1147980" cy="71420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Isosceles Triangle 106">
              <a:extLst>
                <a:ext uri="{FF2B5EF4-FFF2-40B4-BE49-F238E27FC236}">
                  <a16:creationId xmlns:a16="http://schemas.microsoft.com/office/drawing/2014/main" id="{B8741426-6A68-5B4A-053E-5AE216748A48}"/>
                </a:ext>
              </a:extLst>
            </p:cNvPr>
            <p:cNvSpPr/>
            <p:nvPr/>
          </p:nvSpPr>
          <p:spPr>
            <a:xfrm>
              <a:off x="4116460" y="2441572"/>
              <a:ext cx="2243436" cy="2479945"/>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Oval 107">
              <a:extLst>
                <a:ext uri="{FF2B5EF4-FFF2-40B4-BE49-F238E27FC236}">
                  <a16:creationId xmlns:a16="http://schemas.microsoft.com/office/drawing/2014/main" id="{E7C455D2-DD5E-436D-851D-EE1DC8C48D2D}"/>
                </a:ext>
              </a:extLst>
            </p:cNvPr>
            <p:cNvSpPr/>
            <p:nvPr/>
          </p:nvSpPr>
          <p:spPr>
            <a:xfrm rot="4099375">
              <a:off x="4982651" y="1563463"/>
              <a:ext cx="1551373" cy="95260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08">
              <a:extLst>
                <a:ext uri="{FF2B5EF4-FFF2-40B4-BE49-F238E27FC236}">
                  <a16:creationId xmlns:a16="http://schemas.microsoft.com/office/drawing/2014/main" id="{EBF09356-7B82-B9C1-BFA7-957059445801}"/>
                </a:ext>
              </a:extLst>
            </p:cNvPr>
            <p:cNvSpPr/>
            <p:nvPr/>
          </p:nvSpPr>
          <p:spPr>
            <a:xfrm rot="7003029">
              <a:off x="3918739" y="1420003"/>
              <a:ext cx="1622364" cy="107255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Oval 109">
              <a:extLst>
                <a:ext uri="{FF2B5EF4-FFF2-40B4-BE49-F238E27FC236}">
                  <a16:creationId xmlns:a16="http://schemas.microsoft.com/office/drawing/2014/main" id="{B61CE3A2-DF71-C9DE-8CF8-6C69C83000D2}"/>
                </a:ext>
              </a:extLst>
            </p:cNvPr>
            <p:cNvSpPr/>
            <p:nvPr/>
          </p:nvSpPr>
          <p:spPr>
            <a:xfrm rot="20629654">
              <a:off x="4840364" y="3845891"/>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10">
              <a:extLst>
                <a:ext uri="{FF2B5EF4-FFF2-40B4-BE49-F238E27FC236}">
                  <a16:creationId xmlns:a16="http://schemas.microsoft.com/office/drawing/2014/main" id="{4F44E268-051D-41C1-7FE2-0ECE97E9173E}"/>
                </a:ext>
              </a:extLst>
            </p:cNvPr>
            <p:cNvSpPr/>
            <p:nvPr/>
          </p:nvSpPr>
          <p:spPr>
            <a:xfrm>
              <a:off x="4419600" y="3733800"/>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Isosceles Triangle 111">
              <a:extLst>
                <a:ext uri="{FF2B5EF4-FFF2-40B4-BE49-F238E27FC236}">
                  <a16:creationId xmlns:a16="http://schemas.microsoft.com/office/drawing/2014/main" id="{7F6872EC-76F0-6260-DEAD-894A6526AE58}"/>
                </a:ext>
              </a:extLst>
            </p:cNvPr>
            <p:cNvSpPr/>
            <p:nvPr/>
          </p:nvSpPr>
          <p:spPr>
            <a:xfrm rot="10800000">
              <a:off x="4876800" y="2286000"/>
              <a:ext cx="6858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B79EAAC-3537-A159-E2F9-DB0B9D4290F3}"/>
                </a:ext>
              </a:extLst>
            </p:cNvPr>
            <p:cNvSpPr/>
            <p:nvPr/>
          </p:nvSpPr>
          <p:spPr>
            <a:xfrm>
              <a:off x="4409082" y="1129867"/>
              <a:ext cx="1553149" cy="1696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Trapezoid 113">
              <a:extLst>
                <a:ext uri="{FF2B5EF4-FFF2-40B4-BE49-F238E27FC236}">
                  <a16:creationId xmlns:a16="http://schemas.microsoft.com/office/drawing/2014/main" id="{5B5C4A74-73BF-BE44-0F71-5E96D3809C0C}"/>
                </a:ext>
              </a:extLst>
            </p:cNvPr>
            <p:cNvSpPr/>
            <p:nvPr/>
          </p:nvSpPr>
          <p:spPr>
            <a:xfrm rot="16406544">
              <a:off x="3990586" y="3377961"/>
              <a:ext cx="960082"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50A66B31-88B6-15D2-D313-12E4086EF935}"/>
                </a:ext>
              </a:extLst>
            </p:cNvPr>
            <p:cNvSpPr/>
            <p:nvPr/>
          </p:nvSpPr>
          <p:spPr>
            <a:xfrm rot="4521983">
              <a:off x="5441668" y="3423966"/>
              <a:ext cx="914400"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0E2BF658-7B8C-934C-2238-225BE96EF4D6}"/>
                </a:ext>
              </a:extLst>
            </p:cNvPr>
            <p:cNvSpPr/>
            <p:nvPr/>
          </p:nvSpPr>
          <p:spPr>
            <a:xfrm rot="1366412">
              <a:off x="3903561" y="3244688"/>
              <a:ext cx="721033" cy="841606"/>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Trapezoid 116">
              <a:extLst>
                <a:ext uri="{FF2B5EF4-FFF2-40B4-BE49-F238E27FC236}">
                  <a16:creationId xmlns:a16="http://schemas.microsoft.com/office/drawing/2014/main" id="{1EC9FD9A-442A-1241-0D20-BC865FC72E30}"/>
                </a:ext>
              </a:extLst>
            </p:cNvPr>
            <p:cNvSpPr/>
            <p:nvPr/>
          </p:nvSpPr>
          <p:spPr>
            <a:xfrm rot="20754804">
              <a:off x="5615329" y="3460275"/>
              <a:ext cx="905140" cy="729893"/>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Oval 117">
              <a:extLst>
                <a:ext uri="{FF2B5EF4-FFF2-40B4-BE49-F238E27FC236}">
                  <a16:creationId xmlns:a16="http://schemas.microsoft.com/office/drawing/2014/main" id="{E4BA6743-064D-AD45-CE05-D868EDD3D00A}"/>
                </a:ext>
              </a:extLst>
            </p:cNvPr>
            <p:cNvSpPr/>
            <p:nvPr/>
          </p:nvSpPr>
          <p:spPr>
            <a:xfrm rot="10800000">
              <a:off x="4555714" y="2202595"/>
              <a:ext cx="1256629" cy="76144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Oval 118">
              <a:extLst>
                <a:ext uri="{FF2B5EF4-FFF2-40B4-BE49-F238E27FC236}">
                  <a16:creationId xmlns:a16="http://schemas.microsoft.com/office/drawing/2014/main" id="{90BC6882-99AF-74DB-5D47-356668A555D5}"/>
                </a:ext>
              </a:extLst>
            </p:cNvPr>
            <p:cNvSpPr/>
            <p:nvPr/>
          </p:nvSpPr>
          <p:spPr>
            <a:xfrm>
              <a:off x="4928322" y="2286000"/>
              <a:ext cx="515320" cy="245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0" name="Group 119">
            <a:extLst>
              <a:ext uri="{FF2B5EF4-FFF2-40B4-BE49-F238E27FC236}">
                <a16:creationId xmlns:a16="http://schemas.microsoft.com/office/drawing/2014/main" id="{D84932C8-44B1-F92C-2FAF-09CE542D8360}"/>
              </a:ext>
            </a:extLst>
          </p:cNvPr>
          <p:cNvGrpSpPr/>
          <p:nvPr/>
        </p:nvGrpSpPr>
        <p:grpSpPr>
          <a:xfrm>
            <a:off x="2026645" y="1203596"/>
            <a:ext cx="2681780" cy="5165945"/>
            <a:chOff x="5867400" y="685800"/>
            <a:chExt cx="2979159" cy="5738789"/>
          </a:xfrm>
        </p:grpSpPr>
        <p:grpSp>
          <p:nvGrpSpPr>
            <p:cNvPr id="121" name="Group 140">
              <a:extLst>
                <a:ext uri="{FF2B5EF4-FFF2-40B4-BE49-F238E27FC236}">
                  <a16:creationId xmlns:a16="http://schemas.microsoft.com/office/drawing/2014/main" id="{85209009-E0E7-F3EC-CEB2-48FED84A5329}"/>
                </a:ext>
              </a:extLst>
            </p:cNvPr>
            <p:cNvGrpSpPr/>
            <p:nvPr/>
          </p:nvGrpSpPr>
          <p:grpSpPr>
            <a:xfrm>
              <a:off x="5867400" y="685800"/>
              <a:ext cx="2896713" cy="5738789"/>
              <a:chOff x="2895600" y="1057419"/>
              <a:chExt cx="2601105" cy="5590094"/>
            </a:xfrm>
          </p:grpSpPr>
          <p:sp>
            <p:nvSpPr>
              <p:cNvPr id="137" name="Cloud 136">
                <a:extLst>
                  <a:ext uri="{FF2B5EF4-FFF2-40B4-BE49-F238E27FC236}">
                    <a16:creationId xmlns:a16="http://schemas.microsoft.com/office/drawing/2014/main" id="{44021DED-E1F6-552B-A0EE-2900896A3BB7}"/>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a:extLst>
                  <a:ext uri="{FF2B5EF4-FFF2-40B4-BE49-F238E27FC236}">
                    <a16:creationId xmlns:a16="http://schemas.microsoft.com/office/drawing/2014/main" id="{9329AC06-B14C-EE9A-17F1-7BCA54679A58}"/>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0EA4B16-BC73-C395-DB5B-E7760EFA79AD}"/>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EFD9C229-B972-CCFB-6717-190CAADCBE82}"/>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0CA3CFAB-CB3F-3C41-7317-21BCDE448BF6}"/>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7976854B-5A4D-50EF-3552-72A4F5CBD71D}"/>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8208251B-ADD0-1F23-539F-22FBDA1E7544}"/>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D3A58B69-FAF9-D58C-6DB3-57D568ABC105}"/>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466B7D63-253C-577B-CA32-CEEFB4C382B8}"/>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EE52BD94-63BE-57EF-5C25-843D5005D6F9}"/>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84">
                <a:extLst>
                  <a:ext uri="{FF2B5EF4-FFF2-40B4-BE49-F238E27FC236}">
                    <a16:creationId xmlns:a16="http://schemas.microsoft.com/office/drawing/2014/main" id="{40878CBD-B4D9-FF57-F202-94D2B3A45633}"/>
                  </a:ext>
                </a:extLst>
              </p:cNvPr>
              <p:cNvGrpSpPr/>
              <p:nvPr/>
            </p:nvGrpSpPr>
            <p:grpSpPr>
              <a:xfrm>
                <a:off x="4210570" y="3028687"/>
                <a:ext cx="976832" cy="3289998"/>
                <a:chOff x="6071346" y="1769811"/>
                <a:chExt cx="1834000" cy="3650020"/>
              </a:xfrm>
            </p:grpSpPr>
            <p:sp>
              <p:nvSpPr>
                <p:cNvPr id="180" name="Trapezoid 179">
                  <a:extLst>
                    <a:ext uri="{FF2B5EF4-FFF2-40B4-BE49-F238E27FC236}">
                      <a16:creationId xmlns:a16="http://schemas.microsoft.com/office/drawing/2014/main" id="{909CC3DA-4367-9C4C-62E1-A248EFE7503B}"/>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83">
                  <a:extLst>
                    <a:ext uri="{FF2B5EF4-FFF2-40B4-BE49-F238E27FC236}">
                      <a16:creationId xmlns:a16="http://schemas.microsoft.com/office/drawing/2014/main" id="{D838F1D1-2751-5652-2C57-F55317F6B660}"/>
                    </a:ext>
                  </a:extLst>
                </p:cNvPr>
                <p:cNvGrpSpPr/>
                <p:nvPr/>
              </p:nvGrpSpPr>
              <p:grpSpPr>
                <a:xfrm rot="5553782">
                  <a:off x="4838212" y="3310918"/>
                  <a:ext cx="3581225" cy="613702"/>
                  <a:chOff x="3048000" y="457200"/>
                  <a:chExt cx="4876800" cy="1371600"/>
                </a:xfrm>
              </p:grpSpPr>
              <p:grpSp>
                <p:nvGrpSpPr>
                  <p:cNvPr id="182" name="Group 73">
                    <a:extLst>
                      <a:ext uri="{FF2B5EF4-FFF2-40B4-BE49-F238E27FC236}">
                        <a16:creationId xmlns:a16="http://schemas.microsoft.com/office/drawing/2014/main" id="{2293111C-EE14-9546-4D95-BF6D03FCBA48}"/>
                      </a:ext>
                    </a:extLst>
                  </p:cNvPr>
                  <p:cNvGrpSpPr/>
                  <p:nvPr/>
                </p:nvGrpSpPr>
                <p:grpSpPr>
                  <a:xfrm>
                    <a:off x="3048000" y="457200"/>
                    <a:ext cx="1828800" cy="1371600"/>
                    <a:chOff x="3048000" y="457200"/>
                    <a:chExt cx="1828800" cy="1371600"/>
                  </a:xfrm>
                </p:grpSpPr>
                <p:sp>
                  <p:nvSpPr>
                    <p:cNvPr id="192" name="Block Arc 191">
                      <a:extLst>
                        <a:ext uri="{FF2B5EF4-FFF2-40B4-BE49-F238E27FC236}">
                          <a16:creationId xmlns:a16="http://schemas.microsoft.com/office/drawing/2014/main" id="{D6DC01DC-334A-E5C2-0A30-C555340A5F8F}"/>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Block Arc 192">
                      <a:extLst>
                        <a:ext uri="{FF2B5EF4-FFF2-40B4-BE49-F238E27FC236}">
                          <a16:creationId xmlns:a16="http://schemas.microsoft.com/office/drawing/2014/main" id="{07881A49-633A-6D66-8D8E-8CF9C0E770B9}"/>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3" name="Group 74">
                    <a:extLst>
                      <a:ext uri="{FF2B5EF4-FFF2-40B4-BE49-F238E27FC236}">
                        <a16:creationId xmlns:a16="http://schemas.microsoft.com/office/drawing/2014/main" id="{292A81EE-5F63-D20E-B10F-AD3628A2E6B1}"/>
                      </a:ext>
                    </a:extLst>
                  </p:cNvPr>
                  <p:cNvGrpSpPr/>
                  <p:nvPr/>
                </p:nvGrpSpPr>
                <p:grpSpPr>
                  <a:xfrm>
                    <a:off x="4114800" y="457200"/>
                    <a:ext cx="1828800" cy="1371600"/>
                    <a:chOff x="3048000" y="457200"/>
                    <a:chExt cx="1828800" cy="1371600"/>
                  </a:xfrm>
                </p:grpSpPr>
                <p:sp>
                  <p:nvSpPr>
                    <p:cNvPr id="190" name="Block Arc 189">
                      <a:extLst>
                        <a:ext uri="{FF2B5EF4-FFF2-40B4-BE49-F238E27FC236}">
                          <a16:creationId xmlns:a16="http://schemas.microsoft.com/office/drawing/2014/main" id="{2E37FDF5-75E3-79A6-8A92-67783F180CB9}"/>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Block Arc 190">
                      <a:extLst>
                        <a:ext uri="{FF2B5EF4-FFF2-40B4-BE49-F238E27FC236}">
                          <a16:creationId xmlns:a16="http://schemas.microsoft.com/office/drawing/2014/main" id="{ABC8A8F3-567A-A79E-364F-DA6D5B4A5FA9}"/>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4" name="Group 77">
                    <a:extLst>
                      <a:ext uri="{FF2B5EF4-FFF2-40B4-BE49-F238E27FC236}">
                        <a16:creationId xmlns:a16="http://schemas.microsoft.com/office/drawing/2014/main" id="{7CF886AD-9961-C515-5326-7D094C93D8B1}"/>
                      </a:ext>
                    </a:extLst>
                  </p:cNvPr>
                  <p:cNvGrpSpPr/>
                  <p:nvPr/>
                </p:nvGrpSpPr>
                <p:grpSpPr>
                  <a:xfrm>
                    <a:off x="5105400" y="457200"/>
                    <a:ext cx="1828800" cy="1371600"/>
                    <a:chOff x="3048000" y="457200"/>
                    <a:chExt cx="1828800" cy="1371600"/>
                  </a:xfrm>
                </p:grpSpPr>
                <p:sp>
                  <p:nvSpPr>
                    <p:cNvPr id="188" name="Block Arc 187">
                      <a:extLst>
                        <a:ext uri="{FF2B5EF4-FFF2-40B4-BE49-F238E27FC236}">
                          <a16:creationId xmlns:a16="http://schemas.microsoft.com/office/drawing/2014/main" id="{8835140C-0777-F181-D9EA-964E53B5AA7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Block Arc 188">
                      <a:extLst>
                        <a:ext uri="{FF2B5EF4-FFF2-40B4-BE49-F238E27FC236}">
                          <a16:creationId xmlns:a16="http://schemas.microsoft.com/office/drawing/2014/main" id="{8DC91E9D-AB19-D194-571B-0D8AD294695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5" name="Group 80">
                    <a:extLst>
                      <a:ext uri="{FF2B5EF4-FFF2-40B4-BE49-F238E27FC236}">
                        <a16:creationId xmlns:a16="http://schemas.microsoft.com/office/drawing/2014/main" id="{FFEF8F86-DB1F-EB96-89C2-1412E664478B}"/>
                      </a:ext>
                    </a:extLst>
                  </p:cNvPr>
                  <p:cNvGrpSpPr/>
                  <p:nvPr/>
                </p:nvGrpSpPr>
                <p:grpSpPr>
                  <a:xfrm>
                    <a:off x="6096000" y="457200"/>
                    <a:ext cx="1828800" cy="1371600"/>
                    <a:chOff x="3048000" y="457200"/>
                    <a:chExt cx="1828800" cy="1371600"/>
                  </a:xfrm>
                </p:grpSpPr>
                <p:sp>
                  <p:nvSpPr>
                    <p:cNvPr id="186" name="Block Arc 185">
                      <a:extLst>
                        <a:ext uri="{FF2B5EF4-FFF2-40B4-BE49-F238E27FC236}">
                          <a16:creationId xmlns:a16="http://schemas.microsoft.com/office/drawing/2014/main" id="{A86CA48A-2DBB-ACBD-EFC4-665380F58DB5}"/>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Block Arc 186">
                      <a:extLst>
                        <a:ext uri="{FF2B5EF4-FFF2-40B4-BE49-F238E27FC236}">
                          <a16:creationId xmlns:a16="http://schemas.microsoft.com/office/drawing/2014/main" id="{E5C9E51D-AAEB-6C48-E1DA-A4251131215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48" name="Group 85">
                <a:extLst>
                  <a:ext uri="{FF2B5EF4-FFF2-40B4-BE49-F238E27FC236}">
                    <a16:creationId xmlns:a16="http://schemas.microsoft.com/office/drawing/2014/main" id="{BA880202-5254-A66B-6A01-AC4031870E80}"/>
                  </a:ext>
                </a:extLst>
              </p:cNvPr>
              <p:cNvGrpSpPr/>
              <p:nvPr/>
            </p:nvGrpSpPr>
            <p:grpSpPr>
              <a:xfrm flipH="1">
                <a:off x="3277029" y="3007479"/>
                <a:ext cx="867593" cy="3309816"/>
                <a:chOff x="6071346" y="1769811"/>
                <a:chExt cx="1834000" cy="3650020"/>
              </a:xfrm>
            </p:grpSpPr>
            <p:sp>
              <p:nvSpPr>
                <p:cNvPr id="166" name="Trapezoid 165">
                  <a:extLst>
                    <a:ext uri="{FF2B5EF4-FFF2-40B4-BE49-F238E27FC236}">
                      <a16:creationId xmlns:a16="http://schemas.microsoft.com/office/drawing/2014/main" id="{6E743FAB-892B-6D29-F49B-2C8E40C34D5B}"/>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83">
                  <a:extLst>
                    <a:ext uri="{FF2B5EF4-FFF2-40B4-BE49-F238E27FC236}">
                      <a16:creationId xmlns:a16="http://schemas.microsoft.com/office/drawing/2014/main" id="{67D3E9A3-7B32-A58E-00F0-B8E9C6F35B38}"/>
                    </a:ext>
                  </a:extLst>
                </p:cNvPr>
                <p:cNvGrpSpPr/>
                <p:nvPr/>
              </p:nvGrpSpPr>
              <p:grpSpPr>
                <a:xfrm rot="5553782">
                  <a:off x="4838212" y="3310918"/>
                  <a:ext cx="3581225" cy="613702"/>
                  <a:chOff x="3048000" y="457200"/>
                  <a:chExt cx="4876800" cy="1371600"/>
                </a:xfrm>
              </p:grpSpPr>
              <p:grpSp>
                <p:nvGrpSpPr>
                  <p:cNvPr id="168" name="Group 73">
                    <a:extLst>
                      <a:ext uri="{FF2B5EF4-FFF2-40B4-BE49-F238E27FC236}">
                        <a16:creationId xmlns:a16="http://schemas.microsoft.com/office/drawing/2014/main" id="{4D369FC8-459F-30F1-5FB1-E7202B522FE7}"/>
                      </a:ext>
                    </a:extLst>
                  </p:cNvPr>
                  <p:cNvGrpSpPr/>
                  <p:nvPr/>
                </p:nvGrpSpPr>
                <p:grpSpPr>
                  <a:xfrm>
                    <a:off x="3048000" y="457200"/>
                    <a:ext cx="1828800" cy="1371600"/>
                    <a:chOff x="3048000" y="457200"/>
                    <a:chExt cx="1828800" cy="1371600"/>
                  </a:xfrm>
                </p:grpSpPr>
                <p:sp>
                  <p:nvSpPr>
                    <p:cNvPr id="178" name="Block Arc 177">
                      <a:extLst>
                        <a:ext uri="{FF2B5EF4-FFF2-40B4-BE49-F238E27FC236}">
                          <a16:creationId xmlns:a16="http://schemas.microsoft.com/office/drawing/2014/main" id="{50CB9FBB-A18F-75A6-55F1-D8682C3747BF}"/>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Block Arc 178">
                      <a:extLst>
                        <a:ext uri="{FF2B5EF4-FFF2-40B4-BE49-F238E27FC236}">
                          <a16:creationId xmlns:a16="http://schemas.microsoft.com/office/drawing/2014/main" id="{BF8E6147-1343-A041-E172-A16D6E5821F7}"/>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9" name="Group 74">
                    <a:extLst>
                      <a:ext uri="{FF2B5EF4-FFF2-40B4-BE49-F238E27FC236}">
                        <a16:creationId xmlns:a16="http://schemas.microsoft.com/office/drawing/2014/main" id="{85B15292-BC69-9053-1956-A3315FC41DFA}"/>
                      </a:ext>
                    </a:extLst>
                  </p:cNvPr>
                  <p:cNvGrpSpPr/>
                  <p:nvPr/>
                </p:nvGrpSpPr>
                <p:grpSpPr>
                  <a:xfrm>
                    <a:off x="4114800" y="457200"/>
                    <a:ext cx="1828800" cy="1371600"/>
                    <a:chOff x="3048000" y="457200"/>
                    <a:chExt cx="1828800" cy="1371600"/>
                  </a:xfrm>
                </p:grpSpPr>
                <p:sp>
                  <p:nvSpPr>
                    <p:cNvPr id="176" name="Block Arc 175">
                      <a:extLst>
                        <a:ext uri="{FF2B5EF4-FFF2-40B4-BE49-F238E27FC236}">
                          <a16:creationId xmlns:a16="http://schemas.microsoft.com/office/drawing/2014/main" id="{721E5671-32F6-3559-6269-313A65A8942B}"/>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Block Arc 176">
                      <a:extLst>
                        <a:ext uri="{FF2B5EF4-FFF2-40B4-BE49-F238E27FC236}">
                          <a16:creationId xmlns:a16="http://schemas.microsoft.com/office/drawing/2014/main" id="{6B9BB6ED-A5AB-9F73-480B-A17B5D102A64}"/>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0" name="Group 77">
                    <a:extLst>
                      <a:ext uri="{FF2B5EF4-FFF2-40B4-BE49-F238E27FC236}">
                        <a16:creationId xmlns:a16="http://schemas.microsoft.com/office/drawing/2014/main" id="{C7A9818D-AAE9-C57D-CEF5-6813B40F784C}"/>
                      </a:ext>
                    </a:extLst>
                  </p:cNvPr>
                  <p:cNvGrpSpPr/>
                  <p:nvPr/>
                </p:nvGrpSpPr>
                <p:grpSpPr>
                  <a:xfrm>
                    <a:off x="5105400" y="457200"/>
                    <a:ext cx="1828800" cy="1371600"/>
                    <a:chOff x="3048000" y="457200"/>
                    <a:chExt cx="1828800" cy="1371600"/>
                  </a:xfrm>
                </p:grpSpPr>
                <p:sp>
                  <p:nvSpPr>
                    <p:cNvPr id="174" name="Block Arc 173">
                      <a:extLst>
                        <a:ext uri="{FF2B5EF4-FFF2-40B4-BE49-F238E27FC236}">
                          <a16:creationId xmlns:a16="http://schemas.microsoft.com/office/drawing/2014/main" id="{5CB90452-231A-01AE-5FB2-9D17DC047C0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Block Arc 174">
                      <a:extLst>
                        <a:ext uri="{FF2B5EF4-FFF2-40B4-BE49-F238E27FC236}">
                          <a16:creationId xmlns:a16="http://schemas.microsoft.com/office/drawing/2014/main" id="{CBC8C570-91B7-ACBC-BBF4-CCE8DA6F5BCE}"/>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80">
                    <a:extLst>
                      <a:ext uri="{FF2B5EF4-FFF2-40B4-BE49-F238E27FC236}">
                        <a16:creationId xmlns:a16="http://schemas.microsoft.com/office/drawing/2014/main" id="{62AA8EBB-0F9C-1A96-7CCC-CE8411116F20}"/>
                      </a:ext>
                    </a:extLst>
                  </p:cNvPr>
                  <p:cNvGrpSpPr/>
                  <p:nvPr/>
                </p:nvGrpSpPr>
                <p:grpSpPr>
                  <a:xfrm>
                    <a:off x="6096000" y="457200"/>
                    <a:ext cx="1828800" cy="1371600"/>
                    <a:chOff x="3048000" y="457200"/>
                    <a:chExt cx="1828800" cy="1371600"/>
                  </a:xfrm>
                </p:grpSpPr>
                <p:sp>
                  <p:nvSpPr>
                    <p:cNvPr id="172" name="Block Arc 171">
                      <a:extLst>
                        <a:ext uri="{FF2B5EF4-FFF2-40B4-BE49-F238E27FC236}">
                          <a16:creationId xmlns:a16="http://schemas.microsoft.com/office/drawing/2014/main" id="{B90EE719-9167-1967-EAE2-80865A8583F3}"/>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Block Arc 172">
                      <a:extLst>
                        <a:ext uri="{FF2B5EF4-FFF2-40B4-BE49-F238E27FC236}">
                          <a16:creationId xmlns:a16="http://schemas.microsoft.com/office/drawing/2014/main" id="{2E90CB1B-2867-0C71-7AB7-E7A5A8B56CF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49" name="Trapezoid 148">
                <a:extLst>
                  <a:ext uri="{FF2B5EF4-FFF2-40B4-BE49-F238E27FC236}">
                    <a16:creationId xmlns:a16="http://schemas.microsoft.com/office/drawing/2014/main" id="{A4E2D30B-5652-DC23-5050-D4145F161CD0}"/>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02">
                <a:extLst>
                  <a:ext uri="{FF2B5EF4-FFF2-40B4-BE49-F238E27FC236}">
                    <a16:creationId xmlns:a16="http://schemas.microsoft.com/office/drawing/2014/main" id="{846A648C-D7D7-111E-B5C0-8B7AF77B5FEA}"/>
                  </a:ext>
                </a:extLst>
              </p:cNvPr>
              <p:cNvGrpSpPr/>
              <p:nvPr/>
            </p:nvGrpSpPr>
            <p:grpSpPr>
              <a:xfrm>
                <a:off x="3505200" y="2759439"/>
                <a:ext cx="1395046" cy="1295400"/>
                <a:chOff x="2624682" y="2226017"/>
                <a:chExt cx="1981200" cy="2070031"/>
              </a:xfrm>
            </p:grpSpPr>
            <p:sp>
              <p:nvSpPr>
                <p:cNvPr id="162" name="Pie 142">
                  <a:extLst>
                    <a:ext uri="{FF2B5EF4-FFF2-40B4-BE49-F238E27FC236}">
                      <a16:creationId xmlns:a16="http://schemas.microsoft.com/office/drawing/2014/main" id="{37CD3B96-6175-40FD-6B4C-C8513153D703}"/>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3" name="Group 5">
                  <a:extLst>
                    <a:ext uri="{FF2B5EF4-FFF2-40B4-BE49-F238E27FC236}">
                      <a16:creationId xmlns:a16="http://schemas.microsoft.com/office/drawing/2014/main" id="{DA00A0DE-6AD1-6CFF-8823-AB65FE592556}"/>
                    </a:ext>
                  </a:extLst>
                </p:cNvPr>
                <p:cNvGrpSpPr/>
                <p:nvPr/>
              </p:nvGrpSpPr>
              <p:grpSpPr>
                <a:xfrm>
                  <a:off x="2743201" y="2391017"/>
                  <a:ext cx="1579654" cy="1576923"/>
                  <a:chOff x="2740939" y="2391017"/>
                  <a:chExt cx="1579654" cy="1576923"/>
                </a:xfrm>
              </p:grpSpPr>
              <p:sp>
                <p:nvSpPr>
                  <p:cNvPr id="164" name="Moon 3">
                    <a:extLst>
                      <a:ext uri="{FF2B5EF4-FFF2-40B4-BE49-F238E27FC236}">
                        <a16:creationId xmlns:a16="http://schemas.microsoft.com/office/drawing/2014/main" id="{6101FFBC-EAC3-A218-33B8-DCB50A85C300}"/>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a:extLst>
                      <a:ext uri="{FF2B5EF4-FFF2-40B4-BE49-F238E27FC236}">
                        <a16:creationId xmlns:a16="http://schemas.microsoft.com/office/drawing/2014/main" id="{C6881C23-541A-46B6-A71A-2124A4B7CF61}"/>
                      </a:ext>
                    </a:extLst>
                  </p:cNvPr>
                  <p:cNvSpPr/>
                  <p:nvPr/>
                </p:nvSpPr>
                <p:spPr>
                  <a:xfrm rot="15909699">
                    <a:off x="2916084" y="2218334"/>
                    <a:ext cx="1119951" cy="1465318"/>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1" name="Group 119">
                <a:extLst>
                  <a:ext uri="{FF2B5EF4-FFF2-40B4-BE49-F238E27FC236}">
                    <a16:creationId xmlns:a16="http://schemas.microsoft.com/office/drawing/2014/main" id="{4EBF7832-B12F-DF28-A3A3-E5A92B9DAC3A}"/>
                  </a:ext>
                </a:extLst>
              </p:cNvPr>
              <p:cNvGrpSpPr/>
              <p:nvPr/>
            </p:nvGrpSpPr>
            <p:grpSpPr>
              <a:xfrm rot="5400000">
                <a:off x="2285999" y="3429001"/>
                <a:ext cx="2438401" cy="914400"/>
                <a:chOff x="2624682" y="2226018"/>
                <a:chExt cx="1981200" cy="2070031"/>
              </a:xfrm>
            </p:grpSpPr>
            <p:sp>
              <p:nvSpPr>
                <p:cNvPr id="158" name="Pie 138">
                  <a:extLst>
                    <a:ext uri="{FF2B5EF4-FFF2-40B4-BE49-F238E27FC236}">
                      <a16:creationId xmlns:a16="http://schemas.microsoft.com/office/drawing/2014/main" id="{C867DF14-8A6D-0AF5-7447-E1DE39F118E6}"/>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9" name="Group 5">
                  <a:extLst>
                    <a:ext uri="{FF2B5EF4-FFF2-40B4-BE49-F238E27FC236}">
                      <a16:creationId xmlns:a16="http://schemas.microsoft.com/office/drawing/2014/main" id="{CE8A2608-0756-3CA0-E2EA-4FD840C4B2D8}"/>
                    </a:ext>
                  </a:extLst>
                </p:cNvPr>
                <p:cNvGrpSpPr/>
                <p:nvPr/>
              </p:nvGrpSpPr>
              <p:grpSpPr>
                <a:xfrm>
                  <a:off x="2743201" y="2385249"/>
                  <a:ext cx="1579657" cy="1582691"/>
                  <a:chOff x="2740939" y="2385249"/>
                  <a:chExt cx="1579657" cy="1582691"/>
                </a:xfrm>
              </p:grpSpPr>
              <p:sp>
                <p:nvSpPr>
                  <p:cNvPr id="160" name="Moon 3">
                    <a:extLst>
                      <a:ext uri="{FF2B5EF4-FFF2-40B4-BE49-F238E27FC236}">
                        <a16:creationId xmlns:a16="http://schemas.microsoft.com/office/drawing/2014/main" id="{F90A0C5B-D014-A395-5734-588978429B9E}"/>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a:extLst>
                      <a:ext uri="{FF2B5EF4-FFF2-40B4-BE49-F238E27FC236}">
                        <a16:creationId xmlns:a16="http://schemas.microsoft.com/office/drawing/2014/main" id="{F0632796-8384-E4B3-96B2-181489F10FDD}"/>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2" name="Oval 151">
                <a:extLst>
                  <a:ext uri="{FF2B5EF4-FFF2-40B4-BE49-F238E27FC236}">
                    <a16:creationId xmlns:a16="http://schemas.microsoft.com/office/drawing/2014/main" id="{D1998EF0-BD0C-D176-6F55-1AF3C6A4DD6F}"/>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24">
                <a:extLst>
                  <a:ext uri="{FF2B5EF4-FFF2-40B4-BE49-F238E27FC236}">
                    <a16:creationId xmlns:a16="http://schemas.microsoft.com/office/drawing/2014/main" id="{2ECAACDE-398D-68D5-6A6A-DB94842FCE2C}"/>
                  </a:ext>
                </a:extLst>
              </p:cNvPr>
              <p:cNvGrpSpPr/>
              <p:nvPr/>
            </p:nvGrpSpPr>
            <p:grpSpPr>
              <a:xfrm rot="11155702">
                <a:off x="3279067" y="1057419"/>
                <a:ext cx="1614668" cy="1295400"/>
                <a:chOff x="2587394" y="2007266"/>
                <a:chExt cx="1981200" cy="2070031"/>
              </a:xfrm>
              <a:solidFill>
                <a:srgbClr val="E5C569"/>
              </a:solidFill>
            </p:grpSpPr>
            <p:sp>
              <p:nvSpPr>
                <p:cNvPr id="154" name="Pie 134">
                  <a:extLst>
                    <a:ext uri="{FF2B5EF4-FFF2-40B4-BE49-F238E27FC236}">
                      <a16:creationId xmlns:a16="http://schemas.microsoft.com/office/drawing/2014/main" id="{5AC6D630-BFDD-247B-69AA-D4E324C3854F}"/>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5" name="Group 5">
                  <a:extLst>
                    <a:ext uri="{FF2B5EF4-FFF2-40B4-BE49-F238E27FC236}">
                      <a16:creationId xmlns:a16="http://schemas.microsoft.com/office/drawing/2014/main" id="{C7EAC516-FD00-DD29-6B46-2EAC42D282DA}"/>
                    </a:ext>
                  </a:extLst>
                </p:cNvPr>
                <p:cNvGrpSpPr/>
                <p:nvPr/>
              </p:nvGrpSpPr>
              <p:grpSpPr>
                <a:xfrm>
                  <a:off x="2737026" y="2244349"/>
                  <a:ext cx="1585829" cy="1723591"/>
                  <a:chOff x="2734764" y="2244349"/>
                  <a:chExt cx="1585829" cy="1723591"/>
                </a:xfrm>
                <a:grpFill/>
              </p:grpSpPr>
              <p:sp>
                <p:nvSpPr>
                  <p:cNvPr id="156" name="Moon 3">
                    <a:extLst>
                      <a:ext uri="{FF2B5EF4-FFF2-40B4-BE49-F238E27FC236}">
                        <a16:creationId xmlns:a16="http://schemas.microsoft.com/office/drawing/2014/main" id="{E58A6E2A-5041-1CE9-F4BF-B4A3538D458D}"/>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a:extLst>
                      <a:ext uri="{FF2B5EF4-FFF2-40B4-BE49-F238E27FC236}">
                        <a16:creationId xmlns:a16="http://schemas.microsoft.com/office/drawing/2014/main" id="{73F849BB-5A82-F82E-BE73-9A5A04E91CCC}"/>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2" name="Group 204">
              <a:extLst>
                <a:ext uri="{FF2B5EF4-FFF2-40B4-BE49-F238E27FC236}">
                  <a16:creationId xmlns:a16="http://schemas.microsoft.com/office/drawing/2014/main" id="{267105A1-5A59-07CB-BEDE-6994EB5A2ECB}"/>
                </a:ext>
              </a:extLst>
            </p:cNvPr>
            <p:cNvGrpSpPr/>
            <p:nvPr/>
          </p:nvGrpSpPr>
          <p:grpSpPr>
            <a:xfrm>
              <a:off x="6594252" y="912581"/>
              <a:ext cx="1430906" cy="726868"/>
              <a:chOff x="2044173" y="976620"/>
              <a:chExt cx="2917762" cy="1401305"/>
            </a:xfrm>
          </p:grpSpPr>
          <p:sp>
            <p:nvSpPr>
              <p:cNvPr id="131" name="Moon 130">
                <a:extLst>
                  <a:ext uri="{FF2B5EF4-FFF2-40B4-BE49-F238E27FC236}">
                    <a16:creationId xmlns:a16="http://schemas.microsoft.com/office/drawing/2014/main" id="{BBAB952A-6C03-8770-0E96-7D3F1E12F8B7}"/>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Collate 131">
                <a:extLst>
                  <a:ext uri="{FF2B5EF4-FFF2-40B4-BE49-F238E27FC236}">
                    <a16:creationId xmlns:a16="http://schemas.microsoft.com/office/drawing/2014/main" id="{0673D2FF-4484-C2C0-F74B-A716ACAB27DE}"/>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Flowchart: Collate 132">
                <a:extLst>
                  <a:ext uri="{FF2B5EF4-FFF2-40B4-BE49-F238E27FC236}">
                    <a16:creationId xmlns:a16="http://schemas.microsoft.com/office/drawing/2014/main" id="{C194A660-E00A-4F6D-628C-A92DD37D5062}"/>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Flowchart: Collate 133">
                <a:extLst>
                  <a:ext uri="{FF2B5EF4-FFF2-40B4-BE49-F238E27FC236}">
                    <a16:creationId xmlns:a16="http://schemas.microsoft.com/office/drawing/2014/main" id="{BF44AFB9-63D6-74D2-2A71-B8E28A47A784}"/>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iamond 134">
                <a:extLst>
                  <a:ext uri="{FF2B5EF4-FFF2-40B4-BE49-F238E27FC236}">
                    <a16:creationId xmlns:a16="http://schemas.microsoft.com/office/drawing/2014/main" id="{23D17060-B7DF-66CF-9D0E-903E02E56CBE}"/>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B44E8BED-2D94-00D1-4D3C-8D57756EB288}"/>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211">
              <a:extLst>
                <a:ext uri="{FF2B5EF4-FFF2-40B4-BE49-F238E27FC236}">
                  <a16:creationId xmlns:a16="http://schemas.microsoft.com/office/drawing/2014/main" id="{08D72FC8-6743-E9C6-D2F1-8B154CE4E016}"/>
                </a:ext>
              </a:extLst>
            </p:cNvPr>
            <p:cNvGrpSpPr/>
            <p:nvPr/>
          </p:nvGrpSpPr>
          <p:grpSpPr>
            <a:xfrm>
              <a:off x="8077200" y="4343400"/>
              <a:ext cx="719529" cy="381000"/>
              <a:chOff x="838200" y="5791200"/>
              <a:chExt cx="1710129" cy="550808"/>
            </a:xfrm>
          </p:grpSpPr>
          <p:sp>
            <p:nvSpPr>
              <p:cNvPr id="125" name="Flowchart: Magnetic Disk 124">
                <a:extLst>
                  <a:ext uri="{FF2B5EF4-FFF2-40B4-BE49-F238E27FC236}">
                    <a16:creationId xmlns:a16="http://schemas.microsoft.com/office/drawing/2014/main" id="{2935708F-744A-89A8-1545-2D7F1A21DE2C}"/>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949818DD-7A52-2891-C0C2-B245C936D7B2}"/>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C291DD29-90CF-2799-DB28-C351BC05B9E0}"/>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258B3911-DED8-3754-BEB5-248C4995D600}"/>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64F52BAA-3E3B-5F4D-E0A2-64CFC5B75693}"/>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815E1179-9CEF-2407-B43B-584651E7F52F}"/>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a:extLst>
                <a:ext uri="{FF2B5EF4-FFF2-40B4-BE49-F238E27FC236}">
                  <a16:creationId xmlns:a16="http://schemas.microsoft.com/office/drawing/2014/main" id="{582D42C1-7B56-D81F-EF39-E79543F2704E}"/>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59366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0"/>
          <p:cNvGrpSpPr/>
          <p:nvPr/>
        </p:nvGrpSpPr>
        <p:grpSpPr>
          <a:xfrm>
            <a:off x="0" y="0"/>
            <a:ext cx="12192000" cy="6858000"/>
            <a:chOff x="0" y="0"/>
            <a:chExt cx="9144000" cy="6858000"/>
          </a:xfrm>
        </p:grpSpPr>
        <p:sp>
          <p:nvSpPr>
            <p:cNvPr id="6" name="Rectangle 5"/>
            <p:cNvSpPr/>
            <p:nvPr/>
          </p:nvSpPr>
          <p:spPr>
            <a:xfrm>
              <a:off x="0" y="2362200"/>
              <a:ext cx="9144000" cy="4495800"/>
            </a:xfrm>
            <a:prstGeom prst="rect">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28194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ord 2"/>
            <p:cNvSpPr/>
            <p:nvPr/>
          </p:nvSpPr>
          <p:spPr>
            <a:xfrm rot="5400000">
              <a:off x="1546995" y="129405"/>
              <a:ext cx="2679835" cy="5773825"/>
            </a:xfrm>
            <a:prstGeom prst="chord">
              <a:avLst>
                <a:gd name="adj1" fmla="val 5491407"/>
                <a:gd name="adj2" fmla="val 1620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ord 3"/>
            <p:cNvSpPr/>
            <p:nvPr/>
          </p:nvSpPr>
          <p:spPr>
            <a:xfrm rot="5400000">
              <a:off x="4917170" y="205605"/>
              <a:ext cx="2679835" cy="5773825"/>
            </a:xfrm>
            <a:prstGeom prst="chord">
              <a:avLst>
                <a:gd name="adj1" fmla="val 5491407"/>
                <a:gd name="adj2" fmla="val 16200000"/>
              </a:avLst>
            </a:prstGeom>
            <a:solidFill>
              <a:srgbClr val="C960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ord 4"/>
            <p:cNvSpPr/>
            <p:nvPr/>
          </p:nvSpPr>
          <p:spPr>
            <a:xfrm rot="5114957">
              <a:off x="2243312" y="863243"/>
              <a:ext cx="2298835" cy="4935625"/>
            </a:xfrm>
            <a:prstGeom prst="chord">
              <a:avLst>
                <a:gd name="adj1" fmla="val 6009426"/>
                <a:gd name="adj2" fmla="val 162000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1"/>
          <p:cNvGrpSpPr/>
          <p:nvPr/>
        </p:nvGrpSpPr>
        <p:grpSpPr>
          <a:xfrm rot="5400000">
            <a:off x="7387633" y="2454613"/>
            <a:ext cx="1302933" cy="3124200"/>
            <a:chOff x="3276600" y="1600200"/>
            <a:chExt cx="1676400" cy="4019706"/>
          </a:xfrm>
        </p:grpSpPr>
        <p:sp>
          <p:nvSpPr>
            <p:cNvPr id="105" name="Rounded Rectangle 104"/>
            <p:cNvSpPr/>
            <p:nvPr/>
          </p:nvSpPr>
          <p:spPr>
            <a:xfrm>
              <a:off x="3276600" y="1905000"/>
              <a:ext cx="1676400" cy="3429000"/>
            </a:xfrm>
            <a:prstGeom prst="roundRect">
              <a:avLst/>
            </a:prstGeom>
            <a:solidFill>
              <a:srgbClr val="D0AF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a:off x="3276600" y="2209800"/>
              <a:ext cx="381000" cy="3048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2"/>
            <p:cNvSpPr/>
            <p:nvPr/>
          </p:nvSpPr>
          <p:spPr>
            <a:xfrm>
              <a:off x="3581400" y="1905000"/>
              <a:ext cx="381000" cy="33528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3"/>
            <p:cNvSpPr/>
            <p:nvPr/>
          </p:nvSpPr>
          <p:spPr>
            <a:xfrm>
              <a:off x="3733800" y="23622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4"/>
            <p:cNvSpPr/>
            <p:nvPr/>
          </p:nvSpPr>
          <p:spPr>
            <a:xfrm>
              <a:off x="3962400" y="19812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5"/>
            <p:cNvSpPr/>
            <p:nvPr/>
          </p:nvSpPr>
          <p:spPr>
            <a:xfrm>
              <a:off x="4191000" y="25146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6"/>
            <p:cNvSpPr/>
            <p:nvPr/>
          </p:nvSpPr>
          <p:spPr>
            <a:xfrm>
              <a:off x="4343400" y="19050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7"/>
            <p:cNvSpPr/>
            <p:nvPr/>
          </p:nvSpPr>
          <p:spPr>
            <a:xfrm>
              <a:off x="4648200" y="2286000"/>
              <a:ext cx="2286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2"/>
            <p:cNvGrpSpPr/>
            <p:nvPr/>
          </p:nvGrpSpPr>
          <p:grpSpPr>
            <a:xfrm>
              <a:off x="3429000" y="1600200"/>
              <a:ext cx="228600" cy="590706"/>
              <a:chOff x="6248400" y="2304894"/>
              <a:chExt cx="670693" cy="1763140"/>
            </a:xfrm>
          </p:grpSpPr>
          <p:sp>
            <p:nvSpPr>
              <p:cNvPr id="142" name="Moon 9"/>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0"/>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1"/>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3"/>
            <p:cNvGrpSpPr/>
            <p:nvPr/>
          </p:nvGrpSpPr>
          <p:grpSpPr>
            <a:xfrm>
              <a:off x="3810000" y="1600200"/>
              <a:ext cx="228600" cy="590706"/>
              <a:chOff x="6248400" y="2304894"/>
              <a:chExt cx="670693" cy="1763140"/>
            </a:xfrm>
          </p:grpSpPr>
          <p:sp>
            <p:nvSpPr>
              <p:cNvPr id="139" name="Moon 14"/>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5"/>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6"/>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7"/>
            <p:cNvGrpSpPr/>
            <p:nvPr/>
          </p:nvGrpSpPr>
          <p:grpSpPr>
            <a:xfrm>
              <a:off x="4114800" y="1600200"/>
              <a:ext cx="228600" cy="590706"/>
              <a:chOff x="6248400" y="2304894"/>
              <a:chExt cx="670693" cy="1763140"/>
            </a:xfrm>
          </p:grpSpPr>
          <p:sp>
            <p:nvSpPr>
              <p:cNvPr id="136" name="Moon 135"/>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21"/>
            <p:cNvGrpSpPr/>
            <p:nvPr/>
          </p:nvGrpSpPr>
          <p:grpSpPr>
            <a:xfrm>
              <a:off x="4495800" y="1676400"/>
              <a:ext cx="228600" cy="590706"/>
              <a:chOff x="6248400" y="2304894"/>
              <a:chExt cx="670693" cy="1763140"/>
            </a:xfrm>
          </p:grpSpPr>
          <p:sp>
            <p:nvSpPr>
              <p:cNvPr id="133" name="Moon 132"/>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5"/>
            <p:cNvGrpSpPr/>
            <p:nvPr/>
          </p:nvGrpSpPr>
          <p:grpSpPr>
            <a:xfrm>
              <a:off x="3276600" y="5029200"/>
              <a:ext cx="228600" cy="590706"/>
              <a:chOff x="6248400" y="2304894"/>
              <a:chExt cx="670693" cy="1763140"/>
            </a:xfrm>
          </p:grpSpPr>
          <p:sp>
            <p:nvSpPr>
              <p:cNvPr id="130" name="Moon 129"/>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29"/>
            <p:cNvGrpSpPr/>
            <p:nvPr/>
          </p:nvGrpSpPr>
          <p:grpSpPr>
            <a:xfrm>
              <a:off x="3657600" y="5029200"/>
              <a:ext cx="228600" cy="590706"/>
              <a:chOff x="6248400" y="2304894"/>
              <a:chExt cx="670693" cy="1763140"/>
            </a:xfrm>
          </p:grpSpPr>
          <p:sp>
            <p:nvSpPr>
              <p:cNvPr id="127" name="Moon 126"/>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32"/>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33"/>
            <p:cNvGrpSpPr/>
            <p:nvPr/>
          </p:nvGrpSpPr>
          <p:grpSpPr>
            <a:xfrm>
              <a:off x="4038600" y="4953000"/>
              <a:ext cx="228600" cy="590706"/>
              <a:chOff x="6248400" y="2304894"/>
              <a:chExt cx="670693" cy="1763140"/>
            </a:xfrm>
          </p:grpSpPr>
          <p:sp>
            <p:nvSpPr>
              <p:cNvPr id="124" name="Moon 34"/>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35"/>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36"/>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37"/>
            <p:cNvGrpSpPr/>
            <p:nvPr/>
          </p:nvGrpSpPr>
          <p:grpSpPr>
            <a:xfrm>
              <a:off x="4419600" y="4953000"/>
              <a:ext cx="228600" cy="590706"/>
              <a:chOff x="6248400" y="2304894"/>
              <a:chExt cx="670693" cy="1763140"/>
            </a:xfrm>
          </p:grpSpPr>
          <p:sp>
            <p:nvSpPr>
              <p:cNvPr id="121" name="Moon 38"/>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39"/>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 name="TextBox 144"/>
          <p:cNvSpPr txBox="1"/>
          <p:nvPr/>
        </p:nvSpPr>
        <p:spPr>
          <a:xfrm>
            <a:off x="3124200" y="4953000"/>
            <a:ext cx="6324600" cy="1446550"/>
          </a:xfrm>
          <a:prstGeom prst="rect">
            <a:avLst/>
          </a:prstGeom>
          <a:noFill/>
        </p:spPr>
        <p:txBody>
          <a:bodyPr wrap="square" rtlCol="0">
            <a:spAutoFit/>
          </a:bodyPr>
          <a:lstStyle/>
          <a:p>
            <a:pPr algn="ctr"/>
            <a:r>
              <a:rPr lang="en-US" sz="4400" dirty="0">
                <a:latin typeface="Tempus Sans ITC" pitchFamily="82" charset="0"/>
              </a:rPr>
              <a:t>Folktale brought out by Jesus to teach a lesson</a:t>
            </a:r>
          </a:p>
        </p:txBody>
      </p:sp>
      <p:grpSp>
        <p:nvGrpSpPr>
          <p:cNvPr id="146" name="Group 103">
            <a:extLst>
              <a:ext uri="{FF2B5EF4-FFF2-40B4-BE49-F238E27FC236}">
                <a16:creationId xmlns:a16="http://schemas.microsoft.com/office/drawing/2014/main" id="{9068F058-445D-3539-6AE4-DFB013C79C92}"/>
              </a:ext>
            </a:extLst>
          </p:cNvPr>
          <p:cNvGrpSpPr/>
          <p:nvPr/>
        </p:nvGrpSpPr>
        <p:grpSpPr>
          <a:xfrm>
            <a:off x="7030423" y="1472596"/>
            <a:ext cx="1905915" cy="2969436"/>
            <a:chOff x="3903561" y="1129867"/>
            <a:chExt cx="2796215" cy="4356533"/>
          </a:xfrm>
        </p:grpSpPr>
        <p:sp>
          <p:nvSpPr>
            <p:cNvPr id="147" name="Oval 146">
              <a:extLst>
                <a:ext uri="{FF2B5EF4-FFF2-40B4-BE49-F238E27FC236}">
                  <a16:creationId xmlns:a16="http://schemas.microsoft.com/office/drawing/2014/main" id="{71FBA672-9635-F600-DBA6-A1975D657794}"/>
                </a:ext>
              </a:extLst>
            </p:cNvPr>
            <p:cNvSpPr/>
            <p:nvPr/>
          </p:nvSpPr>
          <p:spPr>
            <a:xfrm rot="17894364">
              <a:off x="5768463" y="4636519"/>
              <a:ext cx="771351" cy="75564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8" name="Oval 147">
              <a:extLst>
                <a:ext uri="{FF2B5EF4-FFF2-40B4-BE49-F238E27FC236}">
                  <a16:creationId xmlns:a16="http://schemas.microsoft.com/office/drawing/2014/main" id="{6B120890-F3B8-42D1-18A4-9B993213D852}"/>
                </a:ext>
              </a:extLst>
            </p:cNvPr>
            <p:cNvSpPr/>
            <p:nvPr/>
          </p:nvSpPr>
          <p:spPr>
            <a:xfrm rot="17894364">
              <a:off x="5801151" y="4471613"/>
              <a:ext cx="765223" cy="103202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9" name="Oval 148">
              <a:extLst>
                <a:ext uri="{FF2B5EF4-FFF2-40B4-BE49-F238E27FC236}">
                  <a16:creationId xmlns:a16="http://schemas.microsoft.com/office/drawing/2014/main" id="{D2E2241B-6D47-7701-9330-1C07DC1C2CF9}"/>
                </a:ext>
              </a:extLst>
            </p:cNvPr>
            <p:cNvSpPr/>
            <p:nvPr/>
          </p:nvSpPr>
          <p:spPr>
            <a:xfrm rot="17490688">
              <a:off x="6002459" y="4894852"/>
              <a:ext cx="635570" cy="395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0" name="Trapezoid 149">
              <a:extLst>
                <a:ext uri="{FF2B5EF4-FFF2-40B4-BE49-F238E27FC236}">
                  <a16:creationId xmlns:a16="http://schemas.microsoft.com/office/drawing/2014/main" id="{C1ACED26-F358-BC23-A697-4CA402C898CA}"/>
                </a:ext>
              </a:extLst>
            </p:cNvPr>
            <p:cNvSpPr/>
            <p:nvPr/>
          </p:nvSpPr>
          <p:spPr>
            <a:xfrm rot="1366412">
              <a:off x="3992778" y="2626797"/>
              <a:ext cx="1436534" cy="1648844"/>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1" name="Trapezoid 150">
              <a:extLst>
                <a:ext uri="{FF2B5EF4-FFF2-40B4-BE49-F238E27FC236}">
                  <a16:creationId xmlns:a16="http://schemas.microsoft.com/office/drawing/2014/main" id="{99D5322C-8977-F854-8194-40F578898ED8}"/>
                </a:ext>
              </a:extLst>
            </p:cNvPr>
            <p:cNvSpPr/>
            <p:nvPr/>
          </p:nvSpPr>
          <p:spPr>
            <a:xfrm rot="20678187" flipH="1">
              <a:off x="4905990" y="2600957"/>
              <a:ext cx="1498382" cy="1693178"/>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2" name="Oval 151">
              <a:extLst>
                <a:ext uri="{FF2B5EF4-FFF2-40B4-BE49-F238E27FC236}">
                  <a16:creationId xmlns:a16="http://schemas.microsoft.com/office/drawing/2014/main" id="{C5339A28-4444-091D-D764-C4156140C24A}"/>
                </a:ext>
              </a:extLst>
            </p:cNvPr>
            <p:cNvSpPr/>
            <p:nvPr/>
          </p:nvSpPr>
          <p:spPr>
            <a:xfrm>
              <a:off x="4814251" y="4670162"/>
              <a:ext cx="1485621" cy="81623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 name="Oval 152">
              <a:extLst>
                <a:ext uri="{FF2B5EF4-FFF2-40B4-BE49-F238E27FC236}">
                  <a16:creationId xmlns:a16="http://schemas.microsoft.com/office/drawing/2014/main" id="{A9B8F49F-3502-8D6B-F3AF-483BF9708D48}"/>
                </a:ext>
              </a:extLst>
            </p:cNvPr>
            <p:cNvSpPr/>
            <p:nvPr/>
          </p:nvSpPr>
          <p:spPr>
            <a:xfrm>
              <a:off x="4138969" y="4772192"/>
              <a:ext cx="1147980" cy="71420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4" name="Isosceles Triangle 153">
              <a:extLst>
                <a:ext uri="{FF2B5EF4-FFF2-40B4-BE49-F238E27FC236}">
                  <a16:creationId xmlns:a16="http://schemas.microsoft.com/office/drawing/2014/main" id="{5113E5B8-3271-5E34-5C17-EB1D57FA65AB}"/>
                </a:ext>
              </a:extLst>
            </p:cNvPr>
            <p:cNvSpPr/>
            <p:nvPr/>
          </p:nvSpPr>
          <p:spPr>
            <a:xfrm>
              <a:off x="4116460" y="2441572"/>
              <a:ext cx="2243436" cy="2479945"/>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Oval 154">
              <a:extLst>
                <a:ext uri="{FF2B5EF4-FFF2-40B4-BE49-F238E27FC236}">
                  <a16:creationId xmlns:a16="http://schemas.microsoft.com/office/drawing/2014/main" id="{BE3D1D18-D020-676A-589A-752877E93335}"/>
                </a:ext>
              </a:extLst>
            </p:cNvPr>
            <p:cNvSpPr/>
            <p:nvPr/>
          </p:nvSpPr>
          <p:spPr>
            <a:xfrm rot="4099375">
              <a:off x="4982651" y="1563463"/>
              <a:ext cx="1551373" cy="95260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 name="Oval 155">
              <a:extLst>
                <a:ext uri="{FF2B5EF4-FFF2-40B4-BE49-F238E27FC236}">
                  <a16:creationId xmlns:a16="http://schemas.microsoft.com/office/drawing/2014/main" id="{3D9BF491-CEFC-9650-85B0-433C0AEC8FAF}"/>
                </a:ext>
              </a:extLst>
            </p:cNvPr>
            <p:cNvSpPr/>
            <p:nvPr/>
          </p:nvSpPr>
          <p:spPr>
            <a:xfrm rot="7003029">
              <a:off x="3918739" y="1420003"/>
              <a:ext cx="1622364" cy="107255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Oval 156">
              <a:extLst>
                <a:ext uri="{FF2B5EF4-FFF2-40B4-BE49-F238E27FC236}">
                  <a16:creationId xmlns:a16="http://schemas.microsoft.com/office/drawing/2014/main" id="{3D2A193F-18A4-D226-38E2-7171C6FCAF6C}"/>
                </a:ext>
              </a:extLst>
            </p:cNvPr>
            <p:cNvSpPr/>
            <p:nvPr/>
          </p:nvSpPr>
          <p:spPr>
            <a:xfrm rot="20629654">
              <a:off x="4840364" y="3845891"/>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Oval 157">
              <a:extLst>
                <a:ext uri="{FF2B5EF4-FFF2-40B4-BE49-F238E27FC236}">
                  <a16:creationId xmlns:a16="http://schemas.microsoft.com/office/drawing/2014/main" id="{E4936DC3-ED00-8A30-0B30-8958400778AA}"/>
                </a:ext>
              </a:extLst>
            </p:cNvPr>
            <p:cNvSpPr/>
            <p:nvPr/>
          </p:nvSpPr>
          <p:spPr>
            <a:xfrm>
              <a:off x="4419600" y="3733800"/>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Isosceles Triangle 158">
              <a:extLst>
                <a:ext uri="{FF2B5EF4-FFF2-40B4-BE49-F238E27FC236}">
                  <a16:creationId xmlns:a16="http://schemas.microsoft.com/office/drawing/2014/main" id="{753A814D-E59B-EEE1-6458-A5EAF0351DF9}"/>
                </a:ext>
              </a:extLst>
            </p:cNvPr>
            <p:cNvSpPr/>
            <p:nvPr/>
          </p:nvSpPr>
          <p:spPr>
            <a:xfrm rot="10800000">
              <a:off x="4876800" y="2286000"/>
              <a:ext cx="6858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3A905089-98C6-6842-D22E-5EC44B60F185}"/>
                </a:ext>
              </a:extLst>
            </p:cNvPr>
            <p:cNvSpPr/>
            <p:nvPr/>
          </p:nvSpPr>
          <p:spPr>
            <a:xfrm>
              <a:off x="4409082" y="1129867"/>
              <a:ext cx="1553149" cy="1696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Trapezoid 160">
              <a:extLst>
                <a:ext uri="{FF2B5EF4-FFF2-40B4-BE49-F238E27FC236}">
                  <a16:creationId xmlns:a16="http://schemas.microsoft.com/office/drawing/2014/main" id="{20A293C0-4F85-FB19-A4D7-EDFBDD645300}"/>
                </a:ext>
              </a:extLst>
            </p:cNvPr>
            <p:cNvSpPr/>
            <p:nvPr/>
          </p:nvSpPr>
          <p:spPr>
            <a:xfrm rot="16406544">
              <a:off x="3990586" y="3377961"/>
              <a:ext cx="960082"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6E700E57-DA4C-C3AF-CD06-DDC0EBE5F0F9}"/>
                </a:ext>
              </a:extLst>
            </p:cNvPr>
            <p:cNvSpPr/>
            <p:nvPr/>
          </p:nvSpPr>
          <p:spPr>
            <a:xfrm rot="4521983">
              <a:off x="5441668" y="3423966"/>
              <a:ext cx="914400"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BCD94F1E-52E6-E601-A9AE-EA2304CD08F4}"/>
                </a:ext>
              </a:extLst>
            </p:cNvPr>
            <p:cNvSpPr/>
            <p:nvPr/>
          </p:nvSpPr>
          <p:spPr>
            <a:xfrm rot="1366412">
              <a:off x="3903561" y="3244688"/>
              <a:ext cx="721033" cy="841606"/>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Trapezoid 163">
              <a:extLst>
                <a:ext uri="{FF2B5EF4-FFF2-40B4-BE49-F238E27FC236}">
                  <a16:creationId xmlns:a16="http://schemas.microsoft.com/office/drawing/2014/main" id="{531DF03B-E3D6-4CB7-53A0-A222BEBF7D07}"/>
                </a:ext>
              </a:extLst>
            </p:cNvPr>
            <p:cNvSpPr/>
            <p:nvPr/>
          </p:nvSpPr>
          <p:spPr>
            <a:xfrm rot="20754804">
              <a:off x="5615329" y="3460275"/>
              <a:ext cx="905140" cy="729893"/>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5" name="Oval 164">
              <a:extLst>
                <a:ext uri="{FF2B5EF4-FFF2-40B4-BE49-F238E27FC236}">
                  <a16:creationId xmlns:a16="http://schemas.microsoft.com/office/drawing/2014/main" id="{4074EC8E-9542-EAA5-02D2-B83759A2D082}"/>
                </a:ext>
              </a:extLst>
            </p:cNvPr>
            <p:cNvSpPr/>
            <p:nvPr/>
          </p:nvSpPr>
          <p:spPr>
            <a:xfrm rot="10800000">
              <a:off x="4555714" y="2202595"/>
              <a:ext cx="1256629" cy="76144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6" name="Oval 165">
              <a:extLst>
                <a:ext uri="{FF2B5EF4-FFF2-40B4-BE49-F238E27FC236}">
                  <a16:creationId xmlns:a16="http://schemas.microsoft.com/office/drawing/2014/main" id="{4B04DDAF-9782-7E9E-63B6-98D9CF4E4101}"/>
                </a:ext>
              </a:extLst>
            </p:cNvPr>
            <p:cNvSpPr/>
            <p:nvPr/>
          </p:nvSpPr>
          <p:spPr>
            <a:xfrm>
              <a:off x="4928322" y="2286000"/>
              <a:ext cx="515320" cy="245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67" name="Group 166">
            <a:extLst>
              <a:ext uri="{FF2B5EF4-FFF2-40B4-BE49-F238E27FC236}">
                <a16:creationId xmlns:a16="http://schemas.microsoft.com/office/drawing/2014/main" id="{11243337-EB82-F764-9D84-424109D1A169}"/>
              </a:ext>
            </a:extLst>
          </p:cNvPr>
          <p:cNvGrpSpPr/>
          <p:nvPr/>
        </p:nvGrpSpPr>
        <p:grpSpPr>
          <a:xfrm>
            <a:off x="2967627" y="965555"/>
            <a:ext cx="1827915" cy="3521135"/>
            <a:chOff x="5867400" y="685800"/>
            <a:chExt cx="2979159" cy="5738789"/>
          </a:xfrm>
        </p:grpSpPr>
        <p:grpSp>
          <p:nvGrpSpPr>
            <p:cNvPr id="168" name="Group 140">
              <a:extLst>
                <a:ext uri="{FF2B5EF4-FFF2-40B4-BE49-F238E27FC236}">
                  <a16:creationId xmlns:a16="http://schemas.microsoft.com/office/drawing/2014/main" id="{6736DBB9-9CBA-7B22-810A-23EC5ED81A38}"/>
                </a:ext>
              </a:extLst>
            </p:cNvPr>
            <p:cNvGrpSpPr/>
            <p:nvPr/>
          </p:nvGrpSpPr>
          <p:grpSpPr>
            <a:xfrm>
              <a:off x="5867400" y="685800"/>
              <a:ext cx="2896713" cy="5738789"/>
              <a:chOff x="2895600" y="1057419"/>
              <a:chExt cx="2601105" cy="5590094"/>
            </a:xfrm>
          </p:grpSpPr>
          <p:sp>
            <p:nvSpPr>
              <p:cNvPr id="184" name="Cloud 183">
                <a:extLst>
                  <a:ext uri="{FF2B5EF4-FFF2-40B4-BE49-F238E27FC236}">
                    <a16:creationId xmlns:a16="http://schemas.microsoft.com/office/drawing/2014/main" id="{E16888AD-9880-D726-541E-B2496F76607E}"/>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a:extLst>
                  <a:ext uri="{FF2B5EF4-FFF2-40B4-BE49-F238E27FC236}">
                    <a16:creationId xmlns:a16="http://schemas.microsoft.com/office/drawing/2014/main" id="{02434CD1-04AB-13C8-BC4E-7766349880C5}"/>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42DB2F3-194A-8693-E638-5A30C6AA3AE1}"/>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A1934453-6227-F6C0-9A0E-E1E1C2B0B470}"/>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CE0CE221-C532-4892-E3E8-28BA9E8E0096}"/>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AAEF5347-CCFD-5A9D-9EC3-4F512D05E3C4}"/>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7107A6-707B-6D11-DCF6-4475D6AFE757}"/>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B7256ACD-14F8-CDC3-8576-AFE530D5B544}"/>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31A80C1C-6E45-260F-4CBD-1967C45ED7BC}"/>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9A44F5F5-643E-B5FE-397F-B548FA3C8244}"/>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84">
                <a:extLst>
                  <a:ext uri="{FF2B5EF4-FFF2-40B4-BE49-F238E27FC236}">
                    <a16:creationId xmlns:a16="http://schemas.microsoft.com/office/drawing/2014/main" id="{55D20146-CFD6-8CD3-4293-886511EDA3F7}"/>
                  </a:ext>
                </a:extLst>
              </p:cNvPr>
              <p:cNvGrpSpPr/>
              <p:nvPr/>
            </p:nvGrpSpPr>
            <p:grpSpPr>
              <a:xfrm>
                <a:off x="4210570" y="3028687"/>
                <a:ext cx="976832" cy="3289998"/>
                <a:chOff x="6071346" y="1769811"/>
                <a:chExt cx="1834000" cy="3650020"/>
              </a:xfrm>
            </p:grpSpPr>
            <p:sp>
              <p:nvSpPr>
                <p:cNvPr id="227" name="Trapezoid 226">
                  <a:extLst>
                    <a:ext uri="{FF2B5EF4-FFF2-40B4-BE49-F238E27FC236}">
                      <a16:creationId xmlns:a16="http://schemas.microsoft.com/office/drawing/2014/main" id="{BA08E73F-DC0F-A240-6EE9-58223A132B34}"/>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83">
                  <a:extLst>
                    <a:ext uri="{FF2B5EF4-FFF2-40B4-BE49-F238E27FC236}">
                      <a16:creationId xmlns:a16="http://schemas.microsoft.com/office/drawing/2014/main" id="{B2CC183C-AA3D-0919-AD4B-8AE076F5BD37}"/>
                    </a:ext>
                  </a:extLst>
                </p:cNvPr>
                <p:cNvGrpSpPr/>
                <p:nvPr/>
              </p:nvGrpSpPr>
              <p:grpSpPr>
                <a:xfrm rot="5553782">
                  <a:off x="4838212" y="3310918"/>
                  <a:ext cx="3581225" cy="613702"/>
                  <a:chOff x="3048000" y="457200"/>
                  <a:chExt cx="4876800" cy="1371600"/>
                </a:xfrm>
              </p:grpSpPr>
              <p:grpSp>
                <p:nvGrpSpPr>
                  <p:cNvPr id="229" name="Group 73">
                    <a:extLst>
                      <a:ext uri="{FF2B5EF4-FFF2-40B4-BE49-F238E27FC236}">
                        <a16:creationId xmlns:a16="http://schemas.microsoft.com/office/drawing/2014/main" id="{2690160B-BA87-3D14-FB1C-01792A303EF9}"/>
                      </a:ext>
                    </a:extLst>
                  </p:cNvPr>
                  <p:cNvGrpSpPr/>
                  <p:nvPr/>
                </p:nvGrpSpPr>
                <p:grpSpPr>
                  <a:xfrm>
                    <a:off x="3048000" y="457200"/>
                    <a:ext cx="1828800" cy="1371600"/>
                    <a:chOff x="3048000" y="457200"/>
                    <a:chExt cx="1828800" cy="1371600"/>
                  </a:xfrm>
                </p:grpSpPr>
                <p:sp>
                  <p:nvSpPr>
                    <p:cNvPr id="239" name="Block Arc 238">
                      <a:extLst>
                        <a:ext uri="{FF2B5EF4-FFF2-40B4-BE49-F238E27FC236}">
                          <a16:creationId xmlns:a16="http://schemas.microsoft.com/office/drawing/2014/main" id="{EA5C0D9A-C460-2D74-54CE-4D6454359DE1}"/>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Block Arc 239">
                      <a:extLst>
                        <a:ext uri="{FF2B5EF4-FFF2-40B4-BE49-F238E27FC236}">
                          <a16:creationId xmlns:a16="http://schemas.microsoft.com/office/drawing/2014/main" id="{78FD6E8A-9442-7BCF-65FF-BCAD7D6F2736}"/>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0" name="Group 74">
                    <a:extLst>
                      <a:ext uri="{FF2B5EF4-FFF2-40B4-BE49-F238E27FC236}">
                        <a16:creationId xmlns:a16="http://schemas.microsoft.com/office/drawing/2014/main" id="{99DB1B82-0934-67B8-A28A-B6EA492D101D}"/>
                      </a:ext>
                    </a:extLst>
                  </p:cNvPr>
                  <p:cNvGrpSpPr/>
                  <p:nvPr/>
                </p:nvGrpSpPr>
                <p:grpSpPr>
                  <a:xfrm>
                    <a:off x="4114800" y="457200"/>
                    <a:ext cx="1828800" cy="1371600"/>
                    <a:chOff x="3048000" y="457200"/>
                    <a:chExt cx="1828800" cy="1371600"/>
                  </a:xfrm>
                </p:grpSpPr>
                <p:sp>
                  <p:nvSpPr>
                    <p:cNvPr id="237" name="Block Arc 236">
                      <a:extLst>
                        <a:ext uri="{FF2B5EF4-FFF2-40B4-BE49-F238E27FC236}">
                          <a16:creationId xmlns:a16="http://schemas.microsoft.com/office/drawing/2014/main" id="{CD6DE375-E4FF-C5FA-F7A5-4B8D5EA3CB3F}"/>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Block Arc 237">
                      <a:extLst>
                        <a:ext uri="{FF2B5EF4-FFF2-40B4-BE49-F238E27FC236}">
                          <a16:creationId xmlns:a16="http://schemas.microsoft.com/office/drawing/2014/main" id="{E8D1666C-8922-700D-94F5-2C28D712B07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1" name="Group 77">
                    <a:extLst>
                      <a:ext uri="{FF2B5EF4-FFF2-40B4-BE49-F238E27FC236}">
                        <a16:creationId xmlns:a16="http://schemas.microsoft.com/office/drawing/2014/main" id="{484D2E2B-16B5-8F83-B1C0-08A1974407B8}"/>
                      </a:ext>
                    </a:extLst>
                  </p:cNvPr>
                  <p:cNvGrpSpPr/>
                  <p:nvPr/>
                </p:nvGrpSpPr>
                <p:grpSpPr>
                  <a:xfrm>
                    <a:off x="5105400" y="457200"/>
                    <a:ext cx="1828800" cy="1371600"/>
                    <a:chOff x="3048000" y="457200"/>
                    <a:chExt cx="1828800" cy="1371600"/>
                  </a:xfrm>
                </p:grpSpPr>
                <p:sp>
                  <p:nvSpPr>
                    <p:cNvPr id="235" name="Block Arc 234">
                      <a:extLst>
                        <a:ext uri="{FF2B5EF4-FFF2-40B4-BE49-F238E27FC236}">
                          <a16:creationId xmlns:a16="http://schemas.microsoft.com/office/drawing/2014/main" id="{7F935B94-987F-4D51-3E1B-86A7A3635D5B}"/>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Block Arc 235">
                      <a:extLst>
                        <a:ext uri="{FF2B5EF4-FFF2-40B4-BE49-F238E27FC236}">
                          <a16:creationId xmlns:a16="http://schemas.microsoft.com/office/drawing/2014/main" id="{4C45C405-6338-363C-5A26-8AE6FEA00E40}"/>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2" name="Group 80">
                    <a:extLst>
                      <a:ext uri="{FF2B5EF4-FFF2-40B4-BE49-F238E27FC236}">
                        <a16:creationId xmlns:a16="http://schemas.microsoft.com/office/drawing/2014/main" id="{509F4BDE-B8B3-2522-6058-B9848919C318}"/>
                      </a:ext>
                    </a:extLst>
                  </p:cNvPr>
                  <p:cNvGrpSpPr/>
                  <p:nvPr/>
                </p:nvGrpSpPr>
                <p:grpSpPr>
                  <a:xfrm>
                    <a:off x="6096000" y="457200"/>
                    <a:ext cx="1828800" cy="1371600"/>
                    <a:chOff x="3048000" y="457200"/>
                    <a:chExt cx="1828800" cy="1371600"/>
                  </a:xfrm>
                </p:grpSpPr>
                <p:sp>
                  <p:nvSpPr>
                    <p:cNvPr id="233" name="Block Arc 232">
                      <a:extLst>
                        <a:ext uri="{FF2B5EF4-FFF2-40B4-BE49-F238E27FC236}">
                          <a16:creationId xmlns:a16="http://schemas.microsoft.com/office/drawing/2014/main" id="{9B97B172-B61B-DA44-7F8D-7EFCFF8DFB43}"/>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Block Arc 233">
                      <a:extLst>
                        <a:ext uri="{FF2B5EF4-FFF2-40B4-BE49-F238E27FC236}">
                          <a16:creationId xmlns:a16="http://schemas.microsoft.com/office/drawing/2014/main" id="{DA0EBC2C-15C1-C9D5-EBD9-BD3CF4A866D3}"/>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95" name="Group 85">
                <a:extLst>
                  <a:ext uri="{FF2B5EF4-FFF2-40B4-BE49-F238E27FC236}">
                    <a16:creationId xmlns:a16="http://schemas.microsoft.com/office/drawing/2014/main" id="{96E81DC3-83AA-FEA1-254B-5C727C25ABD0}"/>
                  </a:ext>
                </a:extLst>
              </p:cNvPr>
              <p:cNvGrpSpPr/>
              <p:nvPr/>
            </p:nvGrpSpPr>
            <p:grpSpPr>
              <a:xfrm flipH="1">
                <a:off x="3277029" y="3007479"/>
                <a:ext cx="867593" cy="3309816"/>
                <a:chOff x="6071346" y="1769811"/>
                <a:chExt cx="1834000" cy="3650020"/>
              </a:xfrm>
            </p:grpSpPr>
            <p:sp>
              <p:nvSpPr>
                <p:cNvPr id="213" name="Trapezoid 212">
                  <a:extLst>
                    <a:ext uri="{FF2B5EF4-FFF2-40B4-BE49-F238E27FC236}">
                      <a16:creationId xmlns:a16="http://schemas.microsoft.com/office/drawing/2014/main" id="{4A81B3BD-F14A-7A73-94A5-EF9695B7A53A}"/>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83">
                  <a:extLst>
                    <a:ext uri="{FF2B5EF4-FFF2-40B4-BE49-F238E27FC236}">
                      <a16:creationId xmlns:a16="http://schemas.microsoft.com/office/drawing/2014/main" id="{8BF3B2DC-74DC-5608-18B5-F6CA9E618910}"/>
                    </a:ext>
                  </a:extLst>
                </p:cNvPr>
                <p:cNvGrpSpPr/>
                <p:nvPr/>
              </p:nvGrpSpPr>
              <p:grpSpPr>
                <a:xfrm rot="5553782">
                  <a:off x="4838212" y="3310918"/>
                  <a:ext cx="3581225" cy="613702"/>
                  <a:chOff x="3048000" y="457200"/>
                  <a:chExt cx="4876800" cy="1371600"/>
                </a:xfrm>
              </p:grpSpPr>
              <p:grpSp>
                <p:nvGrpSpPr>
                  <p:cNvPr id="215" name="Group 73">
                    <a:extLst>
                      <a:ext uri="{FF2B5EF4-FFF2-40B4-BE49-F238E27FC236}">
                        <a16:creationId xmlns:a16="http://schemas.microsoft.com/office/drawing/2014/main" id="{C0EBA87A-A75A-6D49-4F71-F353995DA306}"/>
                      </a:ext>
                    </a:extLst>
                  </p:cNvPr>
                  <p:cNvGrpSpPr/>
                  <p:nvPr/>
                </p:nvGrpSpPr>
                <p:grpSpPr>
                  <a:xfrm>
                    <a:off x="3048000" y="457200"/>
                    <a:ext cx="1828800" cy="1371600"/>
                    <a:chOff x="3048000" y="457200"/>
                    <a:chExt cx="1828800" cy="1371600"/>
                  </a:xfrm>
                </p:grpSpPr>
                <p:sp>
                  <p:nvSpPr>
                    <p:cNvPr id="225" name="Block Arc 224">
                      <a:extLst>
                        <a:ext uri="{FF2B5EF4-FFF2-40B4-BE49-F238E27FC236}">
                          <a16:creationId xmlns:a16="http://schemas.microsoft.com/office/drawing/2014/main" id="{082003C6-B805-83BE-D333-C2BD4D0E9A88}"/>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Block Arc 225">
                      <a:extLst>
                        <a:ext uri="{FF2B5EF4-FFF2-40B4-BE49-F238E27FC236}">
                          <a16:creationId xmlns:a16="http://schemas.microsoft.com/office/drawing/2014/main" id="{5564D7B9-61BB-2BAF-8FAF-D4EB506CC234}"/>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6" name="Group 74">
                    <a:extLst>
                      <a:ext uri="{FF2B5EF4-FFF2-40B4-BE49-F238E27FC236}">
                        <a16:creationId xmlns:a16="http://schemas.microsoft.com/office/drawing/2014/main" id="{80C7A264-A642-F49D-5C8D-4819ADC2056B}"/>
                      </a:ext>
                    </a:extLst>
                  </p:cNvPr>
                  <p:cNvGrpSpPr/>
                  <p:nvPr/>
                </p:nvGrpSpPr>
                <p:grpSpPr>
                  <a:xfrm>
                    <a:off x="4114800" y="457200"/>
                    <a:ext cx="1828800" cy="1371600"/>
                    <a:chOff x="3048000" y="457200"/>
                    <a:chExt cx="1828800" cy="1371600"/>
                  </a:xfrm>
                </p:grpSpPr>
                <p:sp>
                  <p:nvSpPr>
                    <p:cNvPr id="223" name="Block Arc 222">
                      <a:extLst>
                        <a:ext uri="{FF2B5EF4-FFF2-40B4-BE49-F238E27FC236}">
                          <a16:creationId xmlns:a16="http://schemas.microsoft.com/office/drawing/2014/main" id="{82FEAAD6-500C-DE3A-2B35-622112CCBEB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Block Arc 223">
                      <a:extLst>
                        <a:ext uri="{FF2B5EF4-FFF2-40B4-BE49-F238E27FC236}">
                          <a16:creationId xmlns:a16="http://schemas.microsoft.com/office/drawing/2014/main" id="{1B508426-002D-A3C1-6843-BD2BCF17606F}"/>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7" name="Group 77">
                    <a:extLst>
                      <a:ext uri="{FF2B5EF4-FFF2-40B4-BE49-F238E27FC236}">
                        <a16:creationId xmlns:a16="http://schemas.microsoft.com/office/drawing/2014/main" id="{3F738785-A76C-E0F6-41A1-251D5BACECCE}"/>
                      </a:ext>
                    </a:extLst>
                  </p:cNvPr>
                  <p:cNvGrpSpPr/>
                  <p:nvPr/>
                </p:nvGrpSpPr>
                <p:grpSpPr>
                  <a:xfrm>
                    <a:off x="5105400" y="457200"/>
                    <a:ext cx="1828800" cy="1371600"/>
                    <a:chOff x="3048000" y="457200"/>
                    <a:chExt cx="1828800" cy="1371600"/>
                  </a:xfrm>
                </p:grpSpPr>
                <p:sp>
                  <p:nvSpPr>
                    <p:cNvPr id="221" name="Block Arc 220">
                      <a:extLst>
                        <a:ext uri="{FF2B5EF4-FFF2-40B4-BE49-F238E27FC236}">
                          <a16:creationId xmlns:a16="http://schemas.microsoft.com/office/drawing/2014/main" id="{F89B1A6E-6F47-2F03-60AF-2ACFB9DAC4D9}"/>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Block Arc 221">
                      <a:extLst>
                        <a:ext uri="{FF2B5EF4-FFF2-40B4-BE49-F238E27FC236}">
                          <a16:creationId xmlns:a16="http://schemas.microsoft.com/office/drawing/2014/main" id="{C16A0789-C4DF-FD7E-225F-BD9428A8C225}"/>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8" name="Group 80">
                    <a:extLst>
                      <a:ext uri="{FF2B5EF4-FFF2-40B4-BE49-F238E27FC236}">
                        <a16:creationId xmlns:a16="http://schemas.microsoft.com/office/drawing/2014/main" id="{0E8D3B0B-5EA9-14FB-B3C5-70D2135D58F6}"/>
                      </a:ext>
                    </a:extLst>
                  </p:cNvPr>
                  <p:cNvGrpSpPr/>
                  <p:nvPr/>
                </p:nvGrpSpPr>
                <p:grpSpPr>
                  <a:xfrm>
                    <a:off x="6096000" y="457200"/>
                    <a:ext cx="1828800" cy="1371600"/>
                    <a:chOff x="3048000" y="457200"/>
                    <a:chExt cx="1828800" cy="1371600"/>
                  </a:xfrm>
                </p:grpSpPr>
                <p:sp>
                  <p:nvSpPr>
                    <p:cNvPr id="219" name="Block Arc 218">
                      <a:extLst>
                        <a:ext uri="{FF2B5EF4-FFF2-40B4-BE49-F238E27FC236}">
                          <a16:creationId xmlns:a16="http://schemas.microsoft.com/office/drawing/2014/main" id="{C2DD259E-5552-E8CF-8C33-025EDD4B865A}"/>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Block Arc 219">
                      <a:extLst>
                        <a:ext uri="{FF2B5EF4-FFF2-40B4-BE49-F238E27FC236}">
                          <a16:creationId xmlns:a16="http://schemas.microsoft.com/office/drawing/2014/main" id="{671096E1-0E4E-ACA2-5B6C-E8DB13F01F8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96" name="Trapezoid 195">
                <a:extLst>
                  <a:ext uri="{FF2B5EF4-FFF2-40B4-BE49-F238E27FC236}">
                    <a16:creationId xmlns:a16="http://schemas.microsoft.com/office/drawing/2014/main" id="{118DCA83-B0B9-91CB-F5BF-90E2589068B3}"/>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02">
                <a:extLst>
                  <a:ext uri="{FF2B5EF4-FFF2-40B4-BE49-F238E27FC236}">
                    <a16:creationId xmlns:a16="http://schemas.microsoft.com/office/drawing/2014/main" id="{8BCA3741-1119-F7D1-87AB-CFF5328DF02F}"/>
                  </a:ext>
                </a:extLst>
              </p:cNvPr>
              <p:cNvGrpSpPr/>
              <p:nvPr/>
            </p:nvGrpSpPr>
            <p:grpSpPr>
              <a:xfrm>
                <a:off x="3505200" y="2759439"/>
                <a:ext cx="1395046" cy="1295400"/>
                <a:chOff x="2624682" y="2226017"/>
                <a:chExt cx="1981200" cy="2070031"/>
              </a:xfrm>
            </p:grpSpPr>
            <p:sp>
              <p:nvSpPr>
                <p:cNvPr id="209" name="Pie 142">
                  <a:extLst>
                    <a:ext uri="{FF2B5EF4-FFF2-40B4-BE49-F238E27FC236}">
                      <a16:creationId xmlns:a16="http://schemas.microsoft.com/office/drawing/2014/main" id="{569113BF-EADD-58D8-0884-056C9FD6608C}"/>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0" name="Group 5">
                  <a:extLst>
                    <a:ext uri="{FF2B5EF4-FFF2-40B4-BE49-F238E27FC236}">
                      <a16:creationId xmlns:a16="http://schemas.microsoft.com/office/drawing/2014/main" id="{469DC519-41AE-B2D0-E9D2-FBC372FBB84D}"/>
                    </a:ext>
                  </a:extLst>
                </p:cNvPr>
                <p:cNvGrpSpPr/>
                <p:nvPr/>
              </p:nvGrpSpPr>
              <p:grpSpPr>
                <a:xfrm>
                  <a:off x="2743201" y="2385249"/>
                  <a:ext cx="1579657" cy="1582691"/>
                  <a:chOff x="2740939" y="2385249"/>
                  <a:chExt cx="1579657" cy="1582691"/>
                </a:xfrm>
              </p:grpSpPr>
              <p:sp>
                <p:nvSpPr>
                  <p:cNvPr id="211" name="Moon 3">
                    <a:extLst>
                      <a:ext uri="{FF2B5EF4-FFF2-40B4-BE49-F238E27FC236}">
                        <a16:creationId xmlns:a16="http://schemas.microsoft.com/office/drawing/2014/main" id="{CDC03668-0250-7832-25D0-AE4A83136993}"/>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8A8F76BA-51AF-79E3-56B9-19BEC19DCEC9}"/>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8" name="Group 119">
                <a:extLst>
                  <a:ext uri="{FF2B5EF4-FFF2-40B4-BE49-F238E27FC236}">
                    <a16:creationId xmlns:a16="http://schemas.microsoft.com/office/drawing/2014/main" id="{2BB03019-7F65-1860-BC40-2F183A4672C7}"/>
                  </a:ext>
                </a:extLst>
              </p:cNvPr>
              <p:cNvGrpSpPr/>
              <p:nvPr/>
            </p:nvGrpSpPr>
            <p:grpSpPr>
              <a:xfrm rot="5400000">
                <a:off x="2285999" y="3429001"/>
                <a:ext cx="2438401" cy="914400"/>
                <a:chOff x="2624682" y="2226018"/>
                <a:chExt cx="1981200" cy="2070031"/>
              </a:xfrm>
            </p:grpSpPr>
            <p:sp>
              <p:nvSpPr>
                <p:cNvPr id="205" name="Pie 138">
                  <a:extLst>
                    <a:ext uri="{FF2B5EF4-FFF2-40B4-BE49-F238E27FC236}">
                      <a16:creationId xmlns:a16="http://schemas.microsoft.com/office/drawing/2014/main" id="{FBFFCB4B-6CBD-B747-2E43-F3E82C90109B}"/>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6" name="Group 5">
                  <a:extLst>
                    <a:ext uri="{FF2B5EF4-FFF2-40B4-BE49-F238E27FC236}">
                      <a16:creationId xmlns:a16="http://schemas.microsoft.com/office/drawing/2014/main" id="{4730D46A-A74C-F865-7813-0C964E745D0A}"/>
                    </a:ext>
                  </a:extLst>
                </p:cNvPr>
                <p:cNvGrpSpPr/>
                <p:nvPr/>
              </p:nvGrpSpPr>
              <p:grpSpPr>
                <a:xfrm>
                  <a:off x="2743201" y="2385249"/>
                  <a:ext cx="1579657" cy="1582691"/>
                  <a:chOff x="2740939" y="2385249"/>
                  <a:chExt cx="1579657" cy="1582691"/>
                </a:xfrm>
              </p:grpSpPr>
              <p:sp>
                <p:nvSpPr>
                  <p:cNvPr id="207" name="Moon 3">
                    <a:extLst>
                      <a:ext uri="{FF2B5EF4-FFF2-40B4-BE49-F238E27FC236}">
                        <a16:creationId xmlns:a16="http://schemas.microsoft.com/office/drawing/2014/main" id="{0E930270-E646-A055-08EA-E83A08D46402}"/>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a:extLst>
                      <a:ext uri="{FF2B5EF4-FFF2-40B4-BE49-F238E27FC236}">
                        <a16:creationId xmlns:a16="http://schemas.microsoft.com/office/drawing/2014/main" id="{A6BA8066-BD3A-65D7-D95F-274618F27E42}"/>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Oval 198">
                <a:extLst>
                  <a:ext uri="{FF2B5EF4-FFF2-40B4-BE49-F238E27FC236}">
                    <a16:creationId xmlns:a16="http://schemas.microsoft.com/office/drawing/2014/main" id="{D2AC65F1-0D95-F0CF-E5DA-BE6ABD89A148}"/>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24">
                <a:extLst>
                  <a:ext uri="{FF2B5EF4-FFF2-40B4-BE49-F238E27FC236}">
                    <a16:creationId xmlns:a16="http://schemas.microsoft.com/office/drawing/2014/main" id="{A7FDD6FA-8DE6-4E2B-E8CD-3637EEAC6555}"/>
                  </a:ext>
                </a:extLst>
              </p:cNvPr>
              <p:cNvGrpSpPr/>
              <p:nvPr/>
            </p:nvGrpSpPr>
            <p:grpSpPr>
              <a:xfrm rot="11155702">
                <a:off x="3279067" y="1057419"/>
                <a:ext cx="1614668" cy="1295400"/>
                <a:chOff x="2587394" y="2007266"/>
                <a:chExt cx="1981200" cy="2070031"/>
              </a:xfrm>
              <a:solidFill>
                <a:srgbClr val="E5C569"/>
              </a:solidFill>
            </p:grpSpPr>
            <p:sp>
              <p:nvSpPr>
                <p:cNvPr id="201" name="Pie 134">
                  <a:extLst>
                    <a:ext uri="{FF2B5EF4-FFF2-40B4-BE49-F238E27FC236}">
                      <a16:creationId xmlns:a16="http://schemas.microsoft.com/office/drawing/2014/main" id="{81BC5004-A93A-E725-F6D4-FBBC60D94AD7}"/>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02" name="Group 5">
                  <a:extLst>
                    <a:ext uri="{FF2B5EF4-FFF2-40B4-BE49-F238E27FC236}">
                      <a16:creationId xmlns:a16="http://schemas.microsoft.com/office/drawing/2014/main" id="{136AE5DA-7981-6BFA-C889-01BBE6E43373}"/>
                    </a:ext>
                  </a:extLst>
                </p:cNvPr>
                <p:cNvGrpSpPr/>
                <p:nvPr/>
              </p:nvGrpSpPr>
              <p:grpSpPr>
                <a:xfrm>
                  <a:off x="2737026" y="2244349"/>
                  <a:ext cx="1585829" cy="1723591"/>
                  <a:chOff x="2734764" y="2244349"/>
                  <a:chExt cx="1585829" cy="1723591"/>
                </a:xfrm>
                <a:grpFill/>
              </p:grpSpPr>
              <p:sp>
                <p:nvSpPr>
                  <p:cNvPr id="203" name="Moon 3">
                    <a:extLst>
                      <a:ext uri="{FF2B5EF4-FFF2-40B4-BE49-F238E27FC236}">
                        <a16:creationId xmlns:a16="http://schemas.microsoft.com/office/drawing/2014/main" id="{498ADA55-1DD9-A667-1578-EC89C0903716}"/>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a:extLst>
                      <a:ext uri="{FF2B5EF4-FFF2-40B4-BE49-F238E27FC236}">
                        <a16:creationId xmlns:a16="http://schemas.microsoft.com/office/drawing/2014/main" id="{E46EE072-E94F-B1A8-5CBE-EB2C993D05FF}"/>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9" name="Group 204">
              <a:extLst>
                <a:ext uri="{FF2B5EF4-FFF2-40B4-BE49-F238E27FC236}">
                  <a16:creationId xmlns:a16="http://schemas.microsoft.com/office/drawing/2014/main" id="{39AC948D-707E-88CD-6C2D-39EDA022E308}"/>
                </a:ext>
              </a:extLst>
            </p:cNvPr>
            <p:cNvGrpSpPr/>
            <p:nvPr/>
          </p:nvGrpSpPr>
          <p:grpSpPr>
            <a:xfrm>
              <a:off x="6594252" y="912581"/>
              <a:ext cx="1430906" cy="726868"/>
              <a:chOff x="2044173" y="976620"/>
              <a:chExt cx="2917762" cy="1401305"/>
            </a:xfrm>
          </p:grpSpPr>
          <p:sp>
            <p:nvSpPr>
              <p:cNvPr id="178" name="Moon 177">
                <a:extLst>
                  <a:ext uri="{FF2B5EF4-FFF2-40B4-BE49-F238E27FC236}">
                    <a16:creationId xmlns:a16="http://schemas.microsoft.com/office/drawing/2014/main" id="{EF192D31-5D2A-3479-2B0C-912DD3219E8F}"/>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llate 178">
                <a:extLst>
                  <a:ext uri="{FF2B5EF4-FFF2-40B4-BE49-F238E27FC236}">
                    <a16:creationId xmlns:a16="http://schemas.microsoft.com/office/drawing/2014/main" id="{8435331D-C11B-F866-E3E0-CA9CBB250C9A}"/>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Flowchart: Collate 179">
                <a:extLst>
                  <a:ext uri="{FF2B5EF4-FFF2-40B4-BE49-F238E27FC236}">
                    <a16:creationId xmlns:a16="http://schemas.microsoft.com/office/drawing/2014/main" id="{0B91A44E-49AC-94CF-7907-66502B5484DA}"/>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Flowchart: Collate 180">
                <a:extLst>
                  <a:ext uri="{FF2B5EF4-FFF2-40B4-BE49-F238E27FC236}">
                    <a16:creationId xmlns:a16="http://schemas.microsoft.com/office/drawing/2014/main" id="{91AEBF4D-D65F-17CE-37FD-DE12340F363B}"/>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Diamond 181">
                <a:extLst>
                  <a:ext uri="{FF2B5EF4-FFF2-40B4-BE49-F238E27FC236}">
                    <a16:creationId xmlns:a16="http://schemas.microsoft.com/office/drawing/2014/main" id="{169746CA-FF60-4107-C4EB-67B5AFED1180}"/>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64D1C8F1-720B-7E1D-6837-B72C323A016C}"/>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211">
              <a:extLst>
                <a:ext uri="{FF2B5EF4-FFF2-40B4-BE49-F238E27FC236}">
                  <a16:creationId xmlns:a16="http://schemas.microsoft.com/office/drawing/2014/main" id="{F7E4AE3C-90FE-2442-2F49-CC776A077E67}"/>
                </a:ext>
              </a:extLst>
            </p:cNvPr>
            <p:cNvGrpSpPr/>
            <p:nvPr/>
          </p:nvGrpSpPr>
          <p:grpSpPr>
            <a:xfrm>
              <a:off x="8077200" y="4343400"/>
              <a:ext cx="719529" cy="381000"/>
              <a:chOff x="838200" y="5791200"/>
              <a:chExt cx="1710129" cy="550808"/>
            </a:xfrm>
          </p:grpSpPr>
          <p:sp>
            <p:nvSpPr>
              <p:cNvPr id="172" name="Flowchart: Magnetic Disk 171">
                <a:extLst>
                  <a:ext uri="{FF2B5EF4-FFF2-40B4-BE49-F238E27FC236}">
                    <a16:creationId xmlns:a16="http://schemas.microsoft.com/office/drawing/2014/main" id="{B2770BE1-E738-EC2B-F33D-24C1C7A59737}"/>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9EE37A86-B7D1-B74C-9A02-1FBCFFC860E6}"/>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923AC3D9-297D-F168-784D-CAEBF97EAC5B}"/>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DD03A661-F7CF-19DC-871B-68DA677DA15A}"/>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ADFCC3EE-03C6-6264-F430-2324A589635D}"/>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853F1325-3AF9-8BA5-DAAD-275213107439}"/>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Oval 170">
              <a:extLst>
                <a:ext uri="{FF2B5EF4-FFF2-40B4-BE49-F238E27FC236}">
                  <a16:creationId xmlns:a16="http://schemas.microsoft.com/office/drawing/2014/main" id="{D11DAF2B-9AB8-607B-B662-39184B3CCA70}"/>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803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567001" y="821212"/>
            <a:ext cx="5091078" cy="5016758"/>
          </a:xfrm>
          <a:prstGeom prst="rect">
            <a:avLst/>
          </a:prstGeom>
          <a:noFill/>
          <a:ln>
            <a:solidFill>
              <a:schemeClr val="tx1"/>
            </a:solidFill>
          </a:ln>
        </p:spPr>
        <p:txBody>
          <a:bodyPr wrap="square" rtlCol="0">
            <a:spAutoFit/>
          </a:bodyPr>
          <a:lstStyle/>
          <a:p>
            <a:r>
              <a:rPr lang="en-US" sz="4000" b="1" dirty="0">
                <a:solidFill>
                  <a:srgbClr val="FFFF00"/>
                </a:solidFill>
                <a:latin typeface="Tempus Sans ITC" pitchFamily="82" charset="0"/>
              </a:rPr>
              <a:t>Before Jesus there was an Egyptian folktale circulating depicting a rich man dressed in fine linen and a poor man on a straw mat, whose roles were reversed after death…</a:t>
            </a:r>
          </a:p>
        </p:txBody>
      </p:sp>
      <p:grpSp>
        <p:nvGrpSpPr>
          <p:cNvPr id="69" name="Group 41">
            <a:extLst>
              <a:ext uri="{FF2B5EF4-FFF2-40B4-BE49-F238E27FC236}">
                <a16:creationId xmlns:a16="http://schemas.microsoft.com/office/drawing/2014/main" id="{0410DE85-7B98-5918-8269-2DF7B6300FD3}"/>
              </a:ext>
            </a:extLst>
          </p:cNvPr>
          <p:cNvGrpSpPr/>
          <p:nvPr/>
        </p:nvGrpSpPr>
        <p:grpSpPr>
          <a:xfrm rot="5400000">
            <a:off x="9568712" y="2518367"/>
            <a:ext cx="1302933" cy="3124200"/>
            <a:chOff x="3276600" y="1600200"/>
            <a:chExt cx="1676400" cy="4019706"/>
          </a:xfrm>
        </p:grpSpPr>
        <p:sp>
          <p:nvSpPr>
            <p:cNvPr id="70" name="Rounded Rectangle 104">
              <a:extLst>
                <a:ext uri="{FF2B5EF4-FFF2-40B4-BE49-F238E27FC236}">
                  <a16:creationId xmlns:a16="http://schemas.microsoft.com/office/drawing/2014/main" id="{9CA1883A-E7C5-462B-B5B3-28BA0693F067}"/>
                </a:ext>
              </a:extLst>
            </p:cNvPr>
            <p:cNvSpPr/>
            <p:nvPr/>
          </p:nvSpPr>
          <p:spPr>
            <a:xfrm>
              <a:off x="3276600" y="1905000"/>
              <a:ext cx="1676400" cy="3429000"/>
            </a:xfrm>
            <a:prstGeom prst="roundRect">
              <a:avLst/>
            </a:prstGeom>
            <a:solidFill>
              <a:srgbClr val="D0AF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a:extLst>
                <a:ext uri="{FF2B5EF4-FFF2-40B4-BE49-F238E27FC236}">
                  <a16:creationId xmlns:a16="http://schemas.microsoft.com/office/drawing/2014/main" id="{4E79C733-E2BF-43CC-4F2C-2877AC317712}"/>
                </a:ext>
              </a:extLst>
            </p:cNvPr>
            <p:cNvSpPr/>
            <p:nvPr/>
          </p:nvSpPr>
          <p:spPr>
            <a:xfrm>
              <a:off x="3276600" y="2209800"/>
              <a:ext cx="381000" cy="3048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2">
              <a:extLst>
                <a:ext uri="{FF2B5EF4-FFF2-40B4-BE49-F238E27FC236}">
                  <a16:creationId xmlns:a16="http://schemas.microsoft.com/office/drawing/2014/main" id="{02A40DB6-FAEC-D934-C6AD-059DC4C2F4C8}"/>
                </a:ext>
              </a:extLst>
            </p:cNvPr>
            <p:cNvSpPr/>
            <p:nvPr/>
          </p:nvSpPr>
          <p:spPr>
            <a:xfrm>
              <a:off x="3581400" y="1905000"/>
              <a:ext cx="381000" cy="33528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3">
              <a:extLst>
                <a:ext uri="{FF2B5EF4-FFF2-40B4-BE49-F238E27FC236}">
                  <a16:creationId xmlns:a16="http://schemas.microsoft.com/office/drawing/2014/main" id="{2168E0F6-8F2A-9343-5EB9-27A9FF5F7829}"/>
                </a:ext>
              </a:extLst>
            </p:cNvPr>
            <p:cNvSpPr/>
            <p:nvPr/>
          </p:nvSpPr>
          <p:spPr>
            <a:xfrm>
              <a:off x="3733800" y="23622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4">
              <a:extLst>
                <a:ext uri="{FF2B5EF4-FFF2-40B4-BE49-F238E27FC236}">
                  <a16:creationId xmlns:a16="http://schemas.microsoft.com/office/drawing/2014/main" id="{FA658AA2-2683-9463-E584-ED73CC66B27F}"/>
                </a:ext>
              </a:extLst>
            </p:cNvPr>
            <p:cNvSpPr/>
            <p:nvPr/>
          </p:nvSpPr>
          <p:spPr>
            <a:xfrm>
              <a:off x="3962400" y="19812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5">
              <a:extLst>
                <a:ext uri="{FF2B5EF4-FFF2-40B4-BE49-F238E27FC236}">
                  <a16:creationId xmlns:a16="http://schemas.microsoft.com/office/drawing/2014/main" id="{06FA645E-6D62-0399-4329-C370D4B7AC4B}"/>
                </a:ext>
              </a:extLst>
            </p:cNvPr>
            <p:cNvSpPr/>
            <p:nvPr/>
          </p:nvSpPr>
          <p:spPr>
            <a:xfrm>
              <a:off x="4191000" y="25146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6">
              <a:extLst>
                <a:ext uri="{FF2B5EF4-FFF2-40B4-BE49-F238E27FC236}">
                  <a16:creationId xmlns:a16="http://schemas.microsoft.com/office/drawing/2014/main" id="{2F0A1F14-B588-607F-F89E-B642378E6D7B}"/>
                </a:ext>
              </a:extLst>
            </p:cNvPr>
            <p:cNvSpPr/>
            <p:nvPr/>
          </p:nvSpPr>
          <p:spPr>
            <a:xfrm>
              <a:off x="4343400" y="1905000"/>
              <a:ext cx="3810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7">
              <a:extLst>
                <a:ext uri="{FF2B5EF4-FFF2-40B4-BE49-F238E27FC236}">
                  <a16:creationId xmlns:a16="http://schemas.microsoft.com/office/drawing/2014/main" id="{9969D9BC-6D72-5BBA-5320-4A9E232A8F10}"/>
                </a:ext>
              </a:extLst>
            </p:cNvPr>
            <p:cNvSpPr/>
            <p:nvPr/>
          </p:nvSpPr>
          <p:spPr>
            <a:xfrm>
              <a:off x="4648200" y="2286000"/>
              <a:ext cx="228600" cy="26670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2">
              <a:extLst>
                <a:ext uri="{FF2B5EF4-FFF2-40B4-BE49-F238E27FC236}">
                  <a16:creationId xmlns:a16="http://schemas.microsoft.com/office/drawing/2014/main" id="{5C16CD14-A54C-8422-A5D7-D09EF6046547}"/>
                </a:ext>
              </a:extLst>
            </p:cNvPr>
            <p:cNvGrpSpPr/>
            <p:nvPr/>
          </p:nvGrpSpPr>
          <p:grpSpPr>
            <a:xfrm>
              <a:off x="3429000" y="1600200"/>
              <a:ext cx="228600" cy="590706"/>
              <a:chOff x="6248400" y="2304894"/>
              <a:chExt cx="670693" cy="1763140"/>
            </a:xfrm>
          </p:grpSpPr>
          <p:sp>
            <p:nvSpPr>
              <p:cNvPr id="211" name="Moon 9">
                <a:extLst>
                  <a:ext uri="{FF2B5EF4-FFF2-40B4-BE49-F238E27FC236}">
                    <a16:creationId xmlns:a16="http://schemas.microsoft.com/office/drawing/2014/main" id="{AAD5E998-CAD5-077F-D115-96B8E36C3E20}"/>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10">
                <a:extLst>
                  <a:ext uri="{FF2B5EF4-FFF2-40B4-BE49-F238E27FC236}">
                    <a16:creationId xmlns:a16="http://schemas.microsoft.com/office/drawing/2014/main" id="{0C2FB006-F112-6F75-68FA-026819180A52}"/>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11">
                <a:extLst>
                  <a:ext uri="{FF2B5EF4-FFF2-40B4-BE49-F238E27FC236}">
                    <a16:creationId xmlns:a16="http://schemas.microsoft.com/office/drawing/2014/main" id="{A2DF004C-32F3-0742-4675-CE37E92E84B6}"/>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3">
              <a:extLst>
                <a:ext uri="{FF2B5EF4-FFF2-40B4-BE49-F238E27FC236}">
                  <a16:creationId xmlns:a16="http://schemas.microsoft.com/office/drawing/2014/main" id="{6422E6FA-32CF-6530-CA68-A031ECB171DA}"/>
                </a:ext>
              </a:extLst>
            </p:cNvPr>
            <p:cNvGrpSpPr/>
            <p:nvPr/>
          </p:nvGrpSpPr>
          <p:grpSpPr>
            <a:xfrm>
              <a:off x="3810000" y="1600200"/>
              <a:ext cx="228600" cy="590706"/>
              <a:chOff x="6248400" y="2304894"/>
              <a:chExt cx="670693" cy="1763140"/>
            </a:xfrm>
          </p:grpSpPr>
          <p:sp>
            <p:nvSpPr>
              <p:cNvPr id="208" name="Moon 14">
                <a:extLst>
                  <a:ext uri="{FF2B5EF4-FFF2-40B4-BE49-F238E27FC236}">
                    <a16:creationId xmlns:a16="http://schemas.microsoft.com/office/drawing/2014/main" id="{0CA8E45E-44D5-90AD-63F4-D3B8FC1A2036}"/>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15">
                <a:extLst>
                  <a:ext uri="{FF2B5EF4-FFF2-40B4-BE49-F238E27FC236}">
                    <a16:creationId xmlns:a16="http://schemas.microsoft.com/office/drawing/2014/main" id="{B4019C1A-E8CD-048D-9014-B3AAB09DFBCC}"/>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16">
                <a:extLst>
                  <a:ext uri="{FF2B5EF4-FFF2-40B4-BE49-F238E27FC236}">
                    <a16:creationId xmlns:a16="http://schemas.microsoft.com/office/drawing/2014/main" id="{805F0E81-9CE3-8E12-4A04-A92A6B876DAC}"/>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7">
              <a:extLst>
                <a:ext uri="{FF2B5EF4-FFF2-40B4-BE49-F238E27FC236}">
                  <a16:creationId xmlns:a16="http://schemas.microsoft.com/office/drawing/2014/main" id="{104B9233-CC4D-9DC8-50B9-1A18099DDCD1}"/>
                </a:ext>
              </a:extLst>
            </p:cNvPr>
            <p:cNvGrpSpPr/>
            <p:nvPr/>
          </p:nvGrpSpPr>
          <p:grpSpPr>
            <a:xfrm>
              <a:off x="4114800" y="1600200"/>
              <a:ext cx="228600" cy="590706"/>
              <a:chOff x="6248400" y="2304894"/>
              <a:chExt cx="670693" cy="1763140"/>
            </a:xfrm>
          </p:grpSpPr>
          <p:sp>
            <p:nvSpPr>
              <p:cNvPr id="205" name="Moon 204">
                <a:extLst>
                  <a:ext uri="{FF2B5EF4-FFF2-40B4-BE49-F238E27FC236}">
                    <a16:creationId xmlns:a16="http://schemas.microsoft.com/office/drawing/2014/main" id="{546E6023-8BAA-AD4A-E89B-83ADC1BC3BD2}"/>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a:extLst>
                  <a:ext uri="{FF2B5EF4-FFF2-40B4-BE49-F238E27FC236}">
                    <a16:creationId xmlns:a16="http://schemas.microsoft.com/office/drawing/2014/main" id="{9E3CBE46-D85D-9FB3-741B-53432C1196BB}"/>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a:extLst>
                  <a:ext uri="{FF2B5EF4-FFF2-40B4-BE49-F238E27FC236}">
                    <a16:creationId xmlns:a16="http://schemas.microsoft.com/office/drawing/2014/main" id="{5D28DF64-11B6-55C8-0BBB-3129D0DCB8C3}"/>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1">
              <a:extLst>
                <a:ext uri="{FF2B5EF4-FFF2-40B4-BE49-F238E27FC236}">
                  <a16:creationId xmlns:a16="http://schemas.microsoft.com/office/drawing/2014/main" id="{6F792BBC-FFA6-0086-D9C6-FBC597132D2D}"/>
                </a:ext>
              </a:extLst>
            </p:cNvPr>
            <p:cNvGrpSpPr/>
            <p:nvPr/>
          </p:nvGrpSpPr>
          <p:grpSpPr>
            <a:xfrm>
              <a:off x="4495800" y="1676400"/>
              <a:ext cx="228600" cy="590706"/>
              <a:chOff x="6248400" y="2304894"/>
              <a:chExt cx="670693" cy="1763140"/>
            </a:xfrm>
          </p:grpSpPr>
          <p:sp>
            <p:nvSpPr>
              <p:cNvPr id="178" name="Moon 177">
                <a:extLst>
                  <a:ext uri="{FF2B5EF4-FFF2-40B4-BE49-F238E27FC236}">
                    <a16:creationId xmlns:a16="http://schemas.microsoft.com/office/drawing/2014/main" id="{B8665AE5-F40E-D979-0977-BA16C1AEBF6C}"/>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a:extLst>
                  <a:ext uri="{FF2B5EF4-FFF2-40B4-BE49-F238E27FC236}">
                    <a16:creationId xmlns:a16="http://schemas.microsoft.com/office/drawing/2014/main" id="{E2E83205-5164-5BFB-DD37-D19EAB02AA91}"/>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a:extLst>
                  <a:ext uri="{FF2B5EF4-FFF2-40B4-BE49-F238E27FC236}">
                    <a16:creationId xmlns:a16="http://schemas.microsoft.com/office/drawing/2014/main" id="{23227A94-C748-90D1-CCA9-2C052A29D828}"/>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25">
              <a:extLst>
                <a:ext uri="{FF2B5EF4-FFF2-40B4-BE49-F238E27FC236}">
                  <a16:creationId xmlns:a16="http://schemas.microsoft.com/office/drawing/2014/main" id="{8459532F-DE9E-9B77-24FD-781EF2340260}"/>
                </a:ext>
              </a:extLst>
            </p:cNvPr>
            <p:cNvGrpSpPr/>
            <p:nvPr/>
          </p:nvGrpSpPr>
          <p:grpSpPr>
            <a:xfrm>
              <a:off x="3276600" y="5029200"/>
              <a:ext cx="228600" cy="590706"/>
              <a:chOff x="6248400" y="2304894"/>
              <a:chExt cx="670693" cy="1763140"/>
            </a:xfrm>
          </p:grpSpPr>
          <p:sp>
            <p:nvSpPr>
              <p:cNvPr id="175" name="Moon 174">
                <a:extLst>
                  <a:ext uri="{FF2B5EF4-FFF2-40B4-BE49-F238E27FC236}">
                    <a16:creationId xmlns:a16="http://schemas.microsoft.com/office/drawing/2014/main" id="{FB6719A4-718B-DAED-8201-4E5B4CA6B42C}"/>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a:extLst>
                  <a:ext uri="{FF2B5EF4-FFF2-40B4-BE49-F238E27FC236}">
                    <a16:creationId xmlns:a16="http://schemas.microsoft.com/office/drawing/2014/main" id="{59CDB336-BEF8-685C-E03E-DD8933EEC006}"/>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176">
                <a:extLst>
                  <a:ext uri="{FF2B5EF4-FFF2-40B4-BE49-F238E27FC236}">
                    <a16:creationId xmlns:a16="http://schemas.microsoft.com/office/drawing/2014/main" id="{7623643F-45A2-FB4A-A846-DEE2D359DF9D}"/>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29">
              <a:extLst>
                <a:ext uri="{FF2B5EF4-FFF2-40B4-BE49-F238E27FC236}">
                  <a16:creationId xmlns:a16="http://schemas.microsoft.com/office/drawing/2014/main" id="{1EF70866-0F6E-D3D3-4B88-84EE89D1DD4F}"/>
                </a:ext>
              </a:extLst>
            </p:cNvPr>
            <p:cNvGrpSpPr/>
            <p:nvPr/>
          </p:nvGrpSpPr>
          <p:grpSpPr>
            <a:xfrm>
              <a:off x="3657600" y="5029200"/>
              <a:ext cx="228600" cy="590706"/>
              <a:chOff x="6248400" y="2304894"/>
              <a:chExt cx="670693" cy="1763140"/>
            </a:xfrm>
          </p:grpSpPr>
          <p:sp>
            <p:nvSpPr>
              <p:cNvPr id="172" name="Moon 171">
                <a:extLst>
                  <a:ext uri="{FF2B5EF4-FFF2-40B4-BE49-F238E27FC236}">
                    <a16:creationId xmlns:a16="http://schemas.microsoft.com/office/drawing/2014/main" id="{9B05F1C1-A8C4-1F4E-1874-435EA0302C2E}"/>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23260876-DEE1-937C-B564-76F5EE52B10D}"/>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32">
                <a:extLst>
                  <a:ext uri="{FF2B5EF4-FFF2-40B4-BE49-F238E27FC236}">
                    <a16:creationId xmlns:a16="http://schemas.microsoft.com/office/drawing/2014/main" id="{902BF6DE-047F-E761-B3AC-F4982AB0CABF}"/>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33">
              <a:extLst>
                <a:ext uri="{FF2B5EF4-FFF2-40B4-BE49-F238E27FC236}">
                  <a16:creationId xmlns:a16="http://schemas.microsoft.com/office/drawing/2014/main" id="{B14D80E1-10DA-1035-D936-AF05FB537BF7}"/>
                </a:ext>
              </a:extLst>
            </p:cNvPr>
            <p:cNvGrpSpPr/>
            <p:nvPr/>
          </p:nvGrpSpPr>
          <p:grpSpPr>
            <a:xfrm>
              <a:off x="4038600" y="4953000"/>
              <a:ext cx="228600" cy="590706"/>
              <a:chOff x="6248400" y="2304894"/>
              <a:chExt cx="670693" cy="1763140"/>
            </a:xfrm>
          </p:grpSpPr>
          <p:sp>
            <p:nvSpPr>
              <p:cNvPr id="141" name="Moon 34">
                <a:extLst>
                  <a:ext uri="{FF2B5EF4-FFF2-40B4-BE49-F238E27FC236}">
                    <a16:creationId xmlns:a16="http://schemas.microsoft.com/office/drawing/2014/main" id="{BDE764FC-9669-2032-5273-18270D6E8427}"/>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35">
                <a:extLst>
                  <a:ext uri="{FF2B5EF4-FFF2-40B4-BE49-F238E27FC236}">
                    <a16:creationId xmlns:a16="http://schemas.microsoft.com/office/drawing/2014/main" id="{80CC9F70-C27B-822E-4786-8C7A8094DDAF}"/>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36">
                <a:extLst>
                  <a:ext uri="{FF2B5EF4-FFF2-40B4-BE49-F238E27FC236}">
                    <a16:creationId xmlns:a16="http://schemas.microsoft.com/office/drawing/2014/main" id="{92F0289A-DF5B-1143-DD72-8A1D0A132CCA}"/>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37">
              <a:extLst>
                <a:ext uri="{FF2B5EF4-FFF2-40B4-BE49-F238E27FC236}">
                  <a16:creationId xmlns:a16="http://schemas.microsoft.com/office/drawing/2014/main" id="{B9D6F703-0329-8835-2F03-2768B6C4F6D8}"/>
                </a:ext>
              </a:extLst>
            </p:cNvPr>
            <p:cNvGrpSpPr/>
            <p:nvPr/>
          </p:nvGrpSpPr>
          <p:grpSpPr>
            <a:xfrm>
              <a:off x="4419600" y="4953000"/>
              <a:ext cx="228600" cy="590706"/>
              <a:chOff x="6248400" y="2304894"/>
              <a:chExt cx="670693" cy="1763140"/>
            </a:xfrm>
          </p:grpSpPr>
          <p:sp>
            <p:nvSpPr>
              <p:cNvPr id="130" name="Moon 38">
                <a:extLst>
                  <a:ext uri="{FF2B5EF4-FFF2-40B4-BE49-F238E27FC236}">
                    <a16:creationId xmlns:a16="http://schemas.microsoft.com/office/drawing/2014/main" id="{B6612C25-9CD5-5CBC-E2CB-D49BD1FC3498}"/>
                  </a:ext>
                </a:extLst>
              </p:cNvPr>
              <p:cNvSpPr/>
              <p:nvPr/>
            </p:nvSpPr>
            <p:spPr>
              <a:xfrm>
                <a:off x="6248400" y="2362200"/>
                <a:ext cx="304800"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39">
                <a:extLst>
                  <a:ext uri="{FF2B5EF4-FFF2-40B4-BE49-F238E27FC236}">
                    <a16:creationId xmlns:a16="http://schemas.microsoft.com/office/drawing/2014/main" id="{79C6D99C-A864-E21E-4F24-9871A279393F}"/>
                  </a:ext>
                </a:extLst>
              </p:cNvPr>
              <p:cNvSpPr/>
              <p:nvPr/>
            </p:nvSpPr>
            <p:spPr>
              <a:xfrm rot="349999">
                <a:off x="6408607" y="2304894"/>
                <a:ext cx="457200" cy="16764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D7D02CD7-09B0-0336-A388-FF61765DCF67}"/>
                  </a:ext>
                </a:extLst>
              </p:cNvPr>
              <p:cNvSpPr/>
              <p:nvPr/>
            </p:nvSpPr>
            <p:spPr>
              <a:xfrm rot="609095">
                <a:off x="6633224" y="2467834"/>
                <a:ext cx="285869" cy="1600200"/>
              </a:xfrm>
              <a:prstGeom prst="moon">
                <a:avLst>
                  <a:gd name="adj" fmla="val 875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4" name="Group 103">
            <a:extLst>
              <a:ext uri="{FF2B5EF4-FFF2-40B4-BE49-F238E27FC236}">
                <a16:creationId xmlns:a16="http://schemas.microsoft.com/office/drawing/2014/main" id="{7466F2FC-0EF8-927E-65FE-682567461894}"/>
              </a:ext>
            </a:extLst>
          </p:cNvPr>
          <p:cNvGrpSpPr/>
          <p:nvPr/>
        </p:nvGrpSpPr>
        <p:grpSpPr>
          <a:xfrm>
            <a:off x="9211502" y="1536350"/>
            <a:ext cx="1905915" cy="2969436"/>
            <a:chOff x="3903561" y="1129867"/>
            <a:chExt cx="2796215" cy="4356533"/>
          </a:xfrm>
        </p:grpSpPr>
        <p:sp>
          <p:nvSpPr>
            <p:cNvPr id="215" name="Oval 214">
              <a:extLst>
                <a:ext uri="{FF2B5EF4-FFF2-40B4-BE49-F238E27FC236}">
                  <a16:creationId xmlns:a16="http://schemas.microsoft.com/office/drawing/2014/main" id="{F10B0A5D-355B-AFF4-539F-C2108F67FACE}"/>
                </a:ext>
              </a:extLst>
            </p:cNvPr>
            <p:cNvSpPr/>
            <p:nvPr/>
          </p:nvSpPr>
          <p:spPr>
            <a:xfrm rot="17894364">
              <a:off x="5768463" y="4636519"/>
              <a:ext cx="771351" cy="75564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6" name="Oval 215">
              <a:extLst>
                <a:ext uri="{FF2B5EF4-FFF2-40B4-BE49-F238E27FC236}">
                  <a16:creationId xmlns:a16="http://schemas.microsoft.com/office/drawing/2014/main" id="{17AD73DE-2B4C-92D2-1F13-4D9ECDBE8C4D}"/>
                </a:ext>
              </a:extLst>
            </p:cNvPr>
            <p:cNvSpPr/>
            <p:nvPr/>
          </p:nvSpPr>
          <p:spPr>
            <a:xfrm rot="17894364">
              <a:off x="5801151" y="4471613"/>
              <a:ext cx="765223" cy="103202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Oval 216">
              <a:extLst>
                <a:ext uri="{FF2B5EF4-FFF2-40B4-BE49-F238E27FC236}">
                  <a16:creationId xmlns:a16="http://schemas.microsoft.com/office/drawing/2014/main" id="{B61BE7E4-DD77-8934-F73D-3DB8638F9D86}"/>
                </a:ext>
              </a:extLst>
            </p:cNvPr>
            <p:cNvSpPr/>
            <p:nvPr/>
          </p:nvSpPr>
          <p:spPr>
            <a:xfrm rot="17490688">
              <a:off x="6002459" y="4894852"/>
              <a:ext cx="635570" cy="395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Trapezoid 217">
              <a:extLst>
                <a:ext uri="{FF2B5EF4-FFF2-40B4-BE49-F238E27FC236}">
                  <a16:creationId xmlns:a16="http://schemas.microsoft.com/office/drawing/2014/main" id="{4E8A2B7B-A348-034B-8D87-BEB5578D7774}"/>
                </a:ext>
              </a:extLst>
            </p:cNvPr>
            <p:cNvSpPr/>
            <p:nvPr/>
          </p:nvSpPr>
          <p:spPr>
            <a:xfrm rot="1366412">
              <a:off x="3992778" y="2626797"/>
              <a:ext cx="1436534" cy="1648844"/>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9" name="Trapezoid 218">
              <a:extLst>
                <a:ext uri="{FF2B5EF4-FFF2-40B4-BE49-F238E27FC236}">
                  <a16:creationId xmlns:a16="http://schemas.microsoft.com/office/drawing/2014/main" id="{11EC4E39-3D74-93CF-90E1-B0A16067BE4B}"/>
                </a:ext>
              </a:extLst>
            </p:cNvPr>
            <p:cNvSpPr/>
            <p:nvPr/>
          </p:nvSpPr>
          <p:spPr>
            <a:xfrm rot="20678187" flipH="1">
              <a:off x="4905990" y="2600957"/>
              <a:ext cx="1498382" cy="1693178"/>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0" name="Oval 219">
              <a:extLst>
                <a:ext uri="{FF2B5EF4-FFF2-40B4-BE49-F238E27FC236}">
                  <a16:creationId xmlns:a16="http://schemas.microsoft.com/office/drawing/2014/main" id="{C6DDA961-0A3E-7B63-4BD3-5B2A8213E83F}"/>
                </a:ext>
              </a:extLst>
            </p:cNvPr>
            <p:cNvSpPr/>
            <p:nvPr/>
          </p:nvSpPr>
          <p:spPr>
            <a:xfrm>
              <a:off x="4814251" y="4670162"/>
              <a:ext cx="1485621" cy="81623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1" name="Oval 220">
              <a:extLst>
                <a:ext uri="{FF2B5EF4-FFF2-40B4-BE49-F238E27FC236}">
                  <a16:creationId xmlns:a16="http://schemas.microsoft.com/office/drawing/2014/main" id="{CE264137-C8C3-EA79-7884-414F7F400894}"/>
                </a:ext>
              </a:extLst>
            </p:cNvPr>
            <p:cNvSpPr/>
            <p:nvPr/>
          </p:nvSpPr>
          <p:spPr>
            <a:xfrm>
              <a:off x="4138969" y="4772192"/>
              <a:ext cx="1147980" cy="71420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2" name="Isosceles Triangle 221">
              <a:extLst>
                <a:ext uri="{FF2B5EF4-FFF2-40B4-BE49-F238E27FC236}">
                  <a16:creationId xmlns:a16="http://schemas.microsoft.com/office/drawing/2014/main" id="{BDC6220F-F2C9-10F0-CCAE-A4949DDE87EA}"/>
                </a:ext>
              </a:extLst>
            </p:cNvPr>
            <p:cNvSpPr/>
            <p:nvPr/>
          </p:nvSpPr>
          <p:spPr>
            <a:xfrm>
              <a:off x="4116460" y="2441572"/>
              <a:ext cx="2243436" cy="2479945"/>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3" name="Oval 222">
              <a:extLst>
                <a:ext uri="{FF2B5EF4-FFF2-40B4-BE49-F238E27FC236}">
                  <a16:creationId xmlns:a16="http://schemas.microsoft.com/office/drawing/2014/main" id="{42BA30D0-92F1-2F13-448A-0CA968777478}"/>
                </a:ext>
              </a:extLst>
            </p:cNvPr>
            <p:cNvSpPr/>
            <p:nvPr/>
          </p:nvSpPr>
          <p:spPr>
            <a:xfrm rot="4099375">
              <a:off x="4982651" y="1563463"/>
              <a:ext cx="1551373" cy="95260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4" name="Oval 223">
              <a:extLst>
                <a:ext uri="{FF2B5EF4-FFF2-40B4-BE49-F238E27FC236}">
                  <a16:creationId xmlns:a16="http://schemas.microsoft.com/office/drawing/2014/main" id="{56234BE7-6AB7-6943-6C75-400F6EDDB697}"/>
                </a:ext>
              </a:extLst>
            </p:cNvPr>
            <p:cNvSpPr/>
            <p:nvPr/>
          </p:nvSpPr>
          <p:spPr>
            <a:xfrm rot="7003029">
              <a:off x="3918739" y="1420003"/>
              <a:ext cx="1622364" cy="107255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5" name="Oval 224">
              <a:extLst>
                <a:ext uri="{FF2B5EF4-FFF2-40B4-BE49-F238E27FC236}">
                  <a16:creationId xmlns:a16="http://schemas.microsoft.com/office/drawing/2014/main" id="{A16F77B8-3709-A5C6-A743-55CF2912C762}"/>
                </a:ext>
              </a:extLst>
            </p:cNvPr>
            <p:cNvSpPr/>
            <p:nvPr/>
          </p:nvSpPr>
          <p:spPr>
            <a:xfrm rot="20629654">
              <a:off x="4840364" y="3845891"/>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6" name="Oval 225">
              <a:extLst>
                <a:ext uri="{FF2B5EF4-FFF2-40B4-BE49-F238E27FC236}">
                  <a16:creationId xmlns:a16="http://schemas.microsoft.com/office/drawing/2014/main" id="{78C45C47-17E0-92E8-48BB-C24F5A61A5F7}"/>
                </a:ext>
              </a:extLst>
            </p:cNvPr>
            <p:cNvSpPr/>
            <p:nvPr/>
          </p:nvSpPr>
          <p:spPr>
            <a:xfrm>
              <a:off x="4419600" y="3733800"/>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7" name="Isosceles Triangle 226">
              <a:extLst>
                <a:ext uri="{FF2B5EF4-FFF2-40B4-BE49-F238E27FC236}">
                  <a16:creationId xmlns:a16="http://schemas.microsoft.com/office/drawing/2014/main" id="{E9ED372D-979A-B691-AD9E-D3799DE70112}"/>
                </a:ext>
              </a:extLst>
            </p:cNvPr>
            <p:cNvSpPr/>
            <p:nvPr/>
          </p:nvSpPr>
          <p:spPr>
            <a:xfrm rot="10800000">
              <a:off x="4876800" y="2286000"/>
              <a:ext cx="6858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57D12904-62A0-9F6D-EA17-C6FF9F5D8664}"/>
                </a:ext>
              </a:extLst>
            </p:cNvPr>
            <p:cNvSpPr/>
            <p:nvPr/>
          </p:nvSpPr>
          <p:spPr>
            <a:xfrm>
              <a:off x="4409082" y="1129867"/>
              <a:ext cx="1553149" cy="1696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9" name="Trapezoid 228">
              <a:extLst>
                <a:ext uri="{FF2B5EF4-FFF2-40B4-BE49-F238E27FC236}">
                  <a16:creationId xmlns:a16="http://schemas.microsoft.com/office/drawing/2014/main" id="{F6B081FE-7823-4168-8EC3-DDF421B05339}"/>
                </a:ext>
              </a:extLst>
            </p:cNvPr>
            <p:cNvSpPr/>
            <p:nvPr/>
          </p:nvSpPr>
          <p:spPr>
            <a:xfrm rot="16406544">
              <a:off x="3990586" y="3377961"/>
              <a:ext cx="960082"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A3DC8660-16B8-A6F2-85AB-F49B12316CB5}"/>
                </a:ext>
              </a:extLst>
            </p:cNvPr>
            <p:cNvSpPr/>
            <p:nvPr/>
          </p:nvSpPr>
          <p:spPr>
            <a:xfrm rot="4521983">
              <a:off x="5441668" y="3423966"/>
              <a:ext cx="914400"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2C3A2E05-F150-B906-DB2C-41EB6ED848D6}"/>
                </a:ext>
              </a:extLst>
            </p:cNvPr>
            <p:cNvSpPr/>
            <p:nvPr/>
          </p:nvSpPr>
          <p:spPr>
            <a:xfrm rot="1366412">
              <a:off x="3903561" y="3244688"/>
              <a:ext cx="721033" cy="841606"/>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2" name="Trapezoid 231">
              <a:extLst>
                <a:ext uri="{FF2B5EF4-FFF2-40B4-BE49-F238E27FC236}">
                  <a16:creationId xmlns:a16="http://schemas.microsoft.com/office/drawing/2014/main" id="{F311A447-96FB-AC15-5E85-8FF8FD1FF4B5}"/>
                </a:ext>
              </a:extLst>
            </p:cNvPr>
            <p:cNvSpPr/>
            <p:nvPr/>
          </p:nvSpPr>
          <p:spPr>
            <a:xfrm rot="20754804">
              <a:off x="5615329" y="3460275"/>
              <a:ext cx="905140" cy="729893"/>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3" name="Oval 232">
              <a:extLst>
                <a:ext uri="{FF2B5EF4-FFF2-40B4-BE49-F238E27FC236}">
                  <a16:creationId xmlns:a16="http://schemas.microsoft.com/office/drawing/2014/main" id="{E2771C00-FC45-77DF-0FFA-AC2DBF9A282B}"/>
                </a:ext>
              </a:extLst>
            </p:cNvPr>
            <p:cNvSpPr/>
            <p:nvPr/>
          </p:nvSpPr>
          <p:spPr>
            <a:xfrm rot="10800000">
              <a:off x="4555714" y="2202595"/>
              <a:ext cx="1256629" cy="76144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4" name="Oval 233">
              <a:extLst>
                <a:ext uri="{FF2B5EF4-FFF2-40B4-BE49-F238E27FC236}">
                  <a16:creationId xmlns:a16="http://schemas.microsoft.com/office/drawing/2014/main" id="{23F3F10F-D6AA-7DFD-3CF4-72F508657EAF}"/>
                </a:ext>
              </a:extLst>
            </p:cNvPr>
            <p:cNvSpPr/>
            <p:nvPr/>
          </p:nvSpPr>
          <p:spPr>
            <a:xfrm>
              <a:off x="4928322" y="2286000"/>
              <a:ext cx="515320" cy="245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5" name="Group 234">
            <a:extLst>
              <a:ext uri="{FF2B5EF4-FFF2-40B4-BE49-F238E27FC236}">
                <a16:creationId xmlns:a16="http://schemas.microsoft.com/office/drawing/2014/main" id="{0027E850-73DF-055B-849B-DE590C3E7F05}"/>
              </a:ext>
            </a:extLst>
          </p:cNvPr>
          <p:cNvGrpSpPr/>
          <p:nvPr/>
        </p:nvGrpSpPr>
        <p:grpSpPr>
          <a:xfrm>
            <a:off x="728891" y="1351089"/>
            <a:ext cx="2107615" cy="4059925"/>
            <a:chOff x="5867400" y="685800"/>
            <a:chExt cx="2979159" cy="5738789"/>
          </a:xfrm>
        </p:grpSpPr>
        <p:grpSp>
          <p:nvGrpSpPr>
            <p:cNvPr id="236" name="Group 140">
              <a:extLst>
                <a:ext uri="{FF2B5EF4-FFF2-40B4-BE49-F238E27FC236}">
                  <a16:creationId xmlns:a16="http://schemas.microsoft.com/office/drawing/2014/main" id="{E7AA8FEF-D3D4-C446-07F5-3E032EC8D227}"/>
                </a:ext>
              </a:extLst>
            </p:cNvPr>
            <p:cNvGrpSpPr/>
            <p:nvPr/>
          </p:nvGrpSpPr>
          <p:grpSpPr>
            <a:xfrm>
              <a:off x="5867400" y="685800"/>
              <a:ext cx="2896713" cy="5738789"/>
              <a:chOff x="2895600" y="1057419"/>
              <a:chExt cx="2601105" cy="5590094"/>
            </a:xfrm>
          </p:grpSpPr>
          <p:sp>
            <p:nvSpPr>
              <p:cNvPr id="252" name="Cloud 251">
                <a:extLst>
                  <a:ext uri="{FF2B5EF4-FFF2-40B4-BE49-F238E27FC236}">
                    <a16:creationId xmlns:a16="http://schemas.microsoft.com/office/drawing/2014/main" id="{3670EB62-8C2C-3FA3-5CB0-CCC74A306AFB}"/>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loud 252">
                <a:extLst>
                  <a:ext uri="{FF2B5EF4-FFF2-40B4-BE49-F238E27FC236}">
                    <a16:creationId xmlns:a16="http://schemas.microsoft.com/office/drawing/2014/main" id="{0D3B1542-9B82-1EBC-CA9F-DE32BB6C5A39}"/>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B12A63D8-01FE-8516-F26D-85B8F3B272E6}"/>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13913F17-5FB5-59BB-CE32-A1E3DFEB3F64}"/>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A5CB6471-1B33-60A3-CD41-18367F2CC309}"/>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45329F5F-78A2-A2BE-6535-BCDF94B06676}"/>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26C352F6-05AA-B030-69AA-762491266F1E}"/>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a:extLst>
                  <a:ext uri="{FF2B5EF4-FFF2-40B4-BE49-F238E27FC236}">
                    <a16:creationId xmlns:a16="http://schemas.microsoft.com/office/drawing/2014/main" id="{9DECACB6-B2F8-7EFE-8408-895A5075033D}"/>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rapezoid 259">
                <a:extLst>
                  <a:ext uri="{FF2B5EF4-FFF2-40B4-BE49-F238E27FC236}">
                    <a16:creationId xmlns:a16="http://schemas.microsoft.com/office/drawing/2014/main" id="{F2589A34-206E-B286-C330-89EBCE7F76CC}"/>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rapezoid 260">
                <a:extLst>
                  <a:ext uri="{FF2B5EF4-FFF2-40B4-BE49-F238E27FC236}">
                    <a16:creationId xmlns:a16="http://schemas.microsoft.com/office/drawing/2014/main" id="{499F8357-2E5B-7061-A5D4-CC7E4757BCBE}"/>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2" name="Group 84">
                <a:extLst>
                  <a:ext uri="{FF2B5EF4-FFF2-40B4-BE49-F238E27FC236}">
                    <a16:creationId xmlns:a16="http://schemas.microsoft.com/office/drawing/2014/main" id="{600185EE-99C3-8EA4-9A63-45990F2A4D91}"/>
                  </a:ext>
                </a:extLst>
              </p:cNvPr>
              <p:cNvGrpSpPr/>
              <p:nvPr/>
            </p:nvGrpSpPr>
            <p:grpSpPr>
              <a:xfrm>
                <a:off x="4210570" y="3028687"/>
                <a:ext cx="976832" cy="3289998"/>
                <a:chOff x="6071346" y="1769811"/>
                <a:chExt cx="1834000" cy="3650020"/>
              </a:xfrm>
            </p:grpSpPr>
            <p:sp>
              <p:nvSpPr>
                <p:cNvPr id="295" name="Trapezoid 294">
                  <a:extLst>
                    <a:ext uri="{FF2B5EF4-FFF2-40B4-BE49-F238E27FC236}">
                      <a16:creationId xmlns:a16="http://schemas.microsoft.com/office/drawing/2014/main" id="{0C16E16D-177F-FC88-7C2B-B50170F36D79}"/>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6" name="Group 83">
                  <a:extLst>
                    <a:ext uri="{FF2B5EF4-FFF2-40B4-BE49-F238E27FC236}">
                      <a16:creationId xmlns:a16="http://schemas.microsoft.com/office/drawing/2014/main" id="{B4F5BDFB-34E4-7E33-5BEE-02CC4BDB989D}"/>
                    </a:ext>
                  </a:extLst>
                </p:cNvPr>
                <p:cNvGrpSpPr/>
                <p:nvPr/>
              </p:nvGrpSpPr>
              <p:grpSpPr>
                <a:xfrm rot="5553782">
                  <a:off x="4838212" y="3310918"/>
                  <a:ext cx="3581225" cy="613702"/>
                  <a:chOff x="3048000" y="457200"/>
                  <a:chExt cx="4876800" cy="1371600"/>
                </a:xfrm>
              </p:grpSpPr>
              <p:grpSp>
                <p:nvGrpSpPr>
                  <p:cNvPr id="297" name="Group 73">
                    <a:extLst>
                      <a:ext uri="{FF2B5EF4-FFF2-40B4-BE49-F238E27FC236}">
                        <a16:creationId xmlns:a16="http://schemas.microsoft.com/office/drawing/2014/main" id="{EE7BFD7F-372A-D73D-6154-E820A24C7B48}"/>
                      </a:ext>
                    </a:extLst>
                  </p:cNvPr>
                  <p:cNvGrpSpPr/>
                  <p:nvPr/>
                </p:nvGrpSpPr>
                <p:grpSpPr>
                  <a:xfrm>
                    <a:off x="3048000" y="457200"/>
                    <a:ext cx="1828800" cy="1371600"/>
                    <a:chOff x="3048000" y="457200"/>
                    <a:chExt cx="1828800" cy="1371600"/>
                  </a:xfrm>
                </p:grpSpPr>
                <p:sp>
                  <p:nvSpPr>
                    <p:cNvPr id="307" name="Block Arc 306">
                      <a:extLst>
                        <a:ext uri="{FF2B5EF4-FFF2-40B4-BE49-F238E27FC236}">
                          <a16:creationId xmlns:a16="http://schemas.microsoft.com/office/drawing/2014/main" id="{EC55F84B-A243-1D6E-8966-CBA3BA1B867A}"/>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 name="Block Arc 307">
                      <a:extLst>
                        <a:ext uri="{FF2B5EF4-FFF2-40B4-BE49-F238E27FC236}">
                          <a16:creationId xmlns:a16="http://schemas.microsoft.com/office/drawing/2014/main" id="{08E77F5C-9F10-7220-F0F3-03E99794ACCF}"/>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8" name="Group 74">
                    <a:extLst>
                      <a:ext uri="{FF2B5EF4-FFF2-40B4-BE49-F238E27FC236}">
                        <a16:creationId xmlns:a16="http://schemas.microsoft.com/office/drawing/2014/main" id="{336A1545-A7E1-0E5F-8888-362534AFA7B9}"/>
                      </a:ext>
                    </a:extLst>
                  </p:cNvPr>
                  <p:cNvGrpSpPr/>
                  <p:nvPr/>
                </p:nvGrpSpPr>
                <p:grpSpPr>
                  <a:xfrm>
                    <a:off x="4114800" y="457200"/>
                    <a:ext cx="1828800" cy="1371600"/>
                    <a:chOff x="3048000" y="457200"/>
                    <a:chExt cx="1828800" cy="1371600"/>
                  </a:xfrm>
                </p:grpSpPr>
                <p:sp>
                  <p:nvSpPr>
                    <p:cNvPr id="305" name="Block Arc 304">
                      <a:extLst>
                        <a:ext uri="{FF2B5EF4-FFF2-40B4-BE49-F238E27FC236}">
                          <a16:creationId xmlns:a16="http://schemas.microsoft.com/office/drawing/2014/main" id="{66408CCB-E36A-147B-045B-ACBA52C90B4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6" name="Block Arc 305">
                      <a:extLst>
                        <a:ext uri="{FF2B5EF4-FFF2-40B4-BE49-F238E27FC236}">
                          <a16:creationId xmlns:a16="http://schemas.microsoft.com/office/drawing/2014/main" id="{A2099BAF-E4C0-8ACD-EFE6-CEFBE479CBE0}"/>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9" name="Group 77">
                    <a:extLst>
                      <a:ext uri="{FF2B5EF4-FFF2-40B4-BE49-F238E27FC236}">
                        <a16:creationId xmlns:a16="http://schemas.microsoft.com/office/drawing/2014/main" id="{87CE3D95-2FE2-0485-DB7D-77A96250CDE3}"/>
                      </a:ext>
                    </a:extLst>
                  </p:cNvPr>
                  <p:cNvGrpSpPr/>
                  <p:nvPr/>
                </p:nvGrpSpPr>
                <p:grpSpPr>
                  <a:xfrm>
                    <a:off x="5105400" y="457200"/>
                    <a:ext cx="1828800" cy="1371600"/>
                    <a:chOff x="3048000" y="457200"/>
                    <a:chExt cx="1828800" cy="1371600"/>
                  </a:xfrm>
                </p:grpSpPr>
                <p:sp>
                  <p:nvSpPr>
                    <p:cNvPr id="303" name="Block Arc 302">
                      <a:extLst>
                        <a:ext uri="{FF2B5EF4-FFF2-40B4-BE49-F238E27FC236}">
                          <a16:creationId xmlns:a16="http://schemas.microsoft.com/office/drawing/2014/main" id="{2F1F6FA0-D474-10D9-60E2-A6B69EB0827D}"/>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 name="Block Arc 303">
                      <a:extLst>
                        <a:ext uri="{FF2B5EF4-FFF2-40B4-BE49-F238E27FC236}">
                          <a16:creationId xmlns:a16="http://schemas.microsoft.com/office/drawing/2014/main" id="{C8E2084D-66A0-8942-6A9C-35EC45EBC8E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0" name="Group 80">
                    <a:extLst>
                      <a:ext uri="{FF2B5EF4-FFF2-40B4-BE49-F238E27FC236}">
                        <a16:creationId xmlns:a16="http://schemas.microsoft.com/office/drawing/2014/main" id="{CE045EE3-E7C8-FBE8-CF7D-87328889553C}"/>
                      </a:ext>
                    </a:extLst>
                  </p:cNvPr>
                  <p:cNvGrpSpPr/>
                  <p:nvPr/>
                </p:nvGrpSpPr>
                <p:grpSpPr>
                  <a:xfrm>
                    <a:off x="6096000" y="457200"/>
                    <a:ext cx="1828800" cy="1371600"/>
                    <a:chOff x="3048000" y="457200"/>
                    <a:chExt cx="1828800" cy="1371600"/>
                  </a:xfrm>
                </p:grpSpPr>
                <p:sp>
                  <p:nvSpPr>
                    <p:cNvPr id="301" name="Block Arc 300">
                      <a:extLst>
                        <a:ext uri="{FF2B5EF4-FFF2-40B4-BE49-F238E27FC236}">
                          <a16:creationId xmlns:a16="http://schemas.microsoft.com/office/drawing/2014/main" id="{3B2FED76-B441-E3E3-231A-B3FD8E2CA886}"/>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Block Arc 301">
                      <a:extLst>
                        <a:ext uri="{FF2B5EF4-FFF2-40B4-BE49-F238E27FC236}">
                          <a16:creationId xmlns:a16="http://schemas.microsoft.com/office/drawing/2014/main" id="{EBEE0867-BB76-82AF-EFDC-C313F811841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63" name="Group 85">
                <a:extLst>
                  <a:ext uri="{FF2B5EF4-FFF2-40B4-BE49-F238E27FC236}">
                    <a16:creationId xmlns:a16="http://schemas.microsoft.com/office/drawing/2014/main" id="{6EDE977B-BA0D-4FC1-841C-011F6FAB6AC8}"/>
                  </a:ext>
                </a:extLst>
              </p:cNvPr>
              <p:cNvGrpSpPr/>
              <p:nvPr/>
            </p:nvGrpSpPr>
            <p:grpSpPr>
              <a:xfrm flipH="1">
                <a:off x="3277029" y="3007479"/>
                <a:ext cx="867593" cy="3309816"/>
                <a:chOff x="6071346" y="1769811"/>
                <a:chExt cx="1834000" cy="3650020"/>
              </a:xfrm>
            </p:grpSpPr>
            <p:sp>
              <p:nvSpPr>
                <p:cNvPr id="281" name="Trapezoid 280">
                  <a:extLst>
                    <a:ext uri="{FF2B5EF4-FFF2-40B4-BE49-F238E27FC236}">
                      <a16:creationId xmlns:a16="http://schemas.microsoft.com/office/drawing/2014/main" id="{81AE4854-68A9-0E6E-4AFC-5DBDDF6E5C42}"/>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83">
                  <a:extLst>
                    <a:ext uri="{FF2B5EF4-FFF2-40B4-BE49-F238E27FC236}">
                      <a16:creationId xmlns:a16="http://schemas.microsoft.com/office/drawing/2014/main" id="{CA678CB4-D75C-551A-A717-95FDD8CFDBFF}"/>
                    </a:ext>
                  </a:extLst>
                </p:cNvPr>
                <p:cNvGrpSpPr/>
                <p:nvPr/>
              </p:nvGrpSpPr>
              <p:grpSpPr>
                <a:xfrm rot="5553782">
                  <a:off x="4838212" y="3310918"/>
                  <a:ext cx="3581225" cy="613702"/>
                  <a:chOff x="3048000" y="457200"/>
                  <a:chExt cx="4876800" cy="1371600"/>
                </a:xfrm>
              </p:grpSpPr>
              <p:grpSp>
                <p:nvGrpSpPr>
                  <p:cNvPr id="283" name="Group 73">
                    <a:extLst>
                      <a:ext uri="{FF2B5EF4-FFF2-40B4-BE49-F238E27FC236}">
                        <a16:creationId xmlns:a16="http://schemas.microsoft.com/office/drawing/2014/main" id="{CB80BFDC-1E86-9661-A1B2-71707AF2E324}"/>
                      </a:ext>
                    </a:extLst>
                  </p:cNvPr>
                  <p:cNvGrpSpPr/>
                  <p:nvPr/>
                </p:nvGrpSpPr>
                <p:grpSpPr>
                  <a:xfrm>
                    <a:off x="3048000" y="457200"/>
                    <a:ext cx="1828800" cy="1371600"/>
                    <a:chOff x="3048000" y="457200"/>
                    <a:chExt cx="1828800" cy="1371600"/>
                  </a:xfrm>
                </p:grpSpPr>
                <p:sp>
                  <p:nvSpPr>
                    <p:cNvPr id="293" name="Block Arc 292">
                      <a:extLst>
                        <a:ext uri="{FF2B5EF4-FFF2-40B4-BE49-F238E27FC236}">
                          <a16:creationId xmlns:a16="http://schemas.microsoft.com/office/drawing/2014/main" id="{59E16F57-BD23-7DEE-F437-AD27B177C225}"/>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4" name="Block Arc 293">
                      <a:extLst>
                        <a:ext uri="{FF2B5EF4-FFF2-40B4-BE49-F238E27FC236}">
                          <a16:creationId xmlns:a16="http://schemas.microsoft.com/office/drawing/2014/main" id="{E628213B-9B4B-C04B-100D-CD618440E297}"/>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4" name="Group 74">
                    <a:extLst>
                      <a:ext uri="{FF2B5EF4-FFF2-40B4-BE49-F238E27FC236}">
                        <a16:creationId xmlns:a16="http://schemas.microsoft.com/office/drawing/2014/main" id="{4F23F986-E220-450E-38EA-30012C1BCCCE}"/>
                      </a:ext>
                    </a:extLst>
                  </p:cNvPr>
                  <p:cNvGrpSpPr/>
                  <p:nvPr/>
                </p:nvGrpSpPr>
                <p:grpSpPr>
                  <a:xfrm>
                    <a:off x="4114800" y="457200"/>
                    <a:ext cx="1828800" cy="1371600"/>
                    <a:chOff x="3048000" y="457200"/>
                    <a:chExt cx="1828800" cy="1371600"/>
                  </a:xfrm>
                </p:grpSpPr>
                <p:sp>
                  <p:nvSpPr>
                    <p:cNvPr id="291" name="Block Arc 290">
                      <a:extLst>
                        <a:ext uri="{FF2B5EF4-FFF2-40B4-BE49-F238E27FC236}">
                          <a16:creationId xmlns:a16="http://schemas.microsoft.com/office/drawing/2014/main" id="{2E3EB7E6-F182-7049-AF1E-97211AF0189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2" name="Block Arc 291">
                      <a:extLst>
                        <a:ext uri="{FF2B5EF4-FFF2-40B4-BE49-F238E27FC236}">
                          <a16:creationId xmlns:a16="http://schemas.microsoft.com/office/drawing/2014/main" id="{DBA92D00-1C71-002E-E7CC-0D4F857C2FDA}"/>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5" name="Group 77">
                    <a:extLst>
                      <a:ext uri="{FF2B5EF4-FFF2-40B4-BE49-F238E27FC236}">
                        <a16:creationId xmlns:a16="http://schemas.microsoft.com/office/drawing/2014/main" id="{64FC8567-33B9-E424-F1F2-8D28439B3A69}"/>
                      </a:ext>
                    </a:extLst>
                  </p:cNvPr>
                  <p:cNvGrpSpPr/>
                  <p:nvPr/>
                </p:nvGrpSpPr>
                <p:grpSpPr>
                  <a:xfrm>
                    <a:off x="5105400" y="457200"/>
                    <a:ext cx="1828800" cy="1371600"/>
                    <a:chOff x="3048000" y="457200"/>
                    <a:chExt cx="1828800" cy="1371600"/>
                  </a:xfrm>
                </p:grpSpPr>
                <p:sp>
                  <p:nvSpPr>
                    <p:cNvPr id="289" name="Block Arc 288">
                      <a:extLst>
                        <a:ext uri="{FF2B5EF4-FFF2-40B4-BE49-F238E27FC236}">
                          <a16:creationId xmlns:a16="http://schemas.microsoft.com/office/drawing/2014/main" id="{E7D13A78-F6DD-65FA-F31C-B7AAC6B4C90D}"/>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0" name="Block Arc 289">
                      <a:extLst>
                        <a:ext uri="{FF2B5EF4-FFF2-40B4-BE49-F238E27FC236}">
                          <a16:creationId xmlns:a16="http://schemas.microsoft.com/office/drawing/2014/main" id="{119AB869-4FFB-AE49-274A-F97FEA966DE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6" name="Group 80">
                    <a:extLst>
                      <a:ext uri="{FF2B5EF4-FFF2-40B4-BE49-F238E27FC236}">
                        <a16:creationId xmlns:a16="http://schemas.microsoft.com/office/drawing/2014/main" id="{709C9535-C45E-8C27-4A1F-9416327B6A8A}"/>
                      </a:ext>
                    </a:extLst>
                  </p:cNvPr>
                  <p:cNvGrpSpPr/>
                  <p:nvPr/>
                </p:nvGrpSpPr>
                <p:grpSpPr>
                  <a:xfrm>
                    <a:off x="6096000" y="457200"/>
                    <a:ext cx="1828800" cy="1371600"/>
                    <a:chOff x="3048000" y="457200"/>
                    <a:chExt cx="1828800" cy="1371600"/>
                  </a:xfrm>
                </p:grpSpPr>
                <p:sp>
                  <p:nvSpPr>
                    <p:cNvPr id="287" name="Block Arc 286">
                      <a:extLst>
                        <a:ext uri="{FF2B5EF4-FFF2-40B4-BE49-F238E27FC236}">
                          <a16:creationId xmlns:a16="http://schemas.microsoft.com/office/drawing/2014/main" id="{0FEF5A8E-D3F7-5CFF-577F-8D21BB3D197F}"/>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8" name="Block Arc 287">
                      <a:extLst>
                        <a:ext uri="{FF2B5EF4-FFF2-40B4-BE49-F238E27FC236}">
                          <a16:creationId xmlns:a16="http://schemas.microsoft.com/office/drawing/2014/main" id="{6F60D520-A754-303E-9418-87B9C4F64CAD}"/>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264" name="Trapezoid 263">
                <a:extLst>
                  <a:ext uri="{FF2B5EF4-FFF2-40B4-BE49-F238E27FC236}">
                    <a16:creationId xmlns:a16="http://schemas.microsoft.com/office/drawing/2014/main" id="{A3C22F98-A06A-E91A-9603-E624E383EF39}"/>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oup 102">
                <a:extLst>
                  <a:ext uri="{FF2B5EF4-FFF2-40B4-BE49-F238E27FC236}">
                    <a16:creationId xmlns:a16="http://schemas.microsoft.com/office/drawing/2014/main" id="{8737067B-C3BB-6906-4C04-23076C43A981}"/>
                  </a:ext>
                </a:extLst>
              </p:cNvPr>
              <p:cNvGrpSpPr/>
              <p:nvPr/>
            </p:nvGrpSpPr>
            <p:grpSpPr>
              <a:xfrm>
                <a:off x="3505200" y="2759439"/>
                <a:ext cx="1395046" cy="1295400"/>
                <a:chOff x="2624682" y="2226017"/>
                <a:chExt cx="1981200" cy="2070031"/>
              </a:xfrm>
            </p:grpSpPr>
            <p:sp>
              <p:nvSpPr>
                <p:cNvPr id="277" name="Pie 142">
                  <a:extLst>
                    <a:ext uri="{FF2B5EF4-FFF2-40B4-BE49-F238E27FC236}">
                      <a16:creationId xmlns:a16="http://schemas.microsoft.com/office/drawing/2014/main" id="{21E1276A-9E9C-7BC2-8A36-D8DE17A9A732}"/>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8" name="Group 5">
                  <a:extLst>
                    <a:ext uri="{FF2B5EF4-FFF2-40B4-BE49-F238E27FC236}">
                      <a16:creationId xmlns:a16="http://schemas.microsoft.com/office/drawing/2014/main" id="{A53ACE9F-CDCB-48A5-4D6B-AA7D06A76637}"/>
                    </a:ext>
                  </a:extLst>
                </p:cNvPr>
                <p:cNvGrpSpPr/>
                <p:nvPr/>
              </p:nvGrpSpPr>
              <p:grpSpPr>
                <a:xfrm>
                  <a:off x="2743201" y="2385249"/>
                  <a:ext cx="1579657" cy="1582691"/>
                  <a:chOff x="2740939" y="2385249"/>
                  <a:chExt cx="1579657" cy="1582691"/>
                </a:xfrm>
              </p:grpSpPr>
              <p:sp>
                <p:nvSpPr>
                  <p:cNvPr id="279" name="Moon 3">
                    <a:extLst>
                      <a:ext uri="{FF2B5EF4-FFF2-40B4-BE49-F238E27FC236}">
                        <a16:creationId xmlns:a16="http://schemas.microsoft.com/office/drawing/2014/main" id="{78043438-E432-F618-48EB-C8F05B8AF214}"/>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a:extLst>
                      <a:ext uri="{FF2B5EF4-FFF2-40B4-BE49-F238E27FC236}">
                        <a16:creationId xmlns:a16="http://schemas.microsoft.com/office/drawing/2014/main" id="{320DB043-7ACE-26E2-726C-BDFD21C73949}"/>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6" name="Group 119">
                <a:extLst>
                  <a:ext uri="{FF2B5EF4-FFF2-40B4-BE49-F238E27FC236}">
                    <a16:creationId xmlns:a16="http://schemas.microsoft.com/office/drawing/2014/main" id="{3D148F11-BB5C-11B4-04E0-4CBCB04C789A}"/>
                  </a:ext>
                </a:extLst>
              </p:cNvPr>
              <p:cNvGrpSpPr/>
              <p:nvPr/>
            </p:nvGrpSpPr>
            <p:grpSpPr>
              <a:xfrm rot="5400000">
                <a:off x="2285999" y="3429001"/>
                <a:ext cx="2438401" cy="914400"/>
                <a:chOff x="2624682" y="2226018"/>
                <a:chExt cx="1981200" cy="2070031"/>
              </a:xfrm>
            </p:grpSpPr>
            <p:sp>
              <p:nvSpPr>
                <p:cNvPr id="273" name="Pie 138">
                  <a:extLst>
                    <a:ext uri="{FF2B5EF4-FFF2-40B4-BE49-F238E27FC236}">
                      <a16:creationId xmlns:a16="http://schemas.microsoft.com/office/drawing/2014/main" id="{3419F14C-CBBA-E114-9927-06E1B7354E9E}"/>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4" name="Group 5">
                  <a:extLst>
                    <a:ext uri="{FF2B5EF4-FFF2-40B4-BE49-F238E27FC236}">
                      <a16:creationId xmlns:a16="http://schemas.microsoft.com/office/drawing/2014/main" id="{1D60032D-C9BC-61DD-72CA-0A3C879063EB}"/>
                    </a:ext>
                  </a:extLst>
                </p:cNvPr>
                <p:cNvGrpSpPr/>
                <p:nvPr/>
              </p:nvGrpSpPr>
              <p:grpSpPr>
                <a:xfrm>
                  <a:off x="2743201" y="2385249"/>
                  <a:ext cx="1579657" cy="1582691"/>
                  <a:chOff x="2740939" y="2385249"/>
                  <a:chExt cx="1579657" cy="1582691"/>
                </a:xfrm>
              </p:grpSpPr>
              <p:sp>
                <p:nvSpPr>
                  <p:cNvPr id="275" name="Moon 3">
                    <a:extLst>
                      <a:ext uri="{FF2B5EF4-FFF2-40B4-BE49-F238E27FC236}">
                        <a16:creationId xmlns:a16="http://schemas.microsoft.com/office/drawing/2014/main" id="{E3719CF3-D23F-75A7-8557-CBE36D002FC2}"/>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a:extLst>
                      <a:ext uri="{FF2B5EF4-FFF2-40B4-BE49-F238E27FC236}">
                        <a16:creationId xmlns:a16="http://schemas.microsoft.com/office/drawing/2014/main" id="{93844EEC-56A0-606A-B370-CB6C4EB18514}"/>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Oval 266">
                <a:extLst>
                  <a:ext uri="{FF2B5EF4-FFF2-40B4-BE49-F238E27FC236}">
                    <a16:creationId xmlns:a16="http://schemas.microsoft.com/office/drawing/2014/main" id="{6B3AB1D2-A4F1-9D58-FF28-9A22C5CF74D1}"/>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8" name="Group 124">
                <a:extLst>
                  <a:ext uri="{FF2B5EF4-FFF2-40B4-BE49-F238E27FC236}">
                    <a16:creationId xmlns:a16="http://schemas.microsoft.com/office/drawing/2014/main" id="{5533418C-7F70-52C0-3C36-6B5E77D0EC73}"/>
                  </a:ext>
                </a:extLst>
              </p:cNvPr>
              <p:cNvGrpSpPr/>
              <p:nvPr/>
            </p:nvGrpSpPr>
            <p:grpSpPr>
              <a:xfrm rot="11155702">
                <a:off x="3279067" y="1057419"/>
                <a:ext cx="1614668" cy="1295400"/>
                <a:chOff x="2587394" y="2007266"/>
                <a:chExt cx="1981200" cy="2070031"/>
              </a:xfrm>
              <a:solidFill>
                <a:srgbClr val="E5C569"/>
              </a:solidFill>
            </p:grpSpPr>
            <p:sp>
              <p:nvSpPr>
                <p:cNvPr id="269" name="Pie 134">
                  <a:extLst>
                    <a:ext uri="{FF2B5EF4-FFF2-40B4-BE49-F238E27FC236}">
                      <a16:creationId xmlns:a16="http://schemas.microsoft.com/office/drawing/2014/main" id="{23BD5C79-F07E-F632-717F-9A2C2686D3D3}"/>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0" name="Group 5">
                  <a:extLst>
                    <a:ext uri="{FF2B5EF4-FFF2-40B4-BE49-F238E27FC236}">
                      <a16:creationId xmlns:a16="http://schemas.microsoft.com/office/drawing/2014/main" id="{1060C417-A764-5033-9AEB-BC97AB134E55}"/>
                    </a:ext>
                  </a:extLst>
                </p:cNvPr>
                <p:cNvGrpSpPr/>
                <p:nvPr/>
              </p:nvGrpSpPr>
              <p:grpSpPr>
                <a:xfrm>
                  <a:off x="2737026" y="2244349"/>
                  <a:ext cx="1585829" cy="1723591"/>
                  <a:chOff x="2734764" y="2244349"/>
                  <a:chExt cx="1585829" cy="1723591"/>
                </a:xfrm>
                <a:grpFill/>
              </p:grpSpPr>
              <p:sp>
                <p:nvSpPr>
                  <p:cNvPr id="271" name="Moon 3">
                    <a:extLst>
                      <a:ext uri="{FF2B5EF4-FFF2-40B4-BE49-F238E27FC236}">
                        <a16:creationId xmlns:a16="http://schemas.microsoft.com/office/drawing/2014/main" id="{F7887195-4007-54E4-2863-0E010D74E142}"/>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a:extLst>
                      <a:ext uri="{FF2B5EF4-FFF2-40B4-BE49-F238E27FC236}">
                        <a16:creationId xmlns:a16="http://schemas.microsoft.com/office/drawing/2014/main" id="{5677A8DE-107E-8FE9-2DA9-763ED6A203CD}"/>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7" name="Group 204">
              <a:extLst>
                <a:ext uri="{FF2B5EF4-FFF2-40B4-BE49-F238E27FC236}">
                  <a16:creationId xmlns:a16="http://schemas.microsoft.com/office/drawing/2014/main" id="{3414A522-8CAB-98A3-F86B-A640226CE77A}"/>
                </a:ext>
              </a:extLst>
            </p:cNvPr>
            <p:cNvGrpSpPr/>
            <p:nvPr/>
          </p:nvGrpSpPr>
          <p:grpSpPr>
            <a:xfrm>
              <a:off x="6594252" y="912581"/>
              <a:ext cx="1430906" cy="726868"/>
              <a:chOff x="2044173" y="976620"/>
              <a:chExt cx="2917762" cy="1401305"/>
            </a:xfrm>
          </p:grpSpPr>
          <p:sp>
            <p:nvSpPr>
              <p:cNvPr id="246" name="Moon 245">
                <a:extLst>
                  <a:ext uri="{FF2B5EF4-FFF2-40B4-BE49-F238E27FC236}">
                    <a16:creationId xmlns:a16="http://schemas.microsoft.com/office/drawing/2014/main" id="{9C941D3F-A694-4707-B45F-B33A0EB5B9F8}"/>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Collate 246">
                <a:extLst>
                  <a:ext uri="{FF2B5EF4-FFF2-40B4-BE49-F238E27FC236}">
                    <a16:creationId xmlns:a16="http://schemas.microsoft.com/office/drawing/2014/main" id="{42A50114-A827-DC00-F8C3-6A5E4CAFAA84}"/>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Flowchart: Collate 247">
                <a:extLst>
                  <a:ext uri="{FF2B5EF4-FFF2-40B4-BE49-F238E27FC236}">
                    <a16:creationId xmlns:a16="http://schemas.microsoft.com/office/drawing/2014/main" id="{BC7E38DA-DB22-228E-9FD9-66C6B354AFE0}"/>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Flowchart: Collate 248">
                <a:extLst>
                  <a:ext uri="{FF2B5EF4-FFF2-40B4-BE49-F238E27FC236}">
                    <a16:creationId xmlns:a16="http://schemas.microsoft.com/office/drawing/2014/main" id="{3410C11F-DE86-6961-084B-E8BA0D6B8443}"/>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Diamond 249">
                <a:extLst>
                  <a:ext uri="{FF2B5EF4-FFF2-40B4-BE49-F238E27FC236}">
                    <a16:creationId xmlns:a16="http://schemas.microsoft.com/office/drawing/2014/main" id="{3F01739B-435D-DE37-42D4-BAEADE07AC11}"/>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41E8DA72-99B3-379E-4488-9FD239BB4457}"/>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11">
              <a:extLst>
                <a:ext uri="{FF2B5EF4-FFF2-40B4-BE49-F238E27FC236}">
                  <a16:creationId xmlns:a16="http://schemas.microsoft.com/office/drawing/2014/main" id="{DD3508A0-C36C-9262-D9E5-B29CC39AB547}"/>
                </a:ext>
              </a:extLst>
            </p:cNvPr>
            <p:cNvGrpSpPr/>
            <p:nvPr/>
          </p:nvGrpSpPr>
          <p:grpSpPr>
            <a:xfrm>
              <a:off x="8077200" y="4343400"/>
              <a:ext cx="719529" cy="381000"/>
              <a:chOff x="838200" y="5791200"/>
              <a:chExt cx="1710129" cy="550808"/>
            </a:xfrm>
          </p:grpSpPr>
          <p:sp>
            <p:nvSpPr>
              <p:cNvPr id="240" name="Flowchart: Magnetic Disk 239">
                <a:extLst>
                  <a:ext uri="{FF2B5EF4-FFF2-40B4-BE49-F238E27FC236}">
                    <a16:creationId xmlns:a16="http://schemas.microsoft.com/office/drawing/2014/main" id="{4B528815-B11E-C5A4-7810-6364851FB1C0}"/>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D31E15A7-89F1-EB8A-E13C-4D95FFD743A5}"/>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A00E2500-43A7-651F-0A80-961040C70DBB}"/>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CD493CF4-CCA8-25F9-412A-CC1AA7F1BFDD}"/>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8C1D772E-433D-27FD-229D-99BC2E7642AC}"/>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44828034-A8A6-3724-4F38-689C0994E6E8}"/>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Oval 238">
              <a:extLst>
                <a:ext uri="{FF2B5EF4-FFF2-40B4-BE49-F238E27FC236}">
                  <a16:creationId xmlns:a16="http://schemas.microsoft.com/office/drawing/2014/main" id="{741F5FF7-DE96-6C24-BEBA-183BD2E826C4}"/>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649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752600" y="1447801"/>
            <a:ext cx="8534400" cy="5262979"/>
          </a:xfrm>
          <a:prstGeom prst="rect">
            <a:avLst/>
          </a:prstGeom>
          <a:noFill/>
          <a:ln w="9525">
            <a:noFill/>
            <a:miter lim="800000"/>
            <a:headEnd/>
            <a:tailEnd/>
          </a:ln>
        </p:spPr>
        <p:txBody>
          <a:bodyPr wrap="square">
            <a:spAutoFit/>
          </a:bodyPr>
          <a:lstStyle/>
          <a:p>
            <a:pPr lvl="0" fontAlgn="base">
              <a:spcBef>
                <a:spcPct val="0"/>
              </a:spcBef>
              <a:spcAft>
                <a:spcPct val="0"/>
              </a:spcAft>
            </a:pPr>
            <a:r>
              <a:rPr lang="en-US" sz="2800" dirty="0">
                <a:solidFill>
                  <a:schemeClr val="bg1"/>
                </a:solidFill>
                <a:latin typeface="Times New Roman" pitchFamily="18" charset="0"/>
                <a:ea typeface="Calibri" pitchFamily="34" charset="0"/>
                <a:cs typeface="Times New Roman" pitchFamily="18" charset="0"/>
              </a:rPr>
              <a:t>Joseph Smith explained:</a:t>
            </a:r>
          </a:p>
          <a:p>
            <a:pPr lvl="0" fontAlgn="base">
              <a:spcBef>
                <a:spcPct val="0"/>
              </a:spcBef>
              <a:spcAft>
                <a:spcPct val="0"/>
              </a:spcAft>
            </a:pPr>
            <a:r>
              <a:rPr lang="en-US" sz="2800" dirty="0">
                <a:solidFill>
                  <a:schemeClr val="bg1"/>
                </a:solidFill>
                <a:latin typeface="Times New Roman" pitchFamily="18" charset="0"/>
                <a:ea typeface="Calibri" pitchFamily="34" charset="0"/>
                <a:cs typeface="Times New Roman" pitchFamily="18" charset="0"/>
              </a:rPr>
              <a:t>  </a:t>
            </a:r>
          </a:p>
          <a:p>
            <a:pPr lvl="0" fontAlgn="base">
              <a:spcBef>
                <a:spcPct val="0"/>
              </a:spcBef>
              <a:spcAft>
                <a:spcPct val="0"/>
              </a:spcAft>
            </a:pPr>
            <a:endParaRPr lang="en-US" sz="2800" dirty="0">
              <a:solidFill>
                <a:schemeClr val="bg1"/>
              </a:solidFill>
              <a:latin typeface="Times New Roman" pitchFamily="18" charset="0"/>
              <a:ea typeface="Calibri" pitchFamily="34" charset="0"/>
              <a:cs typeface="Times New Roman" pitchFamily="18" charset="0"/>
            </a:endParaRPr>
          </a:p>
          <a:p>
            <a:pPr lvl="0" fontAlgn="base">
              <a:spcBef>
                <a:spcPct val="0"/>
              </a:spcBef>
              <a:spcAft>
                <a:spcPct val="0"/>
              </a:spcAft>
            </a:pPr>
            <a:r>
              <a:rPr lang="en-US" sz="2800" i="1" dirty="0">
                <a:solidFill>
                  <a:schemeClr val="bg1"/>
                </a:solidFill>
                <a:latin typeface="Times New Roman" pitchFamily="18" charset="0"/>
                <a:ea typeface="Calibri" pitchFamily="34" charset="0"/>
                <a:cs typeface="Times New Roman" pitchFamily="18" charset="0"/>
              </a:rPr>
              <a:t>“The hundred sheep represent one hundred Sadducees and Pharisees, as though Jesus had said, ‘If you Sadducees and Pharisees are in the sheepfold, I have no mission for you; I am sent to look up sheep that are lost and when I have found them, I will back them up and make joy in heaven’.  This represents hunting after a few individuals or one poor publican, which the Pharisees and Sadducees despised.”</a:t>
            </a:r>
            <a:endParaRPr lang="en-US" sz="2800" dirty="0">
              <a:solidFill>
                <a:schemeClr val="bg1"/>
              </a:solidFill>
              <a:latin typeface="Arial" pitchFamily="34" charset="0"/>
              <a:cs typeface="Arial" pitchFamily="34" charset="0"/>
            </a:endParaRPr>
          </a:p>
          <a:p>
            <a:pPr algn="ctr"/>
            <a:endParaRPr lang="en-US" sz="2800" b="1" dirty="0">
              <a:solidFill>
                <a:schemeClr val="bg1"/>
              </a:solidFill>
              <a:latin typeface="Abadi" panose="020B0604020104020204" pitchFamily="34" charset="0"/>
              <a:cs typeface="Andalus" pitchFamily="18" charset="-78"/>
            </a:endParaRPr>
          </a:p>
        </p:txBody>
      </p:sp>
      <p:pic>
        <p:nvPicPr>
          <p:cNvPr id="6" name="Picture 5" descr="joseph smith.jpg"/>
          <p:cNvPicPr>
            <a:picLocks noChangeAspect="1"/>
          </p:cNvPicPr>
          <p:nvPr/>
        </p:nvPicPr>
        <p:blipFill>
          <a:blip r:embed="rId2" cstate="print"/>
          <a:stretch>
            <a:fillRect/>
          </a:stretch>
        </p:blipFill>
        <p:spPr>
          <a:xfrm>
            <a:off x="7239001" y="304800"/>
            <a:ext cx="1682819" cy="2400300"/>
          </a:xfrm>
          <a:prstGeom prst="rect">
            <a:avLst/>
          </a:prstGeom>
        </p:spPr>
      </p:pic>
    </p:spTree>
    <p:extLst>
      <p:ext uri="{BB962C8B-B14F-4D97-AF65-F5344CB8AC3E}">
        <p14:creationId xmlns:p14="http://schemas.microsoft.com/office/powerpoint/2010/main" val="4854615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809896" y="1425904"/>
            <a:ext cx="4572207" cy="3862596"/>
          </a:xfrm>
          <a:prstGeom prst="rect">
            <a:avLst/>
          </a:prstGeom>
          <a:noFill/>
          <a:ln>
            <a:solidFill>
              <a:schemeClr val="tx1"/>
            </a:solidFill>
          </a:ln>
        </p:spPr>
        <p:txBody>
          <a:bodyPr wrap="square" rtlCol="0">
            <a:spAutoFit/>
          </a:bodyPr>
          <a:lstStyle/>
          <a:p>
            <a:pPr algn="ctr"/>
            <a:r>
              <a:rPr lang="en-US" sz="3500" b="1" dirty="0">
                <a:solidFill>
                  <a:srgbClr val="FFFF00"/>
                </a:solidFill>
                <a:latin typeface="Tempus Sans ITC" pitchFamily="82" charset="0"/>
              </a:rPr>
              <a:t>Brought to Israel by Alexandrian Jews, the folktale was altered to a rich tax collector </a:t>
            </a:r>
          </a:p>
          <a:p>
            <a:pPr algn="ctr"/>
            <a:r>
              <a:rPr lang="en-US" sz="3500" b="1" dirty="0">
                <a:solidFill>
                  <a:srgbClr val="FFFF00"/>
                </a:solidFill>
                <a:latin typeface="Tempus Sans ITC" pitchFamily="82" charset="0"/>
              </a:rPr>
              <a:t>by the name of </a:t>
            </a:r>
          </a:p>
          <a:p>
            <a:pPr algn="ctr"/>
            <a:r>
              <a:rPr lang="en-US" sz="3500" b="1" dirty="0">
                <a:solidFill>
                  <a:srgbClr val="FFFF00"/>
                </a:solidFill>
                <a:latin typeface="Tempus Sans ITC" pitchFamily="82" charset="0"/>
              </a:rPr>
              <a:t>Bar </a:t>
            </a:r>
            <a:r>
              <a:rPr lang="en-US" sz="3500" b="1" dirty="0" err="1">
                <a:solidFill>
                  <a:srgbClr val="FFFF00"/>
                </a:solidFill>
                <a:latin typeface="Tempus Sans ITC" pitchFamily="82" charset="0"/>
              </a:rPr>
              <a:t>Ma’jan</a:t>
            </a:r>
            <a:r>
              <a:rPr lang="en-US" sz="3500" b="1" dirty="0">
                <a:solidFill>
                  <a:srgbClr val="FFFF00"/>
                </a:solidFill>
                <a:latin typeface="Tempus Sans ITC" pitchFamily="82" charset="0"/>
              </a:rPr>
              <a:t> and a poor teacher of the law…</a:t>
            </a:r>
          </a:p>
        </p:txBody>
      </p:sp>
      <p:grpSp>
        <p:nvGrpSpPr>
          <p:cNvPr id="2" name="Group 79"/>
          <p:cNvGrpSpPr/>
          <p:nvPr/>
        </p:nvGrpSpPr>
        <p:grpSpPr>
          <a:xfrm>
            <a:off x="9339126" y="1375478"/>
            <a:ext cx="2133600" cy="4648200"/>
            <a:chOff x="1738746" y="381000"/>
            <a:chExt cx="2262270" cy="4880488"/>
          </a:xfrm>
        </p:grpSpPr>
        <p:grpSp>
          <p:nvGrpSpPr>
            <p:cNvPr id="3" name="Group 67"/>
            <p:cNvGrpSpPr/>
            <p:nvPr/>
          </p:nvGrpSpPr>
          <p:grpSpPr>
            <a:xfrm rot="2107985">
              <a:off x="2799557" y="4456219"/>
              <a:ext cx="892168" cy="743125"/>
              <a:chOff x="4999514" y="4053043"/>
              <a:chExt cx="892168" cy="743125"/>
            </a:xfrm>
          </p:grpSpPr>
          <p:sp>
            <p:nvSpPr>
              <p:cNvPr id="101" name="Oval 100"/>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Oval 101"/>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 name="Group 66"/>
            <p:cNvGrpSpPr/>
            <p:nvPr/>
          </p:nvGrpSpPr>
          <p:grpSpPr>
            <a:xfrm rot="5651028">
              <a:off x="2166833" y="4443841"/>
              <a:ext cx="892168" cy="743125"/>
              <a:chOff x="4999514" y="4053043"/>
              <a:chExt cx="892168" cy="743125"/>
            </a:xfrm>
          </p:grpSpPr>
          <p:sp>
            <p:nvSpPr>
              <p:cNvPr id="99" name="Oval 98"/>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Oval 99"/>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3" name="Isosceles Triangle 82"/>
            <p:cNvSpPr/>
            <p:nvPr/>
          </p:nvSpPr>
          <p:spPr>
            <a:xfrm>
              <a:off x="1828800" y="1371600"/>
              <a:ext cx="2133600" cy="3385820"/>
            </a:xfrm>
            <a:prstGeom prst="triangle">
              <a:avLst>
                <a:gd name="adj" fmla="val 5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4" name="Trapezoid 83"/>
            <p:cNvSpPr/>
            <p:nvPr/>
          </p:nvSpPr>
          <p:spPr>
            <a:xfrm rot="1366412">
              <a:off x="1815873" y="1834702"/>
              <a:ext cx="1241858" cy="1601229"/>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Trapezoid 84"/>
            <p:cNvSpPr/>
            <p:nvPr/>
          </p:nvSpPr>
          <p:spPr>
            <a:xfrm rot="20678187" flipH="1">
              <a:off x="2605328" y="1809609"/>
              <a:ext cx="1295325" cy="1644283"/>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Isosceles Triangle 85"/>
            <p:cNvSpPr/>
            <p:nvPr/>
          </p:nvSpPr>
          <p:spPr>
            <a:xfrm>
              <a:off x="1905000" y="1676400"/>
              <a:ext cx="1939410" cy="2514600"/>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Oval 86"/>
            <p:cNvSpPr/>
            <p:nvPr/>
          </p:nvSpPr>
          <p:spPr>
            <a:xfrm rot="4099375">
              <a:off x="2588881" y="852868"/>
              <a:ext cx="1506573" cy="82350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Oval 87"/>
            <p:cNvSpPr/>
            <p:nvPr/>
          </p:nvSpPr>
          <p:spPr>
            <a:xfrm rot="7003029">
              <a:off x="1665362" y="719947"/>
              <a:ext cx="1575514" cy="92720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Oval 88"/>
            <p:cNvSpPr/>
            <p:nvPr/>
          </p:nvSpPr>
          <p:spPr>
            <a:xfrm rot="20629654">
              <a:off x="2548595" y="3018592"/>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Oval 89"/>
            <p:cNvSpPr/>
            <p:nvPr/>
          </p:nvSpPr>
          <p:spPr>
            <a:xfrm>
              <a:off x="2184853" y="2909738"/>
              <a:ext cx="745929" cy="39633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Isosceles Triangle 90"/>
            <p:cNvSpPr/>
            <p:nvPr/>
          </p:nvSpPr>
          <p:spPr>
            <a:xfrm rot="10800000">
              <a:off x="2580094" y="1503747"/>
              <a:ext cx="592862" cy="118399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175760" y="381000"/>
              <a:ext cx="1342670" cy="1647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Trapezoid 92"/>
            <p:cNvSpPr/>
            <p:nvPr/>
          </p:nvSpPr>
          <p:spPr>
            <a:xfrm rot="16406544">
              <a:off x="1762786" y="2615684"/>
              <a:ext cx="932357"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4521983">
              <a:off x="3019656" y="2660360"/>
              <a:ext cx="887994"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366412">
              <a:off x="1738746" y="2434750"/>
              <a:ext cx="623320" cy="817302"/>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Trapezoid 95"/>
            <p:cNvSpPr/>
            <p:nvPr/>
          </p:nvSpPr>
          <p:spPr>
            <a:xfrm rot="20754804">
              <a:off x="3218539" y="2644112"/>
              <a:ext cx="782477" cy="708815"/>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Oval 96"/>
            <p:cNvSpPr/>
            <p:nvPr/>
          </p:nvSpPr>
          <p:spPr>
            <a:xfrm rot="10800000">
              <a:off x="2302521" y="1422750"/>
              <a:ext cx="1086333" cy="73945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Oval 97"/>
            <p:cNvSpPr/>
            <p:nvPr/>
          </p:nvSpPr>
          <p:spPr>
            <a:xfrm>
              <a:off x="2621538" y="1514259"/>
              <a:ext cx="405886" cy="2489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6" name="Group 170"/>
          <p:cNvGrpSpPr/>
          <p:nvPr/>
        </p:nvGrpSpPr>
        <p:grpSpPr>
          <a:xfrm>
            <a:off x="10125026" y="3380441"/>
            <a:ext cx="659278" cy="762000"/>
            <a:chOff x="4283796" y="990600"/>
            <a:chExt cx="1278804" cy="1478054"/>
          </a:xfrm>
        </p:grpSpPr>
        <p:sp>
          <p:nvSpPr>
            <p:cNvPr id="172" name="Teardrop 171"/>
            <p:cNvSpPr/>
            <p:nvPr/>
          </p:nvSpPr>
          <p:spPr>
            <a:xfrm rot="19401084">
              <a:off x="4283796" y="1325654"/>
              <a:ext cx="1245868" cy="1143000"/>
            </a:xfrm>
            <a:prstGeom prst="teardrop">
              <a:avLst>
                <a:gd name="adj" fmla="val 7536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rot="21009360">
              <a:off x="4846159" y="992204"/>
              <a:ext cx="65137" cy="53857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173"/>
            <p:cNvSpPr/>
            <p:nvPr/>
          </p:nvSpPr>
          <p:spPr>
            <a:xfrm>
              <a:off x="4953000" y="990600"/>
              <a:ext cx="609600" cy="6096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4E30FF2-A9EE-B8E4-BC2D-508F46F2FE79}"/>
              </a:ext>
            </a:extLst>
          </p:cNvPr>
          <p:cNvGrpSpPr/>
          <p:nvPr/>
        </p:nvGrpSpPr>
        <p:grpSpPr>
          <a:xfrm>
            <a:off x="728891" y="1351089"/>
            <a:ext cx="2452701" cy="4724668"/>
            <a:chOff x="5867400" y="685800"/>
            <a:chExt cx="2979159" cy="5738789"/>
          </a:xfrm>
        </p:grpSpPr>
        <p:grpSp>
          <p:nvGrpSpPr>
            <p:cNvPr id="30" name="Group 140">
              <a:extLst>
                <a:ext uri="{FF2B5EF4-FFF2-40B4-BE49-F238E27FC236}">
                  <a16:creationId xmlns:a16="http://schemas.microsoft.com/office/drawing/2014/main" id="{38A33C08-0EA5-6B91-18E9-85BA93F52B0C}"/>
                </a:ext>
              </a:extLst>
            </p:cNvPr>
            <p:cNvGrpSpPr/>
            <p:nvPr/>
          </p:nvGrpSpPr>
          <p:grpSpPr>
            <a:xfrm>
              <a:off x="5867400" y="685800"/>
              <a:ext cx="2896713" cy="5738789"/>
              <a:chOff x="2895600" y="1057419"/>
              <a:chExt cx="2601105" cy="5590094"/>
            </a:xfrm>
          </p:grpSpPr>
          <p:sp>
            <p:nvSpPr>
              <p:cNvPr id="80" name="Cloud 79">
                <a:extLst>
                  <a:ext uri="{FF2B5EF4-FFF2-40B4-BE49-F238E27FC236}">
                    <a16:creationId xmlns:a16="http://schemas.microsoft.com/office/drawing/2014/main" id="{54D1B75E-7260-AB5D-9CE0-2028C8EDF13A}"/>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a:extLst>
                  <a:ext uri="{FF2B5EF4-FFF2-40B4-BE49-F238E27FC236}">
                    <a16:creationId xmlns:a16="http://schemas.microsoft.com/office/drawing/2014/main" id="{000DDC7E-E6B7-756D-338C-78CB78509D44}"/>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B4A0421-0C6A-A683-DC28-4BC725F409A8}"/>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3A143805-6C92-363B-4E30-616CF6B5530D}"/>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8B9273E0-6EB7-7D85-D14B-99E061F27ACB}"/>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3871979C-1B72-98F4-8FC6-DE6F9BE98294}"/>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E1B91F0-1A5D-253B-0943-CA591EF3F853}"/>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1F1E5A28-5763-BC0A-46FF-683430AF270F}"/>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0617ABEB-BF36-7A70-26E5-C2C7CD7E0302}"/>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7CF62993-58D4-D2E3-62F5-D5ADED48B84B}"/>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84">
                <a:extLst>
                  <a:ext uri="{FF2B5EF4-FFF2-40B4-BE49-F238E27FC236}">
                    <a16:creationId xmlns:a16="http://schemas.microsoft.com/office/drawing/2014/main" id="{185CEE9D-C728-A31E-35E2-29B092B56FE1}"/>
                  </a:ext>
                </a:extLst>
              </p:cNvPr>
              <p:cNvGrpSpPr/>
              <p:nvPr/>
            </p:nvGrpSpPr>
            <p:grpSpPr>
              <a:xfrm>
                <a:off x="4210570" y="3028687"/>
                <a:ext cx="976832" cy="3289998"/>
                <a:chOff x="6071346" y="1769811"/>
                <a:chExt cx="1834000" cy="3650020"/>
              </a:xfrm>
            </p:grpSpPr>
            <p:sp>
              <p:nvSpPr>
                <p:cNvPr id="194" name="Trapezoid 193">
                  <a:extLst>
                    <a:ext uri="{FF2B5EF4-FFF2-40B4-BE49-F238E27FC236}">
                      <a16:creationId xmlns:a16="http://schemas.microsoft.com/office/drawing/2014/main" id="{CFC20B54-C8EB-91F1-075F-4C7569D48587}"/>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83">
                  <a:extLst>
                    <a:ext uri="{FF2B5EF4-FFF2-40B4-BE49-F238E27FC236}">
                      <a16:creationId xmlns:a16="http://schemas.microsoft.com/office/drawing/2014/main" id="{3E339B62-D5EB-A562-2E29-DEF2110C6FFC}"/>
                    </a:ext>
                  </a:extLst>
                </p:cNvPr>
                <p:cNvGrpSpPr/>
                <p:nvPr/>
              </p:nvGrpSpPr>
              <p:grpSpPr>
                <a:xfrm rot="5553782">
                  <a:off x="4838212" y="3310918"/>
                  <a:ext cx="3581225" cy="613702"/>
                  <a:chOff x="3048000" y="457200"/>
                  <a:chExt cx="4876800" cy="1371600"/>
                </a:xfrm>
              </p:grpSpPr>
              <p:grpSp>
                <p:nvGrpSpPr>
                  <p:cNvPr id="196" name="Group 73">
                    <a:extLst>
                      <a:ext uri="{FF2B5EF4-FFF2-40B4-BE49-F238E27FC236}">
                        <a16:creationId xmlns:a16="http://schemas.microsoft.com/office/drawing/2014/main" id="{8057B927-A3B2-D9FB-DC26-FA897FB284A3}"/>
                      </a:ext>
                    </a:extLst>
                  </p:cNvPr>
                  <p:cNvGrpSpPr/>
                  <p:nvPr/>
                </p:nvGrpSpPr>
                <p:grpSpPr>
                  <a:xfrm>
                    <a:off x="3048000" y="457200"/>
                    <a:ext cx="1828800" cy="1371600"/>
                    <a:chOff x="3048000" y="457200"/>
                    <a:chExt cx="1828800" cy="1371600"/>
                  </a:xfrm>
                </p:grpSpPr>
                <p:sp>
                  <p:nvSpPr>
                    <p:cNvPr id="206" name="Block Arc 205">
                      <a:extLst>
                        <a:ext uri="{FF2B5EF4-FFF2-40B4-BE49-F238E27FC236}">
                          <a16:creationId xmlns:a16="http://schemas.microsoft.com/office/drawing/2014/main" id="{55A2DDA0-055C-CFCF-09BB-6D3E594F5952}"/>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Block Arc 206">
                      <a:extLst>
                        <a:ext uri="{FF2B5EF4-FFF2-40B4-BE49-F238E27FC236}">
                          <a16:creationId xmlns:a16="http://schemas.microsoft.com/office/drawing/2014/main" id="{6044D154-7A36-D3EA-034E-424F6CEE29AA}"/>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7" name="Group 74">
                    <a:extLst>
                      <a:ext uri="{FF2B5EF4-FFF2-40B4-BE49-F238E27FC236}">
                        <a16:creationId xmlns:a16="http://schemas.microsoft.com/office/drawing/2014/main" id="{CA45E517-DDE9-4FE7-3569-FCDD37F30912}"/>
                      </a:ext>
                    </a:extLst>
                  </p:cNvPr>
                  <p:cNvGrpSpPr/>
                  <p:nvPr/>
                </p:nvGrpSpPr>
                <p:grpSpPr>
                  <a:xfrm>
                    <a:off x="4114800" y="457200"/>
                    <a:ext cx="1828800" cy="1371600"/>
                    <a:chOff x="3048000" y="457200"/>
                    <a:chExt cx="1828800" cy="1371600"/>
                  </a:xfrm>
                </p:grpSpPr>
                <p:sp>
                  <p:nvSpPr>
                    <p:cNvPr id="204" name="Block Arc 203">
                      <a:extLst>
                        <a:ext uri="{FF2B5EF4-FFF2-40B4-BE49-F238E27FC236}">
                          <a16:creationId xmlns:a16="http://schemas.microsoft.com/office/drawing/2014/main" id="{69BEAFC1-149B-37D7-B2C7-70AFAE6AA196}"/>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Block Arc 204">
                      <a:extLst>
                        <a:ext uri="{FF2B5EF4-FFF2-40B4-BE49-F238E27FC236}">
                          <a16:creationId xmlns:a16="http://schemas.microsoft.com/office/drawing/2014/main" id="{18467CBB-26D4-8A6A-194B-A5ED9C6D4E75}"/>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8" name="Group 77">
                    <a:extLst>
                      <a:ext uri="{FF2B5EF4-FFF2-40B4-BE49-F238E27FC236}">
                        <a16:creationId xmlns:a16="http://schemas.microsoft.com/office/drawing/2014/main" id="{2A17397B-2597-20E4-62E0-F9ABB45DC570}"/>
                      </a:ext>
                    </a:extLst>
                  </p:cNvPr>
                  <p:cNvGrpSpPr/>
                  <p:nvPr/>
                </p:nvGrpSpPr>
                <p:grpSpPr>
                  <a:xfrm>
                    <a:off x="5105400" y="457200"/>
                    <a:ext cx="1828800" cy="1371600"/>
                    <a:chOff x="3048000" y="457200"/>
                    <a:chExt cx="1828800" cy="1371600"/>
                  </a:xfrm>
                </p:grpSpPr>
                <p:sp>
                  <p:nvSpPr>
                    <p:cNvPr id="202" name="Block Arc 201">
                      <a:extLst>
                        <a:ext uri="{FF2B5EF4-FFF2-40B4-BE49-F238E27FC236}">
                          <a16:creationId xmlns:a16="http://schemas.microsoft.com/office/drawing/2014/main" id="{D74FF2C8-B1FC-BFAF-0EFB-1A9D9B19DFE9}"/>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Block Arc 202">
                      <a:extLst>
                        <a:ext uri="{FF2B5EF4-FFF2-40B4-BE49-F238E27FC236}">
                          <a16:creationId xmlns:a16="http://schemas.microsoft.com/office/drawing/2014/main" id="{9A4FE557-96DD-6DC1-6CFE-81052A6A625F}"/>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9" name="Group 80">
                    <a:extLst>
                      <a:ext uri="{FF2B5EF4-FFF2-40B4-BE49-F238E27FC236}">
                        <a16:creationId xmlns:a16="http://schemas.microsoft.com/office/drawing/2014/main" id="{CD66C18F-760D-2038-279C-F710843CB2B9}"/>
                      </a:ext>
                    </a:extLst>
                  </p:cNvPr>
                  <p:cNvGrpSpPr/>
                  <p:nvPr/>
                </p:nvGrpSpPr>
                <p:grpSpPr>
                  <a:xfrm>
                    <a:off x="6096000" y="457200"/>
                    <a:ext cx="1828800" cy="1371600"/>
                    <a:chOff x="3048000" y="457200"/>
                    <a:chExt cx="1828800" cy="1371600"/>
                  </a:xfrm>
                </p:grpSpPr>
                <p:sp>
                  <p:nvSpPr>
                    <p:cNvPr id="200" name="Block Arc 199">
                      <a:extLst>
                        <a:ext uri="{FF2B5EF4-FFF2-40B4-BE49-F238E27FC236}">
                          <a16:creationId xmlns:a16="http://schemas.microsoft.com/office/drawing/2014/main" id="{4BFCE93A-ED97-6DEE-E3BD-DAC6E468DD71}"/>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Block Arc 200">
                      <a:extLst>
                        <a:ext uri="{FF2B5EF4-FFF2-40B4-BE49-F238E27FC236}">
                          <a16:creationId xmlns:a16="http://schemas.microsoft.com/office/drawing/2014/main" id="{C5DD94C9-93DD-94C8-D9CE-97291401601E}"/>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32" name="Group 85">
                <a:extLst>
                  <a:ext uri="{FF2B5EF4-FFF2-40B4-BE49-F238E27FC236}">
                    <a16:creationId xmlns:a16="http://schemas.microsoft.com/office/drawing/2014/main" id="{65E70968-30D4-5D7A-907D-98A1D5FCE170}"/>
                  </a:ext>
                </a:extLst>
              </p:cNvPr>
              <p:cNvGrpSpPr/>
              <p:nvPr/>
            </p:nvGrpSpPr>
            <p:grpSpPr>
              <a:xfrm flipH="1">
                <a:off x="3277029" y="3007479"/>
                <a:ext cx="867593" cy="3309816"/>
                <a:chOff x="6071346" y="1769811"/>
                <a:chExt cx="1834000" cy="3650020"/>
              </a:xfrm>
            </p:grpSpPr>
            <p:sp>
              <p:nvSpPr>
                <p:cNvPr id="180" name="Trapezoid 179">
                  <a:extLst>
                    <a:ext uri="{FF2B5EF4-FFF2-40B4-BE49-F238E27FC236}">
                      <a16:creationId xmlns:a16="http://schemas.microsoft.com/office/drawing/2014/main" id="{189FC1A8-4352-8565-CD75-0EB4EF156F53}"/>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83">
                  <a:extLst>
                    <a:ext uri="{FF2B5EF4-FFF2-40B4-BE49-F238E27FC236}">
                      <a16:creationId xmlns:a16="http://schemas.microsoft.com/office/drawing/2014/main" id="{A2B2F8A6-28AE-74B1-952D-1FD11F4991A9}"/>
                    </a:ext>
                  </a:extLst>
                </p:cNvPr>
                <p:cNvGrpSpPr/>
                <p:nvPr/>
              </p:nvGrpSpPr>
              <p:grpSpPr>
                <a:xfrm rot="5553782">
                  <a:off x="4838212" y="3310918"/>
                  <a:ext cx="3581225" cy="613702"/>
                  <a:chOff x="3048000" y="457200"/>
                  <a:chExt cx="4876800" cy="1371600"/>
                </a:xfrm>
              </p:grpSpPr>
              <p:grpSp>
                <p:nvGrpSpPr>
                  <p:cNvPr id="182" name="Group 73">
                    <a:extLst>
                      <a:ext uri="{FF2B5EF4-FFF2-40B4-BE49-F238E27FC236}">
                        <a16:creationId xmlns:a16="http://schemas.microsoft.com/office/drawing/2014/main" id="{318A6242-6A5F-D0D0-3CCE-4BE37BA547B0}"/>
                      </a:ext>
                    </a:extLst>
                  </p:cNvPr>
                  <p:cNvGrpSpPr/>
                  <p:nvPr/>
                </p:nvGrpSpPr>
                <p:grpSpPr>
                  <a:xfrm>
                    <a:off x="3048000" y="457200"/>
                    <a:ext cx="1828800" cy="1371600"/>
                    <a:chOff x="3048000" y="457200"/>
                    <a:chExt cx="1828800" cy="1371600"/>
                  </a:xfrm>
                </p:grpSpPr>
                <p:sp>
                  <p:nvSpPr>
                    <p:cNvPr id="192" name="Block Arc 191">
                      <a:extLst>
                        <a:ext uri="{FF2B5EF4-FFF2-40B4-BE49-F238E27FC236}">
                          <a16:creationId xmlns:a16="http://schemas.microsoft.com/office/drawing/2014/main" id="{50C6C2EA-1CCA-2EE3-86A1-138FAD5011F9}"/>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Block Arc 192">
                      <a:extLst>
                        <a:ext uri="{FF2B5EF4-FFF2-40B4-BE49-F238E27FC236}">
                          <a16:creationId xmlns:a16="http://schemas.microsoft.com/office/drawing/2014/main" id="{E85A8CE4-7B5C-4DE0-8E5F-F1C75E324791}"/>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3" name="Group 74">
                    <a:extLst>
                      <a:ext uri="{FF2B5EF4-FFF2-40B4-BE49-F238E27FC236}">
                        <a16:creationId xmlns:a16="http://schemas.microsoft.com/office/drawing/2014/main" id="{8B59AC07-A98B-7B74-8EAB-F96D2B90BD89}"/>
                      </a:ext>
                    </a:extLst>
                  </p:cNvPr>
                  <p:cNvGrpSpPr/>
                  <p:nvPr/>
                </p:nvGrpSpPr>
                <p:grpSpPr>
                  <a:xfrm>
                    <a:off x="4114800" y="457200"/>
                    <a:ext cx="1828800" cy="1371600"/>
                    <a:chOff x="3048000" y="457200"/>
                    <a:chExt cx="1828800" cy="1371600"/>
                  </a:xfrm>
                </p:grpSpPr>
                <p:sp>
                  <p:nvSpPr>
                    <p:cNvPr id="190" name="Block Arc 189">
                      <a:extLst>
                        <a:ext uri="{FF2B5EF4-FFF2-40B4-BE49-F238E27FC236}">
                          <a16:creationId xmlns:a16="http://schemas.microsoft.com/office/drawing/2014/main" id="{32B9F60A-645E-2B7F-D7E1-307E9B148F8B}"/>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Block Arc 190">
                      <a:extLst>
                        <a:ext uri="{FF2B5EF4-FFF2-40B4-BE49-F238E27FC236}">
                          <a16:creationId xmlns:a16="http://schemas.microsoft.com/office/drawing/2014/main" id="{A438B31C-8203-80F2-AC4A-00978C199405}"/>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4" name="Group 77">
                    <a:extLst>
                      <a:ext uri="{FF2B5EF4-FFF2-40B4-BE49-F238E27FC236}">
                        <a16:creationId xmlns:a16="http://schemas.microsoft.com/office/drawing/2014/main" id="{0022E8F5-E4BE-168E-35C8-794F0DAE183E}"/>
                      </a:ext>
                    </a:extLst>
                  </p:cNvPr>
                  <p:cNvGrpSpPr/>
                  <p:nvPr/>
                </p:nvGrpSpPr>
                <p:grpSpPr>
                  <a:xfrm>
                    <a:off x="5105400" y="457200"/>
                    <a:ext cx="1828800" cy="1371600"/>
                    <a:chOff x="3048000" y="457200"/>
                    <a:chExt cx="1828800" cy="1371600"/>
                  </a:xfrm>
                </p:grpSpPr>
                <p:sp>
                  <p:nvSpPr>
                    <p:cNvPr id="188" name="Block Arc 187">
                      <a:extLst>
                        <a:ext uri="{FF2B5EF4-FFF2-40B4-BE49-F238E27FC236}">
                          <a16:creationId xmlns:a16="http://schemas.microsoft.com/office/drawing/2014/main" id="{7F61EEC3-83E3-82F4-7466-DEAA4506951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Block Arc 188">
                      <a:extLst>
                        <a:ext uri="{FF2B5EF4-FFF2-40B4-BE49-F238E27FC236}">
                          <a16:creationId xmlns:a16="http://schemas.microsoft.com/office/drawing/2014/main" id="{172E2E9B-FD64-F958-39F2-F1139A732801}"/>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5" name="Group 80">
                    <a:extLst>
                      <a:ext uri="{FF2B5EF4-FFF2-40B4-BE49-F238E27FC236}">
                        <a16:creationId xmlns:a16="http://schemas.microsoft.com/office/drawing/2014/main" id="{AB2BEDA6-580E-1AD3-8BC4-63B2E687A3E6}"/>
                      </a:ext>
                    </a:extLst>
                  </p:cNvPr>
                  <p:cNvGrpSpPr/>
                  <p:nvPr/>
                </p:nvGrpSpPr>
                <p:grpSpPr>
                  <a:xfrm>
                    <a:off x="6096000" y="457200"/>
                    <a:ext cx="1828800" cy="1371600"/>
                    <a:chOff x="3048000" y="457200"/>
                    <a:chExt cx="1828800" cy="1371600"/>
                  </a:xfrm>
                </p:grpSpPr>
                <p:sp>
                  <p:nvSpPr>
                    <p:cNvPr id="186" name="Block Arc 185">
                      <a:extLst>
                        <a:ext uri="{FF2B5EF4-FFF2-40B4-BE49-F238E27FC236}">
                          <a16:creationId xmlns:a16="http://schemas.microsoft.com/office/drawing/2014/main" id="{FA843B2B-041A-BD1C-6D25-678A145DF78C}"/>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Block Arc 186">
                      <a:extLst>
                        <a:ext uri="{FF2B5EF4-FFF2-40B4-BE49-F238E27FC236}">
                          <a16:creationId xmlns:a16="http://schemas.microsoft.com/office/drawing/2014/main" id="{FA29BC02-DBB6-88F1-33F4-9E2DB375594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36" name="Trapezoid 135">
                <a:extLst>
                  <a:ext uri="{FF2B5EF4-FFF2-40B4-BE49-F238E27FC236}">
                    <a16:creationId xmlns:a16="http://schemas.microsoft.com/office/drawing/2014/main" id="{3A9EC5A0-EBE3-BDF5-FB45-CE6E07A45B23}"/>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02">
                <a:extLst>
                  <a:ext uri="{FF2B5EF4-FFF2-40B4-BE49-F238E27FC236}">
                    <a16:creationId xmlns:a16="http://schemas.microsoft.com/office/drawing/2014/main" id="{1A4E089A-6B2E-C6C9-884F-F68366E39AF4}"/>
                  </a:ext>
                </a:extLst>
              </p:cNvPr>
              <p:cNvGrpSpPr/>
              <p:nvPr/>
            </p:nvGrpSpPr>
            <p:grpSpPr>
              <a:xfrm>
                <a:off x="3505200" y="2759439"/>
                <a:ext cx="1395046" cy="1295400"/>
                <a:chOff x="2624682" y="2226017"/>
                <a:chExt cx="1981200" cy="2070031"/>
              </a:xfrm>
            </p:grpSpPr>
            <p:sp>
              <p:nvSpPr>
                <p:cNvPr id="176" name="Pie 142">
                  <a:extLst>
                    <a:ext uri="{FF2B5EF4-FFF2-40B4-BE49-F238E27FC236}">
                      <a16:creationId xmlns:a16="http://schemas.microsoft.com/office/drawing/2014/main" id="{0DAD74A3-0FB4-759B-B9B9-3DBC54DB5D0E}"/>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7" name="Group 5">
                  <a:extLst>
                    <a:ext uri="{FF2B5EF4-FFF2-40B4-BE49-F238E27FC236}">
                      <a16:creationId xmlns:a16="http://schemas.microsoft.com/office/drawing/2014/main" id="{7655DA56-6A62-B9E7-73DA-06A0196A6F01}"/>
                    </a:ext>
                  </a:extLst>
                </p:cNvPr>
                <p:cNvGrpSpPr/>
                <p:nvPr/>
              </p:nvGrpSpPr>
              <p:grpSpPr>
                <a:xfrm>
                  <a:off x="2743201" y="2385249"/>
                  <a:ext cx="1579657" cy="1582691"/>
                  <a:chOff x="2740939" y="2385249"/>
                  <a:chExt cx="1579657" cy="1582691"/>
                </a:xfrm>
              </p:grpSpPr>
              <p:sp>
                <p:nvSpPr>
                  <p:cNvPr id="178" name="Moon 3">
                    <a:extLst>
                      <a:ext uri="{FF2B5EF4-FFF2-40B4-BE49-F238E27FC236}">
                        <a16:creationId xmlns:a16="http://schemas.microsoft.com/office/drawing/2014/main" id="{24D63731-1B20-546B-7694-32A41A0B54B7}"/>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a:extLst>
                      <a:ext uri="{FF2B5EF4-FFF2-40B4-BE49-F238E27FC236}">
                        <a16:creationId xmlns:a16="http://schemas.microsoft.com/office/drawing/2014/main" id="{5C90E3E2-1733-F6B2-F2A9-8CBEE084D94D}"/>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19">
                <a:extLst>
                  <a:ext uri="{FF2B5EF4-FFF2-40B4-BE49-F238E27FC236}">
                    <a16:creationId xmlns:a16="http://schemas.microsoft.com/office/drawing/2014/main" id="{DEF91F89-36BE-07BF-F8FA-D124270FEB85}"/>
                  </a:ext>
                </a:extLst>
              </p:cNvPr>
              <p:cNvGrpSpPr/>
              <p:nvPr/>
            </p:nvGrpSpPr>
            <p:grpSpPr>
              <a:xfrm rot="5400000">
                <a:off x="2285999" y="3429001"/>
                <a:ext cx="2438401" cy="914400"/>
                <a:chOff x="2624682" y="2226018"/>
                <a:chExt cx="1981200" cy="2070031"/>
              </a:xfrm>
            </p:grpSpPr>
            <p:sp>
              <p:nvSpPr>
                <p:cNvPr id="160" name="Pie 138">
                  <a:extLst>
                    <a:ext uri="{FF2B5EF4-FFF2-40B4-BE49-F238E27FC236}">
                      <a16:creationId xmlns:a16="http://schemas.microsoft.com/office/drawing/2014/main" id="{BAA3B385-F557-9FCF-8875-E9287DEED0A4}"/>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1" name="Group 5">
                  <a:extLst>
                    <a:ext uri="{FF2B5EF4-FFF2-40B4-BE49-F238E27FC236}">
                      <a16:creationId xmlns:a16="http://schemas.microsoft.com/office/drawing/2014/main" id="{CB77083A-E388-FE14-044F-6CA6F935ACFF}"/>
                    </a:ext>
                  </a:extLst>
                </p:cNvPr>
                <p:cNvGrpSpPr/>
                <p:nvPr/>
              </p:nvGrpSpPr>
              <p:grpSpPr>
                <a:xfrm>
                  <a:off x="2743201" y="2385249"/>
                  <a:ext cx="1579657" cy="1582691"/>
                  <a:chOff x="2740939" y="2385249"/>
                  <a:chExt cx="1579657" cy="1582691"/>
                </a:xfrm>
              </p:grpSpPr>
              <p:sp>
                <p:nvSpPr>
                  <p:cNvPr id="162" name="Moon 3">
                    <a:extLst>
                      <a:ext uri="{FF2B5EF4-FFF2-40B4-BE49-F238E27FC236}">
                        <a16:creationId xmlns:a16="http://schemas.microsoft.com/office/drawing/2014/main" id="{2F68B0F4-75B2-F8DB-4DAD-AF3BC94A2006}"/>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7D604491-56C0-55E1-526E-CD636366A83E}"/>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 name="Oval 144">
                <a:extLst>
                  <a:ext uri="{FF2B5EF4-FFF2-40B4-BE49-F238E27FC236}">
                    <a16:creationId xmlns:a16="http://schemas.microsoft.com/office/drawing/2014/main" id="{94FB5E34-19F4-3FA3-A6F9-67607F4E5B9A}"/>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24">
                <a:extLst>
                  <a:ext uri="{FF2B5EF4-FFF2-40B4-BE49-F238E27FC236}">
                    <a16:creationId xmlns:a16="http://schemas.microsoft.com/office/drawing/2014/main" id="{1DF888CA-8D0B-05FE-C57B-3A2BC14E1638}"/>
                  </a:ext>
                </a:extLst>
              </p:cNvPr>
              <p:cNvGrpSpPr/>
              <p:nvPr/>
            </p:nvGrpSpPr>
            <p:grpSpPr>
              <a:xfrm rot="11155702">
                <a:off x="3279067" y="1057419"/>
                <a:ext cx="1614668" cy="1295400"/>
                <a:chOff x="2587394" y="2007266"/>
                <a:chExt cx="1981200" cy="2070031"/>
              </a:xfrm>
              <a:solidFill>
                <a:srgbClr val="E5C569"/>
              </a:solidFill>
            </p:grpSpPr>
            <p:sp>
              <p:nvSpPr>
                <p:cNvPr id="147" name="Pie 134">
                  <a:extLst>
                    <a:ext uri="{FF2B5EF4-FFF2-40B4-BE49-F238E27FC236}">
                      <a16:creationId xmlns:a16="http://schemas.microsoft.com/office/drawing/2014/main" id="{8C3FFC90-46BF-F8CF-3481-08569EFF34B6}"/>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8" name="Group 5">
                  <a:extLst>
                    <a:ext uri="{FF2B5EF4-FFF2-40B4-BE49-F238E27FC236}">
                      <a16:creationId xmlns:a16="http://schemas.microsoft.com/office/drawing/2014/main" id="{E8B71B91-6663-587E-4DBC-2B3D5F8BF93A}"/>
                    </a:ext>
                  </a:extLst>
                </p:cNvPr>
                <p:cNvGrpSpPr/>
                <p:nvPr/>
              </p:nvGrpSpPr>
              <p:grpSpPr>
                <a:xfrm>
                  <a:off x="2737026" y="2244349"/>
                  <a:ext cx="1585829" cy="1723591"/>
                  <a:chOff x="2734764" y="2244349"/>
                  <a:chExt cx="1585829" cy="1723591"/>
                </a:xfrm>
                <a:grpFill/>
              </p:grpSpPr>
              <p:sp>
                <p:nvSpPr>
                  <p:cNvPr id="158" name="Moon 3">
                    <a:extLst>
                      <a:ext uri="{FF2B5EF4-FFF2-40B4-BE49-F238E27FC236}">
                        <a16:creationId xmlns:a16="http://schemas.microsoft.com/office/drawing/2014/main" id="{AE52AE68-CC26-81B7-FA07-EF9470C84788}"/>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a:extLst>
                      <a:ext uri="{FF2B5EF4-FFF2-40B4-BE49-F238E27FC236}">
                        <a16:creationId xmlns:a16="http://schemas.microsoft.com/office/drawing/2014/main" id="{9D558FB8-EEFF-E3DF-97D4-C470572DEF58}"/>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 name="Group 204">
              <a:extLst>
                <a:ext uri="{FF2B5EF4-FFF2-40B4-BE49-F238E27FC236}">
                  <a16:creationId xmlns:a16="http://schemas.microsoft.com/office/drawing/2014/main" id="{832A91E7-3233-8993-E71D-4E3FA466A5B2}"/>
                </a:ext>
              </a:extLst>
            </p:cNvPr>
            <p:cNvGrpSpPr/>
            <p:nvPr/>
          </p:nvGrpSpPr>
          <p:grpSpPr>
            <a:xfrm>
              <a:off x="6594252" y="912581"/>
              <a:ext cx="1430906" cy="726868"/>
              <a:chOff x="2044173" y="976620"/>
              <a:chExt cx="2917762" cy="1401305"/>
            </a:xfrm>
          </p:grpSpPr>
          <p:sp>
            <p:nvSpPr>
              <p:cNvPr id="74" name="Moon 73">
                <a:extLst>
                  <a:ext uri="{FF2B5EF4-FFF2-40B4-BE49-F238E27FC236}">
                    <a16:creationId xmlns:a16="http://schemas.microsoft.com/office/drawing/2014/main" id="{FBEA96F0-FCAF-351A-6647-FE3F48283E43}"/>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llate 74">
                <a:extLst>
                  <a:ext uri="{FF2B5EF4-FFF2-40B4-BE49-F238E27FC236}">
                    <a16:creationId xmlns:a16="http://schemas.microsoft.com/office/drawing/2014/main" id="{59C3C433-9F6F-179D-9380-7E7940722372}"/>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Flowchart: Collate 75">
                <a:extLst>
                  <a:ext uri="{FF2B5EF4-FFF2-40B4-BE49-F238E27FC236}">
                    <a16:creationId xmlns:a16="http://schemas.microsoft.com/office/drawing/2014/main" id="{736C7B8D-9A37-D3CC-1F43-B48FA94CCAB9}"/>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Flowchart: Collate 76">
                <a:extLst>
                  <a:ext uri="{FF2B5EF4-FFF2-40B4-BE49-F238E27FC236}">
                    <a16:creationId xmlns:a16="http://schemas.microsoft.com/office/drawing/2014/main" id="{1A5C0E8C-D274-06C8-5875-5383D6E04576}"/>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iamond 77">
                <a:extLst>
                  <a:ext uri="{FF2B5EF4-FFF2-40B4-BE49-F238E27FC236}">
                    <a16:creationId xmlns:a16="http://schemas.microsoft.com/office/drawing/2014/main" id="{EB2111BB-0369-48E1-F798-5CFC944E7063}"/>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EE206D2B-829B-2C7B-4014-094CE71767C8}"/>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Diamond 72">
              <a:extLst>
                <a:ext uri="{FF2B5EF4-FFF2-40B4-BE49-F238E27FC236}">
                  <a16:creationId xmlns:a16="http://schemas.microsoft.com/office/drawing/2014/main" id="{6051682D-F0B6-42B1-21F9-12AAA9CBBC19}"/>
                </a:ext>
              </a:extLst>
            </p:cNvPr>
            <p:cNvSpPr/>
            <p:nvPr/>
          </p:nvSpPr>
          <p:spPr>
            <a:xfrm>
              <a:off x="8668485" y="4445367"/>
              <a:ext cx="128243" cy="253118"/>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7110990-25B2-D16A-2810-B922C5EDE326}"/>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021C98F-CD0D-9956-9F08-26FC2AA21838}"/>
              </a:ext>
            </a:extLst>
          </p:cNvPr>
          <p:cNvGrpSpPr/>
          <p:nvPr/>
        </p:nvGrpSpPr>
        <p:grpSpPr>
          <a:xfrm>
            <a:off x="1653689" y="3512073"/>
            <a:ext cx="1601719" cy="1440992"/>
            <a:chOff x="1771443" y="3380441"/>
            <a:chExt cx="1376363" cy="1238250"/>
          </a:xfrm>
        </p:grpSpPr>
        <p:sp>
          <p:nvSpPr>
            <p:cNvPr id="106" name="Vertical Scroll 105"/>
            <p:cNvSpPr/>
            <p:nvPr/>
          </p:nvSpPr>
          <p:spPr>
            <a:xfrm>
              <a:off x="1771443" y="3380441"/>
              <a:ext cx="1376363" cy="1238250"/>
            </a:xfrm>
            <a:prstGeom prst="vertic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p:cNvSpPr txBox="1"/>
            <p:nvPr/>
          </p:nvSpPr>
          <p:spPr>
            <a:xfrm>
              <a:off x="1960017" y="3657601"/>
              <a:ext cx="1066800" cy="646331"/>
            </a:xfrm>
            <a:prstGeom prst="rect">
              <a:avLst/>
            </a:prstGeom>
            <a:noFill/>
          </p:spPr>
          <p:txBody>
            <a:bodyPr wrap="square" rtlCol="0">
              <a:spAutoFit/>
            </a:bodyPr>
            <a:lstStyle/>
            <a:p>
              <a:pPr algn="ctr"/>
              <a:r>
                <a:rPr lang="en-US" dirty="0"/>
                <a:t>Tax collector</a:t>
              </a:r>
            </a:p>
          </p:txBody>
        </p:sp>
      </p:grpSp>
      <p:sp>
        <p:nvSpPr>
          <p:cNvPr id="107" name="Oval 106"/>
          <p:cNvSpPr/>
          <p:nvPr/>
        </p:nvSpPr>
        <p:spPr>
          <a:xfrm>
            <a:off x="2936958" y="4266091"/>
            <a:ext cx="272621" cy="3316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2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0"/>
          <p:cNvGrpSpPr/>
          <p:nvPr/>
        </p:nvGrpSpPr>
        <p:grpSpPr>
          <a:xfrm>
            <a:off x="0" y="0"/>
            <a:ext cx="12192000" cy="6858000"/>
            <a:chOff x="0" y="0"/>
            <a:chExt cx="9144000" cy="6858000"/>
          </a:xfrm>
        </p:grpSpPr>
        <p:sp>
          <p:nvSpPr>
            <p:cNvPr id="6" name="Rectangle 5"/>
            <p:cNvSpPr/>
            <p:nvPr/>
          </p:nvSpPr>
          <p:spPr>
            <a:xfrm>
              <a:off x="0" y="2362200"/>
              <a:ext cx="9144000" cy="4495800"/>
            </a:xfrm>
            <a:prstGeom prst="rect">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28194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ord 2"/>
            <p:cNvSpPr/>
            <p:nvPr/>
          </p:nvSpPr>
          <p:spPr>
            <a:xfrm rot="5400000">
              <a:off x="1546995" y="129405"/>
              <a:ext cx="2679835" cy="5773825"/>
            </a:xfrm>
            <a:prstGeom prst="chord">
              <a:avLst>
                <a:gd name="adj1" fmla="val 5491407"/>
                <a:gd name="adj2" fmla="val 1620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ord 3"/>
            <p:cNvSpPr/>
            <p:nvPr/>
          </p:nvSpPr>
          <p:spPr>
            <a:xfrm rot="5400000">
              <a:off x="4917170" y="205605"/>
              <a:ext cx="2679835" cy="5773825"/>
            </a:xfrm>
            <a:prstGeom prst="chord">
              <a:avLst>
                <a:gd name="adj1" fmla="val 5491407"/>
                <a:gd name="adj2" fmla="val 16200000"/>
              </a:avLst>
            </a:prstGeom>
            <a:solidFill>
              <a:srgbClr val="C960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ord 4"/>
            <p:cNvSpPr/>
            <p:nvPr/>
          </p:nvSpPr>
          <p:spPr>
            <a:xfrm rot="5114957">
              <a:off x="2243312" y="863243"/>
              <a:ext cx="2298835" cy="4935625"/>
            </a:xfrm>
            <a:prstGeom prst="chord">
              <a:avLst>
                <a:gd name="adj1" fmla="val 6009426"/>
                <a:gd name="adj2" fmla="val 16200000"/>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TextBox 144"/>
          <p:cNvSpPr txBox="1"/>
          <p:nvPr/>
        </p:nvSpPr>
        <p:spPr>
          <a:xfrm>
            <a:off x="1524000" y="94705"/>
            <a:ext cx="9144000" cy="1384995"/>
          </a:xfrm>
          <a:prstGeom prst="rect">
            <a:avLst/>
          </a:prstGeom>
          <a:noFill/>
        </p:spPr>
        <p:txBody>
          <a:bodyPr wrap="square" rtlCol="0">
            <a:spAutoFit/>
          </a:bodyPr>
          <a:lstStyle/>
          <a:p>
            <a:pPr algn="ctr"/>
            <a:r>
              <a:rPr lang="en-US" sz="2800" dirty="0">
                <a:latin typeface="Tempus Sans ITC" pitchFamily="82" charset="0"/>
              </a:rPr>
              <a:t>…after death, the teacher of the law strolled along the broad streams of Paradise while the tax collector standing next to the water was unable to reach it to quench his thirst</a:t>
            </a:r>
          </a:p>
        </p:txBody>
      </p:sp>
      <p:sp>
        <p:nvSpPr>
          <p:cNvPr id="146" name="Double Wave 145"/>
          <p:cNvSpPr/>
          <p:nvPr/>
        </p:nvSpPr>
        <p:spPr>
          <a:xfrm>
            <a:off x="0" y="4724400"/>
            <a:ext cx="12192000" cy="1295400"/>
          </a:xfrm>
          <a:prstGeom prst="doubleWav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uble Wave 146"/>
          <p:cNvSpPr/>
          <p:nvPr/>
        </p:nvSpPr>
        <p:spPr>
          <a:xfrm>
            <a:off x="0" y="4648200"/>
            <a:ext cx="12192000" cy="1295400"/>
          </a:xfrm>
          <a:prstGeom prst="doubleWave">
            <a:avLst>
              <a:gd name="adj1" fmla="val 12500"/>
              <a:gd name="adj2" fmla="val -1000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a:off x="0" y="5400775"/>
            <a:ext cx="1214204" cy="856770"/>
          </a:xfrm>
          <a:custGeom>
            <a:avLst/>
            <a:gdLst>
              <a:gd name="connsiteX0" fmla="*/ 119922 w 1214204"/>
              <a:gd name="connsiteY0" fmla="*/ 14990 h 856770"/>
              <a:gd name="connsiteX1" fmla="*/ 119922 w 1214204"/>
              <a:gd name="connsiteY1" fmla="*/ 14990 h 856770"/>
              <a:gd name="connsiteX2" fmla="*/ 449705 w 1214204"/>
              <a:gd name="connsiteY2" fmla="*/ 29980 h 856770"/>
              <a:gd name="connsiteX3" fmla="*/ 539646 w 1214204"/>
              <a:gd name="connsiteY3" fmla="*/ 74951 h 856770"/>
              <a:gd name="connsiteX4" fmla="*/ 629587 w 1214204"/>
              <a:gd name="connsiteY4" fmla="*/ 104931 h 856770"/>
              <a:gd name="connsiteX5" fmla="*/ 659568 w 1214204"/>
              <a:gd name="connsiteY5" fmla="*/ 59961 h 856770"/>
              <a:gd name="connsiteX6" fmla="*/ 749509 w 1214204"/>
              <a:gd name="connsiteY6" fmla="*/ 74951 h 856770"/>
              <a:gd name="connsiteX7" fmla="*/ 884420 w 1214204"/>
              <a:gd name="connsiteY7" fmla="*/ 149901 h 856770"/>
              <a:gd name="connsiteX8" fmla="*/ 944381 w 1214204"/>
              <a:gd name="connsiteY8" fmla="*/ 209862 h 856770"/>
              <a:gd name="connsiteX9" fmla="*/ 1019332 w 1214204"/>
              <a:gd name="connsiteY9" fmla="*/ 329783 h 856770"/>
              <a:gd name="connsiteX10" fmla="*/ 1094282 w 1214204"/>
              <a:gd name="connsiteY10" fmla="*/ 404734 h 856770"/>
              <a:gd name="connsiteX11" fmla="*/ 1169233 w 1214204"/>
              <a:gd name="connsiteY11" fmla="*/ 509665 h 856770"/>
              <a:gd name="connsiteX12" fmla="*/ 1199214 w 1214204"/>
              <a:gd name="connsiteY12" fmla="*/ 539646 h 856770"/>
              <a:gd name="connsiteX13" fmla="*/ 1214204 w 1214204"/>
              <a:gd name="connsiteY13" fmla="*/ 584616 h 856770"/>
              <a:gd name="connsiteX14" fmla="*/ 1199214 w 1214204"/>
              <a:gd name="connsiteY14" fmla="*/ 644577 h 856770"/>
              <a:gd name="connsiteX15" fmla="*/ 1034322 w 1214204"/>
              <a:gd name="connsiteY15" fmla="*/ 719528 h 856770"/>
              <a:gd name="connsiteX16" fmla="*/ 989351 w 1214204"/>
              <a:gd name="connsiteY16" fmla="*/ 749508 h 856770"/>
              <a:gd name="connsiteX17" fmla="*/ 884420 w 1214204"/>
              <a:gd name="connsiteY17" fmla="*/ 779488 h 856770"/>
              <a:gd name="connsiteX18" fmla="*/ 839450 w 1214204"/>
              <a:gd name="connsiteY18" fmla="*/ 794479 h 856770"/>
              <a:gd name="connsiteX19" fmla="*/ 809469 w 1214204"/>
              <a:gd name="connsiteY19" fmla="*/ 824459 h 856770"/>
              <a:gd name="connsiteX20" fmla="*/ 314794 w 1214204"/>
              <a:gd name="connsiteY20" fmla="*/ 824459 h 856770"/>
              <a:gd name="connsiteX21" fmla="*/ 224853 w 1214204"/>
              <a:gd name="connsiteY21" fmla="*/ 809469 h 856770"/>
              <a:gd name="connsiteX22" fmla="*/ 179882 w 1214204"/>
              <a:gd name="connsiteY22" fmla="*/ 794479 h 856770"/>
              <a:gd name="connsiteX23" fmla="*/ 74951 w 1214204"/>
              <a:gd name="connsiteY23" fmla="*/ 554636 h 856770"/>
              <a:gd name="connsiteX24" fmla="*/ 29981 w 1214204"/>
              <a:gd name="connsiteY24" fmla="*/ 464695 h 856770"/>
              <a:gd name="connsiteX25" fmla="*/ 14991 w 1214204"/>
              <a:gd name="connsiteY25" fmla="*/ 299803 h 856770"/>
              <a:gd name="connsiteX26" fmla="*/ 0 w 1214204"/>
              <a:gd name="connsiteY26" fmla="*/ 254833 h 856770"/>
              <a:gd name="connsiteX27" fmla="*/ 14991 w 1214204"/>
              <a:gd name="connsiteY27" fmla="*/ 29980 h 856770"/>
              <a:gd name="connsiteX28" fmla="*/ 14991 w 1214204"/>
              <a:gd name="connsiteY28" fmla="*/ 0 h 856770"/>
              <a:gd name="connsiteX29" fmla="*/ 14991 w 1214204"/>
              <a:gd name="connsiteY29" fmla="*/ 0 h 856770"/>
              <a:gd name="connsiteX30" fmla="*/ 29981 w 1214204"/>
              <a:gd name="connsiteY30" fmla="*/ 0 h 856770"/>
              <a:gd name="connsiteX31" fmla="*/ 44971 w 1214204"/>
              <a:gd name="connsiteY31" fmla="*/ 0 h 8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4204" h="856770">
                <a:moveTo>
                  <a:pt x="119922" y="14990"/>
                </a:moveTo>
                <a:lnTo>
                  <a:pt x="119922" y="14990"/>
                </a:lnTo>
                <a:cubicBezTo>
                  <a:pt x="229850" y="19987"/>
                  <a:pt x="340770" y="14418"/>
                  <a:pt x="449705" y="29980"/>
                </a:cubicBezTo>
                <a:cubicBezTo>
                  <a:pt x="482887" y="34720"/>
                  <a:pt x="508705" y="62059"/>
                  <a:pt x="539646" y="74951"/>
                </a:cubicBezTo>
                <a:cubicBezTo>
                  <a:pt x="568817" y="87106"/>
                  <a:pt x="629587" y="104931"/>
                  <a:pt x="629587" y="104931"/>
                </a:cubicBezTo>
                <a:cubicBezTo>
                  <a:pt x="639581" y="89941"/>
                  <a:pt x="642090" y="64330"/>
                  <a:pt x="659568" y="59961"/>
                </a:cubicBezTo>
                <a:cubicBezTo>
                  <a:pt x="689054" y="52590"/>
                  <a:pt x="719839" y="68358"/>
                  <a:pt x="749509" y="74951"/>
                </a:cubicBezTo>
                <a:cubicBezTo>
                  <a:pt x="797979" y="85722"/>
                  <a:pt x="851299" y="116780"/>
                  <a:pt x="884420" y="149901"/>
                </a:cubicBezTo>
                <a:lnTo>
                  <a:pt x="944381" y="209862"/>
                </a:lnTo>
                <a:cubicBezTo>
                  <a:pt x="973104" y="267308"/>
                  <a:pt x="974850" y="279741"/>
                  <a:pt x="1019332" y="329783"/>
                </a:cubicBezTo>
                <a:cubicBezTo>
                  <a:pt x="1042805" y="356190"/>
                  <a:pt x="1074683" y="375336"/>
                  <a:pt x="1094282" y="404734"/>
                </a:cubicBezTo>
                <a:cubicBezTo>
                  <a:pt x="1120243" y="443675"/>
                  <a:pt x="1138246" y="472481"/>
                  <a:pt x="1169233" y="509665"/>
                </a:cubicBezTo>
                <a:cubicBezTo>
                  <a:pt x="1178281" y="520522"/>
                  <a:pt x="1189220" y="529652"/>
                  <a:pt x="1199214" y="539646"/>
                </a:cubicBezTo>
                <a:cubicBezTo>
                  <a:pt x="1204211" y="554636"/>
                  <a:pt x="1214204" y="568815"/>
                  <a:pt x="1214204" y="584616"/>
                </a:cubicBezTo>
                <a:cubicBezTo>
                  <a:pt x="1214204" y="605218"/>
                  <a:pt x="1210133" y="627106"/>
                  <a:pt x="1199214" y="644577"/>
                </a:cubicBezTo>
                <a:cubicBezTo>
                  <a:pt x="1149247" y="724525"/>
                  <a:pt x="1123513" y="706786"/>
                  <a:pt x="1034322" y="719528"/>
                </a:cubicBezTo>
                <a:cubicBezTo>
                  <a:pt x="1019332" y="729521"/>
                  <a:pt x="1005465" y="741451"/>
                  <a:pt x="989351" y="749508"/>
                </a:cubicBezTo>
                <a:cubicBezTo>
                  <a:pt x="965388" y="761489"/>
                  <a:pt x="906836" y="773083"/>
                  <a:pt x="884420" y="779488"/>
                </a:cubicBezTo>
                <a:cubicBezTo>
                  <a:pt x="869227" y="783829"/>
                  <a:pt x="854440" y="789482"/>
                  <a:pt x="839450" y="794479"/>
                </a:cubicBezTo>
                <a:cubicBezTo>
                  <a:pt x="829456" y="804472"/>
                  <a:pt x="823180" y="821031"/>
                  <a:pt x="809469" y="824459"/>
                </a:cubicBezTo>
                <a:cubicBezTo>
                  <a:pt x="680224" y="856770"/>
                  <a:pt x="400213" y="828173"/>
                  <a:pt x="314794" y="824459"/>
                </a:cubicBezTo>
                <a:cubicBezTo>
                  <a:pt x="284814" y="819462"/>
                  <a:pt x="254523" y="816062"/>
                  <a:pt x="224853" y="809469"/>
                </a:cubicBezTo>
                <a:cubicBezTo>
                  <a:pt x="209428" y="806041"/>
                  <a:pt x="189583" y="806952"/>
                  <a:pt x="179882" y="794479"/>
                </a:cubicBezTo>
                <a:cubicBezTo>
                  <a:pt x="122503" y="720705"/>
                  <a:pt x="115114" y="634962"/>
                  <a:pt x="74951" y="554636"/>
                </a:cubicBezTo>
                <a:cubicBezTo>
                  <a:pt x="16835" y="438405"/>
                  <a:pt x="67657" y="577724"/>
                  <a:pt x="29981" y="464695"/>
                </a:cubicBezTo>
                <a:cubicBezTo>
                  <a:pt x="24984" y="409731"/>
                  <a:pt x="22796" y="354439"/>
                  <a:pt x="14991" y="299803"/>
                </a:cubicBezTo>
                <a:cubicBezTo>
                  <a:pt x="12756" y="284161"/>
                  <a:pt x="0" y="270634"/>
                  <a:pt x="0" y="254833"/>
                </a:cubicBezTo>
                <a:cubicBezTo>
                  <a:pt x="0" y="179716"/>
                  <a:pt x="10580" y="104968"/>
                  <a:pt x="14991" y="29980"/>
                </a:cubicBezTo>
                <a:cubicBezTo>
                  <a:pt x="15578" y="20004"/>
                  <a:pt x="14991" y="9993"/>
                  <a:pt x="14991" y="0"/>
                </a:cubicBezTo>
                <a:lnTo>
                  <a:pt x="14991" y="0"/>
                </a:lnTo>
                <a:lnTo>
                  <a:pt x="29981" y="0"/>
                </a:lnTo>
                <a:lnTo>
                  <a:pt x="44971" y="0"/>
                </a:ln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Freeform 149"/>
          <p:cNvSpPr/>
          <p:nvPr/>
        </p:nvSpPr>
        <p:spPr>
          <a:xfrm rot="17024687">
            <a:off x="856266" y="5404231"/>
            <a:ext cx="735971" cy="928627"/>
          </a:xfrm>
          <a:custGeom>
            <a:avLst/>
            <a:gdLst>
              <a:gd name="connsiteX0" fmla="*/ 119922 w 1214204"/>
              <a:gd name="connsiteY0" fmla="*/ 14990 h 856770"/>
              <a:gd name="connsiteX1" fmla="*/ 119922 w 1214204"/>
              <a:gd name="connsiteY1" fmla="*/ 14990 h 856770"/>
              <a:gd name="connsiteX2" fmla="*/ 449705 w 1214204"/>
              <a:gd name="connsiteY2" fmla="*/ 29980 h 856770"/>
              <a:gd name="connsiteX3" fmla="*/ 539646 w 1214204"/>
              <a:gd name="connsiteY3" fmla="*/ 74951 h 856770"/>
              <a:gd name="connsiteX4" fmla="*/ 629587 w 1214204"/>
              <a:gd name="connsiteY4" fmla="*/ 104931 h 856770"/>
              <a:gd name="connsiteX5" fmla="*/ 659568 w 1214204"/>
              <a:gd name="connsiteY5" fmla="*/ 59961 h 856770"/>
              <a:gd name="connsiteX6" fmla="*/ 749509 w 1214204"/>
              <a:gd name="connsiteY6" fmla="*/ 74951 h 856770"/>
              <a:gd name="connsiteX7" fmla="*/ 884420 w 1214204"/>
              <a:gd name="connsiteY7" fmla="*/ 149901 h 856770"/>
              <a:gd name="connsiteX8" fmla="*/ 944381 w 1214204"/>
              <a:gd name="connsiteY8" fmla="*/ 209862 h 856770"/>
              <a:gd name="connsiteX9" fmla="*/ 1019332 w 1214204"/>
              <a:gd name="connsiteY9" fmla="*/ 329783 h 856770"/>
              <a:gd name="connsiteX10" fmla="*/ 1094282 w 1214204"/>
              <a:gd name="connsiteY10" fmla="*/ 404734 h 856770"/>
              <a:gd name="connsiteX11" fmla="*/ 1169233 w 1214204"/>
              <a:gd name="connsiteY11" fmla="*/ 509665 h 856770"/>
              <a:gd name="connsiteX12" fmla="*/ 1199214 w 1214204"/>
              <a:gd name="connsiteY12" fmla="*/ 539646 h 856770"/>
              <a:gd name="connsiteX13" fmla="*/ 1214204 w 1214204"/>
              <a:gd name="connsiteY13" fmla="*/ 584616 h 856770"/>
              <a:gd name="connsiteX14" fmla="*/ 1199214 w 1214204"/>
              <a:gd name="connsiteY14" fmla="*/ 644577 h 856770"/>
              <a:gd name="connsiteX15" fmla="*/ 1034322 w 1214204"/>
              <a:gd name="connsiteY15" fmla="*/ 719528 h 856770"/>
              <a:gd name="connsiteX16" fmla="*/ 989351 w 1214204"/>
              <a:gd name="connsiteY16" fmla="*/ 749508 h 856770"/>
              <a:gd name="connsiteX17" fmla="*/ 884420 w 1214204"/>
              <a:gd name="connsiteY17" fmla="*/ 779488 h 856770"/>
              <a:gd name="connsiteX18" fmla="*/ 839450 w 1214204"/>
              <a:gd name="connsiteY18" fmla="*/ 794479 h 856770"/>
              <a:gd name="connsiteX19" fmla="*/ 809469 w 1214204"/>
              <a:gd name="connsiteY19" fmla="*/ 824459 h 856770"/>
              <a:gd name="connsiteX20" fmla="*/ 314794 w 1214204"/>
              <a:gd name="connsiteY20" fmla="*/ 824459 h 856770"/>
              <a:gd name="connsiteX21" fmla="*/ 224853 w 1214204"/>
              <a:gd name="connsiteY21" fmla="*/ 809469 h 856770"/>
              <a:gd name="connsiteX22" fmla="*/ 179882 w 1214204"/>
              <a:gd name="connsiteY22" fmla="*/ 794479 h 856770"/>
              <a:gd name="connsiteX23" fmla="*/ 74951 w 1214204"/>
              <a:gd name="connsiteY23" fmla="*/ 554636 h 856770"/>
              <a:gd name="connsiteX24" fmla="*/ 29981 w 1214204"/>
              <a:gd name="connsiteY24" fmla="*/ 464695 h 856770"/>
              <a:gd name="connsiteX25" fmla="*/ 14991 w 1214204"/>
              <a:gd name="connsiteY25" fmla="*/ 299803 h 856770"/>
              <a:gd name="connsiteX26" fmla="*/ 0 w 1214204"/>
              <a:gd name="connsiteY26" fmla="*/ 254833 h 856770"/>
              <a:gd name="connsiteX27" fmla="*/ 14991 w 1214204"/>
              <a:gd name="connsiteY27" fmla="*/ 29980 h 856770"/>
              <a:gd name="connsiteX28" fmla="*/ 14991 w 1214204"/>
              <a:gd name="connsiteY28" fmla="*/ 0 h 856770"/>
              <a:gd name="connsiteX29" fmla="*/ 14991 w 1214204"/>
              <a:gd name="connsiteY29" fmla="*/ 0 h 856770"/>
              <a:gd name="connsiteX30" fmla="*/ 29981 w 1214204"/>
              <a:gd name="connsiteY30" fmla="*/ 0 h 856770"/>
              <a:gd name="connsiteX31" fmla="*/ 44971 w 1214204"/>
              <a:gd name="connsiteY31" fmla="*/ 0 h 85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4204" h="856770">
                <a:moveTo>
                  <a:pt x="119922" y="14990"/>
                </a:moveTo>
                <a:lnTo>
                  <a:pt x="119922" y="14990"/>
                </a:lnTo>
                <a:cubicBezTo>
                  <a:pt x="229850" y="19987"/>
                  <a:pt x="340770" y="14418"/>
                  <a:pt x="449705" y="29980"/>
                </a:cubicBezTo>
                <a:cubicBezTo>
                  <a:pt x="482887" y="34720"/>
                  <a:pt x="508705" y="62059"/>
                  <a:pt x="539646" y="74951"/>
                </a:cubicBezTo>
                <a:cubicBezTo>
                  <a:pt x="568817" y="87106"/>
                  <a:pt x="629587" y="104931"/>
                  <a:pt x="629587" y="104931"/>
                </a:cubicBezTo>
                <a:cubicBezTo>
                  <a:pt x="639581" y="89941"/>
                  <a:pt x="642090" y="64330"/>
                  <a:pt x="659568" y="59961"/>
                </a:cubicBezTo>
                <a:cubicBezTo>
                  <a:pt x="689054" y="52590"/>
                  <a:pt x="719839" y="68358"/>
                  <a:pt x="749509" y="74951"/>
                </a:cubicBezTo>
                <a:cubicBezTo>
                  <a:pt x="797979" y="85722"/>
                  <a:pt x="851299" y="116780"/>
                  <a:pt x="884420" y="149901"/>
                </a:cubicBezTo>
                <a:lnTo>
                  <a:pt x="944381" y="209862"/>
                </a:lnTo>
                <a:cubicBezTo>
                  <a:pt x="973104" y="267308"/>
                  <a:pt x="974850" y="279741"/>
                  <a:pt x="1019332" y="329783"/>
                </a:cubicBezTo>
                <a:cubicBezTo>
                  <a:pt x="1042805" y="356190"/>
                  <a:pt x="1074683" y="375336"/>
                  <a:pt x="1094282" y="404734"/>
                </a:cubicBezTo>
                <a:cubicBezTo>
                  <a:pt x="1120243" y="443675"/>
                  <a:pt x="1138246" y="472481"/>
                  <a:pt x="1169233" y="509665"/>
                </a:cubicBezTo>
                <a:cubicBezTo>
                  <a:pt x="1178281" y="520522"/>
                  <a:pt x="1189220" y="529652"/>
                  <a:pt x="1199214" y="539646"/>
                </a:cubicBezTo>
                <a:cubicBezTo>
                  <a:pt x="1204211" y="554636"/>
                  <a:pt x="1214204" y="568815"/>
                  <a:pt x="1214204" y="584616"/>
                </a:cubicBezTo>
                <a:cubicBezTo>
                  <a:pt x="1214204" y="605218"/>
                  <a:pt x="1210133" y="627106"/>
                  <a:pt x="1199214" y="644577"/>
                </a:cubicBezTo>
                <a:cubicBezTo>
                  <a:pt x="1149247" y="724525"/>
                  <a:pt x="1123513" y="706786"/>
                  <a:pt x="1034322" y="719528"/>
                </a:cubicBezTo>
                <a:cubicBezTo>
                  <a:pt x="1019332" y="729521"/>
                  <a:pt x="1005465" y="741451"/>
                  <a:pt x="989351" y="749508"/>
                </a:cubicBezTo>
                <a:cubicBezTo>
                  <a:pt x="965388" y="761489"/>
                  <a:pt x="906836" y="773083"/>
                  <a:pt x="884420" y="779488"/>
                </a:cubicBezTo>
                <a:cubicBezTo>
                  <a:pt x="869227" y="783829"/>
                  <a:pt x="854440" y="789482"/>
                  <a:pt x="839450" y="794479"/>
                </a:cubicBezTo>
                <a:cubicBezTo>
                  <a:pt x="829456" y="804472"/>
                  <a:pt x="823180" y="821031"/>
                  <a:pt x="809469" y="824459"/>
                </a:cubicBezTo>
                <a:cubicBezTo>
                  <a:pt x="680224" y="856770"/>
                  <a:pt x="400213" y="828173"/>
                  <a:pt x="314794" y="824459"/>
                </a:cubicBezTo>
                <a:cubicBezTo>
                  <a:pt x="284814" y="819462"/>
                  <a:pt x="254523" y="816062"/>
                  <a:pt x="224853" y="809469"/>
                </a:cubicBezTo>
                <a:cubicBezTo>
                  <a:pt x="209428" y="806041"/>
                  <a:pt x="189583" y="806952"/>
                  <a:pt x="179882" y="794479"/>
                </a:cubicBezTo>
                <a:cubicBezTo>
                  <a:pt x="122503" y="720705"/>
                  <a:pt x="115114" y="634962"/>
                  <a:pt x="74951" y="554636"/>
                </a:cubicBezTo>
                <a:cubicBezTo>
                  <a:pt x="16835" y="438405"/>
                  <a:pt x="67657" y="577724"/>
                  <a:pt x="29981" y="464695"/>
                </a:cubicBezTo>
                <a:cubicBezTo>
                  <a:pt x="24984" y="409731"/>
                  <a:pt x="22796" y="354439"/>
                  <a:pt x="14991" y="299803"/>
                </a:cubicBezTo>
                <a:cubicBezTo>
                  <a:pt x="12756" y="284161"/>
                  <a:pt x="0" y="270634"/>
                  <a:pt x="0" y="254833"/>
                </a:cubicBezTo>
                <a:cubicBezTo>
                  <a:pt x="0" y="179716"/>
                  <a:pt x="10580" y="104968"/>
                  <a:pt x="14991" y="29980"/>
                </a:cubicBezTo>
                <a:cubicBezTo>
                  <a:pt x="15578" y="20004"/>
                  <a:pt x="14991" y="9993"/>
                  <a:pt x="14991" y="0"/>
                </a:cubicBezTo>
                <a:lnTo>
                  <a:pt x="14991" y="0"/>
                </a:lnTo>
                <a:lnTo>
                  <a:pt x="29981" y="0"/>
                </a:lnTo>
                <a:lnTo>
                  <a:pt x="44971" y="0"/>
                </a:lnTo>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150"/>
          <p:cNvGrpSpPr/>
          <p:nvPr/>
        </p:nvGrpSpPr>
        <p:grpSpPr>
          <a:xfrm>
            <a:off x="6629400" y="1752600"/>
            <a:ext cx="1412850" cy="3048000"/>
            <a:chOff x="1738746" y="381000"/>
            <a:chExt cx="2262270" cy="4880488"/>
          </a:xfrm>
        </p:grpSpPr>
        <p:grpSp>
          <p:nvGrpSpPr>
            <p:cNvPr id="83" name="Group 67"/>
            <p:cNvGrpSpPr/>
            <p:nvPr/>
          </p:nvGrpSpPr>
          <p:grpSpPr>
            <a:xfrm rot="2107985">
              <a:off x="2799557" y="4456219"/>
              <a:ext cx="892168" cy="743125"/>
              <a:chOff x="4999514" y="4053043"/>
              <a:chExt cx="892168" cy="743125"/>
            </a:xfrm>
          </p:grpSpPr>
          <p:sp>
            <p:nvSpPr>
              <p:cNvPr id="172" name="Oval 171"/>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3" name="Oval 172"/>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4" name="Group 66"/>
            <p:cNvGrpSpPr/>
            <p:nvPr/>
          </p:nvGrpSpPr>
          <p:grpSpPr>
            <a:xfrm rot="5651028">
              <a:off x="2166833" y="4443841"/>
              <a:ext cx="892168" cy="743125"/>
              <a:chOff x="4999514" y="4053043"/>
              <a:chExt cx="892168" cy="743125"/>
            </a:xfrm>
          </p:grpSpPr>
          <p:sp>
            <p:nvSpPr>
              <p:cNvPr id="170" name="Oval 169"/>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Oval 170"/>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54" name="Isosceles Triangle 153"/>
            <p:cNvSpPr/>
            <p:nvPr/>
          </p:nvSpPr>
          <p:spPr>
            <a:xfrm>
              <a:off x="1828800" y="1371600"/>
              <a:ext cx="2133600" cy="3385820"/>
            </a:xfrm>
            <a:prstGeom prst="triangle">
              <a:avLst>
                <a:gd name="adj" fmla="val 5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5" name="Trapezoid 154"/>
            <p:cNvSpPr/>
            <p:nvPr/>
          </p:nvSpPr>
          <p:spPr>
            <a:xfrm rot="1366412">
              <a:off x="1815873" y="1834702"/>
              <a:ext cx="1241858" cy="1601229"/>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6" name="Trapezoid 155"/>
            <p:cNvSpPr/>
            <p:nvPr/>
          </p:nvSpPr>
          <p:spPr>
            <a:xfrm rot="20678187" flipH="1">
              <a:off x="2605328" y="1809609"/>
              <a:ext cx="1295325" cy="1644283"/>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7" name="Isosceles Triangle 156"/>
            <p:cNvSpPr/>
            <p:nvPr/>
          </p:nvSpPr>
          <p:spPr>
            <a:xfrm>
              <a:off x="1905000" y="1676400"/>
              <a:ext cx="1939410" cy="2514600"/>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8" name="Oval 157"/>
            <p:cNvSpPr/>
            <p:nvPr/>
          </p:nvSpPr>
          <p:spPr>
            <a:xfrm rot="4099375">
              <a:off x="2588881" y="852868"/>
              <a:ext cx="1506573" cy="82350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9" name="Oval 158"/>
            <p:cNvSpPr/>
            <p:nvPr/>
          </p:nvSpPr>
          <p:spPr>
            <a:xfrm rot="7003029">
              <a:off x="1665362" y="719947"/>
              <a:ext cx="1575514" cy="92720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Oval 159"/>
            <p:cNvSpPr/>
            <p:nvPr/>
          </p:nvSpPr>
          <p:spPr>
            <a:xfrm rot="20629654">
              <a:off x="2548595" y="3018592"/>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1" name="Oval 160"/>
            <p:cNvSpPr/>
            <p:nvPr/>
          </p:nvSpPr>
          <p:spPr>
            <a:xfrm>
              <a:off x="2184853" y="2909738"/>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2" name="Isosceles Triangle 161"/>
            <p:cNvSpPr/>
            <p:nvPr/>
          </p:nvSpPr>
          <p:spPr>
            <a:xfrm rot="10800000">
              <a:off x="2580094" y="1503747"/>
              <a:ext cx="592862" cy="118399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175760" y="381000"/>
              <a:ext cx="1342670" cy="1647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4" name="Trapezoid 163"/>
            <p:cNvSpPr/>
            <p:nvPr/>
          </p:nvSpPr>
          <p:spPr>
            <a:xfrm rot="16406544">
              <a:off x="1762786" y="2615684"/>
              <a:ext cx="932357"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rot="4521983">
              <a:off x="3019656" y="2660360"/>
              <a:ext cx="887994"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1366412">
              <a:off x="1738746" y="2434750"/>
              <a:ext cx="623320" cy="817302"/>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7" name="Trapezoid 166"/>
            <p:cNvSpPr/>
            <p:nvPr/>
          </p:nvSpPr>
          <p:spPr>
            <a:xfrm rot="20754804">
              <a:off x="3218539" y="2644112"/>
              <a:ext cx="782477" cy="708815"/>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8" name="Oval 167"/>
            <p:cNvSpPr/>
            <p:nvPr/>
          </p:nvSpPr>
          <p:spPr>
            <a:xfrm rot="10800000">
              <a:off x="2302521" y="1422750"/>
              <a:ext cx="1086333" cy="73945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Oval 168"/>
            <p:cNvSpPr/>
            <p:nvPr/>
          </p:nvSpPr>
          <p:spPr>
            <a:xfrm>
              <a:off x="2621937" y="1548441"/>
              <a:ext cx="402618" cy="2469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5" name="Group 84">
            <a:extLst>
              <a:ext uri="{FF2B5EF4-FFF2-40B4-BE49-F238E27FC236}">
                <a16:creationId xmlns:a16="http://schemas.microsoft.com/office/drawing/2014/main" id="{BFFAEF99-AE76-1588-F958-9E98BE8E42DB}"/>
              </a:ext>
            </a:extLst>
          </p:cNvPr>
          <p:cNvGrpSpPr/>
          <p:nvPr/>
        </p:nvGrpSpPr>
        <p:grpSpPr>
          <a:xfrm>
            <a:off x="1875035" y="1479700"/>
            <a:ext cx="2107615" cy="4059925"/>
            <a:chOff x="5867400" y="685800"/>
            <a:chExt cx="2979159" cy="5738789"/>
          </a:xfrm>
        </p:grpSpPr>
        <p:grpSp>
          <p:nvGrpSpPr>
            <p:cNvPr id="86" name="Group 140">
              <a:extLst>
                <a:ext uri="{FF2B5EF4-FFF2-40B4-BE49-F238E27FC236}">
                  <a16:creationId xmlns:a16="http://schemas.microsoft.com/office/drawing/2014/main" id="{0CE8F3D9-2863-0116-A717-36D91AA4B741}"/>
                </a:ext>
              </a:extLst>
            </p:cNvPr>
            <p:cNvGrpSpPr/>
            <p:nvPr/>
          </p:nvGrpSpPr>
          <p:grpSpPr>
            <a:xfrm>
              <a:off x="5867400" y="685800"/>
              <a:ext cx="2896713" cy="5738789"/>
              <a:chOff x="2895600" y="1057419"/>
              <a:chExt cx="2601105" cy="5590094"/>
            </a:xfrm>
          </p:grpSpPr>
          <p:sp>
            <p:nvSpPr>
              <p:cNvPr id="134" name="Cloud 133">
                <a:extLst>
                  <a:ext uri="{FF2B5EF4-FFF2-40B4-BE49-F238E27FC236}">
                    <a16:creationId xmlns:a16="http://schemas.microsoft.com/office/drawing/2014/main" id="{789E32BD-B7CC-961A-7C1A-8A3E156C478C}"/>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loud 134">
                <a:extLst>
                  <a:ext uri="{FF2B5EF4-FFF2-40B4-BE49-F238E27FC236}">
                    <a16:creationId xmlns:a16="http://schemas.microsoft.com/office/drawing/2014/main" id="{77A42946-D405-D7E2-0FA4-E12073D151C2}"/>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A0DD8DF-A745-7EEF-1F5B-9808876366BE}"/>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7828AC6F-4E42-6B18-7AF9-9FD82651C6CE}"/>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080B305A-4679-31A3-C9FD-AB953446F7D0}"/>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E5424C6-B01D-419E-27E1-D269D7F8E57F}"/>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F8BBDF35-5F1C-8898-F558-5278AD634737}"/>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3266A8D6-A6B7-47AF-82FF-609EF1BB3C92}"/>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5DF5E51A-A1BD-DF1B-1A27-966ADCED5F9C}"/>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id="{1D495CB6-9718-8E8C-84B2-0C3C7344087A}"/>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84">
                <a:extLst>
                  <a:ext uri="{FF2B5EF4-FFF2-40B4-BE49-F238E27FC236}">
                    <a16:creationId xmlns:a16="http://schemas.microsoft.com/office/drawing/2014/main" id="{43E1B558-1BCF-D628-1F58-F21602883F24}"/>
                  </a:ext>
                </a:extLst>
              </p:cNvPr>
              <p:cNvGrpSpPr/>
              <p:nvPr/>
            </p:nvGrpSpPr>
            <p:grpSpPr>
              <a:xfrm>
                <a:off x="4210570" y="3028687"/>
                <a:ext cx="976832" cy="3289998"/>
                <a:chOff x="6071346" y="1769811"/>
                <a:chExt cx="1834000" cy="3650020"/>
              </a:xfrm>
            </p:grpSpPr>
            <p:sp>
              <p:nvSpPr>
                <p:cNvPr id="202" name="Trapezoid 201">
                  <a:extLst>
                    <a:ext uri="{FF2B5EF4-FFF2-40B4-BE49-F238E27FC236}">
                      <a16:creationId xmlns:a16="http://schemas.microsoft.com/office/drawing/2014/main" id="{7C3E04F1-8563-9D15-58D8-8EC65D10CB74}"/>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83">
                  <a:extLst>
                    <a:ext uri="{FF2B5EF4-FFF2-40B4-BE49-F238E27FC236}">
                      <a16:creationId xmlns:a16="http://schemas.microsoft.com/office/drawing/2014/main" id="{0DD2BB72-D045-9324-28D4-6B9C23D940DB}"/>
                    </a:ext>
                  </a:extLst>
                </p:cNvPr>
                <p:cNvGrpSpPr/>
                <p:nvPr/>
              </p:nvGrpSpPr>
              <p:grpSpPr>
                <a:xfrm rot="5553782">
                  <a:off x="4838212" y="3310918"/>
                  <a:ext cx="3581225" cy="613702"/>
                  <a:chOff x="3048000" y="457200"/>
                  <a:chExt cx="4876800" cy="1371600"/>
                </a:xfrm>
              </p:grpSpPr>
              <p:grpSp>
                <p:nvGrpSpPr>
                  <p:cNvPr id="204" name="Group 73">
                    <a:extLst>
                      <a:ext uri="{FF2B5EF4-FFF2-40B4-BE49-F238E27FC236}">
                        <a16:creationId xmlns:a16="http://schemas.microsoft.com/office/drawing/2014/main" id="{93F4F4E5-9C1B-61F1-8B80-1865353403FB}"/>
                      </a:ext>
                    </a:extLst>
                  </p:cNvPr>
                  <p:cNvGrpSpPr/>
                  <p:nvPr/>
                </p:nvGrpSpPr>
                <p:grpSpPr>
                  <a:xfrm>
                    <a:off x="3048000" y="457200"/>
                    <a:ext cx="1828800" cy="1371600"/>
                    <a:chOff x="3048000" y="457200"/>
                    <a:chExt cx="1828800" cy="1371600"/>
                  </a:xfrm>
                </p:grpSpPr>
                <p:sp>
                  <p:nvSpPr>
                    <p:cNvPr id="214" name="Block Arc 213">
                      <a:extLst>
                        <a:ext uri="{FF2B5EF4-FFF2-40B4-BE49-F238E27FC236}">
                          <a16:creationId xmlns:a16="http://schemas.microsoft.com/office/drawing/2014/main" id="{C35B93C1-3201-A345-72F0-76C18F567C34}"/>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Block Arc 214">
                      <a:extLst>
                        <a:ext uri="{FF2B5EF4-FFF2-40B4-BE49-F238E27FC236}">
                          <a16:creationId xmlns:a16="http://schemas.microsoft.com/office/drawing/2014/main" id="{E96686FE-729B-3CDD-4BB4-CAAC0CD07A73}"/>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5" name="Group 74">
                    <a:extLst>
                      <a:ext uri="{FF2B5EF4-FFF2-40B4-BE49-F238E27FC236}">
                        <a16:creationId xmlns:a16="http://schemas.microsoft.com/office/drawing/2014/main" id="{6C33CB34-7293-30F0-6642-585AF5A47198}"/>
                      </a:ext>
                    </a:extLst>
                  </p:cNvPr>
                  <p:cNvGrpSpPr/>
                  <p:nvPr/>
                </p:nvGrpSpPr>
                <p:grpSpPr>
                  <a:xfrm>
                    <a:off x="4114800" y="457200"/>
                    <a:ext cx="1828800" cy="1371600"/>
                    <a:chOff x="3048000" y="457200"/>
                    <a:chExt cx="1828800" cy="1371600"/>
                  </a:xfrm>
                </p:grpSpPr>
                <p:sp>
                  <p:nvSpPr>
                    <p:cNvPr id="212" name="Block Arc 211">
                      <a:extLst>
                        <a:ext uri="{FF2B5EF4-FFF2-40B4-BE49-F238E27FC236}">
                          <a16:creationId xmlns:a16="http://schemas.microsoft.com/office/drawing/2014/main" id="{3DE450CF-55C0-BD4F-7762-139F026C0E54}"/>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Block Arc 212">
                      <a:extLst>
                        <a:ext uri="{FF2B5EF4-FFF2-40B4-BE49-F238E27FC236}">
                          <a16:creationId xmlns:a16="http://schemas.microsoft.com/office/drawing/2014/main" id="{8DB64430-BFA8-097D-2020-9D4A9822F52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6" name="Group 77">
                    <a:extLst>
                      <a:ext uri="{FF2B5EF4-FFF2-40B4-BE49-F238E27FC236}">
                        <a16:creationId xmlns:a16="http://schemas.microsoft.com/office/drawing/2014/main" id="{08174D1C-CDD6-554B-17D2-17368D1C4A5E}"/>
                      </a:ext>
                    </a:extLst>
                  </p:cNvPr>
                  <p:cNvGrpSpPr/>
                  <p:nvPr/>
                </p:nvGrpSpPr>
                <p:grpSpPr>
                  <a:xfrm>
                    <a:off x="5105400" y="457200"/>
                    <a:ext cx="1828800" cy="1371600"/>
                    <a:chOff x="3048000" y="457200"/>
                    <a:chExt cx="1828800" cy="1371600"/>
                  </a:xfrm>
                </p:grpSpPr>
                <p:sp>
                  <p:nvSpPr>
                    <p:cNvPr id="210" name="Block Arc 209">
                      <a:extLst>
                        <a:ext uri="{FF2B5EF4-FFF2-40B4-BE49-F238E27FC236}">
                          <a16:creationId xmlns:a16="http://schemas.microsoft.com/office/drawing/2014/main" id="{47ACC7DA-DD18-64D9-E47E-348C248B2203}"/>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Block Arc 210">
                      <a:extLst>
                        <a:ext uri="{FF2B5EF4-FFF2-40B4-BE49-F238E27FC236}">
                          <a16:creationId xmlns:a16="http://schemas.microsoft.com/office/drawing/2014/main" id="{11E46665-0ED1-D820-2D54-788DC6A933E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7" name="Group 80">
                    <a:extLst>
                      <a:ext uri="{FF2B5EF4-FFF2-40B4-BE49-F238E27FC236}">
                        <a16:creationId xmlns:a16="http://schemas.microsoft.com/office/drawing/2014/main" id="{BCEE1006-E62D-73C5-3217-12AB847D2DDF}"/>
                      </a:ext>
                    </a:extLst>
                  </p:cNvPr>
                  <p:cNvGrpSpPr/>
                  <p:nvPr/>
                </p:nvGrpSpPr>
                <p:grpSpPr>
                  <a:xfrm>
                    <a:off x="6096000" y="457200"/>
                    <a:ext cx="1828800" cy="1371600"/>
                    <a:chOff x="3048000" y="457200"/>
                    <a:chExt cx="1828800" cy="1371600"/>
                  </a:xfrm>
                </p:grpSpPr>
                <p:sp>
                  <p:nvSpPr>
                    <p:cNvPr id="208" name="Block Arc 207">
                      <a:extLst>
                        <a:ext uri="{FF2B5EF4-FFF2-40B4-BE49-F238E27FC236}">
                          <a16:creationId xmlns:a16="http://schemas.microsoft.com/office/drawing/2014/main" id="{E8B5FF9D-8409-9908-05A4-D1A0C0ADB0B7}"/>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Block Arc 208">
                      <a:extLst>
                        <a:ext uri="{FF2B5EF4-FFF2-40B4-BE49-F238E27FC236}">
                          <a16:creationId xmlns:a16="http://schemas.microsoft.com/office/drawing/2014/main" id="{1504D9F7-DFD3-A0CE-4BF4-6422D0E3927B}"/>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48" name="Group 85">
                <a:extLst>
                  <a:ext uri="{FF2B5EF4-FFF2-40B4-BE49-F238E27FC236}">
                    <a16:creationId xmlns:a16="http://schemas.microsoft.com/office/drawing/2014/main" id="{4B6B78D2-DB01-47CD-D84E-512F3A5299B6}"/>
                  </a:ext>
                </a:extLst>
              </p:cNvPr>
              <p:cNvGrpSpPr/>
              <p:nvPr/>
            </p:nvGrpSpPr>
            <p:grpSpPr>
              <a:xfrm flipH="1">
                <a:off x="3277029" y="3007479"/>
                <a:ext cx="867593" cy="3309816"/>
                <a:chOff x="6071346" y="1769811"/>
                <a:chExt cx="1834000" cy="3650020"/>
              </a:xfrm>
            </p:grpSpPr>
            <p:sp>
              <p:nvSpPr>
                <p:cNvPr id="188" name="Trapezoid 187">
                  <a:extLst>
                    <a:ext uri="{FF2B5EF4-FFF2-40B4-BE49-F238E27FC236}">
                      <a16:creationId xmlns:a16="http://schemas.microsoft.com/office/drawing/2014/main" id="{9721E96E-C8BD-B9A7-E1EE-EE8F2460938C}"/>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83">
                  <a:extLst>
                    <a:ext uri="{FF2B5EF4-FFF2-40B4-BE49-F238E27FC236}">
                      <a16:creationId xmlns:a16="http://schemas.microsoft.com/office/drawing/2014/main" id="{1D4FBA91-0854-FEDA-7270-5EC27361A371}"/>
                    </a:ext>
                  </a:extLst>
                </p:cNvPr>
                <p:cNvGrpSpPr/>
                <p:nvPr/>
              </p:nvGrpSpPr>
              <p:grpSpPr>
                <a:xfrm rot="5553782">
                  <a:off x="4838212" y="3310918"/>
                  <a:ext cx="3581225" cy="613702"/>
                  <a:chOff x="3048000" y="457200"/>
                  <a:chExt cx="4876800" cy="1371600"/>
                </a:xfrm>
              </p:grpSpPr>
              <p:grpSp>
                <p:nvGrpSpPr>
                  <p:cNvPr id="190" name="Group 73">
                    <a:extLst>
                      <a:ext uri="{FF2B5EF4-FFF2-40B4-BE49-F238E27FC236}">
                        <a16:creationId xmlns:a16="http://schemas.microsoft.com/office/drawing/2014/main" id="{30FE3397-C68D-3015-3F97-F0E81D6E307A}"/>
                      </a:ext>
                    </a:extLst>
                  </p:cNvPr>
                  <p:cNvGrpSpPr/>
                  <p:nvPr/>
                </p:nvGrpSpPr>
                <p:grpSpPr>
                  <a:xfrm>
                    <a:off x="3048000" y="457200"/>
                    <a:ext cx="1828800" cy="1371600"/>
                    <a:chOff x="3048000" y="457200"/>
                    <a:chExt cx="1828800" cy="1371600"/>
                  </a:xfrm>
                </p:grpSpPr>
                <p:sp>
                  <p:nvSpPr>
                    <p:cNvPr id="200" name="Block Arc 199">
                      <a:extLst>
                        <a:ext uri="{FF2B5EF4-FFF2-40B4-BE49-F238E27FC236}">
                          <a16:creationId xmlns:a16="http://schemas.microsoft.com/office/drawing/2014/main" id="{88C0AF17-6E88-242A-9576-40F0DCF09D3A}"/>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Block Arc 200">
                      <a:extLst>
                        <a:ext uri="{FF2B5EF4-FFF2-40B4-BE49-F238E27FC236}">
                          <a16:creationId xmlns:a16="http://schemas.microsoft.com/office/drawing/2014/main" id="{4590EB3A-A1E4-F981-15BC-E0EBA43C3358}"/>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1" name="Group 74">
                    <a:extLst>
                      <a:ext uri="{FF2B5EF4-FFF2-40B4-BE49-F238E27FC236}">
                        <a16:creationId xmlns:a16="http://schemas.microsoft.com/office/drawing/2014/main" id="{93F57754-876F-EF23-68B1-7FE641675B0C}"/>
                      </a:ext>
                    </a:extLst>
                  </p:cNvPr>
                  <p:cNvGrpSpPr/>
                  <p:nvPr/>
                </p:nvGrpSpPr>
                <p:grpSpPr>
                  <a:xfrm>
                    <a:off x="4114800" y="457200"/>
                    <a:ext cx="1828800" cy="1371600"/>
                    <a:chOff x="3048000" y="457200"/>
                    <a:chExt cx="1828800" cy="1371600"/>
                  </a:xfrm>
                </p:grpSpPr>
                <p:sp>
                  <p:nvSpPr>
                    <p:cNvPr id="198" name="Block Arc 197">
                      <a:extLst>
                        <a:ext uri="{FF2B5EF4-FFF2-40B4-BE49-F238E27FC236}">
                          <a16:creationId xmlns:a16="http://schemas.microsoft.com/office/drawing/2014/main" id="{D694E763-7BAC-DE70-15E1-AE790754D81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Block Arc 198">
                      <a:extLst>
                        <a:ext uri="{FF2B5EF4-FFF2-40B4-BE49-F238E27FC236}">
                          <a16:creationId xmlns:a16="http://schemas.microsoft.com/office/drawing/2014/main" id="{FF152F82-74BB-ECA1-739F-1CDB1FBA828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2" name="Group 77">
                    <a:extLst>
                      <a:ext uri="{FF2B5EF4-FFF2-40B4-BE49-F238E27FC236}">
                        <a16:creationId xmlns:a16="http://schemas.microsoft.com/office/drawing/2014/main" id="{2325D51F-D05B-7E76-E5CC-2352309CD0EF}"/>
                      </a:ext>
                    </a:extLst>
                  </p:cNvPr>
                  <p:cNvGrpSpPr/>
                  <p:nvPr/>
                </p:nvGrpSpPr>
                <p:grpSpPr>
                  <a:xfrm>
                    <a:off x="5105400" y="457200"/>
                    <a:ext cx="1828800" cy="1371600"/>
                    <a:chOff x="3048000" y="457200"/>
                    <a:chExt cx="1828800" cy="1371600"/>
                  </a:xfrm>
                </p:grpSpPr>
                <p:sp>
                  <p:nvSpPr>
                    <p:cNvPr id="196" name="Block Arc 195">
                      <a:extLst>
                        <a:ext uri="{FF2B5EF4-FFF2-40B4-BE49-F238E27FC236}">
                          <a16:creationId xmlns:a16="http://schemas.microsoft.com/office/drawing/2014/main" id="{06B89196-0F53-E516-EB4F-29DB409D1C46}"/>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Block Arc 196">
                      <a:extLst>
                        <a:ext uri="{FF2B5EF4-FFF2-40B4-BE49-F238E27FC236}">
                          <a16:creationId xmlns:a16="http://schemas.microsoft.com/office/drawing/2014/main" id="{42D15AF0-A5F8-7A40-7A24-73F3E575900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3" name="Group 80">
                    <a:extLst>
                      <a:ext uri="{FF2B5EF4-FFF2-40B4-BE49-F238E27FC236}">
                        <a16:creationId xmlns:a16="http://schemas.microsoft.com/office/drawing/2014/main" id="{68BEAE12-B072-194D-55C8-02AA44C846C1}"/>
                      </a:ext>
                    </a:extLst>
                  </p:cNvPr>
                  <p:cNvGrpSpPr/>
                  <p:nvPr/>
                </p:nvGrpSpPr>
                <p:grpSpPr>
                  <a:xfrm>
                    <a:off x="6096000" y="457200"/>
                    <a:ext cx="1828800" cy="1371600"/>
                    <a:chOff x="3048000" y="457200"/>
                    <a:chExt cx="1828800" cy="1371600"/>
                  </a:xfrm>
                </p:grpSpPr>
                <p:sp>
                  <p:nvSpPr>
                    <p:cNvPr id="194" name="Block Arc 193">
                      <a:extLst>
                        <a:ext uri="{FF2B5EF4-FFF2-40B4-BE49-F238E27FC236}">
                          <a16:creationId xmlns:a16="http://schemas.microsoft.com/office/drawing/2014/main" id="{0BF57E9B-0457-5544-3CF7-F68D861C037A}"/>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Block Arc 194">
                      <a:extLst>
                        <a:ext uri="{FF2B5EF4-FFF2-40B4-BE49-F238E27FC236}">
                          <a16:creationId xmlns:a16="http://schemas.microsoft.com/office/drawing/2014/main" id="{F09D2F86-3416-FD82-1A30-1257C31EE7A8}"/>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51" name="Trapezoid 150">
                <a:extLst>
                  <a:ext uri="{FF2B5EF4-FFF2-40B4-BE49-F238E27FC236}">
                    <a16:creationId xmlns:a16="http://schemas.microsoft.com/office/drawing/2014/main" id="{3ACC66F7-5B01-6EF8-B568-41116A84F390}"/>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02">
                <a:extLst>
                  <a:ext uri="{FF2B5EF4-FFF2-40B4-BE49-F238E27FC236}">
                    <a16:creationId xmlns:a16="http://schemas.microsoft.com/office/drawing/2014/main" id="{7FEEE52E-BB96-BBAF-2CA6-76EEF7392837}"/>
                  </a:ext>
                </a:extLst>
              </p:cNvPr>
              <p:cNvGrpSpPr/>
              <p:nvPr/>
            </p:nvGrpSpPr>
            <p:grpSpPr>
              <a:xfrm>
                <a:off x="3505200" y="2759439"/>
                <a:ext cx="1395046" cy="1295400"/>
                <a:chOff x="2624682" y="2226017"/>
                <a:chExt cx="1981200" cy="2070031"/>
              </a:xfrm>
            </p:grpSpPr>
            <p:sp>
              <p:nvSpPr>
                <p:cNvPr id="184" name="Pie 142">
                  <a:extLst>
                    <a:ext uri="{FF2B5EF4-FFF2-40B4-BE49-F238E27FC236}">
                      <a16:creationId xmlns:a16="http://schemas.microsoft.com/office/drawing/2014/main" id="{0363180F-D000-83BC-7E10-CE68CCCFC451}"/>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5" name="Group 5">
                  <a:extLst>
                    <a:ext uri="{FF2B5EF4-FFF2-40B4-BE49-F238E27FC236}">
                      <a16:creationId xmlns:a16="http://schemas.microsoft.com/office/drawing/2014/main" id="{5FA38521-6004-AAEE-3D72-869084BE12E8}"/>
                    </a:ext>
                  </a:extLst>
                </p:cNvPr>
                <p:cNvGrpSpPr/>
                <p:nvPr/>
              </p:nvGrpSpPr>
              <p:grpSpPr>
                <a:xfrm>
                  <a:off x="2743201" y="2385249"/>
                  <a:ext cx="1579657" cy="1582691"/>
                  <a:chOff x="2740939" y="2385249"/>
                  <a:chExt cx="1579657" cy="1582691"/>
                </a:xfrm>
              </p:grpSpPr>
              <p:sp>
                <p:nvSpPr>
                  <p:cNvPr id="186" name="Moon 3">
                    <a:extLst>
                      <a:ext uri="{FF2B5EF4-FFF2-40B4-BE49-F238E27FC236}">
                        <a16:creationId xmlns:a16="http://schemas.microsoft.com/office/drawing/2014/main" id="{9A27E14D-3B7D-9D94-0DAA-EC28D268C8DC}"/>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a:extLst>
                      <a:ext uri="{FF2B5EF4-FFF2-40B4-BE49-F238E27FC236}">
                        <a16:creationId xmlns:a16="http://schemas.microsoft.com/office/drawing/2014/main" id="{E09F906E-F7A4-95D2-C330-8244599450F0}"/>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119">
                <a:extLst>
                  <a:ext uri="{FF2B5EF4-FFF2-40B4-BE49-F238E27FC236}">
                    <a16:creationId xmlns:a16="http://schemas.microsoft.com/office/drawing/2014/main" id="{2F42776D-893F-8FD8-A528-5210EE3F8C21}"/>
                  </a:ext>
                </a:extLst>
              </p:cNvPr>
              <p:cNvGrpSpPr/>
              <p:nvPr/>
            </p:nvGrpSpPr>
            <p:grpSpPr>
              <a:xfrm rot="5400000">
                <a:off x="2285999" y="3429001"/>
                <a:ext cx="2438401" cy="914400"/>
                <a:chOff x="2624682" y="2226018"/>
                <a:chExt cx="1981200" cy="2070031"/>
              </a:xfrm>
            </p:grpSpPr>
            <p:sp>
              <p:nvSpPr>
                <p:cNvPr id="180" name="Pie 138">
                  <a:extLst>
                    <a:ext uri="{FF2B5EF4-FFF2-40B4-BE49-F238E27FC236}">
                      <a16:creationId xmlns:a16="http://schemas.microsoft.com/office/drawing/2014/main" id="{1A5271D7-BC40-606E-D0D7-CEB488DF0F5B}"/>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1" name="Group 5">
                  <a:extLst>
                    <a:ext uri="{FF2B5EF4-FFF2-40B4-BE49-F238E27FC236}">
                      <a16:creationId xmlns:a16="http://schemas.microsoft.com/office/drawing/2014/main" id="{2115BF3C-65FC-975A-CC43-E2E9FBB31D6C}"/>
                    </a:ext>
                  </a:extLst>
                </p:cNvPr>
                <p:cNvGrpSpPr/>
                <p:nvPr/>
              </p:nvGrpSpPr>
              <p:grpSpPr>
                <a:xfrm>
                  <a:off x="2743201" y="2385249"/>
                  <a:ext cx="1579657" cy="1582691"/>
                  <a:chOff x="2740939" y="2385249"/>
                  <a:chExt cx="1579657" cy="1582691"/>
                </a:xfrm>
              </p:grpSpPr>
              <p:sp>
                <p:nvSpPr>
                  <p:cNvPr id="182" name="Moon 3">
                    <a:extLst>
                      <a:ext uri="{FF2B5EF4-FFF2-40B4-BE49-F238E27FC236}">
                        <a16:creationId xmlns:a16="http://schemas.microsoft.com/office/drawing/2014/main" id="{85AA0D29-BBE7-3320-B434-D406B8CF9957}"/>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a:extLst>
                      <a:ext uri="{FF2B5EF4-FFF2-40B4-BE49-F238E27FC236}">
                        <a16:creationId xmlns:a16="http://schemas.microsoft.com/office/drawing/2014/main" id="{601BA0D4-A8C0-AC17-5F07-5A7A30529E0C}"/>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4" name="Oval 173">
                <a:extLst>
                  <a:ext uri="{FF2B5EF4-FFF2-40B4-BE49-F238E27FC236}">
                    <a16:creationId xmlns:a16="http://schemas.microsoft.com/office/drawing/2014/main" id="{57E2A03B-61E8-F2B5-1BF7-A43B07324F15}"/>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24">
                <a:extLst>
                  <a:ext uri="{FF2B5EF4-FFF2-40B4-BE49-F238E27FC236}">
                    <a16:creationId xmlns:a16="http://schemas.microsoft.com/office/drawing/2014/main" id="{813B029E-82D8-2160-71F4-F27F56417E90}"/>
                  </a:ext>
                </a:extLst>
              </p:cNvPr>
              <p:cNvGrpSpPr/>
              <p:nvPr/>
            </p:nvGrpSpPr>
            <p:grpSpPr>
              <a:xfrm rot="11155702">
                <a:off x="3279067" y="1057419"/>
                <a:ext cx="1614668" cy="1295400"/>
                <a:chOff x="2587394" y="2007266"/>
                <a:chExt cx="1981200" cy="2070031"/>
              </a:xfrm>
              <a:solidFill>
                <a:srgbClr val="E5C569"/>
              </a:solidFill>
            </p:grpSpPr>
            <p:sp>
              <p:nvSpPr>
                <p:cNvPr id="176" name="Pie 134">
                  <a:extLst>
                    <a:ext uri="{FF2B5EF4-FFF2-40B4-BE49-F238E27FC236}">
                      <a16:creationId xmlns:a16="http://schemas.microsoft.com/office/drawing/2014/main" id="{29CDA17C-51CA-534D-657A-56C6A821CE6C}"/>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7" name="Group 5">
                  <a:extLst>
                    <a:ext uri="{FF2B5EF4-FFF2-40B4-BE49-F238E27FC236}">
                      <a16:creationId xmlns:a16="http://schemas.microsoft.com/office/drawing/2014/main" id="{966D97D7-53EC-E5AC-0761-928825E7253D}"/>
                    </a:ext>
                  </a:extLst>
                </p:cNvPr>
                <p:cNvGrpSpPr/>
                <p:nvPr/>
              </p:nvGrpSpPr>
              <p:grpSpPr>
                <a:xfrm>
                  <a:off x="2737026" y="2244349"/>
                  <a:ext cx="1585829" cy="1723591"/>
                  <a:chOff x="2734764" y="2244349"/>
                  <a:chExt cx="1585829" cy="1723591"/>
                </a:xfrm>
                <a:grpFill/>
              </p:grpSpPr>
              <p:sp>
                <p:nvSpPr>
                  <p:cNvPr id="178" name="Moon 3">
                    <a:extLst>
                      <a:ext uri="{FF2B5EF4-FFF2-40B4-BE49-F238E27FC236}">
                        <a16:creationId xmlns:a16="http://schemas.microsoft.com/office/drawing/2014/main" id="{B103FBE5-2ADC-1C42-F855-CD245FB8CF94}"/>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a:extLst>
                      <a:ext uri="{FF2B5EF4-FFF2-40B4-BE49-F238E27FC236}">
                        <a16:creationId xmlns:a16="http://schemas.microsoft.com/office/drawing/2014/main" id="{C4663B31-4688-A15A-767A-49631E743328}"/>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7" name="Group 204">
              <a:extLst>
                <a:ext uri="{FF2B5EF4-FFF2-40B4-BE49-F238E27FC236}">
                  <a16:creationId xmlns:a16="http://schemas.microsoft.com/office/drawing/2014/main" id="{F9D2FDC3-E2C6-6E13-7E97-E4572F334B16}"/>
                </a:ext>
              </a:extLst>
            </p:cNvPr>
            <p:cNvGrpSpPr/>
            <p:nvPr/>
          </p:nvGrpSpPr>
          <p:grpSpPr>
            <a:xfrm>
              <a:off x="6594252" y="912581"/>
              <a:ext cx="1430906" cy="726868"/>
              <a:chOff x="2044173" y="976620"/>
              <a:chExt cx="2917762" cy="1401305"/>
            </a:xfrm>
          </p:grpSpPr>
          <p:sp>
            <p:nvSpPr>
              <p:cNvPr id="128" name="Moon 127">
                <a:extLst>
                  <a:ext uri="{FF2B5EF4-FFF2-40B4-BE49-F238E27FC236}">
                    <a16:creationId xmlns:a16="http://schemas.microsoft.com/office/drawing/2014/main" id="{919EC2C9-95C7-7662-08E6-56754BC8270D}"/>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Collate 128">
                <a:extLst>
                  <a:ext uri="{FF2B5EF4-FFF2-40B4-BE49-F238E27FC236}">
                    <a16:creationId xmlns:a16="http://schemas.microsoft.com/office/drawing/2014/main" id="{0C5E9A6A-DA73-49F0-D587-D28FB652979D}"/>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Flowchart: Collate 129">
                <a:extLst>
                  <a:ext uri="{FF2B5EF4-FFF2-40B4-BE49-F238E27FC236}">
                    <a16:creationId xmlns:a16="http://schemas.microsoft.com/office/drawing/2014/main" id="{28817D80-CBB7-65C4-6FD9-77FC44207F8C}"/>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Flowchart: Collate 130">
                <a:extLst>
                  <a:ext uri="{FF2B5EF4-FFF2-40B4-BE49-F238E27FC236}">
                    <a16:creationId xmlns:a16="http://schemas.microsoft.com/office/drawing/2014/main" id="{DD8175F1-7910-D5AA-4CD9-DCC5C1D21272}"/>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iamond 131">
                <a:extLst>
                  <a:ext uri="{FF2B5EF4-FFF2-40B4-BE49-F238E27FC236}">
                    <a16:creationId xmlns:a16="http://schemas.microsoft.com/office/drawing/2014/main" id="{C289A82F-9AD2-8675-0B44-974071BDEEBD}"/>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592E908B-34DC-8766-4212-59A9507C2F66}"/>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11">
              <a:extLst>
                <a:ext uri="{FF2B5EF4-FFF2-40B4-BE49-F238E27FC236}">
                  <a16:creationId xmlns:a16="http://schemas.microsoft.com/office/drawing/2014/main" id="{A5239A8A-6B62-04E8-1964-EAB094955ED9}"/>
                </a:ext>
              </a:extLst>
            </p:cNvPr>
            <p:cNvGrpSpPr/>
            <p:nvPr/>
          </p:nvGrpSpPr>
          <p:grpSpPr>
            <a:xfrm>
              <a:off x="8077200" y="4343400"/>
              <a:ext cx="719529" cy="381000"/>
              <a:chOff x="838200" y="5791200"/>
              <a:chExt cx="1710129" cy="550808"/>
            </a:xfrm>
          </p:grpSpPr>
          <p:sp>
            <p:nvSpPr>
              <p:cNvPr id="90" name="Flowchart: Magnetic Disk 89">
                <a:extLst>
                  <a:ext uri="{FF2B5EF4-FFF2-40B4-BE49-F238E27FC236}">
                    <a16:creationId xmlns:a16="http://schemas.microsoft.com/office/drawing/2014/main" id="{261CE6C3-8947-AEF7-D19A-EE64B7902DC8}"/>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0080B528-EFAD-6E02-8E49-B01FBA0E3D0D}"/>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FD121231-15D4-A579-4079-1EA257253889}"/>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AC069C75-7155-AC53-2755-942315E13A90}"/>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FF1EF9B8-0D7F-BE2D-B9B2-A5A2C853D83B}"/>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438C78DE-BA77-7158-620C-5BDD3D2C2592}"/>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a:extLst>
                <a:ext uri="{FF2B5EF4-FFF2-40B4-BE49-F238E27FC236}">
                  <a16:creationId xmlns:a16="http://schemas.microsoft.com/office/drawing/2014/main" id="{114FCD5B-39F3-82D3-3722-EE207CDB3BE9}"/>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245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15607E-6 C -0.0342 -0.00601 -0.06788 -0.00093 -0.10173 0.00439 C -0.11788 0.00231 -0.13385 0.00046 -0.1493 -0.00671 C -0.17378 -0.00093 -0.20312 -0.00694 -0.22778 -0.00879 C -0.24479 -0.00994 -0.27864 -0.01318 -0.27864 -0.01295 C -0.29653 -0.02081 -0.31423 -0.02636 -0.33281 -0.02844 C -0.35382 -0.03376 -0.325 -0.02705 -0.36892 -0.03283 C -0.37274 -0.0333 -0.37621 -0.03653 -0.38021 -0.03723 C -0.38611 -0.03838 -0.39236 -0.03861 -0.39826 -0.03931 C -0.40642 -0.04116 -0.41319 -0.04601 -0.42118 -0.04809 C -0.43837 -0.05249 -0.45625 -0.0548 -0.47361 -0.05688 C -0.48837 -0.0585 -0.51788 -0.06127 -0.51788 -0.06104 C -0.52986 -0.06058 -0.54201 -0.06081 -0.55399 -0.05896 C -0.55746 -0.0585 -0.56389 -0.05457 -0.56389 -0.05434 C -0.5658 -0.04648 -0.56996 -0.04301 -0.57205 -0.03491 C -0.57153 -0.02705 -0.57153 -0.01896 -0.57031 -0.0111 C -0.5691 -0.00347 -0.56649 -0.00416 -0.56215 -0.00231 C -0.55208 0.00208 -0.54288 0.00532 -0.53264 0.00855 C -0.51632 0.02335 -0.54062 -0.00023 -0.52448 0.02173 C -0.52135 0.02589 -0.50833 0.03006 -0.50312 0.03052 C -0.46441 0.03306 -0.42552 0.03329 -0.3868 0.03491 C -0.35937 0.03931 -0.3309 0.04347 -0.3033 0.04578 C -0.28125 0.04509 -0.25955 0.04485 -0.23767 0.0437 C -0.22396 0.043 -0.21024 0.03676 -0.19653 0.03491 C -0.171 0.02266 -0.14028 0.03376 -0.11319 0.03699 C -0.11041 0.03769 -0.10208 0.03907 -0.09844 0.04139 C -0.0967 0.04254 -0.09531 0.04509 -0.0934 0.04578 C -0.07691 0.05087 -0.05955 0.04902 -0.04253 0.05017 C -0.02673 0.0541 -0.03003 0.05433 -0.00503 0.05017 C 0.00035 0.04925 0.00504 0.04578 0.00972 0.0437 C 0.01146 0.043 0.01476 0.04139 0.01476 0.04162 " pathEditMode="relative" rAng="0" ptsTypes="ffffffffffffffffffffffffffffffA">
                                      <p:cBhvr>
                                        <p:cTn id="6" dur="5000" fill="hold"/>
                                        <p:tgtEl>
                                          <p:spTgt spid="82"/>
                                        </p:tgtEl>
                                        <p:attrNameLst>
                                          <p:attrName>ppt_x</p:attrName>
                                          <p:attrName>ppt_y</p:attrName>
                                        </p:attrNameLst>
                                      </p:cBhvr>
                                      <p:rCtr x="-279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0"/>
            <a:ext cx="12192000" cy="6858000"/>
            <a:chOff x="1524000" y="0"/>
            <a:chExt cx="9144000" cy="6858000"/>
          </a:xfrm>
        </p:grpSpPr>
        <p:sp>
          <p:nvSpPr>
            <p:cNvPr id="152" name="Rectangle 151"/>
            <p:cNvSpPr/>
            <p:nvPr/>
          </p:nvSpPr>
          <p:spPr>
            <a:xfrm>
              <a:off x="1524000" y="0"/>
              <a:ext cx="9144000" cy="49530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1524000" y="4953000"/>
              <a:ext cx="9144000" cy="1905000"/>
            </a:xfrm>
            <a:prstGeom prst="rect">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46"/>
            <p:cNvGrpSpPr/>
            <p:nvPr/>
          </p:nvGrpSpPr>
          <p:grpSpPr>
            <a:xfrm>
              <a:off x="1524001" y="1447800"/>
              <a:ext cx="9143999" cy="4038600"/>
              <a:chOff x="0" y="1447800"/>
              <a:chExt cx="9143999" cy="4038600"/>
            </a:xfrm>
            <a:solidFill>
              <a:srgbClr val="EDE99D"/>
            </a:solidFill>
          </p:grpSpPr>
          <p:sp>
            <p:nvSpPr>
              <p:cNvPr id="154" name="Flowchart: Delay 153"/>
              <p:cNvSpPr/>
              <p:nvPr/>
            </p:nvSpPr>
            <p:spPr>
              <a:xfrm rot="16200000">
                <a:off x="2667000" y="1295400"/>
                <a:ext cx="3733800" cy="43434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59"/>
              <p:cNvGrpSpPr/>
              <p:nvPr/>
            </p:nvGrpSpPr>
            <p:grpSpPr>
              <a:xfrm>
                <a:off x="0" y="3352800"/>
                <a:ext cx="2362200" cy="1905000"/>
                <a:chOff x="0" y="3352800"/>
                <a:chExt cx="2362200" cy="1905000"/>
              </a:xfrm>
              <a:grpFill/>
            </p:grpSpPr>
            <p:sp>
              <p:nvSpPr>
                <p:cNvPr id="155" name="Rounded Rectangle 154"/>
                <p:cNvSpPr/>
                <p:nvPr/>
              </p:nvSpPr>
              <p:spPr>
                <a:xfrm>
                  <a:off x="0" y="4495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1371600" y="4495800"/>
                  <a:ext cx="990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990600" y="3733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0" y="3733800"/>
                  <a:ext cx="1066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0" y="3352800"/>
                  <a:ext cx="23622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60"/>
              <p:cNvGrpSpPr/>
              <p:nvPr/>
            </p:nvGrpSpPr>
            <p:grpSpPr>
              <a:xfrm>
                <a:off x="6634396" y="3400269"/>
                <a:ext cx="2509603" cy="1905000"/>
                <a:chOff x="0" y="3352800"/>
                <a:chExt cx="2362200" cy="1905000"/>
              </a:xfrm>
              <a:grpFill/>
            </p:grpSpPr>
            <p:sp>
              <p:nvSpPr>
                <p:cNvPr id="162" name="Rounded Rectangle 161"/>
                <p:cNvSpPr/>
                <p:nvPr/>
              </p:nvSpPr>
              <p:spPr>
                <a:xfrm>
                  <a:off x="0" y="4495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1371600" y="4495800"/>
                  <a:ext cx="990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990600" y="3733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0" y="3733800"/>
                  <a:ext cx="1066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0" y="3352800"/>
                  <a:ext cx="23622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ounded Rectangle 167"/>
              <p:cNvSpPr/>
              <p:nvPr/>
            </p:nvSpPr>
            <p:spPr>
              <a:xfrm rot="5400000">
                <a:off x="952500" y="3162300"/>
                <a:ext cx="28956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p:cNvSpPr/>
              <p:nvPr/>
            </p:nvSpPr>
            <p:spPr>
              <a:xfrm rot="10800000">
                <a:off x="1905000" y="1447800"/>
                <a:ext cx="9906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a:off x="1905000" y="4800600"/>
                <a:ext cx="990600" cy="6096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rot="5400000">
                <a:off x="5143500" y="3238500"/>
                <a:ext cx="28956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10800000">
                <a:off x="6096000" y="1524000"/>
                <a:ext cx="9906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6096000" y="4876800"/>
                <a:ext cx="990600" cy="6096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 name="Rounded Rectangle 173"/>
            <p:cNvSpPr/>
            <p:nvPr/>
          </p:nvSpPr>
          <p:spPr>
            <a:xfrm rot="5400000">
              <a:off x="4686300" y="23241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rot="5400000">
              <a:off x="4686300" y="33147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rot="5400000">
              <a:off x="4686300" y="43053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rot="5400000">
              <a:off x="6667500" y="23241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rot="5400000">
              <a:off x="6667500" y="33909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rot="5400000">
              <a:off x="6667500" y="43053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p:cNvCxnSpPr/>
            <p:nvPr/>
          </p:nvCxnSpPr>
          <p:spPr>
            <a:xfrm flipH="1">
              <a:off x="5977329" y="1610193"/>
              <a:ext cx="28731" cy="379750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1524000" y="381001"/>
              <a:ext cx="9144000" cy="1169551"/>
            </a:xfrm>
            <a:prstGeom prst="rect">
              <a:avLst/>
            </a:prstGeom>
            <a:noFill/>
            <a:ln>
              <a:noFill/>
            </a:ln>
          </p:spPr>
          <p:txBody>
            <a:bodyPr wrap="square" rtlCol="0">
              <a:spAutoFit/>
            </a:bodyPr>
            <a:lstStyle/>
            <a:p>
              <a:pPr algn="ctr"/>
              <a:r>
                <a:rPr lang="en-US" sz="3500" dirty="0">
                  <a:latin typeface="Tempus Sans ITC" pitchFamily="82" charset="0"/>
                </a:rPr>
                <a:t>A Certain rich man, clothed in purple and fine linen, did very well for himself</a:t>
              </a:r>
            </a:p>
          </p:txBody>
        </p:sp>
        <p:sp>
          <p:nvSpPr>
            <p:cNvPr id="250" name="TextBox 249"/>
            <p:cNvSpPr txBox="1"/>
            <p:nvPr/>
          </p:nvSpPr>
          <p:spPr>
            <a:xfrm>
              <a:off x="1603745" y="6227058"/>
              <a:ext cx="3810000" cy="630942"/>
            </a:xfrm>
            <a:prstGeom prst="rect">
              <a:avLst/>
            </a:prstGeom>
            <a:noFill/>
            <a:ln>
              <a:noFill/>
            </a:ln>
          </p:spPr>
          <p:txBody>
            <a:bodyPr wrap="square" rtlCol="0">
              <a:spAutoFit/>
            </a:bodyPr>
            <a:lstStyle/>
            <a:p>
              <a:r>
                <a:rPr lang="en-US" sz="3500" dirty="0">
                  <a:latin typeface="Tempus Sans ITC" pitchFamily="82" charset="0"/>
                </a:rPr>
                <a:t>Luke 16:19</a:t>
              </a:r>
            </a:p>
          </p:txBody>
        </p:sp>
        <p:sp>
          <p:nvSpPr>
            <p:cNvPr id="129" name="TextBox 128"/>
            <p:cNvSpPr txBox="1"/>
            <p:nvPr/>
          </p:nvSpPr>
          <p:spPr>
            <a:xfrm>
              <a:off x="1524000" y="5638800"/>
              <a:ext cx="5334000" cy="707886"/>
            </a:xfrm>
            <a:prstGeom prst="rect">
              <a:avLst/>
            </a:prstGeom>
            <a:noFill/>
            <a:ln>
              <a:noFill/>
            </a:ln>
          </p:spPr>
          <p:txBody>
            <a:bodyPr wrap="square" rtlCol="0">
              <a:spAutoFit/>
            </a:bodyPr>
            <a:lstStyle/>
            <a:p>
              <a:pPr algn="ctr"/>
              <a:endParaRPr lang="en-US" sz="4000" b="1" dirty="0">
                <a:latin typeface="Tempus Sans ITC" pitchFamily="82" charset="0"/>
              </a:endParaRPr>
            </a:p>
          </p:txBody>
        </p:sp>
      </p:grpSp>
      <p:grpSp>
        <p:nvGrpSpPr>
          <p:cNvPr id="28" name="Group 27">
            <a:extLst>
              <a:ext uri="{FF2B5EF4-FFF2-40B4-BE49-F238E27FC236}">
                <a16:creationId xmlns:a16="http://schemas.microsoft.com/office/drawing/2014/main" id="{2429A504-6525-D59B-234D-3CB7D660B5AB}"/>
              </a:ext>
            </a:extLst>
          </p:cNvPr>
          <p:cNvGrpSpPr/>
          <p:nvPr/>
        </p:nvGrpSpPr>
        <p:grpSpPr>
          <a:xfrm>
            <a:off x="8763514" y="2417074"/>
            <a:ext cx="2107615" cy="4059925"/>
            <a:chOff x="5867400" y="685800"/>
            <a:chExt cx="2979159" cy="5738789"/>
          </a:xfrm>
        </p:grpSpPr>
        <p:grpSp>
          <p:nvGrpSpPr>
            <p:cNvPr id="29" name="Group 140">
              <a:extLst>
                <a:ext uri="{FF2B5EF4-FFF2-40B4-BE49-F238E27FC236}">
                  <a16:creationId xmlns:a16="http://schemas.microsoft.com/office/drawing/2014/main" id="{D953A64D-B1C6-0475-9190-3E33520E4917}"/>
                </a:ext>
              </a:extLst>
            </p:cNvPr>
            <p:cNvGrpSpPr/>
            <p:nvPr/>
          </p:nvGrpSpPr>
          <p:grpSpPr>
            <a:xfrm>
              <a:off x="5867400" y="685800"/>
              <a:ext cx="2896713" cy="5738789"/>
              <a:chOff x="2895600" y="1057419"/>
              <a:chExt cx="2601105" cy="5590094"/>
            </a:xfrm>
          </p:grpSpPr>
          <p:sp>
            <p:nvSpPr>
              <p:cNvPr id="237" name="Cloud 236">
                <a:extLst>
                  <a:ext uri="{FF2B5EF4-FFF2-40B4-BE49-F238E27FC236}">
                    <a16:creationId xmlns:a16="http://schemas.microsoft.com/office/drawing/2014/main" id="{AA1948CF-D106-C9A2-52BB-5F5A6C576666}"/>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loud 237">
                <a:extLst>
                  <a:ext uri="{FF2B5EF4-FFF2-40B4-BE49-F238E27FC236}">
                    <a16:creationId xmlns:a16="http://schemas.microsoft.com/office/drawing/2014/main" id="{690FABC1-6B26-3AC7-8B9E-CE105B6C8478}"/>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78EBF4F-15FE-BA07-BC95-F0F6D33F2FB7}"/>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9D551E21-22BC-2A76-A465-5B3659B9621D}"/>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D79A4D90-A195-1EFC-06BC-165BD8D7FEB1}"/>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ED255A54-7B38-572D-E2BA-B93C3C53936D}"/>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0AEAF35D-4178-C806-DFD8-85E9A2CC7E9C}"/>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a:extLst>
                  <a:ext uri="{FF2B5EF4-FFF2-40B4-BE49-F238E27FC236}">
                    <a16:creationId xmlns:a16="http://schemas.microsoft.com/office/drawing/2014/main" id="{06F66F0D-CFCC-D21C-94D5-74B64430CB54}"/>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FEB99FBD-EC57-642A-BB21-DFDE0726DFE3}"/>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3025CBDF-8707-A9F2-D09E-745E59F177BD}"/>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84">
                <a:extLst>
                  <a:ext uri="{FF2B5EF4-FFF2-40B4-BE49-F238E27FC236}">
                    <a16:creationId xmlns:a16="http://schemas.microsoft.com/office/drawing/2014/main" id="{A0FB9B54-CDAB-D554-49E1-D8A55418CDB3}"/>
                  </a:ext>
                </a:extLst>
              </p:cNvPr>
              <p:cNvGrpSpPr/>
              <p:nvPr/>
            </p:nvGrpSpPr>
            <p:grpSpPr>
              <a:xfrm>
                <a:off x="4210570" y="3028687"/>
                <a:ext cx="976832" cy="3289998"/>
                <a:chOff x="6071346" y="1769811"/>
                <a:chExt cx="1834000" cy="3650020"/>
              </a:xfrm>
            </p:grpSpPr>
            <p:sp>
              <p:nvSpPr>
                <p:cNvPr id="81" name="Trapezoid 80">
                  <a:extLst>
                    <a:ext uri="{FF2B5EF4-FFF2-40B4-BE49-F238E27FC236}">
                      <a16:creationId xmlns:a16="http://schemas.microsoft.com/office/drawing/2014/main" id="{72959FF8-B7A7-D42A-5E7A-AEA6D97DB0B8}"/>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3">
                  <a:extLst>
                    <a:ext uri="{FF2B5EF4-FFF2-40B4-BE49-F238E27FC236}">
                      <a16:creationId xmlns:a16="http://schemas.microsoft.com/office/drawing/2014/main" id="{6EEDE38D-0111-C9D6-0899-B043503C91CF}"/>
                    </a:ext>
                  </a:extLst>
                </p:cNvPr>
                <p:cNvGrpSpPr/>
                <p:nvPr/>
              </p:nvGrpSpPr>
              <p:grpSpPr>
                <a:xfrm rot="5553782">
                  <a:off x="4838212" y="3310918"/>
                  <a:ext cx="3581225" cy="613702"/>
                  <a:chOff x="3048000" y="457200"/>
                  <a:chExt cx="4876800" cy="1371600"/>
                </a:xfrm>
              </p:grpSpPr>
              <p:grpSp>
                <p:nvGrpSpPr>
                  <p:cNvPr id="84" name="Group 73">
                    <a:extLst>
                      <a:ext uri="{FF2B5EF4-FFF2-40B4-BE49-F238E27FC236}">
                        <a16:creationId xmlns:a16="http://schemas.microsoft.com/office/drawing/2014/main" id="{341E0CC0-D154-9211-21D0-65E00D4B7967}"/>
                      </a:ext>
                    </a:extLst>
                  </p:cNvPr>
                  <p:cNvGrpSpPr/>
                  <p:nvPr/>
                </p:nvGrpSpPr>
                <p:grpSpPr>
                  <a:xfrm>
                    <a:off x="3048000" y="457200"/>
                    <a:ext cx="1828800" cy="1371600"/>
                    <a:chOff x="3048000" y="457200"/>
                    <a:chExt cx="1828800" cy="1371600"/>
                  </a:xfrm>
                </p:grpSpPr>
                <p:sp>
                  <p:nvSpPr>
                    <p:cNvPr id="105" name="Block Arc 104">
                      <a:extLst>
                        <a:ext uri="{FF2B5EF4-FFF2-40B4-BE49-F238E27FC236}">
                          <a16:creationId xmlns:a16="http://schemas.microsoft.com/office/drawing/2014/main" id="{6CAAB5BA-3A10-E652-26FE-CE512262DB4A}"/>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Block Arc 114">
                      <a:extLst>
                        <a:ext uri="{FF2B5EF4-FFF2-40B4-BE49-F238E27FC236}">
                          <a16:creationId xmlns:a16="http://schemas.microsoft.com/office/drawing/2014/main" id="{7A22C360-1230-58F7-7218-0CA2D3058903}"/>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74">
                    <a:extLst>
                      <a:ext uri="{FF2B5EF4-FFF2-40B4-BE49-F238E27FC236}">
                        <a16:creationId xmlns:a16="http://schemas.microsoft.com/office/drawing/2014/main" id="{A96D8976-53D1-2F87-247A-44E0E5C5FDAB}"/>
                      </a:ext>
                    </a:extLst>
                  </p:cNvPr>
                  <p:cNvGrpSpPr/>
                  <p:nvPr/>
                </p:nvGrpSpPr>
                <p:grpSpPr>
                  <a:xfrm>
                    <a:off x="4114800" y="457200"/>
                    <a:ext cx="1828800" cy="1371600"/>
                    <a:chOff x="3048000" y="457200"/>
                    <a:chExt cx="1828800" cy="1371600"/>
                  </a:xfrm>
                </p:grpSpPr>
                <p:sp>
                  <p:nvSpPr>
                    <p:cNvPr id="103" name="Block Arc 102">
                      <a:extLst>
                        <a:ext uri="{FF2B5EF4-FFF2-40B4-BE49-F238E27FC236}">
                          <a16:creationId xmlns:a16="http://schemas.microsoft.com/office/drawing/2014/main" id="{9B00104D-0C1A-75DA-709A-684DA70A7B23}"/>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Block Arc 103">
                      <a:extLst>
                        <a:ext uri="{FF2B5EF4-FFF2-40B4-BE49-F238E27FC236}">
                          <a16:creationId xmlns:a16="http://schemas.microsoft.com/office/drawing/2014/main" id="{4C788D3D-BE60-88A1-0277-19613B140114}"/>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7" name="Group 77">
                    <a:extLst>
                      <a:ext uri="{FF2B5EF4-FFF2-40B4-BE49-F238E27FC236}">
                        <a16:creationId xmlns:a16="http://schemas.microsoft.com/office/drawing/2014/main" id="{68EF0E45-D2FE-72AB-66D3-BD4B7D4C5C96}"/>
                      </a:ext>
                    </a:extLst>
                  </p:cNvPr>
                  <p:cNvGrpSpPr/>
                  <p:nvPr/>
                </p:nvGrpSpPr>
                <p:grpSpPr>
                  <a:xfrm>
                    <a:off x="5105400" y="457200"/>
                    <a:ext cx="1828800" cy="1371600"/>
                    <a:chOff x="3048000" y="457200"/>
                    <a:chExt cx="1828800" cy="1371600"/>
                  </a:xfrm>
                </p:grpSpPr>
                <p:sp>
                  <p:nvSpPr>
                    <p:cNvPr id="101" name="Block Arc 100">
                      <a:extLst>
                        <a:ext uri="{FF2B5EF4-FFF2-40B4-BE49-F238E27FC236}">
                          <a16:creationId xmlns:a16="http://schemas.microsoft.com/office/drawing/2014/main" id="{EF379B67-FA50-25B3-65F9-700276DB3B06}"/>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Block Arc 101">
                      <a:extLst>
                        <a:ext uri="{FF2B5EF4-FFF2-40B4-BE49-F238E27FC236}">
                          <a16:creationId xmlns:a16="http://schemas.microsoft.com/office/drawing/2014/main" id="{1D99EFCA-0B41-B27C-AF28-F75209A7764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9" name="Group 80">
                    <a:extLst>
                      <a:ext uri="{FF2B5EF4-FFF2-40B4-BE49-F238E27FC236}">
                        <a16:creationId xmlns:a16="http://schemas.microsoft.com/office/drawing/2014/main" id="{F56243B0-088B-B599-CE56-85845597E4F0}"/>
                      </a:ext>
                    </a:extLst>
                  </p:cNvPr>
                  <p:cNvGrpSpPr/>
                  <p:nvPr/>
                </p:nvGrpSpPr>
                <p:grpSpPr>
                  <a:xfrm>
                    <a:off x="6096000" y="457200"/>
                    <a:ext cx="1828800" cy="1371600"/>
                    <a:chOff x="3048000" y="457200"/>
                    <a:chExt cx="1828800" cy="1371600"/>
                  </a:xfrm>
                </p:grpSpPr>
                <p:sp>
                  <p:nvSpPr>
                    <p:cNvPr id="93" name="Block Arc 92">
                      <a:extLst>
                        <a:ext uri="{FF2B5EF4-FFF2-40B4-BE49-F238E27FC236}">
                          <a16:creationId xmlns:a16="http://schemas.microsoft.com/office/drawing/2014/main" id="{066E83E9-56CB-A92D-1688-B1DFC10AB99A}"/>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Block Arc 96">
                      <a:extLst>
                        <a:ext uri="{FF2B5EF4-FFF2-40B4-BE49-F238E27FC236}">
                          <a16:creationId xmlns:a16="http://schemas.microsoft.com/office/drawing/2014/main" id="{0355EC77-8D83-3DB2-7376-939481B84132}"/>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48" name="Group 85">
                <a:extLst>
                  <a:ext uri="{FF2B5EF4-FFF2-40B4-BE49-F238E27FC236}">
                    <a16:creationId xmlns:a16="http://schemas.microsoft.com/office/drawing/2014/main" id="{9887AB9C-422E-CCF7-1686-8B16E4ED6258}"/>
                  </a:ext>
                </a:extLst>
              </p:cNvPr>
              <p:cNvGrpSpPr/>
              <p:nvPr/>
            </p:nvGrpSpPr>
            <p:grpSpPr>
              <a:xfrm flipH="1">
                <a:off x="3277029" y="3007479"/>
                <a:ext cx="867593" cy="3309816"/>
                <a:chOff x="6071346" y="1769811"/>
                <a:chExt cx="1834000" cy="3650020"/>
              </a:xfrm>
            </p:grpSpPr>
            <p:sp>
              <p:nvSpPr>
                <p:cNvPr id="44" name="Trapezoid 43">
                  <a:extLst>
                    <a:ext uri="{FF2B5EF4-FFF2-40B4-BE49-F238E27FC236}">
                      <a16:creationId xmlns:a16="http://schemas.microsoft.com/office/drawing/2014/main" id="{9FBDAE97-D45E-51F7-B26D-FEF19AEEC80B}"/>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83">
                  <a:extLst>
                    <a:ext uri="{FF2B5EF4-FFF2-40B4-BE49-F238E27FC236}">
                      <a16:creationId xmlns:a16="http://schemas.microsoft.com/office/drawing/2014/main" id="{96F3178B-FF56-8893-C340-6316CC3EC0DF}"/>
                    </a:ext>
                  </a:extLst>
                </p:cNvPr>
                <p:cNvGrpSpPr/>
                <p:nvPr/>
              </p:nvGrpSpPr>
              <p:grpSpPr>
                <a:xfrm rot="5553782">
                  <a:off x="4838212" y="3310918"/>
                  <a:ext cx="3581225" cy="613702"/>
                  <a:chOff x="3048000" y="457200"/>
                  <a:chExt cx="4876800" cy="1371600"/>
                </a:xfrm>
              </p:grpSpPr>
              <p:grpSp>
                <p:nvGrpSpPr>
                  <p:cNvPr id="46" name="Group 73">
                    <a:extLst>
                      <a:ext uri="{FF2B5EF4-FFF2-40B4-BE49-F238E27FC236}">
                        <a16:creationId xmlns:a16="http://schemas.microsoft.com/office/drawing/2014/main" id="{31912C68-20BE-D513-4275-7CBF5940C26B}"/>
                      </a:ext>
                    </a:extLst>
                  </p:cNvPr>
                  <p:cNvGrpSpPr/>
                  <p:nvPr/>
                </p:nvGrpSpPr>
                <p:grpSpPr>
                  <a:xfrm>
                    <a:off x="3048000" y="457200"/>
                    <a:ext cx="1828800" cy="1371600"/>
                    <a:chOff x="3048000" y="457200"/>
                    <a:chExt cx="1828800" cy="1371600"/>
                  </a:xfrm>
                </p:grpSpPr>
                <p:sp>
                  <p:nvSpPr>
                    <p:cNvPr id="56" name="Block Arc 55">
                      <a:extLst>
                        <a:ext uri="{FF2B5EF4-FFF2-40B4-BE49-F238E27FC236}">
                          <a16:creationId xmlns:a16="http://schemas.microsoft.com/office/drawing/2014/main" id="{939E48D7-26FE-6961-248C-5D34B67FEE87}"/>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Block Arc 56">
                      <a:extLst>
                        <a:ext uri="{FF2B5EF4-FFF2-40B4-BE49-F238E27FC236}">
                          <a16:creationId xmlns:a16="http://schemas.microsoft.com/office/drawing/2014/main" id="{BE810BCC-4BB9-CE05-5474-BBEB10B30A5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74">
                    <a:extLst>
                      <a:ext uri="{FF2B5EF4-FFF2-40B4-BE49-F238E27FC236}">
                        <a16:creationId xmlns:a16="http://schemas.microsoft.com/office/drawing/2014/main" id="{84E6B93D-A168-70E8-4268-87806B6DA6AB}"/>
                      </a:ext>
                    </a:extLst>
                  </p:cNvPr>
                  <p:cNvGrpSpPr/>
                  <p:nvPr/>
                </p:nvGrpSpPr>
                <p:grpSpPr>
                  <a:xfrm>
                    <a:off x="4114800" y="457200"/>
                    <a:ext cx="1828800" cy="1371600"/>
                    <a:chOff x="3048000" y="457200"/>
                    <a:chExt cx="1828800" cy="1371600"/>
                  </a:xfrm>
                </p:grpSpPr>
                <p:sp>
                  <p:nvSpPr>
                    <p:cNvPr id="54" name="Block Arc 53">
                      <a:extLst>
                        <a:ext uri="{FF2B5EF4-FFF2-40B4-BE49-F238E27FC236}">
                          <a16:creationId xmlns:a16="http://schemas.microsoft.com/office/drawing/2014/main" id="{E4945B68-6FE9-62BD-203E-02B85113780A}"/>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Block Arc 54">
                      <a:extLst>
                        <a:ext uri="{FF2B5EF4-FFF2-40B4-BE49-F238E27FC236}">
                          <a16:creationId xmlns:a16="http://schemas.microsoft.com/office/drawing/2014/main" id="{83A236A5-A7E9-BD2A-62DE-FF179F15B25F}"/>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77">
                    <a:extLst>
                      <a:ext uri="{FF2B5EF4-FFF2-40B4-BE49-F238E27FC236}">
                        <a16:creationId xmlns:a16="http://schemas.microsoft.com/office/drawing/2014/main" id="{7919F3F7-A6E3-D820-15D2-8E9997BFFF80}"/>
                      </a:ext>
                    </a:extLst>
                  </p:cNvPr>
                  <p:cNvGrpSpPr/>
                  <p:nvPr/>
                </p:nvGrpSpPr>
                <p:grpSpPr>
                  <a:xfrm>
                    <a:off x="5105400" y="457200"/>
                    <a:ext cx="1828800" cy="1371600"/>
                    <a:chOff x="3048000" y="457200"/>
                    <a:chExt cx="1828800" cy="1371600"/>
                  </a:xfrm>
                </p:grpSpPr>
                <p:sp>
                  <p:nvSpPr>
                    <p:cNvPr id="52" name="Block Arc 51">
                      <a:extLst>
                        <a:ext uri="{FF2B5EF4-FFF2-40B4-BE49-F238E27FC236}">
                          <a16:creationId xmlns:a16="http://schemas.microsoft.com/office/drawing/2014/main" id="{83962BAC-238F-1F0D-6E47-E2A52AB1B79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Block Arc 52">
                      <a:extLst>
                        <a:ext uri="{FF2B5EF4-FFF2-40B4-BE49-F238E27FC236}">
                          <a16:creationId xmlns:a16="http://schemas.microsoft.com/office/drawing/2014/main" id="{895E0C60-C02D-DEE8-BF72-E413100E3CA8}"/>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80">
                    <a:extLst>
                      <a:ext uri="{FF2B5EF4-FFF2-40B4-BE49-F238E27FC236}">
                        <a16:creationId xmlns:a16="http://schemas.microsoft.com/office/drawing/2014/main" id="{F85CCF78-48FB-0A39-C9DC-AD943260C296}"/>
                      </a:ext>
                    </a:extLst>
                  </p:cNvPr>
                  <p:cNvGrpSpPr/>
                  <p:nvPr/>
                </p:nvGrpSpPr>
                <p:grpSpPr>
                  <a:xfrm>
                    <a:off x="6096000" y="457200"/>
                    <a:ext cx="1828800" cy="1371600"/>
                    <a:chOff x="3048000" y="457200"/>
                    <a:chExt cx="1828800" cy="1371600"/>
                  </a:xfrm>
                </p:grpSpPr>
                <p:sp>
                  <p:nvSpPr>
                    <p:cNvPr id="50" name="Block Arc 49">
                      <a:extLst>
                        <a:ext uri="{FF2B5EF4-FFF2-40B4-BE49-F238E27FC236}">
                          <a16:creationId xmlns:a16="http://schemas.microsoft.com/office/drawing/2014/main" id="{5808D564-A945-CCB9-3BB7-A60A50F343A1}"/>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Block Arc 50">
                      <a:extLst>
                        <a:ext uri="{FF2B5EF4-FFF2-40B4-BE49-F238E27FC236}">
                          <a16:creationId xmlns:a16="http://schemas.microsoft.com/office/drawing/2014/main" id="{A6D949CD-12B9-7B95-7C40-48E5F0FDE123}"/>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251" name="Trapezoid 250">
                <a:extLst>
                  <a:ext uri="{FF2B5EF4-FFF2-40B4-BE49-F238E27FC236}">
                    <a16:creationId xmlns:a16="http://schemas.microsoft.com/office/drawing/2014/main" id="{E09EDA13-A229-C972-FA59-BC035B3D15DD}"/>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102">
                <a:extLst>
                  <a:ext uri="{FF2B5EF4-FFF2-40B4-BE49-F238E27FC236}">
                    <a16:creationId xmlns:a16="http://schemas.microsoft.com/office/drawing/2014/main" id="{C72022CD-4B72-E005-45BA-E4A05DF1420B}"/>
                  </a:ext>
                </a:extLst>
              </p:cNvPr>
              <p:cNvGrpSpPr/>
              <p:nvPr/>
            </p:nvGrpSpPr>
            <p:grpSpPr>
              <a:xfrm>
                <a:off x="3505200" y="2759439"/>
                <a:ext cx="1395046" cy="1295400"/>
                <a:chOff x="2624682" y="2226017"/>
                <a:chExt cx="1981200" cy="2070031"/>
              </a:xfrm>
            </p:grpSpPr>
            <p:sp>
              <p:nvSpPr>
                <p:cNvPr id="40" name="Pie 142">
                  <a:extLst>
                    <a:ext uri="{FF2B5EF4-FFF2-40B4-BE49-F238E27FC236}">
                      <a16:creationId xmlns:a16="http://schemas.microsoft.com/office/drawing/2014/main" id="{CBFDEC9C-C861-497B-3F3A-60462F0AFC58}"/>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 name="Group 5">
                  <a:extLst>
                    <a:ext uri="{FF2B5EF4-FFF2-40B4-BE49-F238E27FC236}">
                      <a16:creationId xmlns:a16="http://schemas.microsoft.com/office/drawing/2014/main" id="{5CA87C49-5681-CF44-850A-8D863C2F84B4}"/>
                    </a:ext>
                  </a:extLst>
                </p:cNvPr>
                <p:cNvGrpSpPr/>
                <p:nvPr/>
              </p:nvGrpSpPr>
              <p:grpSpPr>
                <a:xfrm>
                  <a:off x="2743201" y="2385249"/>
                  <a:ext cx="1579657" cy="1582691"/>
                  <a:chOff x="2740939" y="2385249"/>
                  <a:chExt cx="1579657" cy="1582691"/>
                </a:xfrm>
              </p:grpSpPr>
              <p:sp>
                <p:nvSpPr>
                  <p:cNvPr id="42" name="Moon 3">
                    <a:extLst>
                      <a:ext uri="{FF2B5EF4-FFF2-40B4-BE49-F238E27FC236}">
                        <a16:creationId xmlns:a16="http://schemas.microsoft.com/office/drawing/2014/main" id="{84E46020-8834-CF11-C1F0-5FEE7547EC00}"/>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567BB2F3-44E0-6E83-8482-3726246336CB}"/>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3" name="Group 119">
                <a:extLst>
                  <a:ext uri="{FF2B5EF4-FFF2-40B4-BE49-F238E27FC236}">
                    <a16:creationId xmlns:a16="http://schemas.microsoft.com/office/drawing/2014/main" id="{D0068F00-9FF2-A4BC-2FFE-AAB92149AC74}"/>
                  </a:ext>
                </a:extLst>
              </p:cNvPr>
              <p:cNvGrpSpPr/>
              <p:nvPr/>
            </p:nvGrpSpPr>
            <p:grpSpPr>
              <a:xfrm rot="5400000">
                <a:off x="2285999" y="3429001"/>
                <a:ext cx="2438401" cy="914400"/>
                <a:chOff x="2624682" y="2226018"/>
                <a:chExt cx="1981200" cy="2070031"/>
              </a:xfrm>
            </p:grpSpPr>
            <p:sp>
              <p:nvSpPr>
                <p:cNvPr id="36" name="Pie 138">
                  <a:extLst>
                    <a:ext uri="{FF2B5EF4-FFF2-40B4-BE49-F238E27FC236}">
                      <a16:creationId xmlns:a16="http://schemas.microsoft.com/office/drawing/2014/main" id="{008C2504-99A8-02A4-F1DA-ED9964B903AD}"/>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5">
                  <a:extLst>
                    <a:ext uri="{FF2B5EF4-FFF2-40B4-BE49-F238E27FC236}">
                      <a16:creationId xmlns:a16="http://schemas.microsoft.com/office/drawing/2014/main" id="{F68949A7-813E-841E-C824-677019879EDF}"/>
                    </a:ext>
                  </a:extLst>
                </p:cNvPr>
                <p:cNvGrpSpPr/>
                <p:nvPr/>
              </p:nvGrpSpPr>
              <p:grpSpPr>
                <a:xfrm>
                  <a:off x="2743201" y="2385249"/>
                  <a:ext cx="1579657" cy="1582691"/>
                  <a:chOff x="2740939" y="2385249"/>
                  <a:chExt cx="1579657" cy="1582691"/>
                </a:xfrm>
              </p:grpSpPr>
              <p:sp>
                <p:nvSpPr>
                  <p:cNvPr id="38" name="Moon 3">
                    <a:extLst>
                      <a:ext uri="{FF2B5EF4-FFF2-40B4-BE49-F238E27FC236}">
                        <a16:creationId xmlns:a16="http://schemas.microsoft.com/office/drawing/2014/main" id="{2872A7E1-8347-C115-7F1C-E86146C756ED}"/>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4918C17C-DD26-5342-D095-7E2EFAF00B05}"/>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4" name="Oval 253">
                <a:extLst>
                  <a:ext uri="{FF2B5EF4-FFF2-40B4-BE49-F238E27FC236}">
                    <a16:creationId xmlns:a16="http://schemas.microsoft.com/office/drawing/2014/main" id="{AD91BE7F-431D-D604-4D3E-D4A89F93525E}"/>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124">
                <a:extLst>
                  <a:ext uri="{FF2B5EF4-FFF2-40B4-BE49-F238E27FC236}">
                    <a16:creationId xmlns:a16="http://schemas.microsoft.com/office/drawing/2014/main" id="{2E64C99E-131C-64DA-FFF2-17133621B7D5}"/>
                  </a:ext>
                </a:extLst>
              </p:cNvPr>
              <p:cNvGrpSpPr/>
              <p:nvPr/>
            </p:nvGrpSpPr>
            <p:grpSpPr>
              <a:xfrm rot="11155702">
                <a:off x="3279067" y="1057419"/>
                <a:ext cx="1614668" cy="1295400"/>
                <a:chOff x="2587394" y="2007266"/>
                <a:chExt cx="1981200" cy="2070031"/>
              </a:xfrm>
              <a:solidFill>
                <a:srgbClr val="E5C569"/>
              </a:solidFill>
            </p:grpSpPr>
            <p:sp>
              <p:nvSpPr>
                <p:cNvPr id="32" name="Pie 134">
                  <a:extLst>
                    <a:ext uri="{FF2B5EF4-FFF2-40B4-BE49-F238E27FC236}">
                      <a16:creationId xmlns:a16="http://schemas.microsoft.com/office/drawing/2014/main" id="{6A556394-E42A-BEB2-C847-FFBF5F678406}"/>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3" name="Group 5">
                  <a:extLst>
                    <a:ext uri="{FF2B5EF4-FFF2-40B4-BE49-F238E27FC236}">
                      <a16:creationId xmlns:a16="http://schemas.microsoft.com/office/drawing/2014/main" id="{C499D4CB-4AB1-5C7D-193A-C5EDFFC1E6F0}"/>
                    </a:ext>
                  </a:extLst>
                </p:cNvPr>
                <p:cNvGrpSpPr/>
                <p:nvPr/>
              </p:nvGrpSpPr>
              <p:grpSpPr>
                <a:xfrm>
                  <a:off x="2737026" y="2244349"/>
                  <a:ext cx="1585829" cy="1723591"/>
                  <a:chOff x="2734764" y="2244349"/>
                  <a:chExt cx="1585829" cy="1723591"/>
                </a:xfrm>
                <a:grpFill/>
              </p:grpSpPr>
              <p:sp>
                <p:nvSpPr>
                  <p:cNvPr id="34" name="Moon 3">
                    <a:extLst>
                      <a:ext uri="{FF2B5EF4-FFF2-40B4-BE49-F238E27FC236}">
                        <a16:creationId xmlns:a16="http://schemas.microsoft.com/office/drawing/2014/main" id="{D1F4BD21-EA20-25A7-F32C-26C1C8126AAD}"/>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BB317D3F-D124-716C-53B5-6CB4A77C8857}"/>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 name="Group 204">
              <a:extLst>
                <a:ext uri="{FF2B5EF4-FFF2-40B4-BE49-F238E27FC236}">
                  <a16:creationId xmlns:a16="http://schemas.microsoft.com/office/drawing/2014/main" id="{48A70CA8-F47B-E133-4214-9D3FF58CB033}"/>
                </a:ext>
              </a:extLst>
            </p:cNvPr>
            <p:cNvGrpSpPr/>
            <p:nvPr/>
          </p:nvGrpSpPr>
          <p:grpSpPr>
            <a:xfrm>
              <a:off x="6594252" y="912581"/>
              <a:ext cx="1430906" cy="726868"/>
              <a:chOff x="2044173" y="976620"/>
              <a:chExt cx="2917762" cy="1401305"/>
            </a:xfrm>
          </p:grpSpPr>
          <p:sp>
            <p:nvSpPr>
              <p:cNvPr id="231" name="Moon 230">
                <a:extLst>
                  <a:ext uri="{FF2B5EF4-FFF2-40B4-BE49-F238E27FC236}">
                    <a16:creationId xmlns:a16="http://schemas.microsoft.com/office/drawing/2014/main" id="{A2672CBB-3E95-A79E-B221-6E8D316FBD32}"/>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Collate 231">
                <a:extLst>
                  <a:ext uri="{FF2B5EF4-FFF2-40B4-BE49-F238E27FC236}">
                    <a16:creationId xmlns:a16="http://schemas.microsoft.com/office/drawing/2014/main" id="{69271805-9D8D-7E58-A5B0-83F3E7102D41}"/>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Flowchart: Collate 232">
                <a:extLst>
                  <a:ext uri="{FF2B5EF4-FFF2-40B4-BE49-F238E27FC236}">
                    <a16:creationId xmlns:a16="http://schemas.microsoft.com/office/drawing/2014/main" id="{6DE094F5-69DC-E100-5009-22E2CAE08D36}"/>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Flowchart: Collate 233">
                <a:extLst>
                  <a:ext uri="{FF2B5EF4-FFF2-40B4-BE49-F238E27FC236}">
                    <a16:creationId xmlns:a16="http://schemas.microsoft.com/office/drawing/2014/main" id="{66DDB6D2-DFD4-EB68-26BC-B71C1ADB0BC7}"/>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Diamond 234">
                <a:extLst>
                  <a:ext uri="{FF2B5EF4-FFF2-40B4-BE49-F238E27FC236}">
                    <a16:creationId xmlns:a16="http://schemas.microsoft.com/office/drawing/2014/main" id="{EEF33F7B-EB2E-9AD4-1582-022EB65ABED5}"/>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EBE51B61-E5FD-D3A9-6586-B7CB0C3872C0}"/>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11">
              <a:extLst>
                <a:ext uri="{FF2B5EF4-FFF2-40B4-BE49-F238E27FC236}">
                  <a16:creationId xmlns:a16="http://schemas.microsoft.com/office/drawing/2014/main" id="{CAFDDB44-C067-AB50-F830-71F497EE024D}"/>
                </a:ext>
              </a:extLst>
            </p:cNvPr>
            <p:cNvGrpSpPr/>
            <p:nvPr/>
          </p:nvGrpSpPr>
          <p:grpSpPr>
            <a:xfrm>
              <a:off x="8077200" y="4343400"/>
              <a:ext cx="719529" cy="381000"/>
              <a:chOff x="838200" y="5791200"/>
              <a:chExt cx="1710129" cy="550808"/>
            </a:xfrm>
          </p:grpSpPr>
          <p:sp>
            <p:nvSpPr>
              <p:cNvPr id="225" name="Flowchart: Magnetic Disk 224">
                <a:extLst>
                  <a:ext uri="{FF2B5EF4-FFF2-40B4-BE49-F238E27FC236}">
                    <a16:creationId xmlns:a16="http://schemas.microsoft.com/office/drawing/2014/main" id="{192234AA-6028-7626-E832-358D72F5D874}"/>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ACE9CB9B-B00A-7933-7BF7-1548245CE360}"/>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a:extLst>
                  <a:ext uri="{FF2B5EF4-FFF2-40B4-BE49-F238E27FC236}">
                    <a16:creationId xmlns:a16="http://schemas.microsoft.com/office/drawing/2014/main" id="{BE635C8B-EEDC-8829-C959-4935B8971FEF}"/>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a:extLst>
                  <a:ext uri="{FF2B5EF4-FFF2-40B4-BE49-F238E27FC236}">
                    <a16:creationId xmlns:a16="http://schemas.microsoft.com/office/drawing/2014/main" id="{33A68740-093C-0156-38CD-728CA2D593A8}"/>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13EA16B6-4B8D-C2C5-018D-C3661A819229}"/>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a:extLst>
                  <a:ext uri="{FF2B5EF4-FFF2-40B4-BE49-F238E27FC236}">
                    <a16:creationId xmlns:a16="http://schemas.microsoft.com/office/drawing/2014/main" id="{56C7DBAD-386B-4737-38B3-81ADB8BFD765}"/>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Oval 223">
              <a:extLst>
                <a:ext uri="{FF2B5EF4-FFF2-40B4-BE49-F238E27FC236}">
                  <a16:creationId xmlns:a16="http://schemas.microsoft.com/office/drawing/2014/main" id="{1F065195-C643-4D22-50A9-9D14B0607180}"/>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91259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0"/>
            <a:ext cx="12189309" cy="6858000"/>
            <a:chOff x="1524000" y="0"/>
            <a:chExt cx="9144000" cy="6858000"/>
          </a:xfrm>
        </p:grpSpPr>
        <p:sp>
          <p:nvSpPr>
            <p:cNvPr id="152" name="Rectangle 151"/>
            <p:cNvSpPr/>
            <p:nvPr/>
          </p:nvSpPr>
          <p:spPr>
            <a:xfrm>
              <a:off x="1524000" y="0"/>
              <a:ext cx="9144000" cy="49530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1524000" y="4953000"/>
              <a:ext cx="9144000" cy="1905000"/>
            </a:xfrm>
            <a:prstGeom prst="rect">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46"/>
            <p:cNvGrpSpPr/>
            <p:nvPr/>
          </p:nvGrpSpPr>
          <p:grpSpPr>
            <a:xfrm>
              <a:off x="1524001" y="1447800"/>
              <a:ext cx="9143999" cy="4038600"/>
              <a:chOff x="0" y="1447800"/>
              <a:chExt cx="9143999" cy="4038600"/>
            </a:xfrm>
            <a:solidFill>
              <a:srgbClr val="EDE99D"/>
            </a:solidFill>
          </p:grpSpPr>
          <p:sp>
            <p:nvSpPr>
              <p:cNvPr id="154" name="Flowchart: Delay 153"/>
              <p:cNvSpPr/>
              <p:nvPr/>
            </p:nvSpPr>
            <p:spPr>
              <a:xfrm rot="16200000">
                <a:off x="2667000" y="1295400"/>
                <a:ext cx="3733800" cy="43434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59"/>
              <p:cNvGrpSpPr/>
              <p:nvPr/>
            </p:nvGrpSpPr>
            <p:grpSpPr>
              <a:xfrm>
                <a:off x="0" y="3352800"/>
                <a:ext cx="2362200" cy="1905000"/>
                <a:chOff x="0" y="3352800"/>
                <a:chExt cx="2362200" cy="1905000"/>
              </a:xfrm>
              <a:grpFill/>
            </p:grpSpPr>
            <p:sp>
              <p:nvSpPr>
                <p:cNvPr id="155" name="Rounded Rectangle 154"/>
                <p:cNvSpPr/>
                <p:nvPr/>
              </p:nvSpPr>
              <p:spPr>
                <a:xfrm>
                  <a:off x="0" y="4495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1371600" y="4495800"/>
                  <a:ext cx="990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990600" y="3733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0" y="3733800"/>
                  <a:ext cx="1066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0" y="3352800"/>
                  <a:ext cx="23622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60"/>
              <p:cNvGrpSpPr/>
              <p:nvPr/>
            </p:nvGrpSpPr>
            <p:grpSpPr>
              <a:xfrm>
                <a:off x="6634396" y="3400269"/>
                <a:ext cx="2509603" cy="1905000"/>
                <a:chOff x="0" y="3352800"/>
                <a:chExt cx="2362200" cy="1905000"/>
              </a:xfrm>
              <a:grpFill/>
            </p:grpSpPr>
            <p:sp>
              <p:nvSpPr>
                <p:cNvPr id="162" name="Rounded Rectangle 161"/>
                <p:cNvSpPr/>
                <p:nvPr/>
              </p:nvSpPr>
              <p:spPr>
                <a:xfrm>
                  <a:off x="0" y="4495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1371600" y="4495800"/>
                  <a:ext cx="990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990600" y="3733800"/>
                  <a:ext cx="13716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0" y="3733800"/>
                  <a:ext cx="1066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0" y="3352800"/>
                  <a:ext cx="23622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ounded Rectangle 167"/>
              <p:cNvSpPr/>
              <p:nvPr/>
            </p:nvSpPr>
            <p:spPr>
              <a:xfrm rot="5400000">
                <a:off x="952500" y="3162300"/>
                <a:ext cx="28956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p:cNvSpPr/>
              <p:nvPr/>
            </p:nvSpPr>
            <p:spPr>
              <a:xfrm rot="10800000">
                <a:off x="1905000" y="1447800"/>
                <a:ext cx="9906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a:off x="1905000" y="4800600"/>
                <a:ext cx="990600" cy="6096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rot="5400000">
                <a:off x="5143500" y="3238500"/>
                <a:ext cx="28956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p:cNvSpPr/>
              <p:nvPr/>
            </p:nvSpPr>
            <p:spPr>
              <a:xfrm rot="10800000">
                <a:off x="6096000" y="1524000"/>
                <a:ext cx="9906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p:cNvSpPr/>
              <p:nvPr/>
            </p:nvSpPr>
            <p:spPr>
              <a:xfrm>
                <a:off x="6096000" y="4876800"/>
                <a:ext cx="990600" cy="6096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 name="Rounded Rectangle 173"/>
            <p:cNvSpPr/>
            <p:nvPr/>
          </p:nvSpPr>
          <p:spPr>
            <a:xfrm rot="5400000">
              <a:off x="4686300" y="23241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74"/>
            <p:cNvSpPr/>
            <p:nvPr/>
          </p:nvSpPr>
          <p:spPr>
            <a:xfrm rot="5400000">
              <a:off x="4686300" y="33147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75"/>
            <p:cNvSpPr/>
            <p:nvPr/>
          </p:nvSpPr>
          <p:spPr>
            <a:xfrm rot="5400000">
              <a:off x="4686300" y="43053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rot="5400000">
              <a:off x="6667500" y="23241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rot="5400000">
              <a:off x="6667500" y="33909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rot="5400000">
              <a:off x="6667500" y="4305300"/>
              <a:ext cx="762000" cy="990600"/>
            </a:xfrm>
            <a:prstGeom prst="roundRect">
              <a:avLst/>
            </a:prstGeom>
            <a:solidFill>
              <a:srgbClr val="EDE99D"/>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p:cNvCxnSpPr/>
            <p:nvPr/>
          </p:nvCxnSpPr>
          <p:spPr>
            <a:xfrm flipH="1">
              <a:off x="5977329" y="1610193"/>
              <a:ext cx="28731" cy="379750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1524000" y="381001"/>
              <a:ext cx="9144000" cy="1169551"/>
            </a:xfrm>
            <a:prstGeom prst="rect">
              <a:avLst/>
            </a:prstGeom>
            <a:noFill/>
            <a:ln>
              <a:noFill/>
            </a:ln>
          </p:spPr>
          <p:txBody>
            <a:bodyPr wrap="square" rtlCol="0">
              <a:spAutoFit/>
            </a:bodyPr>
            <a:lstStyle/>
            <a:p>
              <a:pPr algn="ctr"/>
              <a:r>
                <a:rPr lang="en-US" sz="3500" dirty="0">
                  <a:latin typeface="Tempus Sans ITC" pitchFamily="82" charset="0"/>
                </a:rPr>
                <a:t>A poor man, Lazarus, begs for crumbs from the table</a:t>
              </a:r>
            </a:p>
          </p:txBody>
        </p:sp>
        <p:sp>
          <p:nvSpPr>
            <p:cNvPr id="250" name="TextBox 249"/>
            <p:cNvSpPr txBox="1"/>
            <p:nvPr/>
          </p:nvSpPr>
          <p:spPr>
            <a:xfrm>
              <a:off x="1524000" y="6227058"/>
              <a:ext cx="9144000" cy="630942"/>
            </a:xfrm>
            <a:prstGeom prst="rect">
              <a:avLst/>
            </a:prstGeom>
            <a:noFill/>
            <a:ln>
              <a:noFill/>
            </a:ln>
          </p:spPr>
          <p:txBody>
            <a:bodyPr wrap="square" rtlCol="0">
              <a:spAutoFit/>
            </a:bodyPr>
            <a:lstStyle/>
            <a:p>
              <a:r>
                <a:rPr lang="en-US" sz="3500" dirty="0">
                  <a:latin typeface="Tempus Sans ITC" pitchFamily="82" charset="0"/>
                </a:rPr>
                <a:t>Luke 16:21</a:t>
              </a:r>
            </a:p>
          </p:txBody>
        </p:sp>
      </p:grpSp>
      <p:grpSp>
        <p:nvGrpSpPr>
          <p:cNvPr id="7" name="Group 103">
            <a:extLst>
              <a:ext uri="{FF2B5EF4-FFF2-40B4-BE49-F238E27FC236}">
                <a16:creationId xmlns:a16="http://schemas.microsoft.com/office/drawing/2014/main" id="{9B2CEA63-004E-3AA9-8772-28EAAEFF8C7F}"/>
              </a:ext>
            </a:extLst>
          </p:cNvPr>
          <p:cNvGrpSpPr/>
          <p:nvPr/>
        </p:nvGrpSpPr>
        <p:grpSpPr>
          <a:xfrm>
            <a:off x="8662010" y="3198663"/>
            <a:ext cx="1989039" cy="3098944"/>
            <a:chOff x="3903561" y="1129867"/>
            <a:chExt cx="2796215" cy="4356533"/>
          </a:xfrm>
        </p:grpSpPr>
        <p:sp>
          <p:nvSpPr>
            <p:cNvPr id="8" name="Oval 7">
              <a:extLst>
                <a:ext uri="{FF2B5EF4-FFF2-40B4-BE49-F238E27FC236}">
                  <a16:creationId xmlns:a16="http://schemas.microsoft.com/office/drawing/2014/main" id="{55BBF4B7-F455-D632-3F53-59C781879055}"/>
                </a:ext>
              </a:extLst>
            </p:cNvPr>
            <p:cNvSpPr/>
            <p:nvPr/>
          </p:nvSpPr>
          <p:spPr>
            <a:xfrm rot="17894364">
              <a:off x="5768463" y="4636519"/>
              <a:ext cx="771351" cy="75564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B04FDE39-6663-0600-C04B-1458F8505941}"/>
                </a:ext>
              </a:extLst>
            </p:cNvPr>
            <p:cNvSpPr/>
            <p:nvPr/>
          </p:nvSpPr>
          <p:spPr>
            <a:xfrm rot="17894364">
              <a:off x="5801151" y="4471613"/>
              <a:ext cx="765223" cy="103202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A6A58AF8-08B4-9D98-B863-2257B739454D}"/>
                </a:ext>
              </a:extLst>
            </p:cNvPr>
            <p:cNvSpPr/>
            <p:nvPr/>
          </p:nvSpPr>
          <p:spPr>
            <a:xfrm rot="17490688">
              <a:off x="6002459" y="4894852"/>
              <a:ext cx="635570" cy="395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rapezoid 10">
              <a:extLst>
                <a:ext uri="{FF2B5EF4-FFF2-40B4-BE49-F238E27FC236}">
                  <a16:creationId xmlns:a16="http://schemas.microsoft.com/office/drawing/2014/main" id="{1BEFEF73-A644-5E8F-23C5-70C2A4BE8D06}"/>
                </a:ext>
              </a:extLst>
            </p:cNvPr>
            <p:cNvSpPr/>
            <p:nvPr/>
          </p:nvSpPr>
          <p:spPr>
            <a:xfrm rot="1366412">
              <a:off x="3992778" y="2626797"/>
              <a:ext cx="1436534" cy="1648844"/>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rapezoid 11">
              <a:extLst>
                <a:ext uri="{FF2B5EF4-FFF2-40B4-BE49-F238E27FC236}">
                  <a16:creationId xmlns:a16="http://schemas.microsoft.com/office/drawing/2014/main" id="{4C188A44-5B3E-0927-50E6-DCF184955068}"/>
                </a:ext>
              </a:extLst>
            </p:cNvPr>
            <p:cNvSpPr/>
            <p:nvPr/>
          </p:nvSpPr>
          <p:spPr>
            <a:xfrm rot="20678187" flipH="1">
              <a:off x="4905990" y="2600957"/>
              <a:ext cx="1498382" cy="1693178"/>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1E3BFC79-EC0E-B523-2FF0-D5A879EF7AD2}"/>
                </a:ext>
              </a:extLst>
            </p:cNvPr>
            <p:cNvSpPr/>
            <p:nvPr/>
          </p:nvSpPr>
          <p:spPr>
            <a:xfrm>
              <a:off x="4814251" y="4670162"/>
              <a:ext cx="1485621" cy="81623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6015386E-5D20-8C9C-F38E-FE6F9C4AC242}"/>
                </a:ext>
              </a:extLst>
            </p:cNvPr>
            <p:cNvSpPr/>
            <p:nvPr/>
          </p:nvSpPr>
          <p:spPr>
            <a:xfrm>
              <a:off x="4138969" y="4772192"/>
              <a:ext cx="1147980" cy="71420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Isosceles Triangle 14">
              <a:extLst>
                <a:ext uri="{FF2B5EF4-FFF2-40B4-BE49-F238E27FC236}">
                  <a16:creationId xmlns:a16="http://schemas.microsoft.com/office/drawing/2014/main" id="{3236FF2E-C898-B6C5-EE6E-73B64DC23068}"/>
                </a:ext>
              </a:extLst>
            </p:cNvPr>
            <p:cNvSpPr/>
            <p:nvPr/>
          </p:nvSpPr>
          <p:spPr>
            <a:xfrm>
              <a:off x="4116460" y="2441572"/>
              <a:ext cx="2243436" cy="2479945"/>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37D43DEC-CB43-60A4-763C-D02EAD4BDA90}"/>
                </a:ext>
              </a:extLst>
            </p:cNvPr>
            <p:cNvSpPr/>
            <p:nvPr/>
          </p:nvSpPr>
          <p:spPr>
            <a:xfrm rot="4099375">
              <a:off x="4982651" y="1563463"/>
              <a:ext cx="1551373" cy="95260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37186CA2-C61B-9110-7631-9E391BFCD108}"/>
                </a:ext>
              </a:extLst>
            </p:cNvPr>
            <p:cNvSpPr/>
            <p:nvPr/>
          </p:nvSpPr>
          <p:spPr>
            <a:xfrm rot="7003029">
              <a:off x="3918739" y="1420003"/>
              <a:ext cx="1622364" cy="107255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37199C9E-7141-66FA-BD7A-313BBBBFCC70}"/>
                </a:ext>
              </a:extLst>
            </p:cNvPr>
            <p:cNvSpPr/>
            <p:nvPr/>
          </p:nvSpPr>
          <p:spPr>
            <a:xfrm rot="20629654">
              <a:off x="4840364" y="3845891"/>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6489E9D9-BCFD-C183-7F83-BC05001A3494}"/>
                </a:ext>
              </a:extLst>
            </p:cNvPr>
            <p:cNvSpPr/>
            <p:nvPr/>
          </p:nvSpPr>
          <p:spPr>
            <a:xfrm>
              <a:off x="4419600" y="3733800"/>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Isosceles Triangle 19">
              <a:extLst>
                <a:ext uri="{FF2B5EF4-FFF2-40B4-BE49-F238E27FC236}">
                  <a16:creationId xmlns:a16="http://schemas.microsoft.com/office/drawing/2014/main" id="{47700FD8-B314-1C2B-1B1B-01888806CFBE}"/>
                </a:ext>
              </a:extLst>
            </p:cNvPr>
            <p:cNvSpPr/>
            <p:nvPr/>
          </p:nvSpPr>
          <p:spPr>
            <a:xfrm rot="10800000">
              <a:off x="4876800" y="2286000"/>
              <a:ext cx="6858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925380D-3BB3-0499-48DC-54584D5718B5}"/>
                </a:ext>
              </a:extLst>
            </p:cNvPr>
            <p:cNvSpPr/>
            <p:nvPr/>
          </p:nvSpPr>
          <p:spPr>
            <a:xfrm>
              <a:off x="4409082" y="1129867"/>
              <a:ext cx="1553149" cy="1696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rapezoid 21">
              <a:extLst>
                <a:ext uri="{FF2B5EF4-FFF2-40B4-BE49-F238E27FC236}">
                  <a16:creationId xmlns:a16="http://schemas.microsoft.com/office/drawing/2014/main" id="{18DC0CA3-57CE-9496-597F-43D0BD812A7B}"/>
                </a:ext>
              </a:extLst>
            </p:cNvPr>
            <p:cNvSpPr/>
            <p:nvPr/>
          </p:nvSpPr>
          <p:spPr>
            <a:xfrm rot="16406544">
              <a:off x="3990586" y="3377961"/>
              <a:ext cx="960082"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AD161ABC-5AB7-6D5A-BB86-0E1585CE24C7}"/>
                </a:ext>
              </a:extLst>
            </p:cNvPr>
            <p:cNvSpPr/>
            <p:nvPr/>
          </p:nvSpPr>
          <p:spPr>
            <a:xfrm rot="4521983">
              <a:off x="5441668" y="3423966"/>
              <a:ext cx="914400"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605CEE37-279A-1288-42FC-A5EEB1DDC0F8}"/>
                </a:ext>
              </a:extLst>
            </p:cNvPr>
            <p:cNvSpPr/>
            <p:nvPr/>
          </p:nvSpPr>
          <p:spPr>
            <a:xfrm rot="1366412">
              <a:off x="3903561" y="3244688"/>
              <a:ext cx="721033" cy="841606"/>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rapezoid 24">
              <a:extLst>
                <a:ext uri="{FF2B5EF4-FFF2-40B4-BE49-F238E27FC236}">
                  <a16:creationId xmlns:a16="http://schemas.microsoft.com/office/drawing/2014/main" id="{1EEA32CC-BFDB-9FE6-0695-85BD7219B242}"/>
                </a:ext>
              </a:extLst>
            </p:cNvPr>
            <p:cNvSpPr/>
            <p:nvPr/>
          </p:nvSpPr>
          <p:spPr>
            <a:xfrm rot="20754804">
              <a:off x="5615329" y="3460275"/>
              <a:ext cx="905140" cy="729893"/>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3376B4F0-C69C-AE80-88ED-13A1508E4D67}"/>
                </a:ext>
              </a:extLst>
            </p:cNvPr>
            <p:cNvSpPr/>
            <p:nvPr/>
          </p:nvSpPr>
          <p:spPr>
            <a:xfrm rot="10800000">
              <a:off x="4555714" y="2202595"/>
              <a:ext cx="1256629" cy="76144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97329958-5FDD-9BED-1C44-8B5A16550E58}"/>
                </a:ext>
              </a:extLst>
            </p:cNvPr>
            <p:cNvSpPr/>
            <p:nvPr/>
          </p:nvSpPr>
          <p:spPr>
            <a:xfrm>
              <a:off x="4928322" y="2286000"/>
              <a:ext cx="515320" cy="245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4129718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0" y="0"/>
            <a:ext cx="12192000" cy="6858000"/>
            <a:chOff x="1524000" y="0"/>
            <a:chExt cx="9144000" cy="6858000"/>
          </a:xfrm>
        </p:grpSpPr>
        <p:sp>
          <p:nvSpPr>
            <p:cNvPr id="2" name="Rectangle 1"/>
            <p:cNvSpPr/>
            <p:nvPr/>
          </p:nvSpPr>
          <p:spPr>
            <a:xfrm>
              <a:off x="1524000" y="0"/>
              <a:ext cx="9144000" cy="49530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uble Wave 3"/>
            <p:cNvSpPr/>
            <p:nvPr/>
          </p:nvSpPr>
          <p:spPr>
            <a:xfrm>
              <a:off x="1524000" y="3733800"/>
              <a:ext cx="9144000" cy="2362200"/>
            </a:xfrm>
            <a:prstGeom prst="doubleWav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0" y="5562600"/>
              <a:ext cx="9144000" cy="1295400"/>
            </a:xfrm>
            <a:prstGeom prst="rect">
              <a:avLst/>
            </a:prstGeom>
            <a:solidFill>
              <a:srgbClr val="D5B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p:cNvSpPr txBox="1"/>
          <p:nvPr/>
        </p:nvSpPr>
        <p:spPr>
          <a:xfrm>
            <a:off x="1524000" y="381000"/>
            <a:ext cx="9144000" cy="1708160"/>
          </a:xfrm>
          <a:prstGeom prst="rect">
            <a:avLst/>
          </a:prstGeom>
          <a:noFill/>
          <a:ln>
            <a:noFill/>
          </a:ln>
        </p:spPr>
        <p:txBody>
          <a:bodyPr wrap="square" rtlCol="0">
            <a:spAutoFit/>
          </a:bodyPr>
          <a:lstStyle/>
          <a:p>
            <a:pPr algn="ctr"/>
            <a:r>
              <a:rPr lang="en-US" sz="3500" dirty="0">
                <a:latin typeface="Tempus Sans ITC" pitchFamily="82" charset="0"/>
              </a:rPr>
              <a:t>They both die and Lazarus was taken by angels into Abraham’s bosom, and the rich man was buried</a:t>
            </a:r>
          </a:p>
        </p:txBody>
      </p:sp>
      <p:grpSp>
        <p:nvGrpSpPr>
          <p:cNvPr id="5" name="Group 51"/>
          <p:cNvGrpSpPr/>
          <p:nvPr/>
        </p:nvGrpSpPr>
        <p:grpSpPr>
          <a:xfrm>
            <a:off x="2774469" y="3256392"/>
            <a:ext cx="1061159" cy="1969317"/>
            <a:chOff x="7772400" y="1708596"/>
            <a:chExt cx="1143000" cy="2711004"/>
          </a:xfrm>
        </p:grpSpPr>
        <p:sp>
          <p:nvSpPr>
            <p:cNvPr id="77"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629650" y="3402974"/>
              <a:ext cx="285750" cy="4518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772400" y="3346494"/>
              <a:ext cx="285750" cy="5083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Isosceles Triangle 82"/>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8058150" y="1821555"/>
              <a:ext cx="612321" cy="10731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86"/>
          <p:cNvGrpSpPr/>
          <p:nvPr/>
        </p:nvGrpSpPr>
        <p:grpSpPr>
          <a:xfrm>
            <a:off x="2286000" y="3581400"/>
            <a:ext cx="838200" cy="1808284"/>
            <a:chOff x="1738746" y="381000"/>
            <a:chExt cx="2262270" cy="4880488"/>
          </a:xfrm>
        </p:grpSpPr>
        <p:grpSp>
          <p:nvGrpSpPr>
            <p:cNvPr id="7" name="Group 67"/>
            <p:cNvGrpSpPr/>
            <p:nvPr/>
          </p:nvGrpSpPr>
          <p:grpSpPr>
            <a:xfrm rot="2107985">
              <a:off x="2799557" y="4456219"/>
              <a:ext cx="892168" cy="743125"/>
              <a:chOff x="4999514" y="4053043"/>
              <a:chExt cx="892168" cy="743125"/>
            </a:xfrm>
          </p:grpSpPr>
          <p:sp>
            <p:nvSpPr>
              <p:cNvPr id="108" name="Oval 107"/>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08"/>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66"/>
            <p:cNvGrpSpPr/>
            <p:nvPr/>
          </p:nvGrpSpPr>
          <p:grpSpPr>
            <a:xfrm rot="5651028">
              <a:off x="2166833" y="4443841"/>
              <a:ext cx="892168" cy="743125"/>
              <a:chOff x="4999514" y="4053043"/>
              <a:chExt cx="892168" cy="743125"/>
            </a:xfrm>
          </p:grpSpPr>
          <p:sp>
            <p:nvSpPr>
              <p:cNvPr id="106" name="Oval 105"/>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Oval 106"/>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0" name="Isosceles Triangle 89"/>
            <p:cNvSpPr/>
            <p:nvPr/>
          </p:nvSpPr>
          <p:spPr>
            <a:xfrm>
              <a:off x="1828800" y="1371600"/>
              <a:ext cx="2133600" cy="3385820"/>
            </a:xfrm>
            <a:prstGeom prst="triangle">
              <a:avLst>
                <a:gd name="adj" fmla="val 5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Trapezoid 90"/>
            <p:cNvSpPr/>
            <p:nvPr/>
          </p:nvSpPr>
          <p:spPr>
            <a:xfrm rot="1366412">
              <a:off x="1815873" y="1834702"/>
              <a:ext cx="1241858" cy="1601229"/>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Trapezoid 91"/>
            <p:cNvSpPr/>
            <p:nvPr/>
          </p:nvSpPr>
          <p:spPr>
            <a:xfrm rot="20678187" flipH="1">
              <a:off x="2605328" y="1809609"/>
              <a:ext cx="1295325" cy="1644283"/>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Isosceles Triangle 92"/>
            <p:cNvSpPr/>
            <p:nvPr/>
          </p:nvSpPr>
          <p:spPr>
            <a:xfrm>
              <a:off x="1905000" y="1676400"/>
              <a:ext cx="1939410" cy="2514600"/>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93"/>
            <p:cNvSpPr/>
            <p:nvPr/>
          </p:nvSpPr>
          <p:spPr>
            <a:xfrm rot="4099375">
              <a:off x="2588881" y="852868"/>
              <a:ext cx="1506573" cy="82350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94"/>
            <p:cNvSpPr/>
            <p:nvPr/>
          </p:nvSpPr>
          <p:spPr>
            <a:xfrm rot="7003029">
              <a:off x="1665362" y="719947"/>
              <a:ext cx="1575514" cy="92720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95"/>
            <p:cNvSpPr/>
            <p:nvPr/>
          </p:nvSpPr>
          <p:spPr>
            <a:xfrm rot="20629654">
              <a:off x="2548595" y="3018592"/>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Oval 96"/>
            <p:cNvSpPr/>
            <p:nvPr/>
          </p:nvSpPr>
          <p:spPr>
            <a:xfrm>
              <a:off x="2184853" y="2909738"/>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Isosceles Triangle 97"/>
            <p:cNvSpPr/>
            <p:nvPr/>
          </p:nvSpPr>
          <p:spPr>
            <a:xfrm rot="10800000">
              <a:off x="2580094" y="1503747"/>
              <a:ext cx="592862" cy="118399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175760" y="381000"/>
              <a:ext cx="1342670" cy="1647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Trapezoid 99"/>
            <p:cNvSpPr/>
            <p:nvPr/>
          </p:nvSpPr>
          <p:spPr>
            <a:xfrm rot="16406544">
              <a:off x="1762786" y="2615684"/>
              <a:ext cx="932357"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p:cNvSpPr/>
            <p:nvPr/>
          </p:nvSpPr>
          <p:spPr>
            <a:xfrm rot="4521983">
              <a:off x="3019656" y="2660360"/>
              <a:ext cx="887994"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1366412">
              <a:off x="1738746" y="2434750"/>
              <a:ext cx="623320" cy="817302"/>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Trapezoid 102"/>
            <p:cNvSpPr/>
            <p:nvPr/>
          </p:nvSpPr>
          <p:spPr>
            <a:xfrm rot="20754804">
              <a:off x="3218539" y="2644112"/>
              <a:ext cx="782477" cy="708815"/>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03"/>
            <p:cNvSpPr/>
            <p:nvPr/>
          </p:nvSpPr>
          <p:spPr>
            <a:xfrm rot="10800000">
              <a:off x="2302521" y="1422750"/>
              <a:ext cx="1086333" cy="73945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104"/>
            <p:cNvSpPr/>
            <p:nvPr/>
          </p:nvSpPr>
          <p:spPr>
            <a:xfrm>
              <a:off x="2580094" y="1503747"/>
              <a:ext cx="536080" cy="3287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 name="Group 66"/>
          <p:cNvGrpSpPr/>
          <p:nvPr/>
        </p:nvGrpSpPr>
        <p:grpSpPr>
          <a:xfrm>
            <a:off x="8229600" y="3048000"/>
            <a:ext cx="1066800" cy="1716342"/>
            <a:chOff x="5867400" y="685800"/>
            <a:chExt cx="2979159" cy="5738789"/>
          </a:xfrm>
        </p:grpSpPr>
        <p:grpSp>
          <p:nvGrpSpPr>
            <p:cNvPr id="10" name="Group 140"/>
            <p:cNvGrpSpPr/>
            <p:nvPr/>
          </p:nvGrpSpPr>
          <p:grpSpPr>
            <a:xfrm>
              <a:off x="5867400" y="685800"/>
              <a:ext cx="2896713" cy="5738789"/>
              <a:chOff x="2895600" y="1057419"/>
              <a:chExt cx="2601105" cy="5590094"/>
            </a:xfrm>
          </p:grpSpPr>
          <p:sp>
            <p:nvSpPr>
              <p:cNvPr id="127" name="Cloud 126"/>
              <p:cNvSpPr/>
              <p:nvPr/>
            </p:nvSpPr>
            <p:spPr>
              <a:xfrm>
                <a:off x="3276600" y="1981200"/>
                <a:ext cx="381000" cy="91440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oud 127"/>
              <p:cNvSpPr/>
              <p:nvPr/>
            </p:nvSpPr>
            <p:spPr>
              <a:xfrm>
                <a:off x="4495800" y="2057400"/>
                <a:ext cx="381000" cy="762000"/>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948315" y="4397572"/>
                <a:ext cx="548390" cy="7894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3124200" y="2607039"/>
                <a:ext cx="2057400" cy="24384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20411805">
                <a:off x="4501672" y="2989870"/>
                <a:ext cx="762000" cy="1764138"/>
              </a:xfrm>
              <a:prstGeom prst="trapezoid">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rot="1100949">
                <a:off x="3085505" y="3120388"/>
                <a:ext cx="762000" cy="1762769"/>
              </a:xfrm>
              <a:prstGeom prst="trapezoid">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a:off x="3276600" y="3064239"/>
                <a:ext cx="1905000" cy="3276600"/>
              </a:xfrm>
              <a:prstGeom prst="trapezoid">
                <a:avLst>
                  <a:gd name="adj" fmla="val 18947"/>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84"/>
              <p:cNvGrpSpPr/>
              <p:nvPr/>
            </p:nvGrpSpPr>
            <p:grpSpPr>
              <a:xfrm>
                <a:off x="4210570" y="3028687"/>
                <a:ext cx="976832" cy="3289998"/>
                <a:chOff x="6071346" y="1769811"/>
                <a:chExt cx="1834000" cy="3650020"/>
              </a:xfrm>
            </p:grpSpPr>
            <p:sp>
              <p:nvSpPr>
                <p:cNvPr id="170" name="Trapezoid 169"/>
                <p:cNvSpPr/>
                <p:nvPr/>
              </p:nvSpPr>
              <p:spPr>
                <a:xfrm rot="21203472">
                  <a:off x="6071346" y="1769811"/>
                  <a:ext cx="1834000" cy="3650020"/>
                </a:xfrm>
                <a:prstGeom prst="trapezoid">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83"/>
                <p:cNvGrpSpPr/>
                <p:nvPr/>
              </p:nvGrpSpPr>
              <p:grpSpPr>
                <a:xfrm rot="5553782">
                  <a:off x="4838212" y="3310918"/>
                  <a:ext cx="3581225" cy="613702"/>
                  <a:chOff x="3048000" y="457200"/>
                  <a:chExt cx="4876800" cy="1371600"/>
                </a:xfrm>
              </p:grpSpPr>
              <p:grpSp>
                <p:nvGrpSpPr>
                  <p:cNvPr id="42" name="Group 73"/>
                  <p:cNvGrpSpPr/>
                  <p:nvPr/>
                </p:nvGrpSpPr>
                <p:grpSpPr>
                  <a:xfrm>
                    <a:off x="3048000" y="457200"/>
                    <a:ext cx="1828800" cy="1371600"/>
                    <a:chOff x="3048000" y="457200"/>
                    <a:chExt cx="1828800" cy="1371600"/>
                  </a:xfrm>
                </p:grpSpPr>
                <p:sp>
                  <p:nvSpPr>
                    <p:cNvPr id="182" name="Block Arc 181"/>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Block Arc 182"/>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74"/>
                  <p:cNvGrpSpPr/>
                  <p:nvPr/>
                </p:nvGrpSpPr>
                <p:grpSpPr>
                  <a:xfrm>
                    <a:off x="4114800" y="457200"/>
                    <a:ext cx="1828800" cy="1371600"/>
                    <a:chOff x="3048000" y="457200"/>
                    <a:chExt cx="1828800" cy="1371600"/>
                  </a:xfrm>
                </p:grpSpPr>
                <p:sp>
                  <p:nvSpPr>
                    <p:cNvPr id="180" name="Block Arc 179"/>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Block Arc 180"/>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77"/>
                  <p:cNvGrpSpPr/>
                  <p:nvPr/>
                </p:nvGrpSpPr>
                <p:grpSpPr>
                  <a:xfrm>
                    <a:off x="5105400" y="457200"/>
                    <a:ext cx="1828800" cy="1371600"/>
                    <a:chOff x="3048000" y="457200"/>
                    <a:chExt cx="1828800" cy="1371600"/>
                  </a:xfrm>
                </p:grpSpPr>
                <p:sp>
                  <p:nvSpPr>
                    <p:cNvPr id="178" name="Block Arc 177"/>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Block Arc 178"/>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80"/>
                  <p:cNvGrpSpPr/>
                  <p:nvPr/>
                </p:nvGrpSpPr>
                <p:grpSpPr>
                  <a:xfrm>
                    <a:off x="6096000" y="457200"/>
                    <a:ext cx="1828800" cy="1371600"/>
                    <a:chOff x="3048000" y="457200"/>
                    <a:chExt cx="1828800" cy="1371600"/>
                  </a:xfrm>
                </p:grpSpPr>
                <p:sp>
                  <p:nvSpPr>
                    <p:cNvPr id="176" name="Block Arc 175"/>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Block Arc 176"/>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46" name="Group 85"/>
              <p:cNvGrpSpPr/>
              <p:nvPr/>
            </p:nvGrpSpPr>
            <p:grpSpPr>
              <a:xfrm flipH="1">
                <a:off x="3277029" y="3007479"/>
                <a:ext cx="867593" cy="3309816"/>
                <a:chOff x="6071346" y="1769811"/>
                <a:chExt cx="1834000" cy="3650020"/>
              </a:xfrm>
            </p:grpSpPr>
            <p:sp>
              <p:nvSpPr>
                <p:cNvPr id="156" name="Trapezoid 155"/>
                <p:cNvSpPr/>
                <p:nvPr/>
              </p:nvSpPr>
              <p:spPr>
                <a:xfrm rot="21203472">
                  <a:off x="6071346" y="1769811"/>
                  <a:ext cx="1834000" cy="3650020"/>
                </a:xfrm>
                <a:prstGeom prst="trapezoid">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83"/>
                <p:cNvGrpSpPr/>
                <p:nvPr/>
              </p:nvGrpSpPr>
              <p:grpSpPr>
                <a:xfrm rot="5553782">
                  <a:off x="4838212" y="3310918"/>
                  <a:ext cx="3581225" cy="613702"/>
                  <a:chOff x="3048000" y="457200"/>
                  <a:chExt cx="4876800" cy="1371600"/>
                </a:xfrm>
              </p:grpSpPr>
              <p:grpSp>
                <p:nvGrpSpPr>
                  <p:cNvPr id="48" name="Group 73"/>
                  <p:cNvGrpSpPr/>
                  <p:nvPr/>
                </p:nvGrpSpPr>
                <p:grpSpPr>
                  <a:xfrm>
                    <a:off x="3048000" y="457200"/>
                    <a:ext cx="1828800" cy="1371600"/>
                    <a:chOff x="3048000" y="457200"/>
                    <a:chExt cx="1828800" cy="1371600"/>
                  </a:xfrm>
                </p:grpSpPr>
                <p:sp>
                  <p:nvSpPr>
                    <p:cNvPr id="168" name="Block Arc 167"/>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Block Arc 168"/>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74"/>
                  <p:cNvGrpSpPr/>
                  <p:nvPr/>
                </p:nvGrpSpPr>
                <p:grpSpPr>
                  <a:xfrm>
                    <a:off x="4114800" y="457200"/>
                    <a:ext cx="1828800" cy="1371600"/>
                    <a:chOff x="3048000" y="457200"/>
                    <a:chExt cx="1828800" cy="1371600"/>
                  </a:xfrm>
                </p:grpSpPr>
                <p:sp>
                  <p:nvSpPr>
                    <p:cNvPr id="166" name="Block Arc 165"/>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Block Arc 166"/>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77"/>
                  <p:cNvGrpSpPr/>
                  <p:nvPr/>
                </p:nvGrpSpPr>
                <p:grpSpPr>
                  <a:xfrm>
                    <a:off x="5105400" y="457200"/>
                    <a:ext cx="1828800" cy="1371600"/>
                    <a:chOff x="3048000" y="457200"/>
                    <a:chExt cx="1828800" cy="1371600"/>
                  </a:xfrm>
                </p:grpSpPr>
                <p:sp>
                  <p:nvSpPr>
                    <p:cNvPr id="164" name="Block Arc 163"/>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Block Arc 164"/>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1" name="Group 80"/>
                  <p:cNvGrpSpPr/>
                  <p:nvPr/>
                </p:nvGrpSpPr>
                <p:grpSpPr>
                  <a:xfrm>
                    <a:off x="6096000" y="457200"/>
                    <a:ext cx="1828800" cy="1371600"/>
                    <a:chOff x="3048000" y="457200"/>
                    <a:chExt cx="1828800" cy="1371600"/>
                  </a:xfrm>
                </p:grpSpPr>
                <p:sp>
                  <p:nvSpPr>
                    <p:cNvPr id="162" name="Block Arc 161"/>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Block Arc 162"/>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39" name="Trapezoid 138"/>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02"/>
              <p:cNvGrpSpPr/>
              <p:nvPr/>
            </p:nvGrpSpPr>
            <p:grpSpPr>
              <a:xfrm>
                <a:off x="3505200" y="2759439"/>
                <a:ext cx="1395046" cy="1295400"/>
                <a:chOff x="2624682" y="2226017"/>
                <a:chExt cx="1981200" cy="2070031"/>
              </a:xfrm>
            </p:grpSpPr>
            <p:sp>
              <p:nvSpPr>
                <p:cNvPr id="152" name="Pie 151"/>
                <p:cNvSpPr/>
                <p:nvPr/>
              </p:nvSpPr>
              <p:spPr>
                <a:xfrm rot="18695073">
                  <a:off x="2580266" y="2270433"/>
                  <a:ext cx="2070031" cy="1981200"/>
                </a:xfrm>
                <a:prstGeom prst="pi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3" name="Group 5"/>
                <p:cNvGrpSpPr/>
                <p:nvPr/>
              </p:nvGrpSpPr>
              <p:grpSpPr>
                <a:xfrm>
                  <a:off x="2743201" y="2385249"/>
                  <a:ext cx="1579657" cy="1582691"/>
                  <a:chOff x="2740939" y="2385249"/>
                  <a:chExt cx="1579657" cy="1582691"/>
                </a:xfrm>
              </p:grpSpPr>
              <p:sp>
                <p:nvSpPr>
                  <p:cNvPr id="154" name="Moon 3"/>
                  <p:cNvSpPr/>
                  <p:nvPr/>
                </p:nvSpPr>
                <p:spPr>
                  <a:xfrm rot="16200000">
                    <a:off x="2898653" y="2546001"/>
                    <a:ext cx="1264225" cy="1579654"/>
                  </a:xfrm>
                  <a:prstGeom prst="moon">
                    <a:avLst>
                      <a:gd name="adj" fmla="val 6771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16200000">
                    <a:off x="2971923" y="2156528"/>
                    <a:ext cx="1119952" cy="1577394"/>
                  </a:xfrm>
                  <a:prstGeom prst="moon">
                    <a:avLst>
                      <a:gd name="adj" fmla="val 67712"/>
                    </a:avLst>
                  </a:prstGeom>
                  <a:solidFill>
                    <a:srgbClr val="D264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119"/>
              <p:cNvGrpSpPr/>
              <p:nvPr/>
            </p:nvGrpSpPr>
            <p:grpSpPr>
              <a:xfrm rot="5400000">
                <a:off x="2285999" y="3429001"/>
                <a:ext cx="2438401" cy="914400"/>
                <a:chOff x="2624682" y="2226018"/>
                <a:chExt cx="1981200" cy="2070031"/>
              </a:xfrm>
            </p:grpSpPr>
            <p:sp>
              <p:nvSpPr>
                <p:cNvPr id="148" name="Pie 147"/>
                <p:cNvSpPr/>
                <p:nvPr/>
              </p:nvSpPr>
              <p:spPr>
                <a:xfrm rot="16952334">
                  <a:off x="2580266" y="2270434"/>
                  <a:ext cx="2070031" cy="1981200"/>
                </a:xfrm>
                <a:prstGeom prst="pie">
                  <a:avLst>
                    <a:gd name="adj1" fmla="val 3057576"/>
                    <a:gd name="adj2" fmla="val 16200000"/>
                  </a:avLst>
                </a:prstGeom>
                <a:solidFill>
                  <a:srgbClr val="D264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5" name="Group 5"/>
                <p:cNvGrpSpPr/>
                <p:nvPr/>
              </p:nvGrpSpPr>
              <p:grpSpPr>
                <a:xfrm>
                  <a:off x="2743201" y="2385249"/>
                  <a:ext cx="1579657" cy="1582691"/>
                  <a:chOff x="2740939" y="2385249"/>
                  <a:chExt cx="1579657" cy="1582691"/>
                </a:xfrm>
              </p:grpSpPr>
              <p:sp>
                <p:nvSpPr>
                  <p:cNvPr id="150" name="Moon 3"/>
                  <p:cNvSpPr/>
                  <p:nvPr/>
                </p:nvSpPr>
                <p:spPr>
                  <a:xfrm rot="16200000">
                    <a:off x="2898653" y="2546001"/>
                    <a:ext cx="1264225" cy="1579654"/>
                  </a:xfrm>
                  <a:prstGeom prst="moon">
                    <a:avLst>
                      <a:gd name="adj" fmla="val 6771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16200000">
                    <a:off x="2971923" y="2156528"/>
                    <a:ext cx="1119952" cy="1577394"/>
                  </a:xfrm>
                  <a:prstGeom prst="moon">
                    <a:avLst>
                      <a:gd name="adj" fmla="val 67712"/>
                    </a:avLst>
                  </a:prstGeom>
                  <a:solidFill>
                    <a:srgbClr val="D264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Oval 141"/>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24"/>
              <p:cNvGrpSpPr/>
              <p:nvPr/>
            </p:nvGrpSpPr>
            <p:grpSpPr>
              <a:xfrm rot="11155702">
                <a:off x="3279067" y="1057419"/>
                <a:ext cx="1614668" cy="1295400"/>
                <a:chOff x="2587394" y="2007266"/>
                <a:chExt cx="1981200" cy="2070031"/>
              </a:xfrm>
              <a:solidFill>
                <a:srgbClr val="E5C569"/>
              </a:solidFill>
            </p:grpSpPr>
            <p:sp>
              <p:nvSpPr>
                <p:cNvPr id="144" name="Pie 143"/>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7" name="Group 5"/>
                <p:cNvGrpSpPr/>
                <p:nvPr/>
              </p:nvGrpSpPr>
              <p:grpSpPr>
                <a:xfrm>
                  <a:off x="2737026" y="2244349"/>
                  <a:ext cx="1585829" cy="1723591"/>
                  <a:chOff x="2734764" y="2244349"/>
                  <a:chExt cx="1585829" cy="1723591"/>
                </a:xfrm>
                <a:grpFill/>
              </p:grpSpPr>
              <p:sp>
                <p:nvSpPr>
                  <p:cNvPr id="146" name="Moon 3"/>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8" name="Group 204"/>
            <p:cNvGrpSpPr/>
            <p:nvPr/>
          </p:nvGrpSpPr>
          <p:grpSpPr>
            <a:xfrm>
              <a:off x="6629400" y="914400"/>
              <a:ext cx="1389357" cy="848673"/>
              <a:chOff x="2115843" y="980127"/>
              <a:chExt cx="2833039" cy="1636129"/>
            </a:xfrm>
          </p:grpSpPr>
          <p:sp>
            <p:nvSpPr>
              <p:cNvPr id="121" name="Moon 120"/>
              <p:cNvSpPr/>
              <p:nvPr/>
            </p:nvSpPr>
            <p:spPr>
              <a:xfrm rot="5755702">
                <a:off x="2714298" y="381672"/>
                <a:ext cx="1636129" cy="2833039"/>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ollate 121"/>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Flowchart: Collate 122"/>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lowchart: Collate 123"/>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iamond 124"/>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11"/>
            <p:cNvGrpSpPr/>
            <p:nvPr/>
          </p:nvGrpSpPr>
          <p:grpSpPr>
            <a:xfrm>
              <a:off x="8077200" y="4343400"/>
              <a:ext cx="719529" cy="381000"/>
              <a:chOff x="838200" y="5791200"/>
              <a:chExt cx="1710129" cy="550808"/>
            </a:xfrm>
          </p:grpSpPr>
          <p:sp>
            <p:nvSpPr>
              <p:cNvPr id="115" name="Flowchart: Magnetic Disk 114"/>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Oval 113"/>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7"/>
          <p:cNvGrpSpPr/>
          <p:nvPr/>
        </p:nvGrpSpPr>
        <p:grpSpPr>
          <a:xfrm flipH="1">
            <a:off x="2120246" y="2875130"/>
            <a:ext cx="2355080" cy="2817963"/>
            <a:chOff x="6037226" y="480049"/>
            <a:chExt cx="2355080" cy="2817963"/>
          </a:xfrm>
        </p:grpSpPr>
        <p:grpSp>
          <p:nvGrpSpPr>
            <p:cNvPr id="61" name="Group 26"/>
            <p:cNvGrpSpPr/>
            <p:nvPr/>
          </p:nvGrpSpPr>
          <p:grpSpPr>
            <a:xfrm rot="423692">
              <a:off x="6037226" y="480049"/>
              <a:ext cx="2355080" cy="2514600"/>
              <a:chOff x="5264920" y="2057400"/>
              <a:chExt cx="2355080" cy="2514600"/>
            </a:xfrm>
          </p:grpSpPr>
          <p:sp>
            <p:nvSpPr>
              <p:cNvPr id="72" name="Flowchart: Delay 71"/>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264920" y="2984640"/>
                <a:ext cx="2109040" cy="400110"/>
              </a:xfrm>
              <a:prstGeom prst="rect">
                <a:avLst/>
              </a:prstGeom>
              <a:noFill/>
            </p:spPr>
            <p:txBody>
              <a:bodyPr wrap="square" rtlCol="0">
                <a:spAutoFit/>
              </a:bodyPr>
              <a:lstStyle/>
              <a:p>
                <a:r>
                  <a:rPr lang="en-US" sz="2000" dirty="0">
                    <a:latin typeface="Engravers MT" pitchFamily="18" charset="0"/>
                  </a:rPr>
                  <a:t>Lazarus</a:t>
                </a:r>
              </a:p>
            </p:txBody>
          </p:sp>
        </p:grpSp>
        <p:grpSp>
          <p:nvGrpSpPr>
            <p:cNvPr id="62" name="Group 37"/>
            <p:cNvGrpSpPr/>
            <p:nvPr/>
          </p:nvGrpSpPr>
          <p:grpSpPr>
            <a:xfrm rot="1304315">
              <a:off x="7061892" y="2428582"/>
              <a:ext cx="936885" cy="869430"/>
              <a:chOff x="7185317" y="571382"/>
              <a:chExt cx="1433175" cy="1409818"/>
            </a:xfrm>
          </p:grpSpPr>
          <p:sp>
            <p:nvSpPr>
              <p:cNvPr id="68" name="Moon 67"/>
              <p:cNvSpPr/>
              <p:nvPr/>
            </p:nvSpPr>
            <p:spPr>
              <a:xfrm>
                <a:off x="7543800" y="609600"/>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2635937">
                <a:off x="7856492" y="571382"/>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7463133" flipH="1">
                <a:off x="7375817" y="751362"/>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ardrop 70"/>
              <p:cNvSpPr/>
              <p:nvPr/>
            </p:nvSpPr>
            <p:spPr>
              <a:xfrm>
                <a:off x="7772400" y="1066800"/>
                <a:ext cx="457200" cy="914400"/>
              </a:xfrm>
              <a:prstGeom prst="teardrop">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57"/>
          <p:cNvGrpSpPr/>
          <p:nvPr/>
        </p:nvGrpSpPr>
        <p:grpSpPr>
          <a:xfrm>
            <a:off x="7388930" y="2514660"/>
            <a:ext cx="2447287" cy="2794980"/>
            <a:chOff x="5943600" y="503032"/>
            <a:chExt cx="2447287" cy="2794980"/>
          </a:xfrm>
        </p:grpSpPr>
        <p:grpSp>
          <p:nvGrpSpPr>
            <p:cNvPr id="64" name="Group 26"/>
            <p:cNvGrpSpPr/>
            <p:nvPr/>
          </p:nvGrpSpPr>
          <p:grpSpPr>
            <a:xfrm rot="423692">
              <a:off x="6409687" y="503032"/>
              <a:ext cx="1981200" cy="2514600"/>
              <a:chOff x="5638800" y="2057400"/>
              <a:chExt cx="1981200" cy="2514600"/>
            </a:xfrm>
          </p:grpSpPr>
          <p:sp>
            <p:nvSpPr>
              <p:cNvPr id="37" name="Flowchart: Delay 36"/>
              <p:cNvSpPr/>
              <p:nvPr/>
            </p:nvSpPr>
            <p:spPr>
              <a:xfrm rot="16200000">
                <a:off x="54483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p:cNvSpPr/>
              <p:nvPr/>
            </p:nvSpPr>
            <p:spPr>
              <a:xfrm rot="16200000">
                <a:off x="5295900" y="2400300"/>
                <a:ext cx="2514600" cy="18288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715000" y="2590800"/>
                <a:ext cx="1752600" cy="646331"/>
              </a:xfrm>
              <a:prstGeom prst="rect">
                <a:avLst/>
              </a:prstGeom>
              <a:noFill/>
            </p:spPr>
            <p:txBody>
              <a:bodyPr wrap="square" rtlCol="0">
                <a:spAutoFit/>
              </a:bodyPr>
              <a:lstStyle/>
              <a:p>
                <a:r>
                  <a:rPr lang="en-US" sz="3600" dirty="0">
                    <a:latin typeface="Engravers MT" pitchFamily="18" charset="0"/>
                  </a:rPr>
                  <a:t>R.I.P.</a:t>
                </a:r>
              </a:p>
            </p:txBody>
          </p:sp>
        </p:grpSp>
        <p:grpSp>
          <p:nvGrpSpPr>
            <p:cNvPr id="65" name="Group 37"/>
            <p:cNvGrpSpPr/>
            <p:nvPr/>
          </p:nvGrpSpPr>
          <p:grpSpPr>
            <a:xfrm rot="1304315">
              <a:off x="7061892" y="2428582"/>
              <a:ext cx="936885" cy="869430"/>
              <a:chOff x="7185317" y="571382"/>
              <a:chExt cx="1433175" cy="1409818"/>
            </a:xfrm>
          </p:grpSpPr>
          <p:sp>
            <p:nvSpPr>
              <p:cNvPr id="33" name="Moon 32"/>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2635937">
                <a:off x="7856492" y="571382"/>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a:off x="7772400" y="1066800"/>
                <a:ext cx="457200" cy="914400"/>
              </a:xfrm>
              <a:prstGeom prst="teardrop">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27"/>
            <p:cNvGrpSpPr/>
            <p:nvPr/>
          </p:nvGrpSpPr>
          <p:grpSpPr>
            <a:xfrm rot="20581819">
              <a:off x="5943600" y="2133600"/>
              <a:ext cx="876925" cy="915649"/>
              <a:chOff x="4159960" y="2007821"/>
              <a:chExt cx="1548702" cy="1871767"/>
            </a:xfrm>
          </p:grpSpPr>
          <p:sp>
            <p:nvSpPr>
              <p:cNvPr id="24" name="Teardrop 23"/>
              <p:cNvSpPr/>
              <p:nvPr/>
            </p:nvSpPr>
            <p:spPr>
              <a:xfrm rot="8215946">
                <a:off x="4752919" y="2007821"/>
                <a:ext cx="500030" cy="504016"/>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uble Wave 24"/>
              <p:cNvSpPr/>
              <p:nvPr/>
            </p:nvSpPr>
            <p:spPr>
              <a:xfrm rot="6007162">
                <a:off x="4312057" y="3165471"/>
                <a:ext cx="1284912" cy="143322"/>
              </a:xfrm>
              <a:prstGeom prst="doubleWave">
                <a:avLst>
                  <a:gd name="adj1" fmla="val 125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p:cNvSpPr/>
              <p:nvPr/>
            </p:nvSpPr>
            <p:spPr>
              <a:xfrm>
                <a:off x="4343400" y="2819400"/>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p:nvSpPr>
            <p:spPr>
              <a:xfrm rot="16809704">
                <a:off x="5033372" y="2830893"/>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p:nvSpPr>
            <p:spPr>
              <a:xfrm rot="4742171">
                <a:off x="4198060" y="2224802"/>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p:cNvSpPr/>
              <p:nvPr/>
            </p:nvSpPr>
            <p:spPr>
              <a:xfrm rot="11700921">
                <a:off x="5175262" y="2192289"/>
                <a:ext cx="533400" cy="609600"/>
              </a:xfrm>
              <a:prstGeom prst="teardrop">
                <a:avLst>
                  <a:gd name="adj" fmla="val 13558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724400" y="2514600"/>
                <a:ext cx="457200" cy="4572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art 30"/>
              <p:cNvSpPr/>
              <p:nvPr/>
            </p:nvSpPr>
            <p:spPr>
              <a:xfrm rot="18889990">
                <a:off x="4624201" y="3137830"/>
                <a:ext cx="228600" cy="457200"/>
              </a:xfrm>
              <a:prstGeom prst="hear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rt 31"/>
              <p:cNvSpPr/>
              <p:nvPr/>
            </p:nvSpPr>
            <p:spPr>
              <a:xfrm rot="3738236">
                <a:off x="5018033" y="3103053"/>
                <a:ext cx="228600" cy="457200"/>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52"/>
            <p:cNvGrpSpPr/>
            <p:nvPr/>
          </p:nvGrpSpPr>
          <p:grpSpPr>
            <a:xfrm rot="1304315">
              <a:off x="6299893" y="2352384"/>
              <a:ext cx="936885" cy="869430"/>
              <a:chOff x="7185317" y="571382"/>
              <a:chExt cx="1433175" cy="1409818"/>
            </a:xfrm>
          </p:grpSpPr>
          <p:sp>
            <p:nvSpPr>
              <p:cNvPr id="20" name="Moon 19"/>
              <p:cNvSpPr/>
              <p:nvPr/>
            </p:nvSpPr>
            <p:spPr>
              <a:xfrm>
                <a:off x="7543800" y="609600"/>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2635937">
                <a:off x="7856492" y="571382"/>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p:cNvSpPr/>
              <p:nvPr/>
            </p:nvSpPr>
            <p:spPr>
              <a:xfrm rot="17463133" flipH="1">
                <a:off x="7375817" y="751362"/>
                <a:ext cx="762000" cy="1143000"/>
              </a:xfrm>
              <a:prstGeom prst="mo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p:cNvSpPr/>
              <p:nvPr/>
            </p:nvSpPr>
            <p:spPr>
              <a:xfrm>
                <a:off x="7772400" y="1066800"/>
                <a:ext cx="457200" cy="914400"/>
              </a:xfrm>
              <a:prstGeom prst="teardrop">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2"/>
            <p:cNvGrpSpPr/>
            <p:nvPr/>
          </p:nvGrpSpPr>
          <p:grpSpPr>
            <a:xfrm rot="20746897">
              <a:off x="6892761" y="2443657"/>
              <a:ext cx="762372" cy="794479"/>
              <a:chOff x="4210771" y="2007821"/>
              <a:chExt cx="1497891" cy="1871767"/>
            </a:xfrm>
          </p:grpSpPr>
          <p:sp>
            <p:nvSpPr>
              <p:cNvPr id="11" name="Teardrop 10"/>
              <p:cNvSpPr/>
              <p:nvPr/>
            </p:nvSpPr>
            <p:spPr>
              <a:xfrm rot="8215946">
                <a:off x="4752919" y="2007821"/>
                <a:ext cx="500030" cy="504016"/>
              </a:xfrm>
              <a:prstGeom prst="teardrop">
                <a:avLst>
                  <a:gd name="adj" fmla="val 13558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uble Wave 11"/>
              <p:cNvSpPr/>
              <p:nvPr/>
            </p:nvSpPr>
            <p:spPr>
              <a:xfrm rot="6007162">
                <a:off x="4312057" y="3165471"/>
                <a:ext cx="1284912" cy="143322"/>
              </a:xfrm>
              <a:prstGeom prst="doubleWave">
                <a:avLst>
                  <a:gd name="adj1" fmla="val 12500"/>
                  <a:gd name="adj2" fmla="val 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p:nvSpPr>
            <p:spPr>
              <a:xfrm>
                <a:off x="4343400" y="2819400"/>
                <a:ext cx="533400" cy="609600"/>
              </a:xfrm>
              <a:prstGeom prst="teardrop">
                <a:avLst>
                  <a:gd name="adj" fmla="val 13558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p:nvSpPr>
            <p:spPr>
              <a:xfrm rot="16809704">
                <a:off x="5033372" y="2830893"/>
                <a:ext cx="533400" cy="609600"/>
              </a:xfrm>
              <a:prstGeom prst="teardrop">
                <a:avLst>
                  <a:gd name="adj" fmla="val 13558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p:nvSpPr>
            <p:spPr>
              <a:xfrm rot="4742171" flipH="1">
                <a:off x="4480515" y="2515872"/>
                <a:ext cx="112144" cy="651632"/>
              </a:xfrm>
              <a:prstGeom prst="teardrop">
                <a:avLst>
                  <a:gd name="adj" fmla="val 13558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rot="11700921">
                <a:off x="5175262" y="2192289"/>
                <a:ext cx="533400" cy="609600"/>
              </a:xfrm>
              <a:prstGeom prst="teardrop">
                <a:avLst>
                  <a:gd name="adj" fmla="val 135580"/>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a:p>
            </p:txBody>
          </p:sp>
          <p:sp>
            <p:nvSpPr>
              <p:cNvPr id="17" name="Oval 16"/>
              <p:cNvSpPr/>
              <p:nvPr/>
            </p:nvSpPr>
            <p:spPr>
              <a:xfrm>
                <a:off x="4724400" y="2514600"/>
                <a:ext cx="457200" cy="457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art 17"/>
              <p:cNvSpPr/>
              <p:nvPr/>
            </p:nvSpPr>
            <p:spPr>
              <a:xfrm rot="18889990" flipV="1">
                <a:off x="4817151" y="3546674"/>
                <a:ext cx="244361" cy="96123"/>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art 18"/>
              <p:cNvSpPr/>
              <p:nvPr/>
            </p:nvSpPr>
            <p:spPr>
              <a:xfrm rot="3738236" flipH="1">
                <a:off x="5157609" y="3227396"/>
                <a:ext cx="107712" cy="488725"/>
              </a:xfrm>
              <a:prstGeom prst="hear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089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0-ppt_h/2"/>
                                          </p:val>
                                        </p:tav>
                                      </p:tavLst>
                                    </p:anim>
                                    <p:set>
                                      <p:cBhvr>
                                        <p:cTn id="8" dur="1" fill="hold">
                                          <p:stCondLst>
                                            <p:cond delay="4999"/>
                                          </p:stCondLst>
                                        </p:cTn>
                                        <p:tgtEl>
                                          <p:spTgt spid="6"/>
                                        </p:tgtEl>
                                        <p:attrNameLst>
                                          <p:attrName>style.visibility</p:attrName>
                                        </p:attrNameLst>
                                      </p:cBhvr>
                                      <p:to>
                                        <p:strVal val="hidden"/>
                                      </p:to>
                                    </p:set>
                                  </p:childTnLst>
                                </p:cTn>
                              </p:par>
                              <p:par>
                                <p:cTn id="9" presetID="2" presetClass="exit" presetSubtype="1" fill="hold" nodeType="withEffect">
                                  <p:stCondLst>
                                    <p:cond delay="0"/>
                                  </p:stCondLst>
                                  <p:childTnLst>
                                    <p:anim calcmode="lin" valueType="num">
                                      <p:cBhvr additive="base">
                                        <p:cTn id="10" dur="5000"/>
                                        <p:tgtEl>
                                          <p:spTgt spid="5"/>
                                        </p:tgtEl>
                                        <p:attrNameLst>
                                          <p:attrName>ppt_x</p:attrName>
                                        </p:attrNameLst>
                                      </p:cBhvr>
                                      <p:tavLst>
                                        <p:tav tm="0">
                                          <p:val>
                                            <p:strVal val="ppt_x"/>
                                          </p:val>
                                        </p:tav>
                                        <p:tav tm="100000">
                                          <p:val>
                                            <p:strVal val="ppt_x"/>
                                          </p:val>
                                        </p:tav>
                                      </p:tavLst>
                                    </p:anim>
                                    <p:anim calcmode="lin" valueType="num">
                                      <p:cBhvr additive="base">
                                        <p:cTn id="11" dur="5000"/>
                                        <p:tgtEl>
                                          <p:spTgt spid="5"/>
                                        </p:tgtEl>
                                        <p:attrNameLst>
                                          <p:attrName>ppt_y</p:attrName>
                                        </p:attrNameLst>
                                      </p:cBhvr>
                                      <p:tavLst>
                                        <p:tav tm="0">
                                          <p:val>
                                            <p:strVal val="ppt_y"/>
                                          </p:val>
                                        </p:tav>
                                        <p:tav tm="100000">
                                          <p:val>
                                            <p:strVal val="0-ppt_h/2"/>
                                          </p:val>
                                        </p:tav>
                                      </p:tavLst>
                                    </p:anim>
                                    <p:set>
                                      <p:cBhvr>
                                        <p:cTn id="12" dur="1" fill="hold">
                                          <p:stCondLst>
                                            <p:cond delay="4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0486 0.06543 C -0.11754 0.0615 -0.13039 0.06635 -0.14254 0.07213 C -0.14514 0.08161 -0.14254 0.07768 -0.1507 0.08092 C -0.154 0.08231 -0.16059 0.08508 -0.16059 0.08531 C -0.16754 0.09456 -0.1757 0.10081 -0.18525 0.10474 C -0.19167 0.11375 -0.19948 0.11676 -0.20643 0.12439 C -0.21545 0.13433 -0.22118 0.14844 -0.23108 0.15722 C -0.23299 0.16416 -0.23594 0.16994 -0.23768 0.17687 C -0.24219 0.19422 -0.24514 0.21179 -0.24914 0.22936 C -0.24966 0.23884 -0.24966 0.24832 -0.2507 0.25757 C -0.25313 0.27815 -0.26059 0.29849 -0.26389 0.31884 C -0.26563 0.32948 -0.26858 0.33896 -0.27049 0.34936 C -0.27275 0.36138 -0.27344 0.37179 -0.27865 0.38219 C -0.28125 0.39213 -0.28316 0.40115 -0.28681 0.4104 C -0.28785 0.41664 -0.28802 0.4252 -0.29167 0.43005 " pathEditMode="relative" rAng="0" ptsTypes="ffffffffffffffA">
                                      <p:cBhvr>
                                        <p:cTn id="16" dur="2000" fill="hold"/>
                                        <p:tgtEl>
                                          <p:spTgt spid="9"/>
                                        </p:tgtEl>
                                        <p:attrNameLst>
                                          <p:attrName>ppt_x</p:attrName>
                                          <p:attrName>ppt_y</p:attrName>
                                        </p:attrNameLst>
                                      </p:cBhvr>
                                      <p:rCtr x="-9300" y="18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0"/>
            <a:ext cx="8915400" cy="6586418"/>
          </a:xfrm>
          <a:prstGeom prst="rect">
            <a:avLst/>
          </a:prstGeom>
          <a:noFill/>
          <a:ln>
            <a:solidFill>
              <a:schemeClr val="tx1"/>
            </a:solidFill>
          </a:ln>
        </p:spPr>
        <p:txBody>
          <a:bodyPr wrap="square" rtlCol="0">
            <a:spAutoFit/>
          </a:bodyPr>
          <a:lstStyle/>
          <a:p>
            <a:pPr algn="ctr"/>
            <a:r>
              <a:rPr lang="en-US" sz="5400" b="1" dirty="0">
                <a:solidFill>
                  <a:srgbClr val="FFFF00"/>
                </a:solidFill>
                <a:latin typeface="Tempus Sans ITC" pitchFamily="82" charset="0"/>
              </a:rPr>
              <a:t>“Abraham’s Bosom”</a:t>
            </a:r>
          </a:p>
          <a:p>
            <a:pPr algn="ctr"/>
            <a:endParaRPr lang="en-US" sz="4000" b="1" dirty="0">
              <a:solidFill>
                <a:srgbClr val="FFFF00"/>
              </a:solidFill>
              <a:latin typeface="Tempus Sans ITC" pitchFamily="82" charset="0"/>
            </a:endParaRPr>
          </a:p>
          <a:p>
            <a:pPr algn="ctr"/>
            <a:r>
              <a:rPr lang="en-US" sz="3600" b="1" dirty="0">
                <a:solidFill>
                  <a:srgbClr val="FFFF00"/>
                </a:solidFill>
                <a:latin typeface="Tempus Sans ITC" pitchFamily="82" charset="0"/>
              </a:rPr>
              <a:t>This is the only phrase used in the entire Bible. It meant Paradise to the rabbis</a:t>
            </a:r>
          </a:p>
          <a:p>
            <a:pPr algn="ctr"/>
            <a:endParaRPr lang="en-US" sz="3600" b="1" dirty="0">
              <a:solidFill>
                <a:srgbClr val="FFFF00"/>
              </a:solidFill>
              <a:latin typeface="Tempus Sans ITC" pitchFamily="82" charset="0"/>
            </a:endParaRPr>
          </a:p>
          <a:p>
            <a:pPr algn="ctr"/>
            <a:r>
              <a:rPr lang="en-US" sz="3600" b="1" dirty="0">
                <a:solidFill>
                  <a:srgbClr val="FFFF00"/>
                </a:solidFill>
                <a:latin typeface="Tempus Sans ITC" pitchFamily="82" charset="0"/>
              </a:rPr>
              <a:t>To sit on someone’s right side during dinner was to recline in their “bosom”, which is also a position of close friendship.</a:t>
            </a:r>
          </a:p>
          <a:p>
            <a:pPr algn="ctr"/>
            <a:endParaRPr lang="en-US" sz="3600" b="1" dirty="0">
              <a:solidFill>
                <a:srgbClr val="FFFF00"/>
              </a:solidFill>
              <a:latin typeface="Tempus Sans ITC" pitchFamily="82" charset="0"/>
            </a:endParaRPr>
          </a:p>
          <a:p>
            <a:pPr algn="ctr"/>
            <a:r>
              <a:rPr lang="en-US" sz="3600" b="1" dirty="0">
                <a:solidFill>
                  <a:srgbClr val="FFFF00"/>
                </a:solidFill>
                <a:latin typeface="Tempus Sans ITC" pitchFamily="82" charset="0"/>
              </a:rPr>
              <a:t>Lazarus was now at Abraham’s bosom, a place where every Jew wanted to be</a:t>
            </a:r>
            <a:r>
              <a:rPr lang="en-US" sz="4000" b="1" dirty="0">
                <a:solidFill>
                  <a:srgbClr val="FFFF00"/>
                </a:solidFill>
                <a:latin typeface="Tempus Sans ITC" pitchFamily="82" charset="0"/>
              </a:rPr>
              <a:t>.</a:t>
            </a:r>
          </a:p>
        </p:txBody>
      </p:sp>
      <p:grpSp>
        <p:nvGrpSpPr>
          <p:cNvPr id="4" name="Group 3"/>
          <p:cNvGrpSpPr/>
          <p:nvPr/>
        </p:nvGrpSpPr>
        <p:grpSpPr>
          <a:xfrm>
            <a:off x="239450" y="125042"/>
            <a:ext cx="1513150" cy="1526909"/>
            <a:chOff x="848996" y="1324635"/>
            <a:chExt cx="1756235" cy="1772204"/>
          </a:xfrm>
        </p:grpSpPr>
        <p:sp>
          <p:nvSpPr>
            <p:cNvPr id="5" name="Rectangle 4"/>
            <p:cNvSpPr/>
            <p:nvPr/>
          </p:nvSpPr>
          <p:spPr>
            <a:xfrm>
              <a:off x="1017083" y="1411577"/>
              <a:ext cx="1534565" cy="1499117"/>
            </a:xfrm>
            <a:prstGeom prst="rect">
              <a:avLst/>
            </a:prstGeom>
            <a:solidFill>
              <a:schemeClr val="accent5">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48996" y="1324635"/>
              <a:ext cx="1756235" cy="1772204"/>
              <a:chOff x="848996" y="1324635"/>
              <a:chExt cx="1756235" cy="1772204"/>
            </a:xfrm>
          </p:grpSpPr>
          <p:grpSp>
            <p:nvGrpSpPr>
              <p:cNvPr id="7" name="Group 6"/>
              <p:cNvGrpSpPr/>
              <p:nvPr/>
            </p:nvGrpSpPr>
            <p:grpSpPr>
              <a:xfrm>
                <a:off x="1236578" y="1639397"/>
                <a:ext cx="935198" cy="1349444"/>
                <a:chOff x="851358" y="495949"/>
                <a:chExt cx="1366261" cy="1971446"/>
              </a:xfrm>
            </p:grpSpPr>
            <p:sp>
              <p:nvSpPr>
                <p:cNvPr id="9" name="Cloud 8"/>
                <p:cNvSpPr/>
                <p:nvPr/>
              </p:nvSpPr>
              <p:spPr>
                <a:xfrm flipH="1">
                  <a:off x="1534488" y="660327"/>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rot="551476" flipH="1">
                  <a:off x="851358" y="742515"/>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p:cNvSpPr/>
                <p:nvPr/>
              </p:nvSpPr>
              <p:spPr>
                <a:xfrm rot="10800000">
                  <a:off x="1022141" y="1646592"/>
                  <a:ext cx="1024698" cy="656452"/>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p:cNvSpPr/>
                <p:nvPr/>
              </p:nvSpPr>
              <p:spPr>
                <a:xfrm rot="10800000">
                  <a:off x="1298407" y="1782823"/>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62"/>
                <p:cNvSpPr/>
                <p:nvPr/>
              </p:nvSpPr>
              <p:spPr>
                <a:xfrm>
                  <a:off x="1087441" y="634433"/>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flipH="1">
                  <a:off x="1022141" y="495949"/>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38590" y="780151"/>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079004" y="760433"/>
                  <a:ext cx="938018" cy="300171"/>
                  <a:chOff x="1756756" y="4876800"/>
                  <a:chExt cx="4088873" cy="1308463"/>
                </a:xfrm>
              </p:grpSpPr>
              <p:grpSp>
                <p:nvGrpSpPr>
                  <p:cNvPr id="19" name="Group 18"/>
                  <p:cNvGrpSpPr/>
                  <p:nvPr/>
                </p:nvGrpSpPr>
                <p:grpSpPr>
                  <a:xfrm>
                    <a:off x="1756756" y="4876800"/>
                    <a:ext cx="1367444" cy="1295400"/>
                    <a:chOff x="1756756" y="4876800"/>
                    <a:chExt cx="1367444" cy="1295400"/>
                  </a:xfrm>
                </p:grpSpPr>
                <p:sp>
                  <p:nvSpPr>
                    <p:cNvPr id="30" name="Quad Arrow Callout 2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3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3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119647" y="4889863"/>
                    <a:ext cx="1367444" cy="1295400"/>
                    <a:chOff x="1756756" y="4876800"/>
                    <a:chExt cx="1367444" cy="1295400"/>
                  </a:xfrm>
                </p:grpSpPr>
                <p:sp>
                  <p:nvSpPr>
                    <p:cNvPr id="27" name="Quad Arrow Callout 2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2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2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478185" y="4889863"/>
                    <a:ext cx="1367444" cy="1295400"/>
                    <a:chOff x="1756756" y="4876800"/>
                    <a:chExt cx="1367444" cy="1295400"/>
                  </a:xfrm>
                </p:grpSpPr>
                <p:sp>
                  <p:nvSpPr>
                    <p:cNvPr id="24" name="Quad Arrow Callout 2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Callout 2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ad Arrow Callout 2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Quad Arrow Callout 21"/>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Callout 22"/>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loud 16"/>
                <p:cNvSpPr/>
                <p:nvPr/>
              </p:nvSpPr>
              <p:spPr>
                <a:xfrm>
                  <a:off x="1207684" y="1565246"/>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5944673">
                  <a:off x="1416780" y="1613403"/>
                  <a:ext cx="235423" cy="324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ame 7"/>
              <p:cNvSpPr/>
              <p:nvPr/>
            </p:nvSpPr>
            <p:spPr>
              <a:xfrm>
                <a:off x="848996" y="1324635"/>
                <a:ext cx="1756235" cy="1772204"/>
              </a:xfrm>
              <a:prstGeom prst="fra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501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p:cTn id="2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28800" y="457200"/>
            <a:ext cx="8534400" cy="4924425"/>
          </a:xfrm>
          <a:prstGeom prst="rect">
            <a:avLst/>
          </a:prstGeom>
          <a:noFill/>
          <a:ln>
            <a:solidFill>
              <a:schemeClr val="tx1"/>
            </a:solidFill>
          </a:ln>
        </p:spPr>
        <p:txBody>
          <a:bodyPr wrap="square" rtlCol="0">
            <a:spAutoFit/>
          </a:bodyPr>
          <a:lstStyle/>
          <a:p>
            <a:pPr algn="ctr"/>
            <a:endParaRPr lang="en-US" sz="4400" dirty="0">
              <a:solidFill>
                <a:srgbClr val="FFFF00"/>
              </a:solidFill>
              <a:latin typeface="Tempus Sans ITC" pitchFamily="82" charset="0"/>
            </a:endParaRPr>
          </a:p>
          <a:p>
            <a:pPr algn="ctr"/>
            <a:r>
              <a:rPr lang="en-US" sz="5400" dirty="0">
                <a:solidFill>
                  <a:srgbClr val="FFFF00"/>
                </a:solidFill>
                <a:latin typeface="Tempus Sans ITC" pitchFamily="82" charset="0"/>
              </a:rPr>
              <a:t>“Paradise, the temporary abode of righteous Abraham as he awaited the day of his resurrection.” </a:t>
            </a:r>
          </a:p>
          <a:p>
            <a:pPr algn="ctr"/>
            <a:endParaRPr lang="en-US" sz="5400" dirty="0">
              <a:solidFill>
                <a:srgbClr val="FFFF00"/>
              </a:solidFill>
              <a:latin typeface="Tempus Sans ITC"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0344" y="95250"/>
            <a:ext cx="1174511" cy="1639421"/>
          </a:xfrm>
          <a:prstGeom prst="rect">
            <a:avLst/>
          </a:prstGeom>
        </p:spPr>
      </p:pic>
      <p:grpSp>
        <p:nvGrpSpPr>
          <p:cNvPr id="34" name="Group 33"/>
          <p:cNvGrpSpPr/>
          <p:nvPr/>
        </p:nvGrpSpPr>
        <p:grpSpPr>
          <a:xfrm>
            <a:off x="448235" y="2919412"/>
            <a:ext cx="1839832" cy="3482238"/>
            <a:chOff x="3810000" y="553998"/>
            <a:chExt cx="1839832" cy="3482238"/>
          </a:xfrm>
        </p:grpSpPr>
        <p:sp>
          <p:nvSpPr>
            <p:cNvPr id="35" name="Cloud 34"/>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Extract 43"/>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62"/>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4220061" y="818482"/>
              <a:ext cx="938018" cy="300171"/>
              <a:chOff x="1756756" y="4876800"/>
              <a:chExt cx="4088873" cy="1308463"/>
            </a:xfrm>
          </p:grpSpPr>
          <p:grpSp>
            <p:nvGrpSpPr>
              <p:cNvPr id="82" name="Group 81"/>
              <p:cNvGrpSpPr/>
              <p:nvPr/>
            </p:nvGrpSpPr>
            <p:grpSpPr>
              <a:xfrm>
                <a:off x="1756756" y="4876800"/>
                <a:ext cx="1367444" cy="1295400"/>
                <a:chOff x="1756756" y="4876800"/>
                <a:chExt cx="1367444" cy="1295400"/>
              </a:xfrm>
            </p:grpSpPr>
            <p:sp>
              <p:nvSpPr>
                <p:cNvPr id="93" name="Quad Arrow Callout 92"/>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Quad Arrow Callout 93"/>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Callout 94"/>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3119647" y="4889863"/>
                <a:ext cx="1367444" cy="1295400"/>
                <a:chOff x="1756756" y="4876800"/>
                <a:chExt cx="1367444" cy="1295400"/>
              </a:xfrm>
            </p:grpSpPr>
            <p:sp>
              <p:nvSpPr>
                <p:cNvPr id="90" name="Quad Arrow Callout 8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Callout 9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9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478185" y="4889863"/>
                <a:ext cx="1367444" cy="1295400"/>
                <a:chOff x="1756756" y="4876800"/>
                <a:chExt cx="1367444" cy="1295400"/>
              </a:xfrm>
            </p:grpSpPr>
            <p:sp>
              <p:nvSpPr>
                <p:cNvPr id="87" name="Quad Arrow Callout 8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Callout 8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Quad Arrow Callout 84"/>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17531393">
              <a:off x="4356564" y="2143638"/>
              <a:ext cx="938018" cy="300171"/>
              <a:chOff x="1756756" y="4876800"/>
              <a:chExt cx="4088873" cy="1308463"/>
            </a:xfrm>
          </p:grpSpPr>
          <p:grpSp>
            <p:nvGrpSpPr>
              <p:cNvPr id="68" name="Group 67"/>
              <p:cNvGrpSpPr/>
              <p:nvPr/>
            </p:nvGrpSpPr>
            <p:grpSpPr>
              <a:xfrm>
                <a:off x="1756756" y="4876800"/>
                <a:ext cx="1367444" cy="1295400"/>
                <a:chOff x="1756756" y="4876800"/>
                <a:chExt cx="1367444" cy="1295400"/>
              </a:xfrm>
            </p:grpSpPr>
            <p:sp>
              <p:nvSpPr>
                <p:cNvPr id="79" name="Quad Arrow Callout 78"/>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Callout 79"/>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80"/>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119647" y="4889863"/>
                <a:ext cx="1367444" cy="1295400"/>
                <a:chOff x="1756756" y="4876800"/>
                <a:chExt cx="1367444" cy="1295400"/>
              </a:xfrm>
            </p:grpSpPr>
            <p:sp>
              <p:nvSpPr>
                <p:cNvPr id="76" name="Quad Arrow Callout 75"/>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Callout 76"/>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Callout 77"/>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4478185" y="4889863"/>
                <a:ext cx="1367444" cy="1295400"/>
                <a:chOff x="1756756" y="4876800"/>
                <a:chExt cx="1367444" cy="1295400"/>
              </a:xfrm>
            </p:grpSpPr>
            <p:sp>
              <p:nvSpPr>
                <p:cNvPr id="73" name="Quad Arrow Callout 72"/>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Callout 73"/>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Callout 74"/>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Quad Arrow Callout 70"/>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Callout 71"/>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rot="17531393">
              <a:off x="3995156" y="3097226"/>
              <a:ext cx="938018" cy="300171"/>
              <a:chOff x="1756756" y="4876800"/>
              <a:chExt cx="4088873" cy="1308463"/>
            </a:xfrm>
          </p:grpSpPr>
          <p:grpSp>
            <p:nvGrpSpPr>
              <p:cNvPr id="54" name="Group 53"/>
              <p:cNvGrpSpPr/>
              <p:nvPr/>
            </p:nvGrpSpPr>
            <p:grpSpPr>
              <a:xfrm>
                <a:off x="1756756" y="4876800"/>
                <a:ext cx="1367444" cy="1295400"/>
                <a:chOff x="1756756" y="4876800"/>
                <a:chExt cx="1367444" cy="1295400"/>
              </a:xfrm>
            </p:grpSpPr>
            <p:sp>
              <p:nvSpPr>
                <p:cNvPr id="65" name="Quad Arrow Callout 6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Callout 6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6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3119647" y="4889863"/>
                <a:ext cx="1367444" cy="1295400"/>
                <a:chOff x="1756756" y="4876800"/>
                <a:chExt cx="1367444" cy="1295400"/>
              </a:xfrm>
            </p:grpSpPr>
            <p:sp>
              <p:nvSpPr>
                <p:cNvPr id="62" name="Quad Arrow Callout 6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Callout 6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Callout 6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478185" y="4889863"/>
                <a:ext cx="1367444" cy="1295400"/>
                <a:chOff x="1756756" y="4876800"/>
                <a:chExt cx="1367444" cy="1295400"/>
              </a:xfrm>
            </p:grpSpPr>
            <p:sp>
              <p:nvSpPr>
                <p:cNvPr id="59" name="Quad Arrow Callout 58"/>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Callout 59"/>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60"/>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Quad Arrow Callout 56"/>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Callout 57"/>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Cloud 51"/>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11389659" y="6428648"/>
            <a:ext cx="699247" cy="369332"/>
          </a:xfrm>
          <a:prstGeom prst="rect">
            <a:avLst/>
          </a:prstGeom>
          <a:noFill/>
        </p:spPr>
        <p:txBody>
          <a:bodyPr wrap="square" rtlCol="0">
            <a:spAutoFit/>
          </a:bodyPr>
          <a:lstStyle/>
          <a:p>
            <a:pPr algn="r"/>
            <a:r>
              <a:rPr lang="en-US" dirty="0">
                <a:solidFill>
                  <a:schemeClr val="bg1"/>
                </a:solidFill>
              </a:rPr>
              <a:t>(2)</a:t>
            </a:r>
          </a:p>
        </p:txBody>
      </p:sp>
    </p:spTree>
    <p:extLst>
      <p:ext uri="{BB962C8B-B14F-4D97-AF65-F5344CB8AC3E}">
        <p14:creationId xmlns:p14="http://schemas.microsoft.com/office/powerpoint/2010/main" val="16617991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p:cNvSpPr/>
          <p:nvPr/>
        </p:nvSpPr>
        <p:spPr>
          <a:xfrm>
            <a:off x="1905000" y="304800"/>
            <a:ext cx="5257800" cy="3581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p:cNvSpPr/>
          <p:nvPr/>
        </p:nvSpPr>
        <p:spPr>
          <a:xfrm>
            <a:off x="5181600" y="3276600"/>
            <a:ext cx="5257800" cy="3581400"/>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7239000" y="381000"/>
            <a:ext cx="3124200" cy="2677656"/>
          </a:xfrm>
          <a:prstGeom prst="rect">
            <a:avLst/>
          </a:prstGeom>
          <a:noFill/>
          <a:ln>
            <a:solidFill>
              <a:schemeClr val="tx1"/>
            </a:solidFill>
          </a:ln>
        </p:spPr>
        <p:txBody>
          <a:bodyPr wrap="square" rtlCol="0">
            <a:spAutoFit/>
          </a:bodyPr>
          <a:lstStyle/>
          <a:p>
            <a:pPr algn="ctr"/>
            <a:r>
              <a:rPr lang="en-US" sz="2800" b="1" dirty="0">
                <a:solidFill>
                  <a:srgbClr val="FFFF00"/>
                </a:solidFill>
                <a:latin typeface="Tempus Sans ITC" pitchFamily="82" charset="0"/>
              </a:rPr>
              <a:t>The tables had been turned. Lazarus was with Abraham in Paradise  and the rich man in torment</a:t>
            </a:r>
          </a:p>
        </p:txBody>
      </p:sp>
      <p:sp>
        <p:nvSpPr>
          <p:cNvPr id="178" name="TextBox 177"/>
          <p:cNvSpPr txBox="1"/>
          <p:nvPr/>
        </p:nvSpPr>
        <p:spPr>
          <a:xfrm>
            <a:off x="0" y="6146944"/>
            <a:ext cx="3124200" cy="523220"/>
          </a:xfrm>
          <a:prstGeom prst="rect">
            <a:avLst/>
          </a:prstGeom>
          <a:noFill/>
          <a:ln>
            <a:solidFill>
              <a:schemeClr val="tx1"/>
            </a:solidFill>
          </a:ln>
        </p:spPr>
        <p:txBody>
          <a:bodyPr wrap="square" rtlCol="0">
            <a:spAutoFit/>
          </a:bodyPr>
          <a:lstStyle/>
          <a:p>
            <a:pPr algn="ctr"/>
            <a:r>
              <a:rPr lang="en-US" sz="2800" b="1" dirty="0">
                <a:solidFill>
                  <a:srgbClr val="FFFF00"/>
                </a:solidFill>
                <a:latin typeface="Tempus Sans ITC" pitchFamily="82" charset="0"/>
              </a:rPr>
              <a:t>Luke 16:22-23</a:t>
            </a:r>
          </a:p>
        </p:txBody>
      </p:sp>
      <p:grpSp>
        <p:nvGrpSpPr>
          <p:cNvPr id="28" name="Group 150">
            <a:extLst>
              <a:ext uri="{FF2B5EF4-FFF2-40B4-BE49-F238E27FC236}">
                <a16:creationId xmlns:a16="http://schemas.microsoft.com/office/drawing/2014/main" id="{E1FED47D-C2C1-ADF0-DC40-757401192873}"/>
              </a:ext>
            </a:extLst>
          </p:cNvPr>
          <p:cNvGrpSpPr/>
          <p:nvPr/>
        </p:nvGrpSpPr>
        <p:grpSpPr>
          <a:xfrm>
            <a:off x="2811695" y="776684"/>
            <a:ext cx="1218491" cy="2628701"/>
            <a:chOff x="1738746" y="381000"/>
            <a:chExt cx="2262270" cy="4880488"/>
          </a:xfrm>
        </p:grpSpPr>
        <p:grpSp>
          <p:nvGrpSpPr>
            <p:cNvPr id="29" name="Group 67">
              <a:extLst>
                <a:ext uri="{FF2B5EF4-FFF2-40B4-BE49-F238E27FC236}">
                  <a16:creationId xmlns:a16="http://schemas.microsoft.com/office/drawing/2014/main" id="{35E970A0-7C52-73A8-DA6D-B71133E5A14D}"/>
                </a:ext>
              </a:extLst>
            </p:cNvPr>
            <p:cNvGrpSpPr/>
            <p:nvPr/>
          </p:nvGrpSpPr>
          <p:grpSpPr>
            <a:xfrm rot="2107985">
              <a:off x="2799557" y="4456219"/>
              <a:ext cx="892168" cy="743125"/>
              <a:chOff x="4999514" y="4053043"/>
              <a:chExt cx="892168" cy="743125"/>
            </a:xfrm>
          </p:grpSpPr>
          <p:sp>
            <p:nvSpPr>
              <p:cNvPr id="253" name="Oval 252">
                <a:extLst>
                  <a:ext uri="{FF2B5EF4-FFF2-40B4-BE49-F238E27FC236}">
                    <a16:creationId xmlns:a16="http://schemas.microsoft.com/office/drawing/2014/main" id="{14054511-F5C1-9880-ED7F-9F7E5ED502BC}"/>
                  </a:ext>
                </a:extLst>
              </p:cNvPr>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4" name="Oval 253">
                <a:extLst>
                  <a:ext uri="{FF2B5EF4-FFF2-40B4-BE49-F238E27FC236}">
                    <a16:creationId xmlns:a16="http://schemas.microsoft.com/office/drawing/2014/main" id="{4C476A09-6870-2DF6-1041-164EFC2FEE38}"/>
                  </a:ext>
                </a:extLst>
              </p:cNvPr>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0" name="Group 66">
              <a:extLst>
                <a:ext uri="{FF2B5EF4-FFF2-40B4-BE49-F238E27FC236}">
                  <a16:creationId xmlns:a16="http://schemas.microsoft.com/office/drawing/2014/main" id="{FBFB76F6-E0E5-19CD-8A3B-E4FC13DB0DB6}"/>
                </a:ext>
              </a:extLst>
            </p:cNvPr>
            <p:cNvGrpSpPr/>
            <p:nvPr/>
          </p:nvGrpSpPr>
          <p:grpSpPr>
            <a:xfrm rot="5651028">
              <a:off x="2166833" y="4443841"/>
              <a:ext cx="892168" cy="743125"/>
              <a:chOff x="4999514" y="4053043"/>
              <a:chExt cx="892168" cy="743125"/>
            </a:xfrm>
          </p:grpSpPr>
          <p:sp>
            <p:nvSpPr>
              <p:cNvPr id="251" name="Oval 250">
                <a:extLst>
                  <a:ext uri="{FF2B5EF4-FFF2-40B4-BE49-F238E27FC236}">
                    <a16:creationId xmlns:a16="http://schemas.microsoft.com/office/drawing/2014/main" id="{B6E18AB4-EF7E-601A-9BFD-615363B04A88}"/>
                  </a:ext>
                </a:extLst>
              </p:cNvPr>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2" name="Oval 251">
                <a:extLst>
                  <a:ext uri="{FF2B5EF4-FFF2-40B4-BE49-F238E27FC236}">
                    <a16:creationId xmlns:a16="http://schemas.microsoft.com/office/drawing/2014/main" id="{4349DC4C-657A-5273-A659-64C57FB7BC55}"/>
                  </a:ext>
                </a:extLst>
              </p:cNvPr>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1" name="Isosceles Triangle 30">
              <a:extLst>
                <a:ext uri="{FF2B5EF4-FFF2-40B4-BE49-F238E27FC236}">
                  <a16:creationId xmlns:a16="http://schemas.microsoft.com/office/drawing/2014/main" id="{8BE52BEB-737D-12FC-E3DC-9FEA9B5D5EA3}"/>
                </a:ext>
              </a:extLst>
            </p:cNvPr>
            <p:cNvSpPr/>
            <p:nvPr/>
          </p:nvSpPr>
          <p:spPr>
            <a:xfrm>
              <a:off x="1828800" y="1371600"/>
              <a:ext cx="2133600" cy="3385820"/>
            </a:xfrm>
            <a:prstGeom prst="triangle">
              <a:avLst>
                <a:gd name="adj" fmla="val 5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6" name="Trapezoid 235">
              <a:extLst>
                <a:ext uri="{FF2B5EF4-FFF2-40B4-BE49-F238E27FC236}">
                  <a16:creationId xmlns:a16="http://schemas.microsoft.com/office/drawing/2014/main" id="{0EB14516-0C5B-0255-878D-4032E026EA23}"/>
                </a:ext>
              </a:extLst>
            </p:cNvPr>
            <p:cNvSpPr/>
            <p:nvPr/>
          </p:nvSpPr>
          <p:spPr>
            <a:xfrm rot="1366412">
              <a:off x="1815873" y="1834702"/>
              <a:ext cx="1241858" cy="1601229"/>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7" name="Trapezoid 236">
              <a:extLst>
                <a:ext uri="{FF2B5EF4-FFF2-40B4-BE49-F238E27FC236}">
                  <a16:creationId xmlns:a16="http://schemas.microsoft.com/office/drawing/2014/main" id="{2B8ADF66-63FF-3C97-504F-07FECB89A9E7}"/>
                </a:ext>
              </a:extLst>
            </p:cNvPr>
            <p:cNvSpPr/>
            <p:nvPr/>
          </p:nvSpPr>
          <p:spPr>
            <a:xfrm rot="20678187" flipH="1">
              <a:off x="2605328" y="1809609"/>
              <a:ext cx="1295325" cy="1644283"/>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8" name="Isosceles Triangle 237">
              <a:extLst>
                <a:ext uri="{FF2B5EF4-FFF2-40B4-BE49-F238E27FC236}">
                  <a16:creationId xmlns:a16="http://schemas.microsoft.com/office/drawing/2014/main" id="{296D233A-61C3-BBC6-4938-0C8526C4D276}"/>
                </a:ext>
              </a:extLst>
            </p:cNvPr>
            <p:cNvSpPr/>
            <p:nvPr/>
          </p:nvSpPr>
          <p:spPr>
            <a:xfrm>
              <a:off x="1905000" y="1676400"/>
              <a:ext cx="1939410" cy="2514600"/>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9" name="Oval 238">
              <a:extLst>
                <a:ext uri="{FF2B5EF4-FFF2-40B4-BE49-F238E27FC236}">
                  <a16:creationId xmlns:a16="http://schemas.microsoft.com/office/drawing/2014/main" id="{A04B5214-B194-F2DF-49DA-D60AD8961E11}"/>
                </a:ext>
              </a:extLst>
            </p:cNvPr>
            <p:cNvSpPr/>
            <p:nvPr/>
          </p:nvSpPr>
          <p:spPr>
            <a:xfrm rot="4099375">
              <a:off x="2588881" y="852868"/>
              <a:ext cx="1506573" cy="82350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0" name="Oval 239">
              <a:extLst>
                <a:ext uri="{FF2B5EF4-FFF2-40B4-BE49-F238E27FC236}">
                  <a16:creationId xmlns:a16="http://schemas.microsoft.com/office/drawing/2014/main" id="{1B532FCC-4A4E-AA98-6DAB-FECE2F9EF818}"/>
                </a:ext>
              </a:extLst>
            </p:cNvPr>
            <p:cNvSpPr/>
            <p:nvPr/>
          </p:nvSpPr>
          <p:spPr>
            <a:xfrm rot="7003029">
              <a:off x="1665362" y="719947"/>
              <a:ext cx="1575514" cy="92720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1" name="Oval 240">
              <a:extLst>
                <a:ext uri="{FF2B5EF4-FFF2-40B4-BE49-F238E27FC236}">
                  <a16:creationId xmlns:a16="http://schemas.microsoft.com/office/drawing/2014/main" id="{93235A78-2384-D9BD-8F26-659D6F30D003}"/>
                </a:ext>
              </a:extLst>
            </p:cNvPr>
            <p:cNvSpPr/>
            <p:nvPr/>
          </p:nvSpPr>
          <p:spPr>
            <a:xfrm rot="20629654">
              <a:off x="2548595" y="3018592"/>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2" name="Oval 241">
              <a:extLst>
                <a:ext uri="{FF2B5EF4-FFF2-40B4-BE49-F238E27FC236}">
                  <a16:creationId xmlns:a16="http://schemas.microsoft.com/office/drawing/2014/main" id="{48B83455-6E7D-EEB6-F123-2FF8EE5EF2E2}"/>
                </a:ext>
              </a:extLst>
            </p:cNvPr>
            <p:cNvSpPr/>
            <p:nvPr/>
          </p:nvSpPr>
          <p:spPr>
            <a:xfrm>
              <a:off x="2184853" y="2909738"/>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3" name="Isosceles Triangle 242">
              <a:extLst>
                <a:ext uri="{FF2B5EF4-FFF2-40B4-BE49-F238E27FC236}">
                  <a16:creationId xmlns:a16="http://schemas.microsoft.com/office/drawing/2014/main" id="{521D58D8-EB42-33A8-6ADA-6B001DF3DB70}"/>
                </a:ext>
              </a:extLst>
            </p:cNvPr>
            <p:cNvSpPr/>
            <p:nvPr/>
          </p:nvSpPr>
          <p:spPr>
            <a:xfrm rot="10800000">
              <a:off x="2580094" y="1503747"/>
              <a:ext cx="592862" cy="118399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D9ABE5AB-7E96-2D1C-68C3-DBD7284694E1}"/>
                </a:ext>
              </a:extLst>
            </p:cNvPr>
            <p:cNvSpPr/>
            <p:nvPr/>
          </p:nvSpPr>
          <p:spPr>
            <a:xfrm>
              <a:off x="2175760" y="381000"/>
              <a:ext cx="1342670" cy="1647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5" name="Trapezoid 244">
              <a:extLst>
                <a:ext uri="{FF2B5EF4-FFF2-40B4-BE49-F238E27FC236}">
                  <a16:creationId xmlns:a16="http://schemas.microsoft.com/office/drawing/2014/main" id="{623E6BBD-36D8-3ADA-E4F0-65E5A7DEE003}"/>
                </a:ext>
              </a:extLst>
            </p:cNvPr>
            <p:cNvSpPr/>
            <p:nvPr/>
          </p:nvSpPr>
          <p:spPr>
            <a:xfrm rot="16406544">
              <a:off x="1762786" y="2615684"/>
              <a:ext cx="932357"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1A00E896-9066-673C-A320-98CE504CDFFF}"/>
                </a:ext>
              </a:extLst>
            </p:cNvPr>
            <p:cNvSpPr/>
            <p:nvPr/>
          </p:nvSpPr>
          <p:spPr>
            <a:xfrm rot="4521983">
              <a:off x="3019656" y="2660360"/>
              <a:ext cx="887994"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0723D351-0ADF-9226-789E-E88CC9934A04}"/>
                </a:ext>
              </a:extLst>
            </p:cNvPr>
            <p:cNvSpPr/>
            <p:nvPr/>
          </p:nvSpPr>
          <p:spPr>
            <a:xfrm rot="1366412">
              <a:off x="1738746" y="2434750"/>
              <a:ext cx="623320" cy="817302"/>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8" name="Trapezoid 247">
              <a:extLst>
                <a:ext uri="{FF2B5EF4-FFF2-40B4-BE49-F238E27FC236}">
                  <a16:creationId xmlns:a16="http://schemas.microsoft.com/office/drawing/2014/main" id="{793275E4-7105-B920-4463-4BD76B70BFA6}"/>
                </a:ext>
              </a:extLst>
            </p:cNvPr>
            <p:cNvSpPr/>
            <p:nvPr/>
          </p:nvSpPr>
          <p:spPr>
            <a:xfrm rot="20754804">
              <a:off x="3218539" y="2644112"/>
              <a:ext cx="782477" cy="708815"/>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9" name="Oval 248">
              <a:extLst>
                <a:ext uri="{FF2B5EF4-FFF2-40B4-BE49-F238E27FC236}">
                  <a16:creationId xmlns:a16="http://schemas.microsoft.com/office/drawing/2014/main" id="{F8FDB099-6BF0-9A47-2469-0E44891DFEAC}"/>
                </a:ext>
              </a:extLst>
            </p:cNvPr>
            <p:cNvSpPr/>
            <p:nvPr/>
          </p:nvSpPr>
          <p:spPr>
            <a:xfrm rot="10800000">
              <a:off x="2302521" y="1422750"/>
              <a:ext cx="1086333" cy="73945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0" name="Oval 249">
              <a:extLst>
                <a:ext uri="{FF2B5EF4-FFF2-40B4-BE49-F238E27FC236}">
                  <a16:creationId xmlns:a16="http://schemas.microsoft.com/office/drawing/2014/main" id="{2D5ECFFD-FE2A-B62F-8F04-0F8AC392498D}"/>
                </a:ext>
              </a:extLst>
            </p:cNvPr>
            <p:cNvSpPr/>
            <p:nvPr/>
          </p:nvSpPr>
          <p:spPr>
            <a:xfrm>
              <a:off x="2621937" y="1548441"/>
              <a:ext cx="402618" cy="2469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5" name="Group 254">
            <a:extLst>
              <a:ext uri="{FF2B5EF4-FFF2-40B4-BE49-F238E27FC236}">
                <a16:creationId xmlns:a16="http://schemas.microsoft.com/office/drawing/2014/main" id="{6698F495-1AE4-48ED-FA66-20D121661A20}"/>
              </a:ext>
            </a:extLst>
          </p:cNvPr>
          <p:cNvGrpSpPr/>
          <p:nvPr/>
        </p:nvGrpSpPr>
        <p:grpSpPr>
          <a:xfrm>
            <a:off x="4477370" y="667729"/>
            <a:ext cx="1458911" cy="2761271"/>
            <a:chOff x="3810000" y="553998"/>
            <a:chExt cx="1839832" cy="3482238"/>
          </a:xfrm>
        </p:grpSpPr>
        <p:sp>
          <p:nvSpPr>
            <p:cNvPr id="32" name="Cloud 31">
              <a:extLst>
                <a:ext uri="{FF2B5EF4-FFF2-40B4-BE49-F238E27FC236}">
                  <a16:creationId xmlns:a16="http://schemas.microsoft.com/office/drawing/2014/main" id="{560241D3-F7D5-2CDB-1FBB-4824B4FCE2B8}"/>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9F93C884-63CF-E4C7-FF76-E015FC199BFD}"/>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76160FE-3F08-30AC-6AF5-7C3618F9EC8B}"/>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66D222C-3866-336E-2836-9A3D3BD273AA}"/>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nual Operation 35">
              <a:extLst>
                <a:ext uri="{FF2B5EF4-FFF2-40B4-BE49-F238E27FC236}">
                  <a16:creationId xmlns:a16="http://schemas.microsoft.com/office/drawing/2014/main" id="{B6B3696E-6926-D821-141A-7A6C1E7BD2A1}"/>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Manual Operation 36">
              <a:extLst>
                <a:ext uri="{FF2B5EF4-FFF2-40B4-BE49-F238E27FC236}">
                  <a16:creationId xmlns:a16="http://schemas.microsoft.com/office/drawing/2014/main" id="{C505E6F3-DE2C-7F71-C26A-DCDEAF3CF6B7}"/>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BA96CD6-9A9E-1697-FBF2-4FAA9495B26A}"/>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0816373-ABBA-019C-3BD9-77D67738336F}"/>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EC8BE6EF-24B7-EA16-4B34-F95B10F3CDAC}"/>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Extract 40">
              <a:extLst>
                <a:ext uri="{FF2B5EF4-FFF2-40B4-BE49-F238E27FC236}">
                  <a16:creationId xmlns:a16="http://schemas.microsoft.com/office/drawing/2014/main" id="{D456882F-0993-0795-859D-114D1943BD6A}"/>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4">
              <a:extLst>
                <a:ext uri="{FF2B5EF4-FFF2-40B4-BE49-F238E27FC236}">
                  <a16:creationId xmlns:a16="http://schemas.microsoft.com/office/drawing/2014/main" id="{DB3354C0-39DF-400C-7965-3EA0D9DB51D3}"/>
                </a:ext>
              </a:extLst>
            </p:cNvPr>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62">
              <a:extLst>
                <a:ext uri="{FF2B5EF4-FFF2-40B4-BE49-F238E27FC236}">
                  <a16:creationId xmlns:a16="http://schemas.microsoft.com/office/drawing/2014/main" id="{91F73460-A94C-7CA0-3713-BBACEAB49AA1}"/>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F7A941E0-DBD5-6F5E-35D0-634CDA1F2E05}"/>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47">
              <a:extLst>
                <a:ext uri="{FF2B5EF4-FFF2-40B4-BE49-F238E27FC236}">
                  <a16:creationId xmlns:a16="http://schemas.microsoft.com/office/drawing/2014/main" id="{49D7EC8E-A292-780E-64A7-A1005F69BE69}"/>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58BA66A2-92D1-AD09-7D09-FBF8B0522C0C}"/>
                </a:ext>
              </a:extLst>
            </p:cNvPr>
            <p:cNvGrpSpPr/>
            <p:nvPr/>
          </p:nvGrpSpPr>
          <p:grpSpPr>
            <a:xfrm>
              <a:off x="4220061" y="818482"/>
              <a:ext cx="938018" cy="300171"/>
              <a:chOff x="1756756" y="4876800"/>
              <a:chExt cx="4088873" cy="1308463"/>
            </a:xfrm>
          </p:grpSpPr>
          <p:grpSp>
            <p:nvGrpSpPr>
              <p:cNvPr id="155" name="Group 154">
                <a:extLst>
                  <a:ext uri="{FF2B5EF4-FFF2-40B4-BE49-F238E27FC236}">
                    <a16:creationId xmlns:a16="http://schemas.microsoft.com/office/drawing/2014/main" id="{2590263E-5EB2-EA82-40F8-CFB9A61976A1}"/>
                  </a:ext>
                </a:extLst>
              </p:cNvPr>
              <p:cNvGrpSpPr/>
              <p:nvPr/>
            </p:nvGrpSpPr>
            <p:grpSpPr>
              <a:xfrm>
                <a:off x="1756756" y="4876800"/>
                <a:ext cx="1367444" cy="1295400"/>
                <a:chOff x="1756756" y="4876800"/>
                <a:chExt cx="1367444" cy="1295400"/>
              </a:xfrm>
            </p:grpSpPr>
            <p:sp>
              <p:nvSpPr>
                <p:cNvPr id="170" name="Quad Arrow Callout 92">
                  <a:extLst>
                    <a:ext uri="{FF2B5EF4-FFF2-40B4-BE49-F238E27FC236}">
                      <a16:creationId xmlns:a16="http://schemas.microsoft.com/office/drawing/2014/main" id="{B8847080-D925-7751-22A2-29DABB803C42}"/>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Quad Arrow Callout 93">
                  <a:extLst>
                    <a:ext uri="{FF2B5EF4-FFF2-40B4-BE49-F238E27FC236}">
                      <a16:creationId xmlns:a16="http://schemas.microsoft.com/office/drawing/2014/main" id="{5B9D960A-6A34-F8CB-999C-B572AF73C9E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Quad Arrow Callout 94">
                  <a:extLst>
                    <a:ext uri="{FF2B5EF4-FFF2-40B4-BE49-F238E27FC236}">
                      <a16:creationId xmlns:a16="http://schemas.microsoft.com/office/drawing/2014/main" id="{68B9A8CA-23D5-AD4D-0F8E-1E7CAC202CD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2724EA38-C266-824F-7A8F-C6B3AC68E748}"/>
                  </a:ext>
                </a:extLst>
              </p:cNvPr>
              <p:cNvGrpSpPr/>
              <p:nvPr/>
            </p:nvGrpSpPr>
            <p:grpSpPr>
              <a:xfrm>
                <a:off x="3119647" y="4889863"/>
                <a:ext cx="1367444" cy="1295400"/>
                <a:chOff x="1756756" y="4876800"/>
                <a:chExt cx="1367444" cy="1295400"/>
              </a:xfrm>
            </p:grpSpPr>
            <p:sp>
              <p:nvSpPr>
                <p:cNvPr id="167" name="Quad Arrow Callout 89">
                  <a:extLst>
                    <a:ext uri="{FF2B5EF4-FFF2-40B4-BE49-F238E27FC236}">
                      <a16:creationId xmlns:a16="http://schemas.microsoft.com/office/drawing/2014/main" id="{7CF01B71-EB5C-671F-5587-ECEACBA09875}"/>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Quad Arrow Callout 90">
                  <a:extLst>
                    <a:ext uri="{FF2B5EF4-FFF2-40B4-BE49-F238E27FC236}">
                      <a16:creationId xmlns:a16="http://schemas.microsoft.com/office/drawing/2014/main" id="{7B5430B9-D71C-D7FE-96EC-4CD7EBEC33B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Quad Arrow Callout 91">
                  <a:extLst>
                    <a:ext uri="{FF2B5EF4-FFF2-40B4-BE49-F238E27FC236}">
                      <a16:creationId xmlns:a16="http://schemas.microsoft.com/office/drawing/2014/main" id="{0FC46259-EE17-B81C-A83C-45FC1BB9971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5E1C107B-4D6E-224C-0F08-0D23F7D5AC74}"/>
                  </a:ext>
                </a:extLst>
              </p:cNvPr>
              <p:cNvGrpSpPr/>
              <p:nvPr/>
            </p:nvGrpSpPr>
            <p:grpSpPr>
              <a:xfrm>
                <a:off x="4478185" y="4889863"/>
                <a:ext cx="1367444" cy="1295400"/>
                <a:chOff x="1756756" y="4876800"/>
                <a:chExt cx="1367444" cy="1295400"/>
              </a:xfrm>
            </p:grpSpPr>
            <p:sp>
              <p:nvSpPr>
                <p:cNvPr id="164" name="Quad Arrow Callout 86">
                  <a:extLst>
                    <a:ext uri="{FF2B5EF4-FFF2-40B4-BE49-F238E27FC236}">
                      <a16:creationId xmlns:a16="http://schemas.microsoft.com/office/drawing/2014/main" id="{507AEF66-F7E7-C836-D998-2FF49938C65C}"/>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Quad Arrow Callout 87">
                  <a:extLst>
                    <a:ext uri="{FF2B5EF4-FFF2-40B4-BE49-F238E27FC236}">
                      <a16:creationId xmlns:a16="http://schemas.microsoft.com/office/drawing/2014/main" id="{67DBBA71-E027-494A-AFE1-E663AAE48EC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Quad Arrow Callout 88">
                  <a:extLst>
                    <a:ext uri="{FF2B5EF4-FFF2-40B4-BE49-F238E27FC236}">
                      <a16:creationId xmlns:a16="http://schemas.microsoft.com/office/drawing/2014/main" id="{39FFC26F-6038-AA88-FF77-1BC1FF447FA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Quad Arrow Callout 84">
                <a:extLst>
                  <a:ext uri="{FF2B5EF4-FFF2-40B4-BE49-F238E27FC236}">
                    <a16:creationId xmlns:a16="http://schemas.microsoft.com/office/drawing/2014/main" id="{0CB1005C-AAAF-1EE5-B46B-5C5BB6F77F7C}"/>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Quad Arrow Callout 85">
                <a:extLst>
                  <a:ext uri="{FF2B5EF4-FFF2-40B4-BE49-F238E27FC236}">
                    <a16:creationId xmlns:a16="http://schemas.microsoft.com/office/drawing/2014/main" id="{17864726-63C7-B21A-B4CA-D671B5FEEBEE}"/>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14242BB3-53E8-98A2-0D69-ADC1CEFDBFEC}"/>
                </a:ext>
              </a:extLst>
            </p:cNvPr>
            <p:cNvGrpSpPr/>
            <p:nvPr/>
          </p:nvGrpSpPr>
          <p:grpSpPr>
            <a:xfrm rot="17531393">
              <a:off x="4356564" y="2143638"/>
              <a:ext cx="938018" cy="300171"/>
              <a:chOff x="1756756" y="4876800"/>
              <a:chExt cx="4088873" cy="1308463"/>
            </a:xfrm>
          </p:grpSpPr>
          <p:grpSp>
            <p:nvGrpSpPr>
              <p:cNvPr id="129" name="Group 128">
                <a:extLst>
                  <a:ext uri="{FF2B5EF4-FFF2-40B4-BE49-F238E27FC236}">
                    <a16:creationId xmlns:a16="http://schemas.microsoft.com/office/drawing/2014/main" id="{62488E3B-F6DD-2968-A5EC-4F81A9D70AAC}"/>
                  </a:ext>
                </a:extLst>
              </p:cNvPr>
              <p:cNvGrpSpPr/>
              <p:nvPr/>
            </p:nvGrpSpPr>
            <p:grpSpPr>
              <a:xfrm>
                <a:off x="1756756" y="4876800"/>
                <a:ext cx="1367444" cy="1295400"/>
                <a:chOff x="1756756" y="4876800"/>
                <a:chExt cx="1367444" cy="1295400"/>
              </a:xfrm>
            </p:grpSpPr>
            <p:sp>
              <p:nvSpPr>
                <p:cNvPr id="152" name="Quad Arrow Callout 78">
                  <a:extLst>
                    <a:ext uri="{FF2B5EF4-FFF2-40B4-BE49-F238E27FC236}">
                      <a16:creationId xmlns:a16="http://schemas.microsoft.com/office/drawing/2014/main" id="{3C670ABA-D66E-1021-646C-7625D3B1FEF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Quad Arrow Callout 79">
                  <a:extLst>
                    <a:ext uri="{FF2B5EF4-FFF2-40B4-BE49-F238E27FC236}">
                      <a16:creationId xmlns:a16="http://schemas.microsoft.com/office/drawing/2014/main" id="{AC6082F3-045B-E1E0-54B0-23CED4FC745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Callout 80">
                  <a:extLst>
                    <a:ext uri="{FF2B5EF4-FFF2-40B4-BE49-F238E27FC236}">
                      <a16:creationId xmlns:a16="http://schemas.microsoft.com/office/drawing/2014/main" id="{A15EF343-D667-722B-FBA1-F62F5C2D1143}"/>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8E879F30-DE33-9D20-D9ED-28C93A0142FF}"/>
                  </a:ext>
                </a:extLst>
              </p:cNvPr>
              <p:cNvGrpSpPr/>
              <p:nvPr/>
            </p:nvGrpSpPr>
            <p:grpSpPr>
              <a:xfrm>
                <a:off x="3119647" y="4889863"/>
                <a:ext cx="1367444" cy="1295400"/>
                <a:chOff x="1756756" y="4876800"/>
                <a:chExt cx="1367444" cy="1295400"/>
              </a:xfrm>
            </p:grpSpPr>
            <p:sp>
              <p:nvSpPr>
                <p:cNvPr id="149" name="Quad Arrow Callout 75">
                  <a:extLst>
                    <a:ext uri="{FF2B5EF4-FFF2-40B4-BE49-F238E27FC236}">
                      <a16:creationId xmlns:a16="http://schemas.microsoft.com/office/drawing/2014/main" id="{B8E3E67F-3621-54B7-A540-04578807361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Callout 76">
                  <a:extLst>
                    <a:ext uri="{FF2B5EF4-FFF2-40B4-BE49-F238E27FC236}">
                      <a16:creationId xmlns:a16="http://schemas.microsoft.com/office/drawing/2014/main" id="{812AEF02-D354-9859-B60F-3165FCACFAB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Quad Arrow Callout 77">
                  <a:extLst>
                    <a:ext uri="{FF2B5EF4-FFF2-40B4-BE49-F238E27FC236}">
                      <a16:creationId xmlns:a16="http://schemas.microsoft.com/office/drawing/2014/main" id="{EFB1F98C-75F4-DFDA-9021-22022AC89167}"/>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5ECEF5DA-5576-BAC4-031C-AB455EC63E87}"/>
                  </a:ext>
                </a:extLst>
              </p:cNvPr>
              <p:cNvGrpSpPr/>
              <p:nvPr/>
            </p:nvGrpSpPr>
            <p:grpSpPr>
              <a:xfrm>
                <a:off x="4478185" y="4889863"/>
                <a:ext cx="1367444" cy="1295400"/>
                <a:chOff x="1756756" y="4876800"/>
                <a:chExt cx="1367444" cy="1295400"/>
              </a:xfrm>
            </p:grpSpPr>
            <p:sp>
              <p:nvSpPr>
                <p:cNvPr id="146" name="Quad Arrow Callout 72">
                  <a:extLst>
                    <a:ext uri="{FF2B5EF4-FFF2-40B4-BE49-F238E27FC236}">
                      <a16:creationId xmlns:a16="http://schemas.microsoft.com/office/drawing/2014/main" id="{2A811C22-8926-A108-3EF8-AC26ADBDE27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Quad Arrow Callout 73">
                  <a:extLst>
                    <a:ext uri="{FF2B5EF4-FFF2-40B4-BE49-F238E27FC236}">
                      <a16:creationId xmlns:a16="http://schemas.microsoft.com/office/drawing/2014/main" id="{1D5E21DD-425F-2E32-10ED-8446CEAD052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Callout 74">
                  <a:extLst>
                    <a:ext uri="{FF2B5EF4-FFF2-40B4-BE49-F238E27FC236}">
                      <a16:creationId xmlns:a16="http://schemas.microsoft.com/office/drawing/2014/main" id="{7A5BA42C-6FD8-553A-941D-E979EA95B32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Quad Arrow Callout 70">
                <a:extLst>
                  <a:ext uri="{FF2B5EF4-FFF2-40B4-BE49-F238E27FC236}">
                    <a16:creationId xmlns:a16="http://schemas.microsoft.com/office/drawing/2014/main" id="{7E5C7112-F27E-24D2-6DDA-B84C871D83A9}"/>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Quad Arrow Callout 71">
                <a:extLst>
                  <a:ext uri="{FF2B5EF4-FFF2-40B4-BE49-F238E27FC236}">
                    <a16:creationId xmlns:a16="http://schemas.microsoft.com/office/drawing/2014/main" id="{6AD6B7DD-74FF-EB55-0997-3E0C9CBF8571}"/>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F028CDA0-3081-4221-84BE-7729586CC3CA}"/>
                </a:ext>
              </a:extLst>
            </p:cNvPr>
            <p:cNvGrpSpPr/>
            <p:nvPr/>
          </p:nvGrpSpPr>
          <p:grpSpPr>
            <a:xfrm rot="17531393">
              <a:off x="3995156" y="3097226"/>
              <a:ext cx="938018" cy="300171"/>
              <a:chOff x="1756756" y="4876800"/>
              <a:chExt cx="4088873" cy="1308463"/>
            </a:xfrm>
          </p:grpSpPr>
          <p:grpSp>
            <p:nvGrpSpPr>
              <p:cNvPr id="95" name="Group 94">
                <a:extLst>
                  <a:ext uri="{FF2B5EF4-FFF2-40B4-BE49-F238E27FC236}">
                    <a16:creationId xmlns:a16="http://schemas.microsoft.com/office/drawing/2014/main" id="{A7D516A4-2F60-94A7-4F2F-F59E7C953A36}"/>
                  </a:ext>
                </a:extLst>
              </p:cNvPr>
              <p:cNvGrpSpPr/>
              <p:nvPr/>
            </p:nvGrpSpPr>
            <p:grpSpPr>
              <a:xfrm>
                <a:off x="1756756" y="4876800"/>
                <a:ext cx="1367444" cy="1295400"/>
                <a:chOff x="1756756" y="4876800"/>
                <a:chExt cx="1367444" cy="1295400"/>
              </a:xfrm>
            </p:grpSpPr>
            <p:sp>
              <p:nvSpPr>
                <p:cNvPr id="126" name="Quad Arrow Callout 64">
                  <a:extLst>
                    <a:ext uri="{FF2B5EF4-FFF2-40B4-BE49-F238E27FC236}">
                      <a16:creationId xmlns:a16="http://schemas.microsoft.com/office/drawing/2014/main" id="{204FBF7D-137D-04E6-EF92-795C04F649D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Callout 65">
                  <a:extLst>
                    <a:ext uri="{FF2B5EF4-FFF2-40B4-BE49-F238E27FC236}">
                      <a16:creationId xmlns:a16="http://schemas.microsoft.com/office/drawing/2014/main" id="{E45CEFBA-F770-106F-A1B4-4E2534D6115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Callout 66">
                  <a:extLst>
                    <a:ext uri="{FF2B5EF4-FFF2-40B4-BE49-F238E27FC236}">
                      <a16:creationId xmlns:a16="http://schemas.microsoft.com/office/drawing/2014/main" id="{39ACD72C-276E-636A-C2C1-5CFF50AAAC3A}"/>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681EF98F-0892-D6D3-F8C5-2C35D4BC2CC6}"/>
                  </a:ext>
                </a:extLst>
              </p:cNvPr>
              <p:cNvGrpSpPr/>
              <p:nvPr/>
            </p:nvGrpSpPr>
            <p:grpSpPr>
              <a:xfrm>
                <a:off x="3119647" y="4889863"/>
                <a:ext cx="1367444" cy="1295400"/>
                <a:chOff x="1756756" y="4876800"/>
                <a:chExt cx="1367444" cy="1295400"/>
              </a:xfrm>
            </p:grpSpPr>
            <p:sp>
              <p:nvSpPr>
                <p:cNvPr id="114" name="Quad Arrow Callout 61">
                  <a:extLst>
                    <a:ext uri="{FF2B5EF4-FFF2-40B4-BE49-F238E27FC236}">
                      <a16:creationId xmlns:a16="http://schemas.microsoft.com/office/drawing/2014/main" id="{502AACF1-7DDE-BC99-20D5-7C7D056AF11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Quad Arrow Callout 62">
                  <a:extLst>
                    <a:ext uri="{FF2B5EF4-FFF2-40B4-BE49-F238E27FC236}">
                      <a16:creationId xmlns:a16="http://schemas.microsoft.com/office/drawing/2014/main" id="{116D4947-2C83-4ACC-E30C-5B8DD790538A}"/>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Callout 63">
                  <a:extLst>
                    <a:ext uri="{FF2B5EF4-FFF2-40B4-BE49-F238E27FC236}">
                      <a16:creationId xmlns:a16="http://schemas.microsoft.com/office/drawing/2014/main" id="{73BD3A7A-4F5E-0F2F-E862-0C1AC80DD3E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A486E25C-E741-D4AC-D32E-524271EF06E4}"/>
                  </a:ext>
                </a:extLst>
              </p:cNvPr>
              <p:cNvGrpSpPr/>
              <p:nvPr/>
            </p:nvGrpSpPr>
            <p:grpSpPr>
              <a:xfrm>
                <a:off x="4478185" y="4889863"/>
                <a:ext cx="1367444" cy="1295400"/>
                <a:chOff x="1756756" y="4876800"/>
                <a:chExt cx="1367444" cy="1295400"/>
              </a:xfrm>
            </p:grpSpPr>
            <p:sp>
              <p:nvSpPr>
                <p:cNvPr id="111" name="Quad Arrow Callout 58">
                  <a:extLst>
                    <a:ext uri="{FF2B5EF4-FFF2-40B4-BE49-F238E27FC236}">
                      <a16:creationId xmlns:a16="http://schemas.microsoft.com/office/drawing/2014/main" id="{ECEB4E44-BE8A-A15C-1729-EF21451D07F1}"/>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Quad Arrow Callout 59">
                  <a:extLst>
                    <a:ext uri="{FF2B5EF4-FFF2-40B4-BE49-F238E27FC236}">
                      <a16:creationId xmlns:a16="http://schemas.microsoft.com/office/drawing/2014/main" id="{85BF4EAE-5790-17D6-0821-034C9431820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Callout 60">
                  <a:extLst>
                    <a:ext uri="{FF2B5EF4-FFF2-40B4-BE49-F238E27FC236}">
                      <a16:creationId xmlns:a16="http://schemas.microsoft.com/office/drawing/2014/main" id="{E34B52F7-82DF-F281-80B1-499D0194E92F}"/>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Quad Arrow Callout 56">
                <a:extLst>
                  <a:ext uri="{FF2B5EF4-FFF2-40B4-BE49-F238E27FC236}">
                    <a16:creationId xmlns:a16="http://schemas.microsoft.com/office/drawing/2014/main" id="{2852D549-5516-8898-F822-5108E0E587F7}"/>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Callout 57">
                <a:extLst>
                  <a:ext uri="{FF2B5EF4-FFF2-40B4-BE49-F238E27FC236}">
                    <a16:creationId xmlns:a16="http://schemas.microsoft.com/office/drawing/2014/main" id="{F8AB036E-EF79-5F7E-0F71-7A022FC73713}"/>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Cloud 91">
              <a:extLst>
                <a:ext uri="{FF2B5EF4-FFF2-40B4-BE49-F238E27FC236}">
                  <a16:creationId xmlns:a16="http://schemas.microsoft.com/office/drawing/2014/main" id="{80D94A39-C4C6-E96F-5625-C336E0076186}"/>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B5CB81D-C2E5-3E4B-EC07-97290027E6E7}"/>
                </a:ext>
              </a:extLst>
            </p:cNvPr>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405E499E-8D2E-E521-4DB0-793F1A16FE75}"/>
              </a:ext>
            </a:extLst>
          </p:cNvPr>
          <p:cNvGrpSpPr/>
          <p:nvPr/>
        </p:nvGrpSpPr>
        <p:grpSpPr>
          <a:xfrm>
            <a:off x="7229238" y="3667956"/>
            <a:ext cx="1496493" cy="2882714"/>
            <a:chOff x="5867400" y="685800"/>
            <a:chExt cx="2979159" cy="5738789"/>
          </a:xfrm>
        </p:grpSpPr>
        <p:grpSp>
          <p:nvGrpSpPr>
            <p:cNvPr id="174" name="Group 140">
              <a:extLst>
                <a:ext uri="{FF2B5EF4-FFF2-40B4-BE49-F238E27FC236}">
                  <a16:creationId xmlns:a16="http://schemas.microsoft.com/office/drawing/2014/main" id="{9361E024-FA15-DD62-E828-8660ACCF5BEF}"/>
                </a:ext>
              </a:extLst>
            </p:cNvPr>
            <p:cNvGrpSpPr/>
            <p:nvPr/>
          </p:nvGrpSpPr>
          <p:grpSpPr>
            <a:xfrm>
              <a:off x="5867400" y="685800"/>
              <a:ext cx="2896713" cy="5738789"/>
              <a:chOff x="2895600" y="1057419"/>
              <a:chExt cx="2601105" cy="5590094"/>
            </a:xfrm>
          </p:grpSpPr>
          <p:sp>
            <p:nvSpPr>
              <p:cNvPr id="268" name="Cloud 267">
                <a:extLst>
                  <a:ext uri="{FF2B5EF4-FFF2-40B4-BE49-F238E27FC236}">
                    <a16:creationId xmlns:a16="http://schemas.microsoft.com/office/drawing/2014/main" id="{E92B81DC-E355-2217-A38B-F7CB9BC751E2}"/>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loud 268">
                <a:extLst>
                  <a:ext uri="{FF2B5EF4-FFF2-40B4-BE49-F238E27FC236}">
                    <a16:creationId xmlns:a16="http://schemas.microsoft.com/office/drawing/2014/main" id="{4608D446-F723-EB94-50A3-CF46875F2E4A}"/>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CD272666-D0B8-EA19-76D9-B47837717ACC}"/>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371B6647-2A2C-FB1B-AB29-6B4A76125BD3}"/>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E3A028A4-C92C-713D-4D60-0A56D4395E23}"/>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C0712328-3547-9A54-73F8-5AF88E650E6D}"/>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28001E1D-611C-FD08-7818-FA868277EB51}"/>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F51E660E-C39C-AE77-1B77-2A4A7D9E0C98}"/>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007B4073-A69C-833E-7074-E80FE3E2A957}"/>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a:extLst>
                  <a:ext uri="{FF2B5EF4-FFF2-40B4-BE49-F238E27FC236}">
                    <a16:creationId xmlns:a16="http://schemas.microsoft.com/office/drawing/2014/main" id="{AD06CE2A-8808-ECA8-BD2A-ACD63E04493A}"/>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8" name="Group 84">
                <a:extLst>
                  <a:ext uri="{FF2B5EF4-FFF2-40B4-BE49-F238E27FC236}">
                    <a16:creationId xmlns:a16="http://schemas.microsoft.com/office/drawing/2014/main" id="{C1D0537E-C7CD-A1F4-0244-5ED68432CD75}"/>
                  </a:ext>
                </a:extLst>
              </p:cNvPr>
              <p:cNvGrpSpPr/>
              <p:nvPr/>
            </p:nvGrpSpPr>
            <p:grpSpPr>
              <a:xfrm>
                <a:off x="4210570" y="3028687"/>
                <a:ext cx="976832" cy="3289998"/>
                <a:chOff x="6071346" y="1769811"/>
                <a:chExt cx="1834000" cy="3650020"/>
              </a:xfrm>
            </p:grpSpPr>
            <p:sp>
              <p:nvSpPr>
                <p:cNvPr id="311" name="Trapezoid 310">
                  <a:extLst>
                    <a:ext uri="{FF2B5EF4-FFF2-40B4-BE49-F238E27FC236}">
                      <a16:creationId xmlns:a16="http://schemas.microsoft.com/office/drawing/2014/main" id="{15E28DD1-696E-95CE-1464-46D67849C186}"/>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83">
                  <a:extLst>
                    <a:ext uri="{FF2B5EF4-FFF2-40B4-BE49-F238E27FC236}">
                      <a16:creationId xmlns:a16="http://schemas.microsoft.com/office/drawing/2014/main" id="{6EEBDF1E-9C4A-E16C-A93D-CD38BC0061E7}"/>
                    </a:ext>
                  </a:extLst>
                </p:cNvPr>
                <p:cNvGrpSpPr/>
                <p:nvPr/>
              </p:nvGrpSpPr>
              <p:grpSpPr>
                <a:xfrm rot="5553782">
                  <a:off x="4838212" y="3310918"/>
                  <a:ext cx="3581225" cy="613702"/>
                  <a:chOff x="3048000" y="457200"/>
                  <a:chExt cx="4876800" cy="1371600"/>
                </a:xfrm>
              </p:grpSpPr>
              <p:grpSp>
                <p:nvGrpSpPr>
                  <p:cNvPr id="313" name="Group 73">
                    <a:extLst>
                      <a:ext uri="{FF2B5EF4-FFF2-40B4-BE49-F238E27FC236}">
                        <a16:creationId xmlns:a16="http://schemas.microsoft.com/office/drawing/2014/main" id="{F7E1B55F-8119-4240-9F85-43B851F329BF}"/>
                      </a:ext>
                    </a:extLst>
                  </p:cNvPr>
                  <p:cNvGrpSpPr/>
                  <p:nvPr/>
                </p:nvGrpSpPr>
                <p:grpSpPr>
                  <a:xfrm>
                    <a:off x="3048000" y="457200"/>
                    <a:ext cx="1828800" cy="1371600"/>
                    <a:chOff x="3048000" y="457200"/>
                    <a:chExt cx="1828800" cy="1371600"/>
                  </a:xfrm>
                </p:grpSpPr>
                <p:sp>
                  <p:nvSpPr>
                    <p:cNvPr id="323" name="Block Arc 322">
                      <a:extLst>
                        <a:ext uri="{FF2B5EF4-FFF2-40B4-BE49-F238E27FC236}">
                          <a16:creationId xmlns:a16="http://schemas.microsoft.com/office/drawing/2014/main" id="{01BEEE7E-6898-CAA1-D69C-05A20C25E6F5}"/>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4" name="Block Arc 323">
                      <a:extLst>
                        <a:ext uri="{FF2B5EF4-FFF2-40B4-BE49-F238E27FC236}">
                          <a16:creationId xmlns:a16="http://schemas.microsoft.com/office/drawing/2014/main" id="{1E3C26F4-F799-959E-DA85-2C51F9828A6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4" name="Group 74">
                    <a:extLst>
                      <a:ext uri="{FF2B5EF4-FFF2-40B4-BE49-F238E27FC236}">
                        <a16:creationId xmlns:a16="http://schemas.microsoft.com/office/drawing/2014/main" id="{0A618589-FFEF-B1EF-EF51-EC445FD5B202}"/>
                      </a:ext>
                    </a:extLst>
                  </p:cNvPr>
                  <p:cNvGrpSpPr/>
                  <p:nvPr/>
                </p:nvGrpSpPr>
                <p:grpSpPr>
                  <a:xfrm>
                    <a:off x="4114800" y="457200"/>
                    <a:ext cx="1828800" cy="1371600"/>
                    <a:chOff x="3048000" y="457200"/>
                    <a:chExt cx="1828800" cy="1371600"/>
                  </a:xfrm>
                </p:grpSpPr>
                <p:sp>
                  <p:nvSpPr>
                    <p:cNvPr id="321" name="Block Arc 320">
                      <a:extLst>
                        <a:ext uri="{FF2B5EF4-FFF2-40B4-BE49-F238E27FC236}">
                          <a16:creationId xmlns:a16="http://schemas.microsoft.com/office/drawing/2014/main" id="{01593B8C-EFFE-A63A-BD8D-731FC26451FD}"/>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 name="Block Arc 321">
                      <a:extLst>
                        <a:ext uri="{FF2B5EF4-FFF2-40B4-BE49-F238E27FC236}">
                          <a16:creationId xmlns:a16="http://schemas.microsoft.com/office/drawing/2014/main" id="{D2B9C690-03DD-B9D8-D5EA-4D13D9877D0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5" name="Group 77">
                    <a:extLst>
                      <a:ext uri="{FF2B5EF4-FFF2-40B4-BE49-F238E27FC236}">
                        <a16:creationId xmlns:a16="http://schemas.microsoft.com/office/drawing/2014/main" id="{F912DCC8-75EE-14B1-323D-202E38562D94}"/>
                      </a:ext>
                    </a:extLst>
                  </p:cNvPr>
                  <p:cNvGrpSpPr/>
                  <p:nvPr/>
                </p:nvGrpSpPr>
                <p:grpSpPr>
                  <a:xfrm>
                    <a:off x="5105400" y="457200"/>
                    <a:ext cx="1828800" cy="1371600"/>
                    <a:chOff x="3048000" y="457200"/>
                    <a:chExt cx="1828800" cy="1371600"/>
                  </a:xfrm>
                </p:grpSpPr>
                <p:sp>
                  <p:nvSpPr>
                    <p:cNvPr id="319" name="Block Arc 318">
                      <a:extLst>
                        <a:ext uri="{FF2B5EF4-FFF2-40B4-BE49-F238E27FC236}">
                          <a16:creationId xmlns:a16="http://schemas.microsoft.com/office/drawing/2014/main" id="{1AA5062B-C0EA-0B4D-DEBD-CD4FCCF23D33}"/>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Block Arc 319">
                      <a:extLst>
                        <a:ext uri="{FF2B5EF4-FFF2-40B4-BE49-F238E27FC236}">
                          <a16:creationId xmlns:a16="http://schemas.microsoft.com/office/drawing/2014/main" id="{FB647CBC-BA20-0A42-3279-877CC8AFE849}"/>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6" name="Group 80">
                    <a:extLst>
                      <a:ext uri="{FF2B5EF4-FFF2-40B4-BE49-F238E27FC236}">
                        <a16:creationId xmlns:a16="http://schemas.microsoft.com/office/drawing/2014/main" id="{1AFB8B8F-99A7-3FEA-DBA4-C0B292F3560A}"/>
                      </a:ext>
                    </a:extLst>
                  </p:cNvPr>
                  <p:cNvGrpSpPr/>
                  <p:nvPr/>
                </p:nvGrpSpPr>
                <p:grpSpPr>
                  <a:xfrm>
                    <a:off x="6096000" y="457200"/>
                    <a:ext cx="1828800" cy="1371600"/>
                    <a:chOff x="3048000" y="457200"/>
                    <a:chExt cx="1828800" cy="1371600"/>
                  </a:xfrm>
                </p:grpSpPr>
                <p:sp>
                  <p:nvSpPr>
                    <p:cNvPr id="317" name="Block Arc 316">
                      <a:extLst>
                        <a:ext uri="{FF2B5EF4-FFF2-40B4-BE49-F238E27FC236}">
                          <a16:creationId xmlns:a16="http://schemas.microsoft.com/office/drawing/2014/main" id="{25ADF1EA-2853-941C-4A7E-95B4345FC777}"/>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Block Arc 317">
                      <a:extLst>
                        <a:ext uri="{FF2B5EF4-FFF2-40B4-BE49-F238E27FC236}">
                          <a16:creationId xmlns:a16="http://schemas.microsoft.com/office/drawing/2014/main" id="{24C1E1AF-72CD-6876-A02D-D34DF429D68E}"/>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279" name="Group 85">
                <a:extLst>
                  <a:ext uri="{FF2B5EF4-FFF2-40B4-BE49-F238E27FC236}">
                    <a16:creationId xmlns:a16="http://schemas.microsoft.com/office/drawing/2014/main" id="{04E3F208-D40E-E16E-7967-592FB61824CD}"/>
                  </a:ext>
                </a:extLst>
              </p:cNvPr>
              <p:cNvGrpSpPr/>
              <p:nvPr/>
            </p:nvGrpSpPr>
            <p:grpSpPr>
              <a:xfrm flipH="1">
                <a:off x="3277029" y="3007479"/>
                <a:ext cx="867593" cy="3309816"/>
                <a:chOff x="6071346" y="1769811"/>
                <a:chExt cx="1834000" cy="3650020"/>
              </a:xfrm>
            </p:grpSpPr>
            <p:sp>
              <p:nvSpPr>
                <p:cNvPr id="297" name="Trapezoid 296">
                  <a:extLst>
                    <a:ext uri="{FF2B5EF4-FFF2-40B4-BE49-F238E27FC236}">
                      <a16:creationId xmlns:a16="http://schemas.microsoft.com/office/drawing/2014/main" id="{9D4D6F1D-D4DE-0C87-694F-7826D117350D}"/>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83">
                  <a:extLst>
                    <a:ext uri="{FF2B5EF4-FFF2-40B4-BE49-F238E27FC236}">
                      <a16:creationId xmlns:a16="http://schemas.microsoft.com/office/drawing/2014/main" id="{91BE5745-206F-9248-72DA-FB8AA99B4FCA}"/>
                    </a:ext>
                  </a:extLst>
                </p:cNvPr>
                <p:cNvGrpSpPr/>
                <p:nvPr/>
              </p:nvGrpSpPr>
              <p:grpSpPr>
                <a:xfrm rot="5553782">
                  <a:off x="4838212" y="3310918"/>
                  <a:ext cx="3581225" cy="613702"/>
                  <a:chOff x="3048000" y="457200"/>
                  <a:chExt cx="4876800" cy="1371600"/>
                </a:xfrm>
              </p:grpSpPr>
              <p:grpSp>
                <p:nvGrpSpPr>
                  <p:cNvPr id="299" name="Group 73">
                    <a:extLst>
                      <a:ext uri="{FF2B5EF4-FFF2-40B4-BE49-F238E27FC236}">
                        <a16:creationId xmlns:a16="http://schemas.microsoft.com/office/drawing/2014/main" id="{837C9DBA-7787-43F6-E655-CB91AB78AA60}"/>
                      </a:ext>
                    </a:extLst>
                  </p:cNvPr>
                  <p:cNvGrpSpPr/>
                  <p:nvPr/>
                </p:nvGrpSpPr>
                <p:grpSpPr>
                  <a:xfrm>
                    <a:off x="3048000" y="457200"/>
                    <a:ext cx="1828800" cy="1371600"/>
                    <a:chOff x="3048000" y="457200"/>
                    <a:chExt cx="1828800" cy="1371600"/>
                  </a:xfrm>
                </p:grpSpPr>
                <p:sp>
                  <p:nvSpPr>
                    <p:cNvPr id="309" name="Block Arc 308">
                      <a:extLst>
                        <a:ext uri="{FF2B5EF4-FFF2-40B4-BE49-F238E27FC236}">
                          <a16:creationId xmlns:a16="http://schemas.microsoft.com/office/drawing/2014/main" id="{1BEAA8C7-B40B-CEC1-E1D5-E826ABE0A04C}"/>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0" name="Block Arc 309">
                      <a:extLst>
                        <a:ext uri="{FF2B5EF4-FFF2-40B4-BE49-F238E27FC236}">
                          <a16:creationId xmlns:a16="http://schemas.microsoft.com/office/drawing/2014/main" id="{88B5255C-356E-C089-5CBD-F26BA566093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0" name="Group 74">
                    <a:extLst>
                      <a:ext uri="{FF2B5EF4-FFF2-40B4-BE49-F238E27FC236}">
                        <a16:creationId xmlns:a16="http://schemas.microsoft.com/office/drawing/2014/main" id="{83F327D7-71A9-9095-AD5A-B518EC8E57DE}"/>
                      </a:ext>
                    </a:extLst>
                  </p:cNvPr>
                  <p:cNvGrpSpPr/>
                  <p:nvPr/>
                </p:nvGrpSpPr>
                <p:grpSpPr>
                  <a:xfrm>
                    <a:off x="4114800" y="457200"/>
                    <a:ext cx="1828800" cy="1371600"/>
                    <a:chOff x="3048000" y="457200"/>
                    <a:chExt cx="1828800" cy="1371600"/>
                  </a:xfrm>
                </p:grpSpPr>
                <p:sp>
                  <p:nvSpPr>
                    <p:cNvPr id="307" name="Block Arc 306">
                      <a:extLst>
                        <a:ext uri="{FF2B5EF4-FFF2-40B4-BE49-F238E27FC236}">
                          <a16:creationId xmlns:a16="http://schemas.microsoft.com/office/drawing/2014/main" id="{5ACC64B3-F8AB-35BB-E1BC-584FED5226D7}"/>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 name="Block Arc 307">
                      <a:extLst>
                        <a:ext uri="{FF2B5EF4-FFF2-40B4-BE49-F238E27FC236}">
                          <a16:creationId xmlns:a16="http://schemas.microsoft.com/office/drawing/2014/main" id="{43A21616-8E24-5D47-49D2-C8AD60470CA8}"/>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1" name="Group 77">
                    <a:extLst>
                      <a:ext uri="{FF2B5EF4-FFF2-40B4-BE49-F238E27FC236}">
                        <a16:creationId xmlns:a16="http://schemas.microsoft.com/office/drawing/2014/main" id="{115C51F8-F6CC-6423-4D8D-9DF929B511A3}"/>
                      </a:ext>
                    </a:extLst>
                  </p:cNvPr>
                  <p:cNvGrpSpPr/>
                  <p:nvPr/>
                </p:nvGrpSpPr>
                <p:grpSpPr>
                  <a:xfrm>
                    <a:off x="5105400" y="457200"/>
                    <a:ext cx="1828800" cy="1371600"/>
                    <a:chOff x="3048000" y="457200"/>
                    <a:chExt cx="1828800" cy="1371600"/>
                  </a:xfrm>
                </p:grpSpPr>
                <p:sp>
                  <p:nvSpPr>
                    <p:cNvPr id="305" name="Block Arc 304">
                      <a:extLst>
                        <a:ext uri="{FF2B5EF4-FFF2-40B4-BE49-F238E27FC236}">
                          <a16:creationId xmlns:a16="http://schemas.microsoft.com/office/drawing/2014/main" id="{8C3BB669-2833-370F-DC9A-6E5EBE09EB7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6" name="Block Arc 305">
                      <a:extLst>
                        <a:ext uri="{FF2B5EF4-FFF2-40B4-BE49-F238E27FC236}">
                          <a16:creationId xmlns:a16="http://schemas.microsoft.com/office/drawing/2014/main" id="{3FBFA236-9637-E246-F605-A4733E67E461}"/>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2" name="Group 80">
                    <a:extLst>
                      <a:ext uri="{FF2B5EF4-FFF2-40B4-BE49-F238E27FC236}">
                        <a16:creationId xmlns:a16="http://schemas.microsoft.com/office/drawing/2014/main" id="{DF1BC7FB-A949-E601-5374-37BFC23BCDF4}"/>
                      </a:ext>
                    </a:extLst>
                  </p:cNvPr>
                  <p:cNvGrpSpPr/>
                  <p:nvPr/>
                </p:nvGrpSpPr>
                <p:grpSpPr>
                  <a:xfrm>
                    <a:off x="6096000" y="457200"/>
                    <a:ext cx="1828800" cy="1371600"/>
                    <a:chOff x="3048000" y="457200"/>
                    <a:chExt cx="1828800" cy="1371600"/>
                  </a:xfrm>
                </p:grpSpPr>
                <p:sp>
                  <p:nvSpPr>
                    <p:cNvPr id="303" name="Block Arc 302">
                      <a:extLst>
                        <a:ext uri="{FF2B5EF4-FFF2-40B4-BE49-F238E27FC236}">
                          <a16:creationId xmlns:a16="http://schemas.microsoft.com/office/drawing/2014/main" id="{5A46C7EE-7550-6A59-4E53-25A45084BC6C}"/>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 name="Block Arc 303">
                      <a:extLst>
                        <a:ext uri="{FF2B5EF4-FFF2-40B4-BE49-F238E27FC236}">
                          <a16:creationId xmlns:a16="http://schemas.microsoft.com/office/drawing/2014/main" id="{6158D08E-17AD-470D-CED5-9AF3C8C5A0D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280" name="Trapezoid 279">
                <a:extLst>
                  <a:ext uri="{FF2B5EF4-FFF2-40B4-BE49-F238E27FC236}">
                    <a16:creationId xmlns:a16="http://schemas.microsoft.com/office/drawing/2014/main" id="{66FEC925-F7F9-245F-2733-9D669AD4B44C}"/>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102">
                <a:extLst>
                  <a:ext uri="{FF2B5EF4-FFF2-40B4-BE49-F238E27FC236}">
                    <a16:creationId xmlns:a16="http://schemas.microsoft.com/office/drawing/2014/main" id="{E8209289-FA5A-3E3C-BCED-020E36AFBDF9}"/>
                  </a:ext>
                </a:extLst>
              </p:cNvPr>
              <p:cNvGrpSpPr/>
              <p:nvPr/>
            </p:nvGrpSpPr>
            <p:grpSpPr>
              <a:xfrm>
                <a:off x="3505200" y="2759439"/>
                <a:ext cx="1395046" cy="1295400"/>
                <a:chOff x="2624682" y="2226017"/>
                <a:chExt cx="1981200" cy="2070031"/>
              </a:xfrm>
            </p:grpSpPr>
            <p:sp>
              <p:nvSpPr>
                <p:cNvPr id="293" name="Pie 142">
                  <a:extLst>
                    <a:ext uri="{FF2B5EF4-FFF2-40B4-BE49-F238E27FC236}">
                      <a16:creationId xmlns:a16="http://schemas.microsoft.com/office/drawing/2014/main" id="{1D0BFAD5-358B-8753-4067-6F27F55AC984}"/>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4" name="Group 5">
                  <a:extLst>
                    <a:ext uri="{FF2B5EF4-FFF2-40B4-BE49-F238E27FC236}">
                      <a16:creationId xmlns:a16="http://schemas.microsoft.com/office/drawing/2014/main" id="{69CCD9A3-006B-E732-EB84-E54D796C3FD6}"/>
                    </a:ext>
                  </a:extLst>
                </p:cNvPr>
                <p:cNvGrpSpPr/>
                <p:nvPr/>
              </p:nvGrpSpPr>
              <p:grpSpPr>
                <a:xfrm>
                  <a:off x="2743201" y="2385249"/>
                  <a:ext cx="1579657" cy="1582691"/>
                  <a:chOff x="2740939" y="2385249"/>
                  <a:chExt cx="1579657" cy="1582691"/>
                </a:xfrm>
              </p:grpSpPr>
              <p:sp>
                <p:nvSpPr>
                  <p:cNvPr id="295" name="Moon 3">
                    <a:extLst>
                      <a:ext uri="{FF2B5EF4-FFF2-40B4-BE49-F238E27FC236}">
                        <a16:creationId xmlns:a16="http://schemas.microsoft.com/office/drawing/2014/main" id="{98D9B18D-5A4F-7DA6-E48B-1C3FDF9AC0B6}"/>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oon 295">
                    <a:extLst>
                      <a:ext uri="{FF2B5EF4-FFF2-40B4-BE49-F238E27FC236}">
                        <a16:creationId xmlns:a16="http://schemas.microsoft.com/office/drawing/2014/main" id="{1E57A45B-7B1C-7BBB-30BD-A54A47814E64}"/>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2" name="Group 119">
                <a:extLst>
                  <a:ext uri="{FF2B5EF4-FFF2-40B4-BE49-F238E27FC236}">
                    <a16:creationId xmlns:a16="http://schemas.microsoft.com/office/drawing/2014/main" id="{6DE76500-236B-AD57-F030-ADA7FF6FB32B}"/>
                  </a:ext>
                </a:extLst>
              </p:cNvPr>
              <p:cNvGrpSpPr/>
              <p:nvPr/>
            </p:nvGrpSpPr>
            <p:grpSpPr>
              <a:xfrm rot="5400000">
                <a:off x="2285999" y="3429001"/>
                <a:ext cx="2438401" cy="914400"/>
                <a:chOff x="2624682" y="2226018"/>
                <a:chExt cx="1981200" cy="2070031"/>
              </a:xfrm>
            </p:grpSpPr>
            <p:sp>
              <p:nvSpPr>
                <p:cNvPr id="289" name="Pie 138">
                  <a:extLst>
                    <a:ext uri="{FF2B5EF4-FFF2-40B4-BE49-F238E27FC236}">
                      <a16:creationId xmlns:a16="http://schemas.microsoft.com/office/drawing/2014/main" id="{A4B555E9-C8EB-30B2-772B-03110AA1D900}"/>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0" name="Group 5">
                  <a:extLst>
                    <a:ext uri="{FF2B5EF4-FFF2-40B4-BE49-F238E27FC236}">
                      <a16:creationId xmlns:a16="http://schemas.microsoft.com/office/drawing/2014/main" id="{FEC71BBF-2368-A3B9-9429-FF62A922EE52}"/>
                    </a:ext>
                  </a:extLst>
                </p:cNvPr>
                <p:cNvGrpSpPr/>
                <p:nvPr/>
              </p:nvGrpSpPr>
              <p:grpSpPr>
                <a:xfrm>
                  <a:off x="2743201" y="2385249"/>
                  <a:ext cx="1579657" cy="1582691"/>
                  <a:chOff x="2740939" y="2385249"/>
                  <a:chExt cx="1579657" cy="1582691"/>
                </a:xfrm>
              </p:grpSpPr>
              <p:sp>
                <p:nvSpPr>
                  <p:cNvPr id="291" name="Moon 3">
                    <a:extLst>
                      <a:ext uri="{FF2B5EF4-FFF2-40B4-BE49-F238E27FC236}">
                        <a16:creationId xmlns:a16="http://schemas.microsoft.com/office/drawing/2014/main" id="{63EB1D37-D5A6-9DCE-E080-241CF335E8E7}"/>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059BA210-9CB0-6F30-63B8-5DB09614BC5D}"/>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3" name="Oval 282">
                <a:extLst>
                  <a:ext uri="{FF2B5EF4-FFF2-40B4-BE49-F238E27FC236}">
                    <a16:creationId xmlns:a16="http://schemas.microsoft.com/office/drawing/2014/main" id="{D8649FEE-DE99-6A98-3CD5-4916614DF34C}"/>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124">
                <a:extLst>
                  <a:ext uri="{FF2B5EF4-FFF2-40B4-BE49-F238E27FC236}">
                    <a16:creationId xmlns:a16="http://schemas.microsoft.com/office/drawing/2014/main" id="{0DA6A98D-D78B-3610-94EB-0C16B6972DF4}"/>
                  </a:ext>
                </a:extLst>
              </p:cNvPr>
              <p:cNvGrpSpPr/>
              <p:nvPr/>
            </p:nvGrpSpPr>
            <p:grpSpPr>
              <a:xfrm rot="11155702">
                <a:off x="3279067" y="1057419"/>
                <a:ext cx="1614668" cy="1295400"/>
                <a:chOff x="2587394" y="2007266"/>
                <a:chExt cx="1981200" cy="2070031"/>
              </a:xfrm>
              <a:solidFill>
                <a:srgbClr val="E5C569"/>
              </a:solidFill>
            </p:grpSpPr>
            <p:sp>
              <p:nvSpPr>
                <p:cNvPr id="285" name="Pie 134">
                  <a:extLst>
                    <a:ext uri="{FF2B5EF4-FFF2-40B4-BE49-F238E27FC236}">
                      <a16:creationId xmlns:a16="http://schemas.microsoft.com/office/drawing/2014/main" id="{10C3E6D7-BDBE-3D8E-A1A7-5D850F47AD15}"/>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6" name="Group 5">
                  <a:extLst>
                    <a:ext uri="{FF2B5EF4-FFF2-40B4-BE49-F238E27FC236}">
                      <a16:creationId xmlns:a16="http://schemas.microsoft.com/office/drawing/2014/main" id="{A7411ADA-8B4E-ECA7-F9BC-392609DE8BF9}"/>
                    </a:ext>
                  </a:extLst>
                </p:cNvPr>
                <p:cNvGrpSpPr/>
                <p:nvPr/>
              </p:nvGrpSpPr>
              <p:grpSpPr>
                <a:xfrm>
                  <a:off x="2737026" y="2244349"/>
                  <a:ext cx="1585829" cy="1723591"/>
                  <a:chOff x="2734764" y="2244349"/>
                  <a:chExt cx="1585829" cy="1723591"/>
                </a:xfrm>
                <a:grpFill/>
              </p:grpSpPr>
              <p:sp>
                <p:nvSpPr>
                  <p:cNvPr id="287" name="Moon 3">
                    <a:extLst>
                      <a:ext uri="{FF2B5EF4-FFF2-40B4-BE49-F238E27FC236}">
                        <a16:creationId xmlns:a16="http://schemas.microsoft.com/office/drawing/2014/main" id="{68C9466C-37BE-A203-1E75-9F72D6E4E697}"/>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0C5F2EB8-729F-A1A6-95FB-E867063548AD}"/>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5" name="Group 204">
              <a:extLst>
                <a:ext uri="{FF2B5EF4-FFF2-40B4-BE49-F238E27FC236}">
                  <a16:creationId xmlns:a16="http://schemas.microsoft.com/office/drawing/2014/main" id="{8AB08994-285A-A492-90C4-560505224D1E}"/>
                </a:ext>
              </a:extLst>
            </p:cNvPr>
            <p:cNvGrpSpPr/>
            <p:nvPr/>
          </p:nvGrpSpPr>
          <p:grpSpPr>
            <a:xfrm>
              <a:off x="6594252" y="912581"/>
              <a:ext cx="1430906" cy="726868"/>
              <a:chOff x="2044173" y="976620"/>
              <a:chExt cx="2917762" cy="1401305"/>
            </a:xfrm>
          </p:grpSpPr>
          <p:sp>
            <p:nvSpPr>
              <p:cNvPr id="262" name="Moon 261">
                <a:extLst>
                  <a:ext uri="{FF2B5EF4-FFF2-40B4-BE49-F238E27FC236}">
                    <a16:creationId xmlns:a16="http://schemas.microsoft.com/office/drawing/2014/main" id="{DD3E064E-2278-212D-77C6-AA71ADDE34D1}"/>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Collate 262">
                <a:extLst>
                  <a:ext uri="{FF2B5EF4-FFF2-40B4-BE49-F238E27FC236}">
                    <a16:creationId xmlns:a16="http://schemas.microsoft.com/office/drawing/2014/main" id="{D00DA00C-0049-3C58-90EC-EE01E5D8B19E}"/>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Flowchart: Collate 263">
                <a:extLst>
                  <a:ext uri="{FF2B5EF4-FFF2-40B4-BE49-F238E27FC236}">
                    <a16:creationId xmlns:a16="http://schemas.microsoft.com/office/drawing/2014/main" id="{2DD3DE3B-05A6-7AE2-D911-6DE4742F5B9E}"/>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Flowchart: Collate 264">
                <a:extLst>
                  <a:ext uri="{FF2B5EF4-FFF2-40B4-BE49-F238E27FC236}">
                    <a16:creationId xmlns:a16="http://schemas.microsoft.com/office/drawing/2014/main" id="{A01D5C51-6DBA-4C8B-C61F-1645E481F758}"/>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Diamond 265">
                <a:extLst>
                  <a:ext uri="{FF2B5EF4-FFF2-40B4-BE49-F238E27FC236}">
                    <a16:creationId xmlns:a16="http://schemas.microsoft.com/office/drawing/2014/main" id="{14631B00-A73A-72E8-5829-1FCBE09472A2}"/>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iamond 266">
                <a:extLst>
                  <a:ext uri="{FF2B5EF4-FFF2-40B4-BE49-F238E27FC236}">
                    <a16:creationId xmlns:a16="http://schemas.microsoft.com/office/drawing/2014/main" id="{2FD4DC57-06BF-149E-EF92-A7DFA8E12237}"/>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211">
              <a:extLst>
                <a:ext uri="{FF2B5EF4-FFF2-40B4-BE49-F238E27FC236}">
                  <a16:creationId xmlns:a16="http://schemas.microsoft.com/office/drawing/2014/main" id="{C2E97066-8AEC-3A1A-654B-4B891C76AA31}"/>
                </a:ext>
              </a:extLst>
            </p:cNvPr>
            <p:cNvGrpSpPr/>
            <p:nvPr/>
          </p:nvGrpSpPr>
          <p:grpSpPr>
            <a:xfrm>
              <a:off x="8077200" y="4343400"/>
              <a:ext cx="719529" cy="381000"/>
              <a:chOff x="838200" y="5791200"/>
              <a:chExt cx="1710129" cy="550808"/>
            </a:xfrm>
          </p:grpSpPr>
          <p:sp>
            <p:nvSpPr>
              <p:cNvPr id="256" name="Flowchart: Magnetic Disk 255">
                <a:extLst>
                  <a:ext uri="{FF2B5EF4-FFF2-40B4-BE49-F238E27FC236}">
                    <a16:creationId xmlns:a16="http://schemas.microsoft.com/office/drawing/2014/main" id="{22159E0C-1C98-D47D-0059-4EC526A343ED}"/>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0C7B7608-4B8D-771E-FBD9-3685F9026D49}"/>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iamond 257">
                <a:extLst>
                  <a:ext uri="{FF2B5EF4-FFF2-40B4-BE49-F238E27FC236}">
                    <a16:creationId xmlns:a16="http://schemas.microsoft.com/office/drawing/2014/main" id="{E3F8DA54-8F12-1692-6069-1878027C5529}"/>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EB7428AF-27DD-B299-EA58-05C9C3416885}"/>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Diamond 259">
                <a:extLst>
                  <a:ext uri="{FF2B5EF4-FFF2-40B4-BE49-F238E27FC236}">
                    <a16:creationId xmlns:a16="http://schemas.microsoft.com/office/drawing/2014/main" id="{9FC40099-7C6C-2DDA-DAE8-2AB4596BCC02}"/>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iamond 260">
                <a:extLst>
                  <a:ext uri="{FF2B5EF4-FFF2-40B4-BE49-F238E27FC236}">
                    <a16:creationId xmlns:a16="http://schemas.microsoft.com/office/drawing/2014/main" id="{0BE0519D-22CE-B642-AA68-377C594B7B42}"/>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76">
              <a:extLst>
                <a:ext uri="{FF2B5EF4-FFF2-40B4-BE49-F238E27FC236}">
                  <a16:creationId xmlns:a16="http://schemas.microsoft.com/office/drawing/2014/main" id="{D673B801-ED06-31F9-2AFF-8F9907F16018}"/>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97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15607E-6 C -0.0342 -0.00601 -0.06788 -0.00093 -0.10173 0.00439 C -0.11788 0.00231 -0.13385 0.00046 -0.1493 -0.00671 C -0.17378 -0.00093 -0.20312 -0.00694 -0.22778 -0.00879 C -0.24479 -0.00994 -0.27864 -0.01318 -0.27864 -0.01295 C -0.29653 -0.02081 -0.31423 -0.02636 -0.33281 -0.02844 C -0.35382 -0.03376 -0.325 -0.02705 -0.36892 -0.03283 C -0.37274 -0.0333 -0.37621 -0.03653 -0.38021 -0.03723 C -0.38611 -0.03838 -0.39236 -0.03861 -0.39826 -0.03931 C -0.40642 -0.04116 -0.41319 -0.04601 -0.42118 -0.04809 C -0.43837 -0.05249 -0.45625 -0.0548 -0.47361 -0.05688 C -0.48837 -0.0585 -0.51788 -0.06127 -0.51788 -0.06104 C -0.52986 -0.06058 -0.54201 -0.06081 -0.55399 -0.05896 C -0.55746 -0.0585 -0.56389 -0.05457 -0.56389 -0.05434 C -0.5658 -0.04648 -0.56996 -0.04301 -0.57205 -0.03491 C -0.57153 -0.02705 -0.57153 -0.01896 -0.57031 -0.0111 C -0.5691 -0.00347 -0.56649 -0.00416 -0.56215 -0.00231 C -0.55208 0.00208 -0.54288 0.00532 -0.53264 0.00855 C -0.51632 0.02335 -0.54062 -0.00023 -0.52448 0.02173 C -0.52135 0.02589 -0.50833 0.03006 -0.50312 0.03052 C -0.46441 0.03306 -0.42552 0.03329 -0.3868 0.03491 C -0.35937 0.03931 -0.3309 0.04347 -0.3033 0.04578 C -0.28125 0.04509 -0.25955 0.04485 -0.23767 0.0437 C -0.22396 0.043 -0.21024 0.03676 -0.19653 0.03491 C -0.171 0.02266 -0.14028 0.03376 -0.11319 0.03699 C -0.11041 0.03769 -0.10208 0.03907 -0.09844 0.04139 C -0.0967 0.04254 -0.09531 0.04509 -0.0934 0.04578 C -0.07691 0.05087 -0.05955 0.04902 -0.04253 0.05017 C -0.02673 0.0541 -0.03003 0.05433 -0.00503 0.05017 C 0.00035 0.04925 0.00504 0.04578 0.00972 0.0437 C 0.01146 0.043 0.01476 0.04139 0.01476 0.04162 " pathEditMode="relative" rAng="0" ptsTypes="ffffffffffffffffffffffffffffffA">
                                      <p:cBhvr>
                                        <p:cTn id="6" dur="5000" fill="hold"/>
                                        <p:tgtEl>
                                          <p:spTgt spid="28"/>
                                        </p:tgtEl>
                                        <p:attrNameLst>
                                          <p:attrName>ppt_x</p:attrName>
                                          <p:attrName>ppt_y</p:attrName>
                                        </p:attrNameLst>
                                      </p:cBhvr>
                                      <p:rCtr x="-279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a:off x="1752600" y="0"/>
            <a:ext cx="8915400" cy="6400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876800" y="685801"/>
            <a:ext cx="5105400" cy="5262979"/>
          </a:xfrm>
          <a:prstGeom prst="rect">
            <a:avLst/>
          </a:prstGeom>
          <a:noFill/>
        </p:spPr>
        <p:txBody>
          <a:bodyPr wrap="square" rtlCol="0">
            <a:spAutoFit/>
          </a:bodyPr>
          <a:lstStyle/>
          <a:p>
            <a:r>
              <a:rPr lang="en-US" sz="2800" dirty="0">
                <a:latin typeface="Tempus Sans ITC" pitchFamily="82" charset="0"/>
              </a:rPr>
              <a:t>Lazarus had received evil things in life, while the rich man had received good things.</a:t>
            </a:r>
          </a:p>
          <a:p>
            <a:endParaRPr lang="en-US" sz="2800" dirty="0">
              <a:latin typeface="Tempus Sans ITC" pitchFamily="82" charset="0"/>
            </a:endParaRPr>
          </a:p>
          <a:p>
            <a:r>
              <a:rPr lang="en-US" sz="2800" dirty="0">
                <a:latin typeface="Tempus Sans ITC" pitchFamily="82" charset="0"/>
              </a:rPr>
              <a:t>Now Lazarus is comforted, while the man is tormented</a:t>
            </a:r>
          </a:p>
          <a:p>
            <a:endParaRPr lang="en-US" sz="2800" dirty="0">
              <a:latin typeface="Tempus Sans ITC" pitchFamily="82" charset="0"/>
            </a:endParaRPr>
          </a:p>
          <a:p>
            <a:r>
              <a:rPr lang="en-US" sz="2800" dirty="0">
                <a:latin typeface="Tempus Sans ITC" pitchFamily="82" charset="0"/>
              </a:rPr>
              <a:t>“And beside all this, between us and you there is a great gulf fixed…” </a:t>
            </a:r>
          </a:p>
          <a:p>
            <a:endParaRPr lang="en-US" sz="2800" dirty="0">
              <a:latin typeface="Tempus Sans ITC" pitchFamily="82" charset="0"/>
            </a:endParaRPr>
          </a:p>
          <a:p>
            <a:r>
              <a:rPr lang="en-US" sz="2800" dirty="0">
                <a:latin typeface="Tempus Sans ITC" pitchFamily="82" charset="0"/>
              </a:rPr>
              <a:t>Luke 16:25-26</a:t>
            </a:r>
          </a:p>
        </p:txBody>
      </p:sp>
      <p:grpSp>
        <p:nvGrpSpPr>
          <p:cNvPr id="3" name="Group 2">
            <a:extLst>
              <a:ext uri="{FF2B5EF4-FFF2-40B4-BE49-F238E27FC236}">
                <a16:creationId xmlns:a16="http://schemas.microsoft.com/office/drawing/2014/main" id="{F83BCD4C-5BE8-57FA-7B89-F429BE491BC1}"/>
              </a:ext>
            </a:extLst>
          </p:cNvPr>
          <p:cNvGrpSpPr/>
          <p:nvPr/>
        </p:nvGrpSpPr>
        <p:grpSpPr>
          <a:xfrm>
            <a:off x="2937819" y="1557692"/>
            <a:ext cx="1718157" cy="3251944"/>
            <a:chOff x="3810000" y="553998"/>
            <a:chExt cx="1839832" cy="3482238"/>
          </a:xfrm>
        </p:grpSpPr>
        <p:sp>
          <p:nvSpPr>
            <p:cNvPr id="4" name="Cloud 3">
              <a:extLst>
                <a:ext uri="{FF2B5EF4-FFF2-40B4-BE49-F238E27FC236}">
                  <a16:creationId xmlns:a16="http://schemas.microsoft.com/office/drawing/2014/main" id="{5D1547EA-962E-5A55-776B-2186AD56529B}"/>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2E72E726-16B0-FE3D-E993-4B1CD1EC08D0}"/>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02D8C80-D1B0-CAB7-09A9-8299CA7804F7}"/>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4F0FAB3-1D5E-63EC-DAFC-73D9986E74F0}"/>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a:extLst>
                <a:ext uri="{FF2B5EF4-FFF2-40B4-BE49-F238E27FC236}">
                  <a16:creationId xmlns:a16="http://schemas.microsoft.com/office/drawing/2014/main" id="{6EAFB23F-1EBC-4978-89D4-FBB333A5E744}"/>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A72B74F4-E038-6DBE-8598-75EC03396E04}"/>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D75032-77CD-03A4-B499-A4D4F1F0A437}"/>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6207EF-F7C0-C7B7-18A2-E3D74E77DB60}"/>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84910D83-106B-D064-1E76-7077F4C4B0A3}"/>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Extract 12">
              <a:extLst>
                <a:ext uri="{FF2B5EF4-FFF2-40B4-BE49-F238E27FC236}">
                  <a16:creationId xmlns:a16="http://schemas.microsoft.com/office/drawing/2014/main" id="{02BDCDEE-F9AC-105F-9F68-836C45CAA402}"/>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4">
              <a:extLst>
                <a:ext uri="{FF2B5EF4-FFF2-40B4-BE49-F238E27FC236}">
                  <a16:creationId xmlns:a16="http://schemas.microsoft.com/office/drawing/2014/main" id="{F6AD7654-4575-2B6C-0415-DE386D7D9431}"/>
                </a:ext>
              </a:extLst>
            </p:cNvPr>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62">
              <a:extLst>
                <a:ext uri="{FF2B5EF4-FFF2-40B4-BE49-F238E27FC236}">
                  <a16:creationId xmlns:a16="http://schemas.microsoft.com/office/drawing/2014/main" id="{02805851-A9CA-58A4-45A7-107104B59E0C}"/>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EAE2674D-369E-F2EB-4952-DD573B21081D}"/>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7">
              <a:extLst>
                <a:ext uri="{FF2B5EF4-FFF2-40B4-BE49-F238E27FC236}">
                  <a16:creationId xmlns:a16="http://schemas.microsoft.com/office/drawing/2014/main" id="{3928C6A2-0679-B0C5-CEC5-E30E9B094EA3}"/>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F96606B-9026-F906-144A-9DAED5A1331F}"/>
                </a:ext>
              </a:extLst>
            </p:cNvPr>
            <p:cNvGrpSpPr/>
            <p:nvPr/>
          </p:nvGrpSpPr>
          <p:grpSpPr>
            <a:xfrm>
              <a:off x="4220061" y="818482"/>
              <a:ext cx="938018" cy="300171"/>
              <a:chOff x="1756756" y="4876800"/>
              <a:chExt cx="4088873" cy="1308463"/>
            </a:xfrm>
          </p:grpSpPr>
          <p:grpSp>
            <p:nvGrpSpPr>
              <p:cNvPr id="115" name="Group 114">
                <a:extLst>
                  <a:ext uri="{FF2B5EF4-FFF2-40B4-BE49-F238E27FC236}">
                    <a16:creationId xmlns:a16="http://schemas.microsoft.com/office/drawing/2014/main" id="{0E5D51A1-658F-AD8F-33A4-89211418346E}"/>
                  </a:ext>
                </a:extLst>
              </p:cNvPr>
              <p:cNvGrpSpPr/>
              <p:nvPr/>
            </p:nvGrpSpPr>
            <p:grpSpPr>
              <a:xfrm>
                <a:off x="1756756" y="4876800"/>
                <a:ext cx="1367444" cy="1295400"/>
                <a:chOff x="1756756" y="4876800"/>
                <a:chExt cx="1367444" cy="1295400"/>
              </a:xfrm>
            </p:grpSpPr>
            <p:sp>
              <p:nvSpPr>
                <p:cNvPr id="126" name="Quad Arrow Callout 92">
                  <a:extLst>
                    <a:ext uri="{FF2B5EF4-FFF2-40B4-BE49-F238E27FC236}">
                      <a16:creationId xmlns:a16="http://schemas.microsoft.com/office/drawing/2014/main" id="{373A3418-8DDE-0ADC-00F7-A95FABB96B2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Callout 93">
                  <a:extLst>
                    <a:ext uri="{FF2B5EF4-FFF2-40B4-BE49-F238E27FC236}">
                      <a16:creationId xmlns:a16="http://schemas.microsoft.com/office/drawing/2014/main" id="{9DA2ED91-B15D-D21B-9F81-2E8F4488D4EB}"/>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Callout 94">
                  <a:extLst>
                    <a:ext uri="{FF2B5EF4-FFF2-40B4-BE49-F238E27FC236}">
                      <a16:creationId xmlns:a16="http://schemas.microsoft.com/office/drawing/2014/main" id="{2E093051-304A-562A-8DA1-0FC08722CC79}"/>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1880514A-F09F-CF58-355A-C9BD182074D3}"/>
                  </a:ext>
                </a:extLst>
              </p:cNvPr>
              <p:cNvGrpSpPr/>
              <p:nvPr/>
            </p:nvGrpSpPr>
            <p:grpSpPr>
              <a:xfrm>
                <a:off x="3119647" y="4889863"/>
                <a:ext cx="1367444" cy="1295400"/>
                <a:chOff x="1756756" y="4876800"/>
                <a:chExt cx="1367444" cy="1295400"/>
              </a:xfrm>
            </p:grpSpPr>
            <p:sp>
              <p:nvSpPr>
                <p:cNvPr id="123" name="Quad Arrow Callout 89">
                  <a:extLst>
                    <a:ext uri="{FF2B5EF4-FFF2-40B4-BE49-F238E27FC236}">
                      <a16:creationId xmlns:a16="http://schemas.microsoft.com/office/drawing/2014/main" id="{9153D8EF-EC70-B349-600C-59288BF0545F}"/>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Callout 90">
                  <a:extLst>
                    <a:ext uri="{FF2B5EF4-FFF2-40B4-BE49-F238E27FC236}">
                      <a16:creationId xmlns:a16="http://schemas.microsoft.com/office/drawing/2014/main" id="{73A45BE2-E16D-7365-FF62-F9DEE8E76715}"/>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Callout 91">
                  <a:extLst>
                    <a:ext uri="{FF2B5EF4-FFF2-40B4-BE49-F238E27FC236}">
                      <a16:creationId xmlns:a16="http://schemas.microsoft.com/office/drawing/2014/main" id="{D4539535-EFD4-4D74-4DE2-C587D14B0D8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3C1C934D-ACCA-E5A5-3352-170E7EEF544E}"/>
                  </a:ext>
                </a:extLst>
              </p:cNvPr>
              <p:cNvGrpSpPr/>
              <p:nvPr/>
            </p:nvGrpSpPr>
            <p:grpSpPr>
              <a:xfrm>
                <a:off x="4478185" y="4889863"/>
                <a:ext cx="1367444" cy="1295400"/>
                <a:chOff x="1756756" y="4876800"/>
                <a:chExt cx="1367444" cy="1295400"/>
              </a:xfrm>
            </p:grpSpPr>
            <p:sp>
              <p:nvSpPr>
                <p:cNvPr id="120" name="Quad Arrow Callout 86">
                  <a:extLst>
                    <a:ext uri="{FF2B5EF4-FFF2-40B4-BE49-F238E27FC236}">
                      <a16:creationId xmlns:a16="http://schemas.microsoft.com/office/drawing/2014/main" id="{5F0A6F3B-CF9A-A501-9145-835833FB7FA8}"/>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Quad Arrow Callout 87">
                  <a:extLst>
                    <a:ext uri="{FF2B5EF4-FFF2-40B4-BE49-F238E27FC236}">
                      <a16:creationId xmlns:a16="http://schemas.microsoft.com/office/drawing/2014/main" id="{2555B43E-42C8-B79C-2A5F-D6B98438241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Callout 88">
                  <a:extLst>
                    <a:ext uri="{FF2B5EF4-FFF2-40B4-BE49-F238E27FC236}">
                      <a16:creationId xmlns:a16="http://schemas.microsoft.com/office/drawing/2014/main" id="{42ABB80B-2B3F-7F5C-676B-87D1E6F1D9E7}"/>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Quad Arrow Callout 84">
                <a:extLst>
                  <a:ext uri="{FF2B5EF4-FFF2-40B4-BE49-F238E27FC236}">
                    <a16:creationId xmlns:a16="http://schemas.microsoft.com/office/drawing/2014/main" id="{CC01956B-85CE-C8E1-1118-4B53311051E0}"/>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Callout 85">
                <a:extLst>
                  <a:ext uri="{FF2B5EF4-FFF2-40B4-BE49-F238E27FC236}">
                    <a16:creationId xmlns:a16="http://schemas.microsoft.com/office/drawing/2014/main" id="{BD4F20D2-A816-2843-3862-484E57B3A7BA}"/>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1E1DAB7-32A2-8733-DF29-E587B5350683}"/>
                </a:ext>
              </a:extLst>
            </p:cNvPr>
            <p:cNvGrpSpPr/>
            <p:nvPr/>
          </p:nvGrpSpPr>
          <p:grpSpPr>
            <a:xfrm rot="17531393">
              <a:off x="4356564" y="2143638"/>
              <a:ext cx="938018" cy="300171"/>
              <a:chOff x="1756756" y="4876800"/>
              <a:chExt cx="4088873" cy="1308463"/>
            </a:xfrm>
          </p:grpSpPr>
          <p:grpSp>
            <p:nvGrpSpPr>
              <p:cNvPr id="37" name="Group 36">
                <a:extLst>
                  <a:ext uri="{FF2B5EF4-FFF2-40B4-BE49-F238E27FC236}">
                    <a16:creationId xmlns:a16="http://schemas.microsoft.com/office/drawing/2014/main" id="{73E3B757-5BFC-5ED1-9644-9B987542464D}"/>
                  </a:ext>
                </a:extLst>
              </p:cNvPr>
              <p:cNvGrpSpPr/>
              <p:nvPr/>
            </p:nvGrpSpPr>
            <p:grpSpPr>
              <a:xfrm>
                <a:off x="1756756" y="4876800"/>
                <a:ext cx="1367444" cy="1295400"/>
                <a:chOff x="1756756" y="4876800"/>
                <a:chExt cx="1367444" cy="1295400"/>
              </a:xfrm>
            </p:grpSpPr>
            <p:sp>
              <p:nvSpPr>
                <p:cNvPr id="112" name="Quad Arrow Callout 78">
                  <a:extLst>
                    <a:ext uri="{FF2B5EF4-FFF2-40B4-BE49-F238E27FC236}">
                      <a16:creationId xmlns:a16="http://schemas.microsoft.com/office/drawing/2014/main" id="{5B6ECD28-5874-FC4D-60FD-62473F3F9BAA}"/>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Callout 79">
                  <a:extLst>
                    <a:ext uri="{FF2B5EF4-FFF2-40B4-BE49-F238E27FC236}">
                      <a16:creationId xmlns:a16="http://schemas.microsoft.com/office/drawing/2014/main" id="{1132ED29-CDBA-ED77-13FD-319138BD20F0}"/>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Callout 80">
                  <a:extLst>
                    <a:ext uri="{FF2B5EF4-FFF2-40B4-BE49-F238E27FC236}">
                      <a16:creationId xmlns:a16="http://schemas.microsoft.com/office/drawing/2014/main" id="{622F972E-A350-654C-8976-DBB86566D8BD}"/>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1F1305D-036E-D558-469B-60B1CD3F8692}"/>
                  </a:ext>
                </a:extLst>
              </p:cNvPr>
              <p:cNvGrpSpPr/>
              <p:nvPr/>
            </p:nvGrpSpPr>
            <p:grpSpPr>
              <a:xfrm>
                <a:off x="3119647" y="4889863"/>
                <a:ext cx="1367444" cy="1295400"/>
                <a:chOff x="1756756" y="4876800"/>
                <a:chExt cx="1367444" cy="1295400"/>
              </a:xfrm>
            </p:grpSpPr>
            <p:sp>
              <p:nvSpPr>
                <p:cNvPr id="109" name="Quad Arrow Callout 75">
                  <a:extLst>
                    <a:ext uri="{FF2B5EF4-FFF2-40B4-BE49-F238E27FC236}">
                      <a16:creationId xmlns:a16="http://schemas.microsoft.com/office/drawing/2014/main" id="{FD3DC53C-0BDC-194F-08CE-16C49FFAC5A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Callout 76">
                  <a:extLst>
                    <a:ext uri="{FF2B5EF4-FFF2-40B4-BE49-F238E27FC236}">
                      <a16:creationId xmlns:a16="http://schemas.microsoft.com/office/drawing/2014/main" id="{41FE36A2-493A-9F40-5C76-DB38EA6FB09C}"/>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Callout 77">
                  <a:extLst>
                    <a:ext uri="{FF2B5EF4-FFF2-40B4-BE49-F238E27FC236}">
                      <a16:creationId xmlns:a16="http://schemas.microsoft.com/office/drawing/2014/main" id="{55BF7876-A575-A351-9A4F-A536270C9C89}"/>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D550CF52-D840-DD63-8635-BFEDD60CC526}"/>
                  </a:ext>
                </a:extLst>
              </p:cNvPr>
              <p:cNvGrpSpPr/>
              <p:nvPr/>
            </p:nvGrpSpPr>
            <p:grpSpPr>
              <a:xfrm>
                <a:off x="4478185" y="4889863"/>
                <a:ext cx="1367444" cy="1295400"/>
                <a:chOff x="1756756" y="4876800"/>
                <a:chExt cx="1367444" cy="1295400"/>
              </a:xfrm>
            </p:grpSpPr>
            <p:sp>
              <p:nvSpPr>
                <p:cNvPr id="106" name="Quad Arrow Callout 72">
                  <a:extLst>
                    <a:ext uri="{FF2B5EF4-FFF2-40B4-BE49-F238E27FC236}">
                      <a16:creationId xmlns:a16="http://schemas.microsoft.com/office/drawing/2014/main" id="{03033130-DBB6-3D39-94F3-E7A613DA0DD0}"/>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Callout 73">
                  <a:extLst>
                    <a:ext uri="{FF2B5EF4-FFF2-40B4-BE49-F238E27FC236}">
                      <a16:creationId xmlns:a16="http://schemas.microsoft.com/office/drawing/2014/main" id="{F06EF4E2-9AA8-B72A-9792-F66289953AE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Callout 74">
                  <a:extLst>
                    <a:ext uri="{FF2B5EF4-FFF2-40B4-BE49-F238E27FC236}">
                      <a16:creationId xmlns:a16="http://schemas.microsoft.com/office/drawing/2014/main" id="{F0DEA503-2541-4BBB-042C-6C0CEDEB3C9F}"/>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Quad Arrow Callout 70">
                <a:extLst>
                  <a:ext uri="{FF2B5EF4-FFF2-40B4-BE49-F238E27FC236}">
                    <a16:creationId xmlns:a16="http://schemas.microsoft.com/office/drawing/2014/main" id="{A3DF92B9-102B-7855-EE7A-CFFB33B690A6}"/>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Callout 71">
                <a:extLst>
                  <a:ext uri="{FF2B5EF4-FFF2-40B4-BE49-F238E27FC236}">
                    <a16:creationId xmlns:a16="http://schemas.microsoft.com/office/drawing/2014/main" id="{A34CFC43-7C99-CF13-7C91-901D6BAA133F}"/>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79B488A-72D2-994A-C036-82BECE94BD0F}"/>
                </a:ext>
              </a:extLst>
            </p:cNvPr>
            <p:cNvGrpSpPr/>
            <p:nvPr/>
          </p:nvGrpSpPr>
          <p:grpSpPr>
            <a:xfrm rot="17531393">
              <a:off x="3995156" y="3097226"/>
              <a:ext cx="938018" cy="300171"/>
              <a:chOff x="1756756" y="4876800"/>
              <a:chExt cx="4088873" cy="1308463"/>
            </a:xfrm>
          </p:grpSpPr>
          <p:grpSp>
            <p:nvGrpSpPr>
              <p:cNvPr id="23" name="Group 22">
                <a:extLst>
                  <a:ext uri="{FF2B5EF4-FFF2-40B4-BE49-F238E27FC236}">
                    <a16:creationId xmlns:a16="http://schemas.microsoft.com/office/drawing/2014/main" id="{BA52284A-71A8-7D26-95C6-986B732B27B1}"/>
                  </a:ext>
                </a:extLst>
              </p:cNvPr>
              <p:cNvGrpSpPr/>
              <p:nvPr/>
            </p:nvGrpSpPr>
            <p:grpSpPr>
              <a:xfrm>
                <a:off x="1756756" y="4876800"/>
                <a:ext cx="1367444" cy="1295400"/>
                <a:chOff x="1756756" y="4876800"/>
                <a:chExt cx="1367444" cy="1295400"/>
              </a:xfrm>
            </p:grpSpPr>
            <p:sp>
              <p:nvSpPr>
                <p:cNvPr id="34" name="Quad Arrow Callout 64">
                  <a:extLst>
                    <a:ext uri="{FF2B5EF4-FFF2-40B4-BE49-F238E27FC236}">
                      <a16:creationId xmlns:a16="http://schemas.microsoft.com/office/drawing/2014/main" id="{088EB65C-F4C1-9F91-2AF0-2FA029979D6A}"/>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65">
                  <a:extLst>
                    <a:ext uri="{FF2B5EF4-FFF2-40B4-BE49-F238E27FC236}">
                      <a16:creationId xmlns:a16="http://schemas.microsoft.com/office/drawing/2014/main" id="{7B56C166-E755-8D43-7B67-31CD5553C23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66">
                  <a:extLst>
                    <a:ext uri="{FF2B5EF4-FFF2-40B4-BE49-F238E27FC236}">
                      <a16:creationId xmlns:a16="http://schemas.microsoft.com/office/drawing/2014/main" id="{9E4D63EA-4B85-3237-405C-645FC15FF868}"/>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79D236DA-37F9-469E-4565-95D54229433A}"/>
                  </a:ext>
                </a:extLst>
              </p:cNvPr>
              <p:cNvGrpSpPr/>
              <p:nvPr/>
            </p:nvGrpSpPr>
            <p:grpSpPr>
              <a:xfrm>
                <a:off x="3119647" y="4889863"/>
                <a:ext cx="1367444" cy="1295400"/>
                <a:chOff x="1756756" y="4876800"/>
                <a:chExt cx="1367444" cy="1295400"/>
              </a:xfrm>
            </p:grpSpPr>
            <p:sp>
              <p:nvSpPr>
                <p:cNvPr id="31" name="Quad Arrow Callout 61">
                  <a:extLst>
                    <a:ext uri="{FF2B5EF4-FFF2-40B4-BE49-F238E27FC236}">
                      <a16:creationId xmlns:a16="http://schemas.microsoft.com/office/drawing/2014/main" id="{C4D480BD-2975-6A2E-2DEE-26987506EF71}"/>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62">
                  <a:extLst>
                    <a:ext uri="{FF2B5EF4-FFF2-40B4-BE49-F238E27FC236}">
                      <a16:creationId xmlns:a16="http://schemas.microsoft.com/office/drawing/2014/main" id="{84F0DF75-5AA5-F0C9-9794-4A74E59CD06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63">
                  <a:extLst>
                    <a:ext uri="{FF2B5EF4-FFF2-40B4-BE49-F238E27FC236}">
                      <a16:creationId xmlns:a16="http://schemas.microsoft.com/office/drawing/2014/main" id="{79624418-939E-A371-CD0C-EB447B9194EE}"/>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ACF74AF-4FF9-A62A-9AEA-522EB7F75E97}"/>
                  </a:ext>
                </a:extLst>
              </p:cNvPr>
              <p:cNvGrpSpPr/>
              <p:nvPr/>
            </p:nvGrpSpPr>
            <p:grpSpPr>
              <a:xfrm>
                <a:off x="4478185" y="4889863"/>
                <a:ext cx="1367444" cy="1295400"/>
                <a:chOff x="1756756" y="4876800"/>
                <a:chExt cx="1367444" cy="1295400"/>
              </a:xfrm>
            </p:grpSpPr>
            <p:sp>
              <p:nvSpPr>
                <p:cNvPr id="28" name="Quad Arrow Callout 58">
                  <a:extLst>
                    <a:ext uri="{FF2B5EF4-FFF2-40B4-BE49-F238E27FC236}">
                      <a16:creationId xmlns:a16="http://schemas.microsoft.com/office/drawing/2014/main" id="{FB188D51-FFA7-1131-FA38-9D801A80F79A}"/>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59">
                  <a:extLst>
                    <a:ext uri="{FF2B5EF4-FFF2-40B4-BE49-F238E27FC236}">
                      <a16:creationId xmlns:a16="http://schemas.microsoft.com/office/drawing/2014/main" id="{3E6661D0-461B-8B40-AF64-3FAF38F94840}"/>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60">
                  <a:extLst>
                    <a:ext uri="{FF2B5EF4-FFF2-40B4-BE49-F238E27FC236}">
                      <a16:creationId xmlns:a16="http://schemas.microsoft.com/office/drawing/2014/main" id="{708130E4-9ABC-BBC0-901B-E6F047CE3B87}"/>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Quad Arrow Callout 56">
                <a:extLst>
                  <a:ext uri="{FF2B5EF4-FFF2-40B4-BE49-F238E27FC236}">
                    <a16:creationId xmlns:a16="http://schemas.microsoft.com/office/drawing/2014/main" id="{1DEBDBE9-855E-810C-9BBC-ECB50C968D3D}"/>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Callout 57">
                <a:extLst>
                  <a:ext uri="{FF2B5EF4-FFF2-40B4-BE49-F238E27FC236}">
                    <a16:creationId xmlns:a16="http://schemas.microsoft.com/office/drawing/2014/main" id="{39DA1A35-03EB-4327-2CB4-2C23585F9F7A}"/>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loud 20">
              <a:extLst>
                <a:ext uri="{FF2B5EF4-FFF2-40B4-BE49-F238E27FC236}">
                  <a16:creationId xmlns:a16="http://schemas.microsoft.com/office/drawing/2014/main" id="{F038AF29-85B3-5A88-9C7D-E0EBD66A3283}"/>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0397FC-11F7-9AEE-8F48-9DBED266C8D3}"/>
                </a:ext>
              </a:extLst>
            </p:cNvPr>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27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p:cTn id="7" dur="1000" fill="hold"/>
                                        <p:tgtEl>
                                          <p:spTgt spid="4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2">
                                            <p:txEl>
                                              <p:pRg st="2" end="2"/>
                                            </p:txEl>
                                          </p:spTgt>
                                        </p:tgtEl>
                                        <p:attrNameLst>
                                          <p:attrName>style.visibility</p:attrName>
                                        </p:attrNameLst>
                                      </p:cBhvr>
                                      <p:to>
                                        <p:strVal val="visible"/>
                                      </p:to>
                                    </p:set>
                                    <p:anim calcmode="lin" valueType="num">
                                      <p:cBhvr>
                                        <p:cTn id="14" dur="1000" fill="hold"/>
                                        <p:tgtEl>
                                          <p:spTgt spid="4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2">
                                            <p:txEl>
                                              <p:pRg st="4" end="4"/>
                                            </p:txEl>
                                          </p:spTgt>
                                        </p:tgtEl>
                                        <p:attrNameLst>
                                          <p:attrName>style.visibility</p:attrName>
                                        </p:attrNameLst>
                                      </p:cBhvr>
                                      <p:to>
                                        <p:strVal val="visible"/>
                                      </p:to>
                                    </p:set>
                                    <p:anim calcmode="lin" valueType="num">
                                      <p:cBhvr>
                                        <p:cTn id="21" dur="1000" fill="hold"/>
                                        <p:tgtEl>
                                          <p:spTgt spid="4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p:cNvSpPr/>
          <p:nvPr/>
        </p:nvSpPr>
        <p:spPr>
          <a:xfrm>
            <a:off x="1905000" y="304800"/>
            <a:ext cx="5257800" cy="3581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p:cNvSpPr/>
          <p:nvPr/>
        </p:nvSpPr>
        <p:spPr>
          <a:xfrm>
            <a:off x="5181600" y="3276600"/>
            <a:ext cx="5257800" cy="3581400"/>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40"/>
          <p:cNvGrpSpPr/>
          <p:nvPr/>
        </p:nvGrpSpPr>
        <p:grpSpPr>
          <a:xfrm>
            <a:off x="3810000" y="685800"/>
            <a:ext cx="1447800" cy="2743200"/>
            <a:chOff x="1738746" y="381000"/>
            <a:chExt cx="2262270" cy="4880488"/>
          </a:xfrm>
        </p:grpSpPr>
        <p:grpSp>
          <p:nvGrpSpPr>
            <p:cNvPr id="26" name="Group 67"/>
            <p:cNvGrpSpPr/>
            <p:nvPr/>
          </p:nvGrpSpPr>
          <p:grpSpPr>
            <a:xfrm rot="2107985">
              <a:off x="2799557" y="4456219"/>
              <a:ext cx="892168" cy="743125"/>
              <a:chOff x="4999514" y="4053043"/>
              <a:chExt cx="892168" cy="743125"/>
            </a:xfrm>
          </p:grpSpPr>
          <p:sp>
            <p:nvSpPr>
              <p:cNvPr id="62" name="Oval 61"/>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62"/>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7" name="Group 66"/>
            <p:cNvGrpSpPr/>
            <p:nvPr/>
          </p:nvGrpSpPr>
          <p:grpSpPr>
            <a:xfrm rot="5651028">
              <a:off x="2166833" y="4443841"/>
              <a:ext cx="892168" cy="743125"/>
              <a:chOff x="4999514" y="4053043"/>
              <a:chExt cx="892168" cy="743125"/>
            </a:xfrm>
          </p:grpSpPr>
          <p:sp>
            <p:nvSpPr>
              <p:cNvPr id="60" name="Oval 59"/>
              <p:cNvSpPr/>
              <p:nvPr/>
            </p:nvSpPr>
            <p:spPr>
              <a:xfrm rot="17894364">
                <a:off x="5074035" y="3978522"/>
                <a:ext cx="743125" cy="89216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60"/>
              <p:cNvSpPr/>
              <p:nvPr/>
            </p:nvSpPr>
            <p:spPr>
              <a:xfrm rot="17490688">
                <a:off x="5221346" y="4293682"/>
                <a:ext cx="617216" cy="34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4" name="Isosceles Triangle 43"/>
            <p:cNvSpPr/>
            <p:nvPr/>
          </p:nvSpPr>
          <p:spPr>
            <a:xfrm>
              <a:off x="1828800" y="1371600"/>
              <a:ext cx="2133600" cy="3385820"/>
            </a:xfrm>
            <a:prstGeom prst="triangle">
              <a:avLst>
                <a:gd name="adj" fmla="val 5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Trapezoid 44"/>
            <p:cNvSpPr/>
            <p:nvPr/>
          </p:nvSpPr>
          <p:spPr>
            <a:xfrm rot="1366412">
              <a:off x="1815873" y="1834702"/>
              <a:ext cx="1241858" cy="1601229"/>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Trapezoid 45"/>
            <p:cNvSpPr/>
            <p:nvPr/>
          </p:nvSpPr>
          <p:spPr>
            <a:xfrm rot="20678187" flipH="1">
              <a:off x="2605328" y="1809609"/>
              <a:ext cx="1295325" cy="1644283"/>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Isosceles Triangle 46"/>
            <p:cNvSpPr/>
            <p:nvPr/>
          </p:nvSpPr>
          <p:spPr>
            <a:xfrm>
              <a:off x="1905000" y="1676400"/>
              <a:ext cx="1939410" cy="2514600"/>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p:nvPr/>
          </p:nvSpPr>
          <p:spPr>
            <a:xfrm rot="4099375">
              <a:off x="2588881" y="852868"/>
              <a:ext cx="1506573" cy="82350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p:cNvSpPr/>
            <p:nvPr/>
          </p:nvSpPr>
          <p:spPr>
            <a:xfrm rot="7003029">
              <a:off x="1665362" y="719947"/>
              <a:ext cx="1575514" cy="92720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p:cNvSpPr/>
            <p:nvPr/>
          </p:nvSpPr>
          <p:spPr>
            <a:xfrm rot="20629654">
              <a:off x="2548595" y="3018592"/>
              <a:ext cx="745929" cy="39633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p:cNvSpPr/>
            <p:nvPr/>
          </p:nvSpPr>
          <p:spPr>
            <a:xfrm>
              <a:off x="2184853" y="2909738"/>
              <a:ext cx="745929" cy="39633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Isosceles Triangle 51"/>
            <p:cNvSpPr/>
            <p:nvPr/>
          </p:nvSpPr>
          <p:spPr>
            <a:xfrm rot="10800000">
              <a:off x="2580094" y="1503747"/>
              <a:ext cx="592862" cy="118399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175760" y="381000"/>
              <a:ext cx="1342670" cy="1647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Trapezoid 53"/>
            <p:cNvSpPr/>
            <p:nvPr/>
          </p:nvSpPr>
          <p:spPr>
            <a:xfrm rot="16406544">
              <a:off x="1762786" y="2615684"/>
              <a:ext cx="932357"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4521983">
              <a:off x="3019656" y="2660360"/>
              <a:ext cx="887994" cy="835118"/>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366412">
              <a:off x="1738746" y="2434750"/>
              <a:ext cx="623320" cy="817302"/>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Trapezoid 56"/>
            <p:cNvSpPr/>
            <p:nvPr/>
          </p:nvSpPr>
          <p:spPr>
            <a:xfrm rot="20754804">
              <a:off x="3218539" y="2644112"/>
              <a:ext cx="782477" cy="708815"/>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p:cNvSpPr/>
            <p:nvPr/>
          </p:nvSpPr>
          <p:spPr>
            <a:xfrm rot="10800000">
              <a:off x="2302521" y="1422750"/>
              <a:ext cx="1086333" cy="73945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p:cNvSpPr/>
            <p:nvPr/>
          </p:nvSpPr>
          <p:spPr>
            <a:xfrm>
              <a:off x="2688787" y="1503167"/>
              <a:ext cx="362188" cy="2668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40" name="TextBox 139"/>
          <p:cNvSpPr txBox="1"/>
          <p:nvPr/>
        </p:nvSpPr>
        <p:spPr>
          <a:xfrm>
            <a:off x="7239000" y="381001"/>
            <a:ext cx="3124200" cy="2246769"/>
          </a:xfrm>
          <a:prstGeom prst="rect">
            <a:avLst/>
          </a:prstGeom>
          <a:noFill/>
          <a:ln>
            <a:solidFill>
              <a:schemeClr val="tx1"/>
            </a:solidFill>
          </a:ln>
        </p:spPr>
        <p:txBody>
          <a:bodyPr wrap="square" rtlCol="0">
            <a:spAutoFit/>
          </a:bodyPr>
          <a:lstStyle/>
          <a:p>
            <a:pPr algn="ctr"/>
            <a:r>
              <a:rPr lang="en-US" sz="2800" b="1" dirty="0">
                <a:solidFill>
                  <a:srgbClr val="FFFF00"/>
                </a:solidFill>
                <a:latin typeface="Tempus Sans ITC" pitchFamily="82" charset="0"/>
              </a:rPr>
              <a:t>Lazarus could not bring the man water because of the “great gulf” between them</a:t>
            </a:r>
          </a:p>
        </p:txBody>
      </p:sp>
      <p:sp>
        <p:nvSpPr>
          <p:cNvPr id="141" name="TextBox 140"/>
          <p:cNvSpPr txBox="1"/>
          <p:nvPr/>
        </p:nvSpPr>
        <p:spPr>
          <a:xfrm>
            <a:off x="1905000" y="4114801"/>
            <a:ext cx="3124200" cy="2246769"/>
          </a:xfrm>
          <a:prstGeom prst="rect">
            <a:avLst/>
          </a:prstGeom>
          <a:noFill/>
          <a:ln>
            <a:solidFill>
              <a:schemeClr val="tx1"/>
            </a:solidFill>
          </a:ln>
        </p:spPr>
        <p:txBody>
          <a:bodyPr wrap="square" rtlCol="0">
            <a:spAutoFit/>
          </a:bodyPr>
          <a:lstStyle/>
          <a:p>
            <a:pPr algn="ctr"/>
            <a:r>
              <a:rPr lang="en-US" sz="2800" b="1" dirty="0">
                <a:solidFill>
                  <a:srgbClr val="FFFF00"/>
                </a:solidFill>
                <a:latin typeface="Tempus Sans ITC" pitchFamily="82" charset="0"/>
              </a:rPr>
              <a:t>One can not move from one kingdom to another until after the resurrection. </a:t>
            </a:r>
          </a:p>
        </p:txBody>
      </p:sp>
      <p:grpSp>
        <p:nvGrpSpPr>
          <p:cNvPr id="28" name="Group 160"/>
          <p:cNvGrpSpPr/>
          <p:nvPr/>
        </p:nvGrpSpPr>
        <p:grpSpPr>
          <a:xfrm>
            <a:off x="4295797" y="1814352"/>
            <a:ext cx="457200" cy="655983"/>
            <a:chOff x="5105400" y="1905000"/>
            <a:chExt cx="1752600" cy="2514600"/>
          </a:xfrm>
        </p:grpSpPr>
        <p:sp>
          <p:nvSpPr>
            <p:cNvPr id="162" name="Trapezoid 161"/>
            <p:cNvSpPr/>
            <p:nvPr/>
          </p:nvSpPr>
          <p:spPr>
            <a:xfrm rot="10800000">
              <a:off x="5105400" y="1905000"/>
              <a:ext cx="1752600" cy="2514600"/>
            </a:xfrm>
            <a:prstGeom prst="trapezoid">
              <a:avLst>
                <a:gd name="adj" fmla="val 176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a:off x="5213684" y="2662989"/>
              <a:ext cx="1568116" cy="401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78" name="Oval 177"/>
          <p:cNvSpPr/>
          <p:nvPr/>
        </p:nvSpPr>
        <p:spPr>
          <a:xfrm>
            <a:off x="4343401" y="2209801"/>
            <a:ext cx="381001" cy="304799"/>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F8275760-79AC-4A05-28E0-16AC6C755519}"/>
              </a:ext>
            </a:extLst>
          </p:cNvPr>
          <p:cNvGrpSpPr/>
          <p:nvPr/>
        </p:nvGrpSpPr>
        <p:grpSpPr>
          <a:xfrm>
            <a:off x="7229238" y="3667956"/>
            <a:ext cx="1496493" cy="2882714"/>
            <a:chOff x="5867400" y="685800"/>
            <a:chExt cx="2979159" cy="5738789"/>
          </a:xfrm>
        </p:grpSpPr>
        <p:grpSp>
          <p:nvGrpSpPr>
            <p:cNvPr id="30" name="Group 140">
              <a:extLst>
                <a:ext uri="{FF2B5EF4-FFF2-40B4-BE49-F238E27FC236}">
                  <a16:creationId xmlns:a16="http://schemas.microsoft.com/office/drawing/2014/main" id="{515BCD23-DDDD-C37F-4382-930F3EA8B638}"/>
                </a:ext>
              </a:extLst>
            </p:cNvPr>
            <p:cNvGrpSpPr/>
            <p:nvPr/>
          </p:nvGrpSpPr>
          <p:grpSpPr>
            <a:xfrm>
              <a:off x="5867400" y="685800"/>
              <a:ext cx="2896713" cy="5738789"/>
              <a:chOff x="2895600" y="1057419"/>
              <a:chExt cx="2601105" cy="5590094"/>
            </a:xfrm>
          </p:grpSpPr>
          <p:sp>
            <p:nvSpPr>
              <p:cNvPr id="66" name="Cloud 65">
                <a:extLst>
                  <a:ext uri="{FF2B5EF4-FFF2-40B4-BE49-F238E27FC236}">
                    <a16:creationId xmlns:a16="http://schemas.microsoft.com/office/drawing/2014/main" id="{85B9318C-F491-88C9-C399-C5444830F802}"/>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1D477E1B-5C44-5E2F-2806-F94613F9C1FE}"/>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7DECFFE-EAF0-08D3-9418-E64BC00DAE7A}"/>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E80F0C1-15E6-4BE6-BB06-765C794D3305}"/>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CDF5465-3B5F-3FB8-92D9-A8E84EEE0385}"/>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3455FC9-CB40-C841-1DA0-900E7546448B}"/>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4A3A7B9-535D-3976-7973-4DA84CB5A726}"/>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F158BD3C-A848-4163-036A-614F5503FF8D}"/>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CD7B90F1-CD1D-6663-6CF7-BE1A9288F7CA}"/>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B0C87EAA-2EB7-F8D6-0B42-2B02BAD524C7}"/>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84">
                <a:extLst>
                  <a:ext uri="{FF2B5EF4-FFF2-40B4-BE49-F238E27FC236}">
                    <a16:creationId xmlns:a16="http://schemas.microsoft.com/office/drawing/2014/main" id="{4D641AA2-C6EA-E23A-5553-F39A056C7BC7}"/>
                  </a:ext>
                </a:extLst>
              </p:cNvPr>
              <p:cNvGrpSpPr/>
              <p:nvPr/>
            </p:nvGrpSpPr>
            <p:grpSpPr>
              <a:xfrm>
                <a:off x="4210570" y="3028687"/>
                <a:ext cx="976832" cy="3289998"/>
                <a:chOff x="6071346" y="1769811"/>
                <a:chExt cx="1834000" cy="3650020"/>
              </a:xfrm>
            </p:grpSpPr>
            <p:sp>
              <p:nvSpPr>
                <p:cNvPr id="167" name="Trapezoid 166">
                  <a:extLst>
                    <a:ext uri="{FF2B5EF4-FFF2-40B4-BE49-F238E27FC236}">
                      <a16:creationId xmlns:a16="http://schemas.microsoft.com/office/drawing/2014/main" id="{EF30B49F-CFCC-953D-42CE-B28BC2F4DE0F}"/>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83">
                  <a:extLst>
                    <a:ext uri="{FF2B5EF4-FFF2-40B4-BE49-F238E27FC236}">
                      <a16:creationId xmlns:a16="http://schemas.microsoft.com/office/drawing/2014/main" id="{6439C071-FA4C-32E5-E0D2-3F8CBA51DE31}"/>
                    </a:ext>
                  </a:extLst>
                </p:cNvPr>
                <p:cNvGrpSpPr/>
                <p:nvPr/>
              </p:nvGrpSpPr>
              <p:grpSpPr>
                <a:xfrm rot="5553782">
                  <a:off x="4838212" y="3310918"/>
                  <a:ext cx="3581225" cy="613702"/>
                  <a:chOff x="3048000" y="457200"/>
                  <a:chExt cx="4876800" cy="1371600"/>
                </a:xfrm>
              </p:grpSpPr>
              <p:grpSp>
                <p:nvGrpSpPr>
                  <p:cNvPr id="169" name="Group 73">
                    <a:extLst>
                      <a:ext uri="{FF2B5EF4-FFF2-40B4-BE49-F238E27FC236}">
                        <a16:creationId xmlns:a16="http://schemas.microsoft.com/office/drawing/2014/main" id="{7E07BF91-2A9F-927B-DDD3-96377AE14D8A}"/>
                      </a:ext>
                    </a:extLst>
                  </p:cNvPr>
                  <p:cNvGrpSpPr/>
                  <p:nvPr/>
                </p:nvGrpSpPr>
                <p:grpSpPr>
                  <a:xfrm>
                    <a:off x="3048000" y="457200"/>
                    <a:ext cx="1828800" cy="1371600"/>
                    <a:chOff x="3048000" y="457200"/>
                    <a:chExt cx="1828800" cy="1371600"/>
                  </a:xfrm>
                </p:grpSpPr>
                <p:sp>
                  <p:nvSpPr>
                    <p:cNvPr id="180" name="Block Arc 179">
                      <a:extLst>
                        <a:ext uri="{FF2B5EF4-FFF2-40B4-BE49-F238E27FC236}">
                          <a16:creationId xmlns:a16="http://schemas.microsoft.com/office/drawing/2014/main" id="{F0ADE630-B6D9-DB0A-A56B-3FF3AA225C40}"/>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Block Arc 180">
                      <a:extLst>
                        <a:ext uri="{FF2B5EF4-FFF2-40B4-BE49-F238E27FC236}">
                          <a16:creationId xmlns:a16="http://schemas.microsoft.com/office/drawing/2014/main" id="{ADAC263D-CEFD-3FE0-1EF4-9077B662DB31}"/>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0" name="Group 74">
                    <a:extLst>
                      <a:ext uri="{FF2B5EF4-FFF2-40B4-BE49-F238E27FC236}">
                        <a16:creationId xmlns:a16="http://schemas.microsoft.com/office/drawing/2014/main" id="{B1CD687F-90C7-8392-6871-0C6B4E5F9617}"/>
                      </a:ext>
                    </a:extLst>
                  </p:cNvPr>
                  <p:cNvGrpSpPr/>
                  <p:nvPr/>
                </p:nvGrpSpPr>
                <p:grpSpPr>
                  <a:xfrm>
                    <a:off x="4114800" y="457200"/>
                    <a:ext cx="1828800" cy="1371600"/>
                    <a:chOff x="3048000" y="457200"/>
                    <a:chExt cx="1828800" cy="1371600"/>
                  </a:xfrm>
                </p:grpSpPr>
                <p:sp>
                  <p:nvSpPr>
                    <p:cNvPr id="177" name="Block Arc 176">
                      <a:extLst>
                        <a:ext uri="{FF2B5EF4-FFF2-40B4-BE49-F238E27FC236}">
                          <a16:creationId xmlns:a16="http://schemas.microsoft.com/office/drawing/2014/main" id="{7944D2E2-BDEC-6E12-A522-907E3A4B07A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Block Arc 178">
                      <a:extLst>
                        <a:ext uri="{FF2B5EF4-FFF2-40B4-BE49-F238E27FC236}">
                          <a16:creationId xmlns:a16="http://schemas.microsoft.com/office/drawing/2014/main" id="{3940A1D3-8631-9206-F28F-C5032953C057}"/>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77">
                    <a:extLst>
                      <a:ext uri="{FF2B5EF4-FFF2-40B4-BE49-F238E27FC236}">
                        <a16:creationId xmlns:a16="http://schemas.microsoft.com/office/drawing/2014/main" id="{D45F2467-2714-5D33-5449-3A9766399960}"/>
                      </a:ext>
                    </a:extLst>
                  </p:cNvPr>
                  <p:cNvGrpSpPr/>
                  <p:nvPr/>
                </p:nvGrpSpPr>
                <p:grpSpPr>
                  <a:xfrm>
                    <a:off x="5105400" y="457200"/>
                    <a:ext cx="1828800" cy="1371600"/>
                    <a:chOff x="3048000" y="457200"/>
                    <a:chExt cx="1828800" cy="1371600"/>
                  </a:xfrm>
                </p:grpSpPr>
                <p:sp>
                  <p:nvSpPr>
                    <p:cNvPr id="175" name="Block Arc 174">
                      <a:extLst>
                        <a:ext uri="{FF2B5EF4-FFF2-40B4-BE49-F238E27FC236}">
                          <a16:creationId xmlns:a16="http://schemas.microsoft.com/office/drawing/2014/main" id="{41EB6974-5A52-485A-E363-451636066EA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Block Arc 175">
                      <a:extLst>
                        <a:ext uri="{FF2B5EF4-FFF2-40B4-BE49-F238E27FC236}">
                          <a16:creationId xmlns:a16="http://schemas.microsoft.com/office/drawing/2014/main" id="{15C9B0A8-3B4E-E632-E70A-8E7A3680AEB7}"/>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2" name="Group 80">
                    <a:extLst>
                      <a:ext uri="{FF2B5EF4-FFF2-40B4-BE49-F238E27FC236}">
                        <a16:creationId xmlns:a16="http://schemas.microsoft.com/office/drawing/2014/main" id="{49BE340D-DC9D-9C69-ABF6-CC2DFA1E7DD9}"/>
                      </a:ext>
                    </a:extLst>
                  </p:cNvPr>
                  <p:cNvGrpSpPr/>
                  <p:nvPr/>
                </p:nvGrpSpPr>
                <p:grpSpPr>
                  <a:xfrm>
                    <a:off x="6096000" y="457200"/>
                    <a:ext cx="1828800" cy="1371600"/>
                    <a:chOff x="3048000" y="457200"/>
                    <a:chExt cx="1828800" cy="1371600"/>
                  </a:xfrm>
                </p:grpSpPr>
                <p:sp>
                  <p:nvSpPr>
                    <p:cNvPr id="173" name="Block Arc 172">
                      <a:extLst>
                        <a:ext uri="{FF2B5EF4-FFF2-40B4-BE49-F238E27FC236}">
                          <a16:creationId xmlns:a16="http://schemas.microsoft.com/office/drawing/2014/main" id="{40C431CE-FCFC-25C0-0782-EA61E9CBB92E}"/>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Block Arc 173">
                      <a:extLst>
                        <a:ext uri="{FF2B5EF4-FFF2-40B4-BE49-F238E27FC236}">
                          <a16:creationId xmlns:a16="http://schemas.microsoft.com/office/drawing/2014/main" id="{A965C488-50D9-3944-BE0B-6297874112C2}"/>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12" name="Group 85">
                <a:extLst>
                  <a:ext uri="{FF2B5EF4-FFF2-40B4-BE49-F238E27FC236}">
                    <a16:creationId xmlns:a16="http://schemas.microsoft.com/office/drawing/2014/main" id="{D1D55500-50FF-246D-5A2E-C2D1D211A713}"/>
                  </a:ext>
                </a:extLst>
              </p:cNvPr>
              <p:cNvGrpSpPr/>
              <p:nvPr/>
            </p:nvGrpSpPr>
            <p:grpSpPr>
              <a:xfrm flipH="1">
                <a:off x="3277029" y="3007479"/>
                <a:ext cx="867593" cy="3309816"/>
                <a:chOff x="6071346" y="1769811"/>
                <a:chExt cx="1834000" cy="3650020"/>
              </a:xfrm>
            </p:grpSpPr>
            <p:sp>
              <p:nvSpPr>
                <p:cNvPr id="151" name="Trapezoid 150">
                  <a:extLst>
                    <a:ext uri="{FF2B5EF4-FFF2-40B4-BE49-F238E27FC236}">
                      <a16:creationId xmlns:a16="http://schemas.microsoft.com/office/drawing/2014/main" id="{DEE17DDA-F363-BEBF-0424-55C0A71AA455}"/>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83">
                  <a:extLst>
                    <a:ext uri="{FF2B5EF4-FFF2-40B4-BE49-F238E27FC236}">
                      <a16:creationId xmlns:a16="http://schemas.microsoft.com/office/drawing/2014/main" id="{97867E1A-6213-424E-84ED-84F12811C8DB}"/>
                    </a:ext>
                  </a:extLst>
                </p:cNvPr>
                <p:cNvGrpSpPr/>
                <p:nvPr/>
              </p:nvGrpSpPr>
              <p:grpSpPr>
                <a:xfrm rot="5553782">
                  <a:off x="4838212" y="3310918"/>
                  <a:ext cx="3581225" cy="613702"/>
                  <a:chOff x="3048000" y="457200"/>
                  <a:chExt cx="4876800" cy="1371600"/>
                </a:xfrm>
              </p:grpSpPr>
              <p:grpSp>
                <p:nvGrpSpPr>
                  <p:cNvPr id="153" name="Group 73">
                    <a:extLst>
                      <a:ext uri="{FF2B5EF4-FFF2-40B4-BE49-F238E27FC236}">
                        <a16:creationId xmlns:a16="http://schemas.microsoft.com/office/drawing/2014/main" id="{E503476E-160A-8CFE-F8E0-5EBCC727A253}"/>
                      </a:ext>
                    </a:extLst>
                  </p:cNvPr>
                  <p:cNvGrpSpPr/>
                  <p:nvPr/>
                </p:nvGrpSpPr>
                <p:grpSpPr>
                  <a:xfrm>
                    <a:off x="3048000" y="457200"/>
                    <a:ext cx="1828800" cy="1371600"/>
                    <a:chOff x="3048000" y="457200"/>
                    <a:chExt cx="1828800" cy="1371600"/>
                  </a:xfrm>
                </p:grpSpPr>
                <p:sp>
                  <p:nvSpPr>
                    <p:cNvPr id="165" name="Block Arc 164">
                      <a:extLst>
                        <a:ext uri="{FF2B5EF4-FFF2-40B4-BE49-F238E27FC236}">
                          <a16:creationId xmlns:a16="http://schemas.microsoft.com/office/drawing/2014/main" id="{9AAFACC7-26AD-E6AC-8F9D-4090FCD60CB7}"/>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Block Arc 165">
                      <a:extLst>
                        <a:ext uri="{FF2B5EF4-FFF2-40B4-BE49-F238E27FC236}">
                          <a16:creationId xmlns:a16="http://schemas.microsoft.com/office/drawing/2014/main" id="{5B09467F-F6DE-60BC-8BA4-2C3467AD37CA}"/>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4" name="Group 74">
                    <a:extLst>
                      <a:ext uri="{FF2B5EF4-FFF2-40B4-BE49-F238E27FC236}">
                        <a16:creationId xmlns:a16="http://schemas.microsoft.com/office/drawing/2014/main" id="{09F469EB-4AA9-59B3-47F4-ADB6334150AD}"/>
                      </a:ext>
                    </a:extLst>
                  </p:cNvPr>
                  <p:cNvGrpSpPr/>
                  <p:nvPr/>
                </p:nvGrpSpPr>
                <p:grpSpPr>
                  <a:xfrm>
                    <a:off x="4114800" y="457200"/>
                    <a:ext cx="1828800" cy="1371600"/>
                    <a:chOff x="3048000" y="457200"/>
                    <a:chExt cx="1828800" cy="1371600"/>
                  </a:xfrm>
                </p:grpSpPr>
                <p:sp>
                  <p:nvSpPr>
                    <p:cNvPr id="161" name="Block Arc 160">
                      <a:extLst>
                        <a:ext uri="{FF2B5EF4-FFF2-40B4-BE49-F238E27FC236}">
                          <a16:creationId xmlns:a16="http://schemas.microsoft.com/office/drawing/2014/main" id="{D920E51A-03D4-E6B7-C051-B15DF891EFF9}"/>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Block Arc 163">
                      <a:extLst>
                        <a:ext uri="{FF2B5EF4-FFF2-40B4-BE49-F238E27FC236}">
                          <a16:creationId xmlns:a16="http://schemas.microsoft.com/office/drawing/2014/main" id="{FE311D7B-97F9-EC1D-54CE-A9D6526D830C}"/>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5" name="Group 77">
                    <a:extLst>
                      <a:ext uri="{FF2B5EF4-FFF2-40B4-BE49-F238E27FC236}">
                        <a16:creationId xmlns:a16="http://schemas.microsoft.com/office/drawing/2014/main" id="{37C4E74E-1369-C8AE-DF7D-60002A4D9A18}"/>
                      </a:ext>
                    </a:extLst>
                  </p:cNvPr>
                  <p:cNvGrpSpPr/>
                  <p:nvPr/>
                </p:nvGrpSpPr>
                <p:grpSpPr>
                  <a:xfrm>
                    <a:off x="5105400" y="457200"/>
                    <a:ext cx="1828800" cy="1371600"/>
                    <a:chOff x="3048000" y="457200"/>
                    <a:chExt cx="1828800" cy="1371600"/>
                  </a:xfrm>
                </p:grpSpPr>
                <p:sp>
                  <p:nvSpPr>
                    <p:cNvPr id="159" name="Block Arc 158">
                      <a:extLst>
                        <a:ext uri="{FF2B5EF4-FFF2-40B4-BE49-F238E27FC236}">
                          <a16:creationId xmlns:a16="http://schemas.microsoft.com/office/drawing/2014/main" id="{DA93510D-55C7-0F37-ACDE-C24F2BB3EF2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Block Arc 159">
                      <a:extLst>
                        <a:ext uri="{FF2B5EF4-FFF2-40B4-BE49-F238E27FC236}">
                          <a16:creationId xmlns:a16="http://schemas.microsoft.com/office/drawing/2014/main" id="{44EF1919-331A-DA62-7B64-45AB3CDE9C18}"/>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6" name="Group 80">
                    <a:extLst>
                      <a:ext uri="{FF2B5EF4-FFF2-40B4-BE49-F238E27FC236}">
                        <a16:creationId xmlns:a16="http://schemas.microsoft.com/office/drawing/2014/main" id="{54554A83-3524-A3D2-7BF4-58A575C8448C}"/>
                      </a:ext>
                    </a:extLst>
                  </p:cNvPr>
                  <p:cNvGrpSpPr/>
                  <p:nvPr/>
                </p:nvGrpSpPr>
                <p:grpSpPr>
                  <a:xfrm>
                    <a:off x="6096000" y="457200"/>
                    <a:ext cx="1828800" cy="1371600"/>
                    <a:chOff x="3048000" y="457200"/>
                    <a:chExt cx="1828800" cy="1371600"/>
                  </a:xfrm>
                </p:grpSpPr>
                <p:sp>
                  <p:nvSpPr>
                    <p:cNvPr id="157" name="Block Arc 156">
                      <a:extLst>
                        <a:ext uri="{FF2B5EF4-FFF2-40B4-BE49-F238E27FC236}">
                          <a16:creationId xmlns:a16="http://schemas.microsoft.com/office/drawing/2014/main" id="{4DFFAC72-24FC-6627-1664-E78598889B14}"/>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Block Arc 157">
                      <a:extLst>
                        <a:ext uri="{FF2B5EF4-FFF2-40B4-BE49-F238E27FC236}">
                          <a16:creationId xmlns:a16="http://schemas.microsoft.com/office/drawing/2014/main" id="{CF9C7768-3337-6153-071F-4E28606FEA6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13" name="Trapezoid 112">
                <a:extLst>
                  <a:ext uri="{FF2B5EF4-FFF2-40B4-BE49-F238E27FC236}">
                    <a16:creationId xmlns:a16="http://schemas.microsoft.com/office/drawing/2014/main" id="{75CBC916-1E29-3E58-235F-8E713838EE3D}"/>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02">
                <a:extLst>
                  <a:ext uri="{FF2B5EF4-FFF2-40B4-BE49-F238E27FC236}">
                    <a16:creationId xmlns:a16="http://schemas.microsoft.com/office/drawing/2014/main" id="{15AF3D11-A681-D39F-AC7E-17B000AD1D0F}"/>
                  </a:ext>
                </a:extLst>
              </p:cNvPr>
              <p:cNvGrpSpPr/>
              <p:nvPr/>
            </p:nvGrpSpPr>
            <p:grpSpPr>
              <a:xfrm>
                <a:off x="3505200" y="2759439"/>
                <a:ext cx="1395046" cy="1295400"/>
                <a:chOff x="2624682" y="2226017"/>
                <a:chExt cx="1981200" cy="2070031"/>
              </a:xfrm>
            </p:grpSpPr>
            <p:sp>
              <p:nvSpPr>
                <p:cNvPr id="147" name="Pie 142">
                  <a:extLst>
                    <a:ext uri="{FF2B5EF4-FFF2-40B4-BE49-F238E27FC236}">
                      <a16:creationId xmlns:a16="http://schemas.microsoft.com/office/drawing/2014/main" id="{8E644FAF-3B7D-825B-F396-BEDBB23AF640}"/>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8" name="Group 5">
                  <a:extLst>
                    <a:ext uri="{FF2B5EF4-FFF2-40B4-BE49-F238E27FC236}">
                      <a16:creationId xmlns:a16="http://schemas.microsoft.com/office/drawing/2014/main" id="{7BB551E9-4DA1-CE5A-E834-9B30DD55151B}"/>
                    </a:ext>
                  </a:extLst>
                </p:cNvPr>
                <p:cNvGrpSpPr/>
                <p:nvPr/>
              </p:nvGrpSpPr>
              <p:grpSpPr>
                <a:xfrm>
                  <a:off x="2743201" y="2385249"/>
                  <a:ext cx="1579657" cy="1582691"/>
                  <a:chOff x="2740939" y="2385249"/>
                  <a:chExt cx="1579657" cy="1582691"/>
                </a:xfrm>
              </p:grpSpPr>
              <p:sp>
                <p:nvSpPr>
                  <p:cNvPr id="149" name="Moon 3">
                    <a:extLst>
                      <a:ext uri="{FF2B5EF4-FFF2-40B4-BE49-F238E27FC236}">
                        <a16:creationId xmlns:a16="http://schemas.microsoft.com/office/drawing/2014/main" id="{512FC7BD-9526-BBC4-2907-D37F6BDF339A}"/>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a:extLst>
                      <a:ext uri="{FF2B5EF4-FFF2-40B4-BE49-F238E27FC236}">
                        <a16:creationId xmlns:a16="http://schemas.microsoft.com/office/drawing/2014/main" id="{F1B5E6D6-3F40-5D29-61F2-09BC58ED84AA}"/>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 name="Group 119">
                <a:extLst>
                  <a:ext uri="{FF2B5EF4-FFF2-40B4-BE49-F238E27FC236}">
                    <a16:creationId xmlns:a16="http://schemas.microsoft.com/office/drawing/2014/main" id="{A31C42A5-8CAA-239D-5648-1BA8D77BDB33}"/>
                  </a:ext>
                </a:extLst>
              </p:cNvPr>
              <p:cNvGrpSpPr/>
              <p:nvPr/>
            </p:nvGrpSpPr>
            <p:grpSpPr>
              <a:xfrm rot="5400000">
                <a:off x="2285999" y="3429001"/>
                <a:ext cx="2438401" cy="914400"/>
                <a:chOff x="2624682" y="2226018"/>
                <a:chExt cx="1981200" cy="2070031"/>
              </a:xfrm>
            </p:grpSpPr>
            <p:sp>
              <p:nvSpPr>
                <p:cNvPr id="143" name="Pie 138">
                  <a:extLst>
                    <a:ext uri="{FF2B5EF4-FFF2-40B4-BE49-F238E27FC236}">
                      <a16:creationId xmlns:a16="http://schemas.microsoft.com/office/drawing/2014/main" id="{3BEF5C55-D0BB-3AA1-1DF8-793E9D829AC5}"/>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4" name="Group 5">
                  <a:extLst>
                    <a:ext uri="{FF2B5EF4-FFF2-40B4-BE49-F238E27FC236}">
                      <a16:creationId xmlns:a16="http://schemas.microsoft.com/office/drawing/2014/main" id="{7362ED61-1EFF-F9C9-E7C7-72FE20DC811F}"/>
                    </a:ext>
                  </a:extLst>
                </p:cNvPr>
                <p:cNvGrpSpPr/>
                <p:nvPr/>
              </p:nvGrpSpPr>
              <p:grpSpPr>
                <a:xfrm>
                  <a:off x="2743201" y="2385249"/>
                  <a:ext cx="1579657" cy="1582691"/>
                  <a:chOff x="2740939" y="2385249"/>
                  <a:chExt cx="1579657" cy="1582691"/>
                </a:xfrm>
              </p:grpSpPr>
              <p:sp>
                <p:nvSpPr>
                  <p:cNvPr id="145" name="Moon 3">
                    <a:extLst>
                      <a:ext uri="{FF2B5EF4-FFF2-40B4-BE49-F238E27FC236}">
                        <a16:creationId xmlns:a16="http://schemas.microsoft.com/office/drawing/2014/main" id="{ABEE54F9-6C36-7F46-CBA5-7E6F58F0C3A9}"/>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a:extLst>
                      <a:ext uri="{FF2B5EF4-FFF2-40B4-BE49-F238E27FC236}">
                        <a16:creationId xmlns:a16="http://schemas.microsoft.com/office/drawing/2014/main" id="{61BCFB75-23BC-7D8B-9522-CBC979FD67D0}"/>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 name="Oval 124">
                <a:extLst>
                  <a:ext uri="{FF2B5EF4-FFF2-40B4-BE49-F238E27FC236}">
                    <a16:creationId xmlns:a16="http://schemas.microsoft.com/office/drawing/2014/main" id="{1D1EA1E7-E13E-E1EB-1B9E-72DD87DDF7CC}"/>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4">
                <a:extLst>
                  <a:ext uri="{FF2B5EF4-FFF2-40B4-BE49-F238E27FC236}">
                    <a16:creationId xmlns:a16="http://schemas.microsoft.com/office/drawing/2014/main" id="{45947C72-148A-5F01-8D9D-2FCF20137588}"/>
                  </a:ext>
                </a:extLst>
              </p:cNvPr>
              <p:cNvGrpSpPr/>
              <p:nvPr/>
            </p:nvGrpSpPr>
            <p:grpSpPr>
              <a:xfrm rot="11155702">
                <a:off x="3279067" y="1057419"/>
                <a:ext cx="1614668" cy="1295400"/>
                <a:chOff x="2587394" y="2007266"/>
                <a:chExt cx="1981200" cy="2070031"/>
              </a:xfrm>
              <a:solidFill>
                <a:srgbClr val="E5C569"/>
              </a:solidFill>
            </p:grpSpPr>
            <p:sp>
              <p:nvSpPr>
                <p:cNvPr id="127" name="Pie 134">
                  <a:extLst>
                    <a:ext uri="{FF2B5EF4-FFF2-40B4-BE49-F238E27FC236}">
                      <a16:creationId xmlns:a16="http://schemas.microsoft.com/office/drawing/2014/main" id="{1F22ABEA-E791-CC12-9537-6AF86AA76D80}"/>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8" name="Group 5">
                  <a:extLst>
                    <a:ext uri="{FF2B5EF4-FFF2-40B4-BE49-F238E27FC236}">
                      <a16:creationId xmlns:a16="http://schemas.microsoft.com/office/drawing/2014/main" id="{B675DFC6-BFC2-BFF2-738E-BEFD479E2DC4}"/>
                    </a:ext>
                  </a:extLst>
                </p:cNvPr>
                <p:cNvGrpSpPr/>
                <p:nvPr/>
              </p:nvGrpSpPr>
              <p:grpSpPr>
                <a:xfrm>
                  <a:off x="2737026" y="2244349"/>
                  <a:ext cx="1585829" cy="1723591"/>
                  <a:chOff x="2734764" y="2244349"/>
                  <a:chExt cx="1585829" cy="1723591"/>
                </a:xfrm>
                <a:grpFill/>
              </p:grpSpPr>
              <p:sp>
                <p:nvSpPr>
                  <p:cNvPr id="129" name="Moon 3">
                    <a:extLst>
                      <a:ext uri="{FF2B5EF4-FFF2-40B4-BE49-F238E27FC236}">
                        <a16:creationId xmlns:a16="http://schemas.microsoft.com/office/drawing/2014/main" id="{CD7FC2B3-AEEA-7A61-9A5B-05D2560BCA66}"/>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a:extLst>
                      <a:ext uri="{FF2B5EF4-FFF2-40B4-BE49-F238E27FC236}">
                        <a16:creationId xmlns:a16="http://schemas.microsoft.com/office/drawing/2014/main" id="{52051C80-623E-2A4D-5E27-3B15F5E9EF34}"/>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 name="Group 204">
              <a:extLst>
                <a:ext uri="{FF2B5EF4-FFF2-40B4-BE49-F238E27FC236}">
                  <a16:creationId xmlns:a16="http://schemas.microsoft.com/office/drawing/2014/main" id="{569B5F91-4BD2-F875-DDDF-A5AB1DF96AEB}"/>
                </a:ext>
              </a:extLst>
            </p:cNvPr>
            <p:cNvGrpSpPr/>
            <p:nvPr/>
          </p:nvGrpSpPr>
          <p:grpSpPr>
            <a:xfrm>
              <a:off x="6594252" y="912581"/>
              <a:ext cx="1430906" cy="726868"/>
              <a:chOff x="2044173" y="976620"/>
              <a:chExt cx="2917762" cy="1401305"/>
            </a:xfrm>
          </p:grpSpPr>
          <p:sp>
            <p:nvSpPr>
              <p:cNvPr id="40" name="Moon 39">
                <a:extLst>
                  <a:ext uri="{FF2B5EF4-FFF2-40B4-BE49-F238E27FC236}">
                    <a16:creationId xmlns:a16="http://schemas.microsoft.com/office/drawing/2014/main" id="{3872F1D7-419B-170A-DE24-4A89336B3D56}"/>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llate 40">
                <a:extLst>
                  <a:ext uri="{FF2B5EF4-FFF2-40B4-BE49-F238E27FC236}">
                    <a16:creationId xmlns:a16="http://schemas.microsoft.com/office/drawing/2014/main" id="{B01C1A22-F3F9-9FCB-5342-09B7595EE5AE}"/>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lowchart: Collate 41">
                <a:extLst>
                  <a:ext uri="{FF2B5EF4-FFF2-40B4-BE49-F238E27FC236}">
                    <a16:creationId xmlns:a16="http://schemas.microsoft.com/office/drawing/2014/main" id="{81C84519-D743-DB03-60C4-B794D232FA41}"/>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lowchart: Collate 42">
                <a:extLst>
                  <a:ext uri="{FF2B5EF4-FFF2-40B4-BE49-F238E27FC236}">
                    <a16:creationId xmlns:a16="http://schemas.microsoft.com/office/drawing/2014/main" id="{E64311B0-BE46-DF82-B522-BA6C31D5B91F}"/>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mond 63">
                <a:extLst>
                  <a:ext uri="{FF2B5EF4-FFF2-40B4-BE49-F238E27FC236}">
                    <a16:creationId xmlns:a16="http://schemas.microsoft.com/office/drawing/2014/main" id="{61419506-1BD8-69C3-FD16-49357D97D180}"/>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072DE52E-F207-117D-56B4-948AECB20FB5}"/>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11">
              <a:extLst>
                <a:ext uri="{FF2B5EF4-FFF2-40B4-BE49-F238E27FC236}">
                  <a16:creationId xmlns:a16="http://schemas.microsoft.com/office/drawing/2014/main" id="{7A02E9ED-BF5C-4AB4-C819-F952DC028601}"/>
                </a:ext>
              </a:extLst>
            </p:cNvPr>
            <p:cNvGrpSpPr/>
            <p:nvPr/>
          </p:nvGrpSpPr>
          <p:grpSpPr>
            <a:xfrm>
              <a:off x="8077200" y="4343400"/>
              <a:ext cx="719529" cy="381000"/>
              <a:chOff x="838200" y="5791200"/>
              <a:chExt cx="1710129" cy="550808"/>
            </a:xfrm>
          </p:grpSpPr>
          <p:sp>
            <p:nvSpPr>
              <p:cNvPr id="34" name="Flowchart: Magnetic Disk 33">
                <a:extLst>
                  <a:ext uri="{FF2B5EF4-FFF2-40B4-BE49-F238E27FC236}">
                    <a16:creationId xmlns:a16="http://schemas.microsoft.com/office/drawing/2014/main" id="{71A5F579-3880-061F-4885-AE77B60D7326}"/>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F62EE298-DD69-7CB4-C735-2A63B1DA068D}"/>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A171F47-9173-F19E-6D7C-E6443D81F94F}"/>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3837EE81-20A1-8621-CDF7-4F4D39A8E406}"/>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B4389408-4EB4-21CD-AE30-00843F6AF9A4}"/>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6EAB543B-7BDE-55AD-00FF-8A4F5DF80247}"/>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CBA9FAB2-11F4-F236-B9DB-C00C2937D19A}"/>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872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457201"/>
            <a:ext cx="9224682" cy="830997"/>
          </a:xfrm>
          <a:prstGeom prst="rect">
            <a:avLst/>
          </a:prstGeom>
          <a:noFill/>
          <a:ln w="9525">
            <a:noFill/>
            <a:miter lim="800000"/>
            <a:headEnd/>
            <a:tailEnd/>
          </a:ln>
        </p:spPr>
        <p:txBody>
          <a:bodyPr wrap="square">
            <a:spAutoFit/>
          </a:bodyPr>
          <a:lstStyle/>
          <a:p>
            <a:pPr algn="ctr"/>
            <a:r>
              <a:rPr lang="en-US" sz="4800" dirty="0">
                <a:solidFill>
                  <a:schemeClr val="bg1"/>
                </a:solidFill>
                <a:latin typeface="Abadi" panose="020B0604020104020204" pitchFamily="34" charset="0"/>
                <a:cs typeface="Andalus" pitchFamily="18" charset="-78"/>
              </a:rPr>
              <a:t>  “…if he lose one of them, …”</a:t>
            </a:r>
          </a:p>
        </p:txBody>
      </p:sp>
      <p:sp>
        <p:nvSpPr>
          <p:cNvPr id="7" name="TextBox 6"/>
          <p:cNvSpPr txBox="1"/>
          <p:nvPr/>
        </p:nvSpPr>
        <p:spPr>
          <a:xfrm>
            <a:off x="246530" y="6418046"/>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8" name="TextBox 3"/>
          <p:cNvSpPr txBox="1">
            <a:spLocks noChangeArrowheads="1"/>
          </p:cNvSpPr>
          <p:nvPr/>
        </p:nvSpPr>
        <p:spPr bwMode="auto">
          <a:xfrm>
            <a:off x="6517341" y="3162300"/>
            <a:ext cx="4724400" cy="3108543"/>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Middle Eastern culture one would usually not take the blame for losing something. He would say, “One of my sheep is lost” but he would not say, “I lost one of my sheep”. </a:t>
            </a:r>
          </a:p>
        </p:txBody>
      </p:sp>
      <p:pic>
        <p:nvPicPr>
          <p:cNvPr id="9" name="Picture 8" descr="http://ih3.redbubble.net/work.6506159.2.flat,550x550,075,f.israel-series-i-lone-sheep-on-a-mountain.jpg"/>
          <p:cNvPicPr>
            <a:picLocks noChangeAspect="1" noChangeArrowheads="1"/>
          </p:cNvPicPr>
          <p:nvPr/>
        </p:nvPicPr>
        <p:blipFill>
          <a:blip r:embed="rId2" cstate="print"/>
          <a:srcRect/>
          <a:stretch>
            <a:fillRect/>
          </a:stretch>
        </p:blipFill>
        <p:spPr bwMode="auto">
          <a:xfrm>
            <a:off x="592886" y="1637154"/>
            <a:ext cx="5503114" cy="3513070"/>
          </a:xfrm>
          <a:prstGeom prst="rect">
            <a:avLst/>
          </a:prstGeom>
          <a:noFill/>
          <a:ln w="9525">
            <a:noFill/>
            <a:miter lim="800000"/>
            <a:headEnd/>
            <a:tailEnd/>
          </a:ln>
        </p:spPr>
      </p:pic>
    </p:spTree>
    <p:extLst>
      <p:ext uri="{BB962C8B-B14F-4D97-AF65-F5344CB8AC3E}">
        <p14:creationId xmlns:p14="http://schemas.microsoft.com/office/powerpoint/2010/main" val="2860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426"/>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TextBox 41"/>
          <p:cNvSpPr txBox="1"/>
          <p:nvPr/>
        </p:nvSpPr>
        <p:spPr>
          <a:xfrm>
            <a:off x="1632238" y="389984"/>
            <a:ext cx="9015272" cy="6555641"/>
          </a:xfrm>
          <a:prstGeom prst="rect">
            <a:avLst/>
          </a:prstGeom>
          <a:noFill/>
        </p:spPr>
        <p:txBody>
          <a:bodyPr wrap="square" rtlCol="0">
            <a:spAutoFit/>
          </a:bodyPr>
          <a:lstStyle/>
          <a:p>
            <a:r>
              <a:rPr lang="en-US" sz="2800" dirty="0">
                <a:solidFill>
                  <a:schemeClr val="bg1"/>
                </a:solidFill>
                <a:latin typeface="Tempus Sans ITC" pitchFamily="82" charset="0"/>
              </a:rPr>
              <a:t>I desire these things be known to my 5 brothers. </a:t>
            </a:r>
          </a:p>
          <a:p>
            <a:endParaRPr lang="en-US" sz="2800" dirty="0">
              <a:solidFill>
                <a:schemeClr val="bg1"/>
              </a:solidFill>
              <a:latin typeface="Tempus Sans ITC" pitchFamily="82" charset="0"/>
            </a:endParaRPr>
          </a:p>
          <a:p>
            <a:endParaRPr lang="en-US" sz="2800" dirty="0">
              <a:solidFill>
                <a:schemeClr val="bg1"/>
              </a:solidFill>
              <a:latin typeface="Tempus Sans ITC" pitchFamily="82" charset="0"/>
            </a:endParaRPr>
          </a:p>
          <a:p>
            <a:endParaRPr lang="en-US" sz="2800" dirty="0">
              <a:solidFill>
                <a:schemeClr val="bg1"/>
              </a:solidFill>
              <a:latin typeface="Tempus Sans ITC" pitchFamily="82" charset="0"/>
            </a:endParaRPr>
          </a:p>
          <a:p>
            <a:r>
              <a:rPr lang="en-US" sz="2800" dirty="0">
                <a:solidFill>
                  <a:schemeClr val="bg1"/>
                </a:solidFill>
                <a:latin typeface="Tempus Sans ITC" pitchFamily="82" charset="0"/>
              </a:rPr>
              <a:t>They have the prophets to hear the Word of God.</a:t>
            </a:r>
          </a:p>
          <a:p>
            <a:endParaRPr lang="en-US" sz="2800" dirty="0">
              <a:solidFill>
                <a:schemeClr val="bg1"/>
              </a:solidFill>
              <a:latin typeface="Tempus Sans ITC" pitchFamily="82" charset="0"/>
            </a:endParaRPr>
          </a:p>
          <a:p>
            <a:endParaRPr lang="en-US" sz="2800" dirty="0">
              <a:solidFill>
                <a:schemeClr val="bg1"/>
              </a:solidFill>
              <a:latin typeface="Tempus Sans ITC" pitchFamily="82" charset="0"/>
            </a:endParaRPr>
          </a:p>
          <a:p>
            <a:endParaRPr lang="en-US" sz="2800" dirty="0">
              <a:solidFill>
                <a:schemeClr val="bg1"/>
              </a:solidFill>
              <a:latin typeface="Tempus Sans ITC" pitchFamily="82" charset="0"/>
            </a:endParaRPr>
          </a:p>
          <a:p>
            <a:r>
              <a:rPr lang="en-US" sz="2800" dirty="0">
                <a:solidFill>
                  <a:schemeClr val="bg1"/>
                </a:solidFill>
                <a:latin typeface="Tempus Sans ITC" pitchFamily="82" charset="0"/>
              </a:rPr>
              <a:t>But if they see me, they will believe. (A sign)</a:t>
            </a:r>
          </a:p>
          <a:p>
            <a:endParaRPr lang="en-US" sz="2800" dirty="0">
              <a:solidFill>
                <a:schemeClr val="bg1"/>
              </a:solidFill>
              <a:latin typeface="Tempus Sans ITC" pitchFamily="82" charset="0"/>
            </a:endParaRPr>
          </a:p>
          <a:p>
            <a:endParaRPr lang="en-US" sz="2800" dirty="0">
              <a:solidFill>
                <a:schemeClr val="bg1"/>
              </a:solidFill>
              <a:latin typeface="Tempus Sans ITC" pitchFamily="82" charset="0"/>
            </a:endParaRPr>
          </a:p>
          <a:p>
            <a:r>
              <a:rPr lang="en-US" sz="2800" dirty="0">
                <a:solidFill>
                  <a:schemeClr val="bg1"/>
                </a:solidFill>
                <a:latin typeface="Tempus Sans ITC" pitchFamily="82" charset="0"/>
              </a:rPr>
              <a:t>If they haven’t already listened to the Word of God, they will not now.</a:t>
            </a:r>
          </a:p>
          <a:p>
            <a:endParaRPr lang="en-US" sz="2800" dirty="0">
              <a:solidFill>
                <a:schemeClr val="bg1"/>
              </a:solidFill>
              <a:latin typeface="Tempus Sans ITC" pitchFamily="82" charset="0"/>
            </a:endParaRPr>
          </a:p>
          <a:p>
            <a:r>
              <a:rPr lang="en-US" sz="2800" dirty="0">
                <a:solidFill>
                  <a:schemeClr val="bg1"/>
                </a:solidFill>
                <a:latin typeface="Tempus Sans ITC" pitchFamily="82" charset="0"/>
              </a:rPr>
              <a:t>			Luke 16:27-31</a:t>
            </a:r>
          </a:p>
        </p:txBody>
      </p:sp>
      <p:grpSp>
        <p:nvGrpSpPr>
          <p:cNvPr id="2" name="Group 1">
            <a:extLst>
              <a:ext uri="{FF2B5EF4-FFF2-40B4-BE49-F238E27FC236}">
                <a16:creationId xmlns:a16="http://schemas.microsoft.com/office/drawing/2014/main" id="{184A4478-39A3-68F3-1786-01D1F0103EED}"/>
              </a:ext>
            </a:extLst>
          </p:cNvPr>
          <p:cNvGrpSpPr/>
          <p:nvPr/>
        </p:nvGrpSpPr>
        <p:grpSpPr>
          <a:xfrm>
            <a:off x="743433" y="3377399"/>
            <a:ext cx="709147" cy="1366039"/>
            <a:chOff x="5867400" y="685800"/>
            <a:chExt cx="2979159" cy="5738789"/>
          </a:xfrm>
        </p:grpSpPr>
        <p:grpSp>
          <p:nvGrpSpPr>
            <p:cNvPr id="3" name="Group 140">
              <a:extLst>
                <a:ext uri="{FF2B5EF4-FFF2-40B4-BE49-F238E27FC236}">
                  <a16:creationId xmlns:a16="http://schemas.microsoft.com/office/drawing/2014/main" id="{5D922066-ED22-F1AF-AD35-308075C20C96}"/>
                </a:ext>
              </a:extLst>
            </p:cNvPr>
            <p:cNvGrpSpPr/>
            <p:nvPr/>
          </p:nvGrpSpPr>
          <p:grpSpPr>
            <a:xfrm>
              <a:off x="5867400" y="685800"/>
              <a:ext cx="2896713" cy="5738789"/>
              <a:chOff x="2895600" y="1057419"/>
              <a:chExt cx="2601105" cy="5590094"/>
            </a:xfrm>
          </p:grpSpPr>
          <p:sp>
            <p:nvSpPr>
              <p:cNvPr id="19" name="Cloud 18">
                <a:extLst>
                  <a:ext uri="{FF2B5EF4-FFF2-40B4-BE49-F238E27FC236}">
                    <a16:creationId xmlns:a16="http://schemas.microsoft.com/office/drawing/2014/main" id="{835D5C87-7D23-2E59-8EB2-04DB8FCB7BF4}"/>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DA2ABB27-A715-D8C7-502D-A139D4440C16}"/>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00170B2-277D-0FAB-9D23-886CC729D0D2}"/>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FFECE9-6AE2-BEF3-B9A5-D833AA62D0DB}"/>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603A13-7692-DAB9-5175-04642B48840A}"/>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9C9AE0-B0E6-715D-C2E5-D84E21FF49EF}"/>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66180DF-5508-6338-1175-1F866D8324E2}"/>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CC15A069-73EB-9B6A-8EAD-E1894EE24BD3}"/>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AE0CD538-D9F8-8183-1ABF-38CF760F10FF}"/>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303D72FD-15FE-3867-B46B-AA1F61170750}"/>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84">
                <a:extLst>
                  <a:ext uri="{FF2B5EF4-FFF2-40B4-BE49-F238E27FC236}">
                    <a16:creationId xmlns:a16="http://schemas.microsoft.com/office/drawing/2014/main" id="{98F8544E-F6FE-DE15-93B5-1F30E17BC211}"/>
                  </a:ext>
                </a:extLst>
              </p:cNvPr>
              <p:cNvGrpSpPr/>
              <p:nvPr/>
            </p:nvGrpSpPr>
            <p:grpSpPr>
              <a:xfrm>
                <a:off x="4210570" y="3028687"/>
                <a:ext cx="976832" cy="3289998"/>
                <a:chOff x="6071346" y="1769811"/>
                <a:chExt cx="1834000" cy="3650020"/>
              </a:xfrm>
            </p:grpSpPr>
            <p:sp>
              <p:nvSpPr>
                <p:cNvPr id="63" name="Trapezoid 62">
                  <a:extLst>
                    <a:ext uri="{FF2B5EF4-FFF2-40B4-BE49-F238E27FC236}">
                      <a16:creationId xmlns:a16="http://schemas.microsoft.com/office/drawing/2014/main" id="{B01884F2-03FF-3371-70CB-BEBA84861550}"/>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83">
                  <a:extLst>
                    <a:ext uri="{FF2B5EF4-FFF2-40B4-BE49-F238E27FC236}">
                      <a16:creationId xmlns:a16="http://schemas.microsoft.com/office/drawing/2014/main" id="{2713AC09-FA73-F6DC-E8B2-89D8344BC1FA}"/>
                    </a:ext>
                  </a:extLst>
                </p:cNvPr>
                <p:cNvGrpSpPr/>
                <p:nvPr/>
              </p:nvGrpSpPr>
              <p:grpSpPr>
                <a:xfrm rot="5553782">
                  <a:off x="4838212" y="3310918"/>
                  <a:ext cx="3581225" cy="613702"/>
                  <a:chOff x="3048000" y="457200"/>
                  <a:chExt cx="4876800" cy="1371600"/>
                </a:xfrm>
              </p:grpSpPr>
              <p:grpSp>
                <p:nvGrpSpPr>
                  <p:cNvPr id="65" name="Group 73">
                    <a:extLst>
                      <a:ext uri="{FF2B5EF4-FFF2-40B4-BE49-F238E27FC236}">
                        <a16:creationId xmlns:a16="http://schemas.microsoft.com/office/drawing/2014/main" id="{3278DDE3-00CF-52E4-A303-62BA717D6EDF}"/>
                      </a:ext>
                    </a:extLst>
                  </p:cNvPr>
                  <p:cNvGrpSpPr/>
                  <p:nvPr/>
                </p:nvGrpSpPr>
                <p:grpSpPr>
                  <a:xfrm>
                    <a:off x="3048000" y="457200"/>
                    <a:ext cx="1828800" cy="1371600"/>
                    <a:chOff x="3048000" y="457200"/>
                    <a:chExt cx="1828800" cy="1371600"/>
                  </a:xfrm>
                </p:grpSpPr>
                <p:sp>
                  <p:nvSpPr>
                    <p:cNvPr id="75" name="Block Arc 74">
                      <a:extLst>
                        <a:ext uri="{FF2B5EF4-FFF2-40B4-BE49-F238E27FC236}">
                          <a16:creationId xmlns:a16="http://schemas.microsoft.com/office/drawing/2014/main" id="{13D03F55-37C7-59E2-F76E-E43B8B28BD80}"/>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a:extLst>
                        <a:ext uri="{FF2B5EF4-FFF2-40B4-BE49-F238E27FC236}">
                          <a16:creationId xmlns:a16="http://schemas.microsoft.com/office/drawing/2014/main" id="{383D6F45-2F45-A3BA-DF03-A899C543C72D}"/>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6" name="Group 74">
                    <a:extLst>
                      <a:ext uri="{FF2B5EF4-FFF2-40B4-BE49-F238E27FC236}">
                        <a16:creationId xmlns:a16="http://schemas.microsoft.com/office/drawing/2014/main" id="{D538E1A8-A951-5D62-93BB-03C630ACBA13}"/>
                      </a:ext>
                    </a:extLst>
                  </p:cNvPr>
                  <p:cNvGrpSpPr/>
                  <p:nvPr/>
                </p:nvGrpSpPr>
                <p:grpSpPr>
                  <a:xfrm>
                    <a:off x="4114800" y="457200"/>
                    <a:ext cx="1828800" cy="1371600"/>
                    <a:chOff x="3048000" y="457200"/>
                    <a:chExt cx="1828800" cy="1371600"/>
                  </a:xfrm>
                </p:grpSpPr>
                <p:sp>
                  <p:nvSpPr>
                    <p:cNvPr id="73" name="Block Arc 72">
                      <a:extLst>
                        <a:ext uri="{FF2B5EF4-FFF2-40B4-BE49-F238E27FC236}">
                          <a16:creationId xmlns:a16="http://schemas.microsoft.com/office/drawing/2014/main" id="{7D2D3B5A-5266-EEC2-26E0-6E5A0E75139A}"/>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Block Arc 73">
                      <a:extLst>
                        <a:ext uri="{FF2B5EF4-FFF2-40B4-BE49-F238E27FC236}">
                          <a16:creationId xmlns:a16="http://schemas.microsoft.com/office/drawing/2014/main" id="{D1B4AA00-D592-EFAB-BBC1-B52128960603}"/>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77">
                    <a:extLst>
                      <a:ext uri="{FF2B5EF4-FFF2-40B4-BE49-F238E27FC236}">
                        <a16:creationId xmlns:a16="http://schemas.microsoft.com/office/drawing/2014/main" id="{88A4CA18-547F-29C3-674F-4BD150EFD672}"/>
                      </a:ext>
                    </a:extLst>
                  </p:cNvPr>
                  <p:cNvGrpSpPr/>
                  <p:nvPr/>
                </p:nvGrpSpPr>
                <p:grpSpPr>
                  <a:xfrm>
                    <a:off x="5105400" y="457200"/>
                    <a:ext cx="1828800" cy="1371600"/>
                    <a:chOff x="3048000" y="457200"/>
                    <a:chExt cx="1828800" cy="1371600"/>
                  </a:xfrm>
                </p:grpSpPr>
                <p:sp>
                  <p:nvSpPr>
                    <p:cNvPr id="71" name="Block Arc 70">
                      <a:extLst>
                        <a:ext uri="{FF2B5EF4-FFF2-40B4-BE49-F238E27FC236}">
                          <a16:creationId xmlns:a16="http://schemas.microsoft.com/office/drawing/2014/main" id="{AE0C892C-B95A-1A60-41D2-5C16BE29EFEE}"/>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Block Arc 71">
                      <a:extLst>
                        <a:ext uri="{FF2B5EF4-FFF2-40B4-BE49-F238E27FC236}">
                          <a16:creationId xmlns:a16="http://schemas.microsoft.com/office/drawing/2014/main" id="{DCEBA2EB-C346-538A-E0FE-08F352D3E288}"/>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80">
                    <a:extLst>
                      <a:ext uri="{FF2B5EF4-FFF2-40B4-BE49-F238E27FC236}">
                        <a16:creationId xmlns:a16="http://schemas.microsoft.com/office/drawing/2014/main" id="{C0E3E63F-3D03-C832-B2FA-9CB1428D601A}"/>
                      </a:ext>
                    </a:extLst>
                  </p:cNvPr>
                  <p:cNvGrpSpPr/>
                  <p:nvPr/>
                </p:nvGrpSpPr>
                <p:grpSpPr>
                  <a:xfrm>
                    <a:off x="6096000" y="457200"/>
                    <a:ext cx="1828800" cy="1371600"/>
                    <a:chOff x="3048000" y="457200"/>
                    <a:chExt cx="1828800" cy="1371600"/>
                  </a:xfrm>
                </p:grpSpPr>
                <p:sp>
                  <p:nvSpPr>
                    <p:cNvPr id="69" name="Block Arc 68">
                      <a:extLst>
                        <a:ext uri="{FF2B5EF4-FFF2-40B4-BE49-F238E27FC236}">
                          <a16:creationId xmlns:a16="http://schemas.microsoft.com/office/drawing/2014/main" id="{5B3A6F2E-A5BC-8CA0-B547-CAF2366BB284}"/>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Block Arc 69">
                      <a:extLst>
                        <a:ext uri="{FF2B5EF4-FFF2-40B4-BE49-F238E27FC236}">
                          <a16:creationId xmlns:a16="http://schemas.microsoft.com/office/drawing/2014/main" id="{348E1400-D850-6E14-7F6C-CC2E86503622}"/>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0" name="Group 85">
                <a:extLst>
                  <a:ext uri="{FF2B5EF4-FFF2-40B4-BE49-F238E27FC236}">
                    <a16:creationId xmlns:a16="http://schemas.microsoft.com/office/drawing/2014/main" id="{1C30C394-9D49-A410-DE22-0BBCF0D343E8}"/>
                  </a:ext>
                </a:extLst>
              </p:cNvPr>
              <p:cNvGrpSpPr/>
              <p:nvPr/>
            </p:nvGrpSpPr>
            <p:grpSpPr>
              <a:xfrm flipH="1">
                <a:off x="3277029" y="3007479"/>
                <a:ext cx="867593" cy="3309816"/>
                <a:chOff x="6071346" y="1769811"/>
                <a:chExt cx="1834000" cy="3650020"/>
              </a:xfrm>
            </p:grpSpPr>
            <p:sp>
              <p:nvSpPr>
                <p:cNvPr id="49" name="Trapezoid 48">
                  <a:extLst>
                    <a:ext uri="{FF2B5EF4-FFF2-40B4-BE49-F238E27FC236}">
                      <a16:creationId xmlns:a16="http://schemas.microsoft.com/office/drawing/2014/main" id="{5504E7D9-8515-8108-820D-6C21E554A162}"/>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83">
                  <a:extLst>
                    <a:ext uri="{FF2B5EF4-FFF2-40B4-BE49-F238E27FC236}">
                      <a16:creationId xmlns:a16="http://schemas.microsoft.com/office/drawing/2014/main" id="{7EEFF9DE-00A3-0BB9-E4FB-4CD1198F1707}"/>
                    </a:ext>
                  </a:extLst>
                </p:cNvPr>
                <p:cNvGrpSpPr/>
                <p:nvPr/>
              </p:nvGrpSpPr>
              <p:grpSpPr>
                <a:xfrm rot="5553782">
                  <a:off x="4838212" y="3310918"/>
                  <a:ext cx="3581225" cy="613702"/>
                  <a:chOff x="3048000" y="457200"/>
                  <a:chExt cx="4876800" cy="1371600"/>
                </a:xfrm>
              </p:grpSpPr>
              <p:grpSp>
                <p:nvGrpSpPr>
                  <p:cNvPr id="51" name="Group 73">
                    <a:extLst>
                      <a:ext uri="{FF2B5EF4-FFF2-40B4-BE49-F238E27FC236}">
                        <a16:creationId xmlns:a16="http://schemas.microsoft.com/office/drawing/2014/main" id="{7FC10810-163C-8055-BBA5-0E26F1E690BA}"/>
                      </a:ext>
                    </a:extLst>
                  </p:cNvPr>
                  <p:cNvGrpSpPr/>
                  <p:nvPr/>
                </p:nvGrpSpPr>
                <p:grpSpPr>
                  <a:xfrm>
                    <a:off x="3048000" y="457200"/>
                    <a:ext cx="1828800" cy="1371600"/>
                    <a:chOff x="3048000" y="457200"/>
                    <a:chExt cx="1828800" cy="1371600"/>
                  </a:xfrm>
                </p:grpSpPr>
                <p:sp>
                  <p:nvSpPr>
                    <p:cNvPr id="61" name="Block Arc 60">
                      <a:extLst>
                        <a:ext uri="{FF2B5EF4-FFF2-40B4-BE49-F238E27FC236}">
                          <a16:creationId xmlns:a16="http://schemas.microsoft.com/office/drawing/2014/main" id="{6076E795-E512-D4A8-541F-4A5C13A8E1E3}"/>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Block Arc 61">
                      <a:extLst>
                        <a:ext uri="{FF2B5EF4-FFF2-40B4-BE49-F238E27FC236}">
                          <a16:creationId xmlns:a16="http://schemas.microsoft.com/office/drawing/2014/main" id="{E0960C7C-65E0-D26B-019C-ED4DB42EA1C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74">
                    <a:extLst>
                      <a:ext uri="{FF2B5EF4-FFF2-40B4-BE49-F238E27FC236}">
                        <a16:creationId xmlns:a16="http://schemas.microsoft.com/office/drawing/2014/main" id="{F87CF438-40E0-1841-2D27-5889DA409411}"/>
                      </a:ext>
                    </a:extLst>
                  </p:cNvPr>
                  <p:cNvGrpSpPr/>
                  <p:nvPr/>
                </p:nvGrpSpPr>
                <p:grpSpPr>
                  <a:xfrm>
                    <a:off x="4114800" y="457200"/>
                    <a:ext cx="1828800" cy="1371600"/>
                    <a:chOff x="3048000" y="457200"/>
                    <a:chExt cx="1828800" cy="1371600"/>
                  </a:xfrm>
                </p:grpSpPr>
                <p:sp>
                  <p:nvSpPr>
                    <p:cNvPr id="59" name="Block Arc 58">
                      <a:extLst>
                        <a:ext uri="{FF2B5EF4-FFF2-40B4-BE49-F238E27FC236}">
                          <a16:creationId xmlns:a16="http://schemas.microsoft.com/office/drawing/2014/main" id="{B38C50F6-3F79-DED3-2983-9764800A1CBF}"/>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Block Arc 59">
                      <a:extLst>
                        <a:ext uri="{FF2B5EF4-FFF2-40B4-BE49-F238E27FC236}">
                          <a16:creationId xmlns:a16="http://schemas.microsoft.com/office/drawing/2014/main" id="{3406504B-CC22-919A-D306-2D058EA75C62}"/>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3" name="Group 77">
                    <a:extLst>
                      <a:ext uri="{FF2B5EF4-FFF2-40B4-BE49-F238E27FC236}">
                        <a16:creationId xmlns:a16="http://schemas.microsoft.com/office/drawing/2014/main" id="{B386B6AF-59D6-AEC5-0AAA-CB6ED7760E8E}"/>
                      </a:ext>
                    </a:extLst>
                  </p:cNvPr>
                  <p:cNvGrpSpPr/>
                  <p:nvPr/>
                </p:nvGrpSpPr>
                <p:grpSpPr>
                  <a:xfrm>
                    <a:off x="5105400" y="457200"/>
                    <a:ext cx="1828800" cy="1371600"/>
                    <a:chOff x="3048000" y="457200"/>
                    <a:chExt cx="1828800" cy="1371600"/>
                  </a:xfrm>
                </p:grpSpPr>
                <p:sp>
                  <p:nvSpPr>
                    <p:cNvPr id="57" name="Block Arc 56">
                      <a:extLst>
                        <a:ext uri="{FF2B5EF4-FFF2-40B4-BE49-F238E27FC236}">
                          <a16:creationId xmlns:a16="http://schemas.microsoft.com/office/drawing/2014/main" id="{88BBD6B9-E144-7CE8-9025-41F9E1BDBA9E}"/>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Block Arc 57">
                      <a:extLst>
                        <a:ext uri="{FF2B5EF4-FFF2-40B4-BE49-F238E27FC236}">
                          <a16:creationId xmlns:a16="http://schemas.microsoft.com/office/drawing/2014/main" id="{80BD8237-99A3-B356-2CF2-E0F8D569298B}"/>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80">
                    <a:extLst>
                      <a:ext uri="{FF2B5EF4-FFF2-40B4-BE49-F238E27FC236}">
                        <a16:creationId xmlns:a16="http://schemas.microsoft.com/office/drawing/2014/main" id="{19B2F9D8-AA86-1C5E-48DF-855A4E7030A5}"/>
                      </a:ext>
                    </a:extLst>
                  </p:cNvPr>
                  <p:cNvGrpSpPr/>
                  <p:nvPr/>
                </p:nvGrpSpPr>
                <p:grpSpPr>
                  <a:xfrm>
                    <a:off x="6096000" y="457200"/>
                    <a:ext cx="1828800" cy="1371600"/>
                    <a:chOff x="3048000" y="457200"/>
                    <a:chExt cx="1828800" cy="1371600"/>
                  </a:xfrm>
                </p:grpSpPr>
                <p:sp>
                  <p:nvSpPr>
                    <p:cNvPr id="55" name="Block Arc 54">
                      <a:extLst>
                        <a:ext uri="{FF2B5EF4-FFF2-40B4-BE49-F238E27FC236}">
                          <a16:creationId xmlns:a16="http://schemas.microsoft.com/office/drawing/2014/main" id="{5F044A5B-8999-7474-EB8D-49EE4FF97F8F}"/>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Block Arc 55">
                      <a:extLst>
                        <a:ext uri="{FF2B5EF4-FFF2-40B4-BE49-F238E27FC236}">
                          <a16:creationId xmlns:a16="http://schemas.microsoft.com/office/drawing/2014/main" id="{F1255397-6398-0A51-4CD8-E81B997245CC}"/>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31" name="Trapezoid 30">
                <a:extLst>
                  <a:ext uri="{FF2B5EF4-FFF2-40B4-BE49-F238E27FC236}">
                    <a16:creationId xmlns:a16="http://schemas.microsoft.com/office/drawing/2014/main" id="{6E6D1F28-D266-5709-F8FA-7C3832FB1973}"/>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02">
                <a:extLst>
                  <a:ext uri="{FF2B5EF4-FFF2-40B4-BE49-F238E27FC236}">
                    <a16:creationId xmlns:a16="http://schemas.microsoft.com/office/drawing/2014/main" id="{A7A1520B-4BA1-B47D-58A4-281905A0909A}"/>
                  </a:ext>
                </a:extLst>
              </p:cNvPr>
              <p:cNvGrpSpPr/>
              <p:nvPr/>
            </p:nvGrpSpPr>
            <p:grpSpPr>
              <a:xfrm>
                <a:off x="3505200" y="2759439"/>
                <a:ext cx="1395046" cy="1295400"/>
                <a:chOff x="2624682" y="2226017"/>
                <a:chExt cx="1981200" cy="2070031"/>
              </a:xfrm>
            </p:grpSpPr>
            <p:sp>
              <p:nvSpPr>
                <p:cNvPr id="45" name="Pie 142">
                  <a:extLst>
                    <a:ext uri="{FF2B5EF4-FFF2-40B4-BE49-F238E27FC236}">
                      <a16:creationId xmlns:a16="http://schemas.microsoft.com/office/drawing/2014/main" id="{7BD57629-461A-18ED-88EE-40F14B13724A}"/>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5">
                  <a:extLst>
                    <a:ext uri="{FF2B5EF4-FFF2-40B4-BE49-F238E27FC236}">
                      <a16:creationId xmlns:a16="http://schemas.microsoft.com/office/drawing/2014/main" id="{1045E006-98AD-5F5B-BAEE-0D23004358F1}"/>
                    </a:ext>
                  </a:extLst>
                </p:cNvPr>
                <p:cNvGrpSpPr/>
                <p:nvPr/>
              </p:nvGrpSpPr>
              <p:grpSpPr>
                <a:xfrm>
                  <a:off x="2743201" y="2385249"/>
                  <a:ext cx="1579657" cy="1582691"/>
                  <a:chOff x="2740939" y="2385249"/>
                  <a:chExt cx="1579657" cy="1582691"/>
                </a:xfrm>
              </p:grpSpPr>
              <p:sp>
                <p:nvSpPr>
                  <p:cNvPr id="47" name="Moon 3">
                    <a:extLst>
                      <a:ext uri="{FF2B5EF4-FFF2-40B4-BE49-F238E27FC236}">
                        <a16:creationId xmlns:a16="http://schemas.microsoft.com/office/drawing/2014/main" id="{69203C1A-F024-B527-C959-EFD3099BFA6F}"/>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D3B104C0-E059-02BD-154F-A64B986051BD}"/>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119">
                <a:extLst>
                  <a:ext uri="{FF2B5EF4-FFF2-40B4-BE49-F238E27FC236}">
                    <a16:creationId xmlns:a16="http://schemas.microsoft.com/office/drawing/2014/main" id="{BF7CB34D-B536-68AD-25CC-54A0AD5A8FF8}"/>
                  </a:ext>
                </a:extLst>
              </p:cNvPr>
              <p:cNvGrpSpPr/>
              <p:nvPr/>
            </p:nvGrpSpPr>
            <p:grpSpPr>
              <a:xfrm rot="5400000">
                <a:off x="2285999" y="3429001"/>
                <a:ext cx="2438401" cy="914400"/>
                <a:chOff x="2624682" y="2226018"/>
                <a:chExt cx="1981200" cy="2070031"/>
              </a:xfrm>
            </p:grpSpPr>
            <p:sp>
              <p:nvSpPr>
                <p:cNvPr id="40" name="Pie 138">
                  <a:extLst>
                    <a:ext uri="{FF2B5EF4-FFF2-40B4-BE49-F238E27FC236}">
                      <a16:creationId xmlns:a16="http://schemas.microsoft.com/office/drawing/2014/main" id="{A9CDED5D-706C-60C7-1751-35BEB7BA3CEA}"/>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 name="Group 5">
                  <a:extLst>
                    <a:ext uri="{FF2B5EF4-FFF2-40B4-BE49-F238E27FC236}">
                      <a16:creationId xmlns:a16="http://schemas.microsoft.com/office/drawing/2014/main" id="{63200DC7-355D-8051-4FE2-981822E725EB}"/>
                    </a:ext>
                  </a:extLst>
                </p:cNvPr>
                <p:cNvGrpSpPr/>
                <p:nvPr/>
              </p:nvGrpSpPr>
              <p:grpSpPr>
                <a:xfrm>
                  <a:off x="2743201" y="2385249"/>
                  <a:ext cx="1579657" cy="1582691"/>
                  <a:chOff x="2740939" y="2385249"/>
                  <a:chExt cx="1579657" cy="1582691"/>
                </a:xfrm>
              </p:grpSpPr>
              <p:sp>
                <p:nvSpPr>
                  <p:cNvPr id="43" name="Moon 3">
                    <a:extLst>
                      <a:ext uri="{FF2B5EF4-FFF2-40B4-BE49-F238E27FC236}">
                        <a16:creationId xmlns:a16="http://schemas.microsoft.com/office/drawing/2014/main" id="{04277634-675A-B641-2A74-F7E5D72561FB}"/>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DDFFA95D-24AC-4E0A-F25F-CD7DA64C09FF}"/>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Oval 33">
                <a:extLst>
                  <a:ext uri="{FF2B5EF4-FFF2-40B4-BE49-F238E27FC236}">
                    <a16:creationId xmlns:a16="http://schemas.microsoft.com/office/drawing/2014/main" id="{19EEA819-A51C-B25B-6B41-5B996AE4C876}"/>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24">
                <a:extLst>
                  <a:ext uri="{FF2B5EF4-FFF2-40B4-BE49-F238E27FC236}">
                    <a16:creationId xmlns:a16="http://schemas.microsoft.com/office/drawing/2014/main" id="{8FA6C7F3-8E57-0127-F756-975E931871D0}"/>
                  </a:ext>
                </a:extLst>
              </p:cNvPr>
              <p:cNvGrpSpPr/>
              <p:nvPr/>
            </p:nvGrpSpPr>
            <p:grpSpPr>
              <a:xfrm rot="11155702">
                <a:off x="3279067" y="1057419"/>
                <a:ext cx="1614668" cy="1295400"/>
                <a:chOff x="2587394" y="2007266"/>
                <a:chExt cx="1981200" cy="2070031"/>
              </a:xfrm>
              <a:solidFill>
                <a:srgbClr val="E5C569"/>
              </a:solidFill>
            </p:grpSpPr>
            <p:sp>
              <p:nvSpPr>
                <p:cNvPr id="36" name="Pie 134">
                  <a:extLst>
                    <a:ext uri="{FF2B5EF4-FFF2-40B4-BE49-F238E27FC236}">
                      <a16:creationId xmlns:a16="http://schemas.microsoft.com/office/drawing/2014/main" id="{D465FF56-0470-36F9-0F00-8A294CCF18B2}"/>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 name="Group 5">
                  <a:extLst>
                    <a:ext uri="{FF2B5EF4-FFF2-40B4-BE49-F238E27FC236}">
                      <a16:creationId xmlns:a16="http://schemas.microsoft.com/office/drawing/2014/main" id="{8960233E-A6AF-BC71-5CEC-8D6C8FBA7187}"/>
                    </a:ext>
                  </a:extLst>
                </p:cNvPr>
                <p:cNvGrpSpPr/>
                <p:nvPr/>
              </p:nvGrpSpPr>
              <p:grpSpPr>
                <a:xfrm>
                  <a:off x="2737026" y="2244349"/>
                  <a:ext cx="1585829" cy="1723591"/>
                  <a:chOff x="2734764" y="2244349"/>
                  <a:chExt cx="1585829" cy="1723591"/>
                </a:xfrm>
                <a:grpFill/>
              </p:grpSpPr>
              <p:sp>
                <p:nvSpPr>
                  <p:cNvPr id="38" name="Moon 3">
                    <a:extLst>
                      <a:ext uri="{FF2B5EF4-FFF2-40B4-BE49-F238E27FC236}">
                        <a16:creationId xmlns:a16="http://schemas.microsoft.com/office/drawing/2014/main" id="{9D5F9269-7CB7-239A-95E1-DDFD11531142}"/>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518EA9F3-9AC0-6659-5BE8-1C8CA242D30F}"/>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204">
              <a:extLst>
                <a:ext uri="{FF2B5EF4-FFF2-40B4-BE49-F238E27FC236}">
                  <a16:creationId xmlns:a16="http://schemas.microsoft.com/office/drawing/2014/main" id="{81D83BCE-5547-5A1A-03D7-5E2262EE27A1}"/>
                </a:ext>
              </a:extLst>
            </p:cNvPr>
            <p:cNvGrpSpPr/>
            <p:nvPr/>
          </p:nvGrpSpPr>
          <p:grpSpPr>
            <a:xfrm>
              <a:off x="6594252" y="912581"/>
              <a:ext cx="1430906" cy="726868"/>
              <a:chOff x="2044173" y="976620"/>
              <a:chExt cx="2917762" cy="1401305"/>
            </a:xfrm>
          </p:grpSpPr>
          <p:sp>
            <p:nvSpPr>
              <p:cNvPr id="13" name="Moon 12">
                <a:extLst>
                  <a:ext uri="{FF2B5EF4-FFF2-40B4-BE49-F238E27FC236}">
                    <a16:creationId xmlns:a16="http://schemas.microsoft.com/office/drawing/2014/main" id="{14D0DAE3-9242-A726-D75F-3354F57A4E41}"/>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llate 13">
                <a:extLst>
                  <a:ext uri="{FF2B5EF4-FFF2-40B4-BE49-F238E27FC236}">
                    <a16:creationId xmlns:a16="http://schemas.microsoft.com/office/drawing/2014/main" id="{733A1CAA-3CB2-CAF2-3347-B3E78D20C796}"/>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lowchart: Collate 14">
                <a:extLst>
                  <a:ext uri="{FF2B5EF4-FFF2-40B4-BE49-F238E27FC236}">
                    <a16:creationId xmlns:a16="http://schemas.microsoft.com/office/drawing/2014/main" id="{DFE066F0-DEDD-9DBB-2F15-146ECE3AC54B}"/>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llate 15">
                <a:extLst>
                  <a:ext uri="{FF2B5EF4-FFF2-40B4-BE49-F238E27FC236}">
                    <a16:creationId xmlns:a16="http://schemas.microsoft.com/office/drawing/2014/main" id="{1CA5C03B-A3D7-E6A6-4E1A-D37854D985E1}"/>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mond 16">
                <a:extLst>
                  <a:ext uri="{FF2B5EF4-FFF2-40B4-BE49-F238E27FC236}">
                    <a16:creationId xmlns:a16="http://schemas.microsoft.com/office/drawing/2014/main" id="{70E923D0-F1F1-E8D7-A1B2-15ECF5C687CA}"/>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E1B5DE3E-F70E-25B7-867F-F25682BE8ED8}"/>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11">
              <a:extLst>
                <a:ext uri="{FF2B5EF4-FFF2-40B4-BE49-F238E27FC236}">
                  <a16:creationId xmlns:a16="http://schemas.microsoft.com/office/drawing/2014/main" id="{4721252C-E388-46B0-CB8A-5C66851D5C30}"/>
                </a:ext>
              </a:extLst>
            </p:cNvPr>
            <p:cNvGrpSpPr/>
            <p:nvPr/>
          </p:nvGrpSpPr>
          <p:grpSpPr>
            <a:xfrm>
              <a:off x="8077200" y="4343400"/>
              <a:ext cx="719529" cy="381000"/>
              <a:chOff x="838200" y="5791200"/>
              <a:chExt cx="1710129" cy="550808"/>
            </a:xfrm>
          </p:grpSpPr>
          <p:sp>
            <p:nvSpPr>
              <p:cNvPr id="7" name="Flowchart: Magnetic Disk 6">
                <a:extLst>
                  <a:ext uri="{FF2B5EF4-FFF2-40B4-BE49-F238E27FC236}">
                    <a16:creationId xmlns:a16="http://schemas.microsoft.com/office/drawing/2014/main" id="{F6573B68-805A-C4BE-AB35-33930C7BA5B8}"/>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D519F0BF-ACB9-D4E3-656C-01719FE12217}"/>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1C09BA71-F7D2-A075-87C2-6AB6F15609FC}"/>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1115F8E0-B773-FBE9-B0F2-54635A599E96}"/>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F3CBC937-AF42-8503-D4AD-808D4171A74A}"/>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979E9D3B-5B30-C85A-7D65-196B0AA76578}"/>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8790340A-07E4-1B40-968A-B931A414D777}"/>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FE45689F-7EA7-9920-0F1C-3B61B025771B}"/>
              </a:ext>
            </a:extLst>
          </p:cNvPr>
          <p:cNvGrpSpPr/>
          <p:nvPr/>
        </p:nvGrpSpPr>
        <p:grpSpPr>
          <a:xfrm>
            <a:off x="780183" y="318585"/>
            <a:ext cx="598027" cy="1151987"/>
            <a:chOff x="5867400" y="685800"/>
            <a:chExt cx="2979159" cy="5738789"/>
          </a:xfrm>
        </p:grpSpPr>
        <p:grpSp>
          <p:nvGrpSpPr>
            <p:cNvPr id="78" name="Group 140">
              <a:extLst>
                <a:ext uri="{FF2B5EF4-FFF2-40B4-BE49-F238E27FC236}">
                  <a16:creationId xmlns:a16="http://schemas.microsoft.com/office/drawing/2014/main" id="{9A3EFDE7-0C8F-D63F-5377-30C90476681C}"/>
                </a:ext>
              </a:extLst>
            </p:cNvPr>
            <p:cNvGrpSpPr/>
            <p:nvPr/>
          </p:nvGrpSpPr>
          <p:grpSpPr>
            <a:xfrm>
              <a:off x="5867400" y="685800"/>
              <a:ext cx="2896713" cy="5738789"/>
              <a:chOff x="2895600" y="1057419"/>
              <a:chExt cx="2601105" cy="5590094"/>
            </a:xfrm>
          </p:grpSpPr>
          <p:sp>
            <p:nvSpPr>
              <p:cNvPr id="135" name="Cloud 134">
                <a:extLst>
                  <a:ext uri="{FF2B5EF4-FFF2-40B4-BE49-F238E27FC236}">
                    <a16:creationId xmlns:a16="http://schemas.microsoft.com/office/drawing/2014/main" id="{C3DEBD61-8D54-B8B8-4221-CD98A5BE0D4E}"/>
                  </a:ext>
                </a:extLst>
              </p:cNvPr>
              <p:cNvSpPr/>
              <p:nvPr/>
            </p:nvSpPr>
            <p:spPr>
              <a:xfrm>
                <a:off x="3276600" y="1981200"/>
                <a:ext cx="381000" cy="9144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a:extLst>
                  <a:ext uri="{FF2B5EF4-FFF2-40B4-BE49-F238E27FC236}">
                    <a16:creationId xmlns:a16="http://schemas.microsoft.com/office/drawing/2014/main" id="{DE96FCA7-4007-8675-61A8-D226D87B7A97}"/>
                  </a:ext>
                </a:extLst>
              </p:cNvPr>
              <p:cNvSpPr/>
              <p:nvPr/>
            </p:nvSpPr>
            <p:spPr>
              <a:xfrm>
                <a:off x="4495800" y="2057400"/>
                <a:ext cx="381000" cy="762000"/>
              </a:xfrm>
              <a:prstGeom prst="cloud">
                <a:avLst/>
              </a:prstGeom>
              <a:solidFill>
                <a:srgbClr val="843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AD287C6A-F380-67CF-E0E9-1F7EEEA8D79D}"/>
                  </a:ext>
                </a:extLst>
              </p:cNvPr>
              <p:cNvSpPr/>
              <p:nvPr/>
            </p:nvSpPr>
            <p:spPr>
              <a:xfrm rot="4663168">
                <a:off x="4302178" y="5978577"/>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31786FD-7205-E04B-E8C1-867F387C4EBE}"/>
                  </a:ext>
                </a:extLst>
              </p:cNvPr>
              <p:cNvSpPr/>
              <p:nvPr/>
            </p:nvSpPr>
            <p:spPr>
              <a:xfrm rot="4271122">
                <a:off x="3558915" y="5974829"/>
                <a:ext cx="548390" cy="78948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CEA4B816-0DC8-EDE7-267C-A5861DE2E321}"/>
                  </a:ext>
                </a:extLst>
              </p:cNvPr>
              <p:cNvSpPr/>
              <p:nvPr/>
            </p:nvSpPr>
            <p:spPr>
              <a:xfrm>
                <a:off x="2895600" y="4512039"/>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A628DFB7-583A-2047-3966-FC95E7CAFC7B}"/>
                  </a:ext>
                </a:extLst>
              </p:cNvPr>
              <p:cNvSpPr/>
              <p:nvPr/>
            </p:nvSpPr>
            <p:spPr>
              <a:xfrm>
                <a:off x="4948315" y="4397572"/>
                <a:ext cx="548390" cy="7894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7BC1011B-4830-2662-CF08-117DEA9864BB}"/>
                  </a:ext>
                </a:extLst>
              </p:cNvPr>
              <p:cNvSpPr/>
              <p:nvPr/>
            </p:nvSpPr>
            <p:spPr>
              <a:xfrm>
                <a:off x="3124200" y="2607039"/>
                <a:ext cx="2057400" cy="2438400"/>
              </a:xfrm>
              <a:prstGeom prst="ellips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id="{FC782699-5D76-61BF-7C38-08E1121EB49B}"/>
                  </a:ext>
                </a:extLst>
              </p:cNvPr>
              <p:cNvSpPr/>
              <p:nvPr/>
            </p:nvSpPr>
            <p:spPr>
              <a:xfrm rot="20411805">
                <a:off x="4501672" y="2989870"/>
                <a:ext cx="762000" cy="1764138"/>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D840E8DA-BD12-039B-1A84-A928795E09CF}"/>
                  </a:ext>
                </a:extLst>
              </p:cNvPr>
              <p:cNvSpPr/>
              <p:nvPr/>
            </p:nvSpPr>
            <p:spPr>
              <a:xfrm rot="1100949">
                <a:off x="3085505" y="3120388"/>
                <a:ext cx="762000" cy="1762769"/>
              </a:xfrm>
              <a:prstGeom prst="trapezoid">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EB744C24-13E5-40BB-8154-A59C3F3CEA1F}"/>
                  </a:ext>
                </a:extLst>
              </p:cNvPr>
              <p:cNvSpPr/>
              <p:nvPr/>
            </p:nvSpPr>
            <p:spPr>
              <a:xfrm>
                <a:off x="3276600" y="3064239"/>
                <a:ext cx="1905000" cy="3276600"/>
              </a:xfrm>
              <a:prstGeom prst="trapezoid">
                <a:avLst>
                  <a:gd name="adj" fmla="val 18947"/>
                </a:avLst>
              </a:prstGeom>
              <a:solidFill>
                <a:srgbClr val="E5C5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84">
                <a:extLst>
                  <a:ext uri="{FF2B5EF4-FFF2-40B4-BE49-F238E27FC236}">
                    <a16:creationId xmlns:a16="http://schemas.microsoft.com/office/drawing/2014/main" id="{B57A7A3D-C0FD-0A07-9A64-CA7E1119F269}"/>
                  </a:ext>
                </a:extLst>
              </p:cNvPr>
              <p:cNvGrpSpPr/>
              <p:nvPr/>
            </p:nvGrpSpPr>
            <p:grpSpPr>
              <a:xfrm>
                <a:off x="4210570" y="3028687"/>
                <a:ext cx="976832" cy="3289998"/>
                <a:chOff x="6071346" y="1769811"/>
                <a:chExt cx="1834000" cy="3650020"/>
              </a:xfrm>
            </p:grpSpPr>
            <p:sp>
              <p:nvSpPr>
                <p:cNvPr id="206" name="Trapezoid 205">
                  <a:extLst>
                    <a:ext uri="{FF2B5EF4-FFF2-40B4-BE49-F238E27FC236}">
                      <a16:creationId xmlns:a16="http://schemas.microsoft.com/office/drawing/2014/main" id="{C2A69ED4-5217-20DC-7826-58919740887B}"/>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83">
                  <a:extLst>
                    <a:ext uri="{FF2B5EF4-FFF2-40B4-BE49-F238E27FC236}">
                      <a16:creationId xmlns:a16="http://schemas.microsoft.com/office/drawing/2014/main" id="{4935F3DD-C49D-99C2-C466-79E254D1B9F2}"/>
                    </a:ext>
                  </a:extLst>
                </p:cNvPr>
                <p:cNvGrpSpPr/>
                <p:nvPr/>
              </p:nvGrpSpPr>
              <p:grpSpPr>
                <a:xfrm rot="5553782">
                  <a:off x="4838212" y="3310918"/>
                  <a:ext cx="3581225" cy="613702"/>
                  <a:chOff x="3048000" y="457200"/>
                  <a:chExt cx="4876800" cy="1371600"/>
                </a:xfrm>
              </p:grpSpPr>
              <p:grpSp>
                <p:nvGrpSpPr>
                  <p:cNvPr id="212" name="Group 73">
                    <a:extLst>
                      <a:ext uri="{FF2B5EF4-FFF2-40B4-BE49-F238E27FC236}">
                        <a16:creationId xmlns:a16="http://schemas.microsoft.com/office/drawing/2014/main" id="{BFE520A6-B15C-7473-8A20-F62B8E077E4E}"/>
                      </a:ext>
                    </a:extLst>
                  </p:cNvPr>
                  <p:cNvGrpSpPr/>
                  <p:nvPr/>
                </p:nvGrpSpPr>
                <p:grpSpPr>
                  <a:xfrm>
                    <a:off x="3048000" y="457200"/>
                    <a:ext cx="1828800" cy="1371600"/>
                    <a:chOff x="3048000" y="457200"/>
                    <a:chExt cx="1828800" cy="1371600"/>
                  </a:xfrm>
                </p:grpSpPr>
                <p:sp>
                  <p:nvSpPr>
                    <p:cNvPr id="237" name="Block Arc 236">
                      <a:extLst>
                        <a:ext uri="{FF2B5EF4-FFF2-40B4-BE49-F238E27FC236}">
                          <a16:creationId xmlns:a16="http://schemas.microsoft.com/office/drawing/2014/main" id="{62F4CCF5-5044-8B92-D6AF-61D5E5D4506D}"/>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Block Arc 237">
                      <a:extLst>
                        <a:ext uri="{FF2B5EF4-FFF2-40B4-BE49-F238E27FC236}">
                          <a16:creationId xmlns:a16="http://schemas.microsoft.com/office/drawing/2014/main" id="{2851A18E-9095-05D7-3E2A-075DA7DAAF2C}"/>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6" name="Group 74">
                    <a:extLst>
                      <a:ext uri="{FF2B5EF4-FFF2-40B4-BE49-F238E27FC236}">
                        <a16:creationId xmlns:a16="http://schemas.microsoft.com/office/drawing/2014/main" id="{7C1187E1-9A28-475D-BC38-E1414D5974E8}"/>
                      </a:ext>
                    </a:extLst>
                  </p:cNvPr>
                  <p:cNvGrpSpPr/>
                  <p:nvPr/>
                </p:nvGrpSpPr>
                <p:grpSpPr>
                  <a:xfrm>
                    <a:off x="4114800" y="457200"/>
                    <a:ext cx="1828800" cy="1371600"/>
                    <a:chOff x="3048000" y="457200"/>
                    <a:chExt cx="1828800" cy="1371600"/>
                  </a:xfrm>
                </p:grpSpPr>
                <p:sp>
                  <p:nvSpPr>
                    <p:cNvPr id="235" name="Block Arc 234">
                      <a:extLst>
                        <a:ext uri="{FF2B5EF4-FFF2-40B4-BE49-F238E27FC236}">
                          <a16:creationId xmlns:a16="http://schemas.microsoft.com/office/drawing/2014/main" id="{19347CC8-38E5-DF11-A220-8DAE7D55E8EF}"/>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Block Arc 235">
                      <a:extLst>
                        <a:ext uri="{FF2B5EF4-FFF2-40B4-BE49-F238E27FC236}">
                          <a16:creationId xmlns:a16="http://schemas.microsoft.com/office/drawing/2014/main" id="{86188076-3376-3633-8087-155D50D9C901}"/>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0" name="Group 77">
                    <a:extLst>
                      <a:ext uri="{FF2B5EF4-FFF2-40B4-BE49-F238E27FC236}">
                        <a16:creationId xmlns:a16="http://schemas.microsoft.com/office/drawing/2014/main" id="{173CB9F1-371F-90F1-6FCB-C276E96C9528}"/>
                      </a:ext>
                    </a:extLst>
                  </p:cNvPr>
                  <p:cNvGrpSpPr/>
                  <p:nvPr/>
                </p:nvGrpSpPr>
                <p:grpSpPr>
                  <a:xfrm>
                    <a:off x="5105400" y="457200"/>
                    <a:ext cx="1828800" cy="1371600"/>
                    <a:chOff x="3048000" y="457200"/>
                    <a:chExt cx="1828800" cy="1371600"/>
                  </a:xfrm>
                </p:grpSpPr>
                <p:sp>
                  <p:nvSpPr>
                    <p:cNvPr id="224" name="Block Arc 223">
                      <a:extLst>
                        <a:ext uri="{FF2B5EF4-FFF2-40B4-BE49-F238E27FC236}">
                          <a16:creationId xmlns:a16="http://schemas.microsoft.com/office/drawing/2014/main" id="{533551B0-35E8-7E8B-2D72-479DEF94C2C6}"/>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Block Arc 233">
                      <a:extLst>
                        <a:ext uri="{FF2B5EF4-FFF2-40B4-BE49-F238E27FC236}">
                          <a16:creationId xmlns:a16="http://schemas.microsoft.com/office/drawing/2014/main" id="{16A9649F-E461-590F-7F8F-8EBAF18AF073}"/>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1" name="Group 80">
                    <a:extLst>
                      <a:ext uri="{FF2B5EF4-FFF2-40B4-BE49-F238E27FC236}">
                        <a16:creationId xmlns:a16="http://schemas.microsoft.com/office/drawing/2014/main" id="{869B59A3-5E13-E1A6-E0AC-2F5EBDCF910B}"/>
                      </a:ext>
                    </a:extLst>
                  </p:cNvPr>
                  <p:cNvGrpSpPr/>
                  <p:nvPr/>
                </p:nvGrpSpPr>
                <p:grpSpPr>
                  <a:xfrm>
                    <a:off x="6096000" y="457200"/>
                    <a:ext cx="1828800" cy="1371600"/>
                    <a:chOff x="3048000" y="457200"/>
                    <a:chExt cx="1828800" cy="1371600"/>
                  </a:xfrm>
                </p:grpSpPr>
                <p:sp>
                  <p:nvSpPr>
                    <p:cNvPr id="222" name="Block Arc 221">
                      <a:extLst>
                        <a:ext uri="{FF2B5EF4-FFF2-40B4-BE49-F238E27FC236}">
                          <a16:creationId xmlns:a16="http://schemas.microsoft.com/office/drawing/2014/main" id="{26FF218D-8BC8-3446-A617-A26F21274EDA}"/>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Block Arc 222">
                      <a:extLst>
                        <a:ext uri="{FF2B5EF4-FFF2-40B4-BE49-F238E27FC236}">
                          <a16:creationId xmlns:a16="http://schemas.microsoft.com/office/drawing/2014/main" id="{DBFD6C9B-112E-5361-9C41-E5817051D913}"/>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49" name="Group 85">
                <a:extLst>
                  <a:ext uri="{FF2B5EF4-FFF2-40B4-BE49-F238E27FC236}">
                    <a16:creationId xmlns:a16="http://schemas.microsoft.com/office/drawing/2014/main" id="{EC8B6152-C576-02D6-EC80-E28F6C6EDC08}"/>
                  </a:ext>
                </a:extLst>
              </p:cNvPr>
              <p:cNvGrpSpPr/>
              <p:nvPr/>
            </p:nvGrpSpPr>
            <p:grpSpPr>
              <a:xfrm flipH="1">
                <a:off x="3277029" y="3007479"/>
                <a:ext cx="867593" cy="3309816"/>
                <a:chOff x="6071346" y="1769811"/>
                <a:chExt cx="1834000" cy="3650020"/>
              </a:xfrm>
            </p:grpSpPr>
            <p:sp>
              <p:nvSpPr>
                <p:cNvPr id="167" name="Trapezoid 166">
                  <a:extLst>
                    <a:ext uri="{FF2B5EF4-FFF2-40B4-BE49-F238E27FC236}">
                      <a16:creationId xmlns:a16="http://schemas.microsoft.com/office/drawing/2014/main" id="{90C32F67-AE45-961C-858D-E1DAF7D29334}"/>
                    </a:ext>
                  </a:extLst>
                </p:cNvPr>
                <p:cNvSpPr/>
                <p:nvPr/>
              </p:nvSpPr>
              <p:spPr>
                <a:xfrm rot="21203472">
                  <a:off x="6071346" y="1769811"/>
                  <a:ext cx="1834000" cy="3650020"/>
                </a:xfrm>
                <a:prstGeom prst="trapezoid">
                  <a:avLst/>
                </a:prstGeom>
                <a:solidFill>
                  <a:srgbClr val="D6D4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83">
                  <a:extLst>
                    <a:ext uri="{FF2B5EF4-FFF2-40B4-BE49-F238E27FC236}">
                      <a16:creationId xmlns:a16="http://schemas.microsoft.com/office/drawing/2014/main" id="{0595A4BD-F233-E3FE-4C05-E2E207C0F442}"/>
                    </a:ext>
                  </a:extLst>
                </p:cNvPr>
                <p:cNvGrpSpPr/>
                <p:nvPr/>
              </p:nvGrpSpPr>
              <p:grpSpPr>
                <a:xfrm rot="5553782">
                  <a:off x="4838212" y="3310918"/>
                  <a:ext cx="3581225" cy="613702"/>
                  <a:chOff x="3048000" y="457200"/>
                  <a:chExt cx="4876800" cy="1371600"/>
                </a:xfrm>
              </p:grpSpPr>
              <p:grpSp>
                <p:nvGrpSpPr>
                  <p:cNvPr id="169" name="Group 73">
                    <a:extLst>
                      <a:ext uri="{FF2B5EF4-FFF2-40B4-BE49-F238E27FC236}">
                        <a16:creationId xmlns:a16="http://schemas.microsoft.com/office/drawing/2014/main" id="{7D540591-1441-41B6-6164-8E5C11C04C2E}"/>
                      </a:ext>
                    </a:extLst>
                  </p:cNvPr>
                  <p:cNvGrpSpPr/>
                  <p:nvPr/>
                </p:nvGrpSpPr>
                <p:grpSpPr>
                  <a:xfrm>
                    <a:off x="3048000" y="457200"/>
                    <a:ext cx="1828800" cy="1371600"/>
                    <a:chOff x="3048000" y="457200"/>
                    <a:chExt cx="1828800" cy="1371600"/>
                  </a:xfrm>
                </p:grpSpPr>
                <p:sp>
                  <p:nvSpPr>
                    <p:cNvPr id="203" name="Block Arc 202">
                      <a:extLst>
                        <a:ext uri="{FF2B5EF4-FFF2-40B4-BE49-F238E27FC236}">
                          <a16:creationId xmlns:a16="http://schemas.microsoft.com/office/drawing/2014/main" id="{938E87EF-7676-216C-7872-CD61B3A3CE5B}"/>
                        </a:ext>
                      </a:extLst>
                    </p:cNvPr>
                    <p:cNvSpPr/>
                    <p:nvPr/>
                  </p:nvSpPr>
                  <p:spPr>
                    <a:xfrm>
                      <a:off x="3048000" y="609600"/>
                      <a:ext cx="1295400" cy="1219200"/>
                    </a:xfrm>
                    <a:prstGeom prst="blockArc">
                      <a:avLst>
                        <a:gd name="adj1" fmla="val 2416508"/>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Block Arc 203">
                      <a:extLst>
                        <a:ext uri="{FF2B5EF4-FFF2-40B4-BE49-F238E27FC236}">
                          <a16:creationId xmlns:a16="http://schemas.microsoft.com/office/drawing/2014/main" id="{58BA2ABA-1169-2DF5-043B-90695850D3A8}"/>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0" name="Group 74">
                    <a:extLst>
                      <a:ext uri="{FF2B5EF4-FFF2-40B4-BE49-F238E27FC236}">
                        <a16:creationId xmlns:a16="http://schemas.microsoft.com/office/drawing/2014/main" id="{60EA3927-23E5-99C2-1E0E-3FC74189A1D5}"/>
                      </a:ext>
                    </a:extLst>
                  </p:cNvPr>
                  <p:cNvGrpSpPr/>
                  <p:nvPr/>
                </p:nvGrpSpPr>
                <p:grpSpPr>
                  <a:xfrm>
                    <a:off x="4114800" y="457200"/>
                    <a:ext cx="1828800" cy="1371600"/>
                    <a:chOff x="3048000" y="457200"/>
                    <a:chExt cx="1828800" cy="1371600"/>
                  </a:xfrm>
                </p:grpSpPr>
                <p:sp>
                  <p:nvSpPr>
                    <p:cNvPr id="200" name="Block Arc 199">
                      <a:extLst>
                        <a:ext uri="{FF2B5EF4-FFF2-40B4-BE49-F238E27FC236}">
                          <a16:creationId xmlns:a16="http://schemas.microsoft.com/office/drawing/2014/main" id="{26DA328A-3A13-9A4D-F535-F2EA5774C1C0}"/>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Block Arc 200">
                      <a:extLst>
                        <a:ext uri="{FF2B5EF4-FFF2-40B4-BE49-F238E27FC236}">
                          <a16:creationId xmlns:a16="http://schemas.microsoft.com/office/drawing/2014/main" id="{161C8BCC-4E43-911F-CE80-4AB1165C9844}"/>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77">
                    <a:extLst>
                      <a:ext uri="{FF2B5EF4-FFF2-40B4-BE49-F238E27FC236}">
                        <a16:creationId xmlns:a16="http://schemas.microsoft.com/office/drawing/2014/main" id="{273B231D-79CC-9655-D665-594623D2F776}"/>
                      </a:ext>
                    </a:extLst>
                  </p:cNvPr>
                  <p:cNvGrpSpPr/>
                  <p:nvPr/>
                </p:nvGrpSpPr>
                <p:grpSpPr>
                  <a:xfrm>
                    <a:off x="5105400" y="457200"/>
                    <a:ext cx="1828800" cy="1371600"/>
                    <a:chOff x="3048000" y="457200"/>
                    <a:chExt cx="1828800" cy="1371600"/>
                  </a:xfrm>
                </p:grpSpPr>
                <p:sp>
                  <p:nvSpPr>
                    <p:cNvPr id="175" name="Block Arc 174">
                      <a:extLst>
                        <a:ext uri="{FF2B5EF4-FFF2-40B4-BE49-F238E27FC236}">
                          <a16:creationId xmlns:a16="http://schemas.microsoft.com/office/drawing/2014/main" id="{0CA30EA9-AB38-5E58-40E3-B02D83715D39}"/>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Block Arc 175">
                      <a:extLst>
                        <a:ext uri="{FF2B5EF4-FFF2-40B4-BE49-F238E27FC236}">
                          <a16:creationId xmlns:a16="http://schemas.microsoft.com/office/drawing/2014/main" id="{C0625553-DE51-2374-339A-2EBF545676A4}"/>
                        </a:ext>
                      </a:extLst>
                    </p:cNvPr>
                    <p:cNvSpPr/>
                    <p:nvPr/>
                  </p:nvSpPr>
                  <p:spPr>
                    <a:xfrm rot="10800000">
                      <a:off x="3581400" y="4572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2" name="Group 80">
                    <a:extLst>
                      <a:ext uri="{FF2B5EF4-FFF2-40B4-BE49-F238E27FC236}">
                        <a16:creationId xmlns:a16="http://schemas.microsoft.com/office/drawing/2014/main" id="{8E7783A4-51F3-8D2D-71EC-755EAC0A024C}"/>
                      </a:ext>
                    </a:extLst>
                  </p:cNvPr>
                  <p:cNvGrpSpPr/>
                  <p:nvPr/>
                </p:nvGrpSpPr>
                <p:grpSpPr>
                  <a:xfrm>
                    <a:off x="6096000" y="457200"/>
                    <a:ext cx="1828800" cy="1371600"/>
                    <a:chOff x="3048000" y="457200"/>
                    <a:chExt cx="1828800" cy="1371600"/>
                  </a:xfrm>
                </p:grpSpPr>
                <p:sp>
                  <p:nvSpPr>
                    <p:cNvPr id="173" name="Block Arc 172">
                      <a:extLst>
                        <a:ext uri="{FF2B5EF4-FFF2-40B4-BE49-F238E27FC236}">
                          <a16:creationId xmlns:a16="http://schemas.microsoft.com/office/drawing/2014/main" id="{168C2685-1B3D-39C2-00CA-28539C2B752A}"/>
                        </a:ext>
                      </a:extLst>
                    </p:cNvPr>
                    <p:cNvSpPr/>
                    <p:nvPr/>
                  </p:nvSpPr>
                  <p:spPr>
                    <a:xfrm rot="10800000">
                      <a:off x="3581400" y="457200"/>
                      <a:ext cx="1295400" cy="1219200"/>
                    </a:xfrm>
                    <a:prstGeom prst="blockArc">
                      <a:avLst>
                        <a:gd name="adj1" fmla="val 2294751"/>
                        <a:gd name="adj2" fmla="val 0"/>
                        <a:gd name="adj3" fmla="val 250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Block Arc 173">
                      <a:extLst>
                        <a:ext uri="{FF2B5EF4-FFF2-40B4-BE49-F238E27FC236}">
                          <a16:creationId xmlns:a16="http://schemas.microsoft.com/office/drawing/2014/main" id="{E1805646-9770-F5AB-DA88-CE7C530F3E05}"/>
                        </a:ext>
                      </a:extLst>
                    </p:cNvPr>
                    <p:cNvSpPr/>
                    <p:nvPr/>
                  </p:nvSpPr>
                  <p:spPr>
                    <a:xfrm>
                      <a:off x="3048000" y="609600"/>
                      <a:ext cx="1295400" cy="1219200"/>
                    </a:xfrm>
                    <a:prstGeom prst="blockArc">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50" name="Trapezoid 149">
                <a:extLst>
                  <a:ext uri="{FF2B5EF4-FFF2-40B4-BE49-F238E27FC236}">
                    <a16:creationId xmlns:a16="http://schemas.microsoft.com/office/drawing/2014/main" id="{6FDF3358-5ACC-8B0B-BB3C-4E5359EA9D90}"/>
                  </a:ext>
                </a:extLst>
              </p:cNvPr>
              <p:cNvSpPr/>
              <p:nvPr/>
            </p:nvSpPr>
            <p:spPr>
              <a:xfrm rot="10800000">
                <a:off x="3857469" y="3060491"/>
                <a:ext cx="609600" cy="228600"/>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02">
                <a:extLst>
                  <a:ext uri="{FF2B5EF4-FFF2-40B4-BE49-F238E27FC236}">
                    <a16:creationId xmlns:a16="http://schemas.microsoft.com/office/drawing/2014/main" id="{40544BF0-EB61-ABAC-F61E-13834A2081AE}"/>
                  </a:ext>
                </a:extLst>
              </p:cNvPr>
              <p:cNvGrpSpPr/>
              <p:nvPr/>
            </p:nvGrpSpPr>
            <p:grpSpPr>
              <a:xfrm>
                <a:off x="3505200" y="2759439"/>
                <a:ext cx="1395046" cy="1295400"/>
                <a:chOff x="2624682" y="2226017"/>
                <a:chExt cx="1981200" cy="2070031"/>
              </a:xfrm>
            </p:grpSpPr>
            <p:sp>
              <p:nvSpPr>
                <p:cNvPr id="163" name="Pie 142">
                  <a:extLst>
                    <a:ext uri="{FF2B5EF4-FFF2-40B4-BE49-F238E27FC236}">
                      <a16:creationId xmlns:a16="http://schemas.microsoft.com/office/drawing/2014/main" id="{C9F9D888-04CE-354F-664B-920C123AFEC6}"/>
                    </a:ext>
                  </a:extLst>
                </p:cNvPr>
                <p:cNvSpPr/>
                <p:nvPr/>
              </p:nvSpPr>
              <p:spPr>
                <a:xfrm rot="18695073">
                  <a:off x="2580266" y="2270433"/>
                  <a:ext cx="2070031" cy="1981200"/>
                </a:xfrm>
                <a:prstGeom prst="pie">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4" name="Group 5">
                  <a:extLst>
                    <a:ext uri="{FF2B5EF4-FFF2-40B4-BE49-F238E27FC236}">
                      <a16:creationId xmlns:a16="http://schemas.microsoft.com/office/drawing/2014/main" id="{D6CA2D69-DD91-09BB-4C0A-FBD4FF7CDF5A}"/>
                    </a:ext>
                  </a:extLst>
                </p:cNvPr>
                <p:cNvGrpSpPr/>
                <p:nvPr/>
              </p:nvGrpSpPr>
              <p:grpSpPr>
                <a:xfrm>
                  <a:off x="2743201" y="2385249"/>
                  <a:ext cx="1579657" cy="1582691"/>
                  <a:chOff x="2740939" y="2385249"/>
                  <a:chExt cx="1579657" cy="1582691"/>
                </a:xfrm>
              </p:grpSpPr>
              <p:sp>
                <p:nvSpPr>
                  <p:cNvPr id="165" name="Moon 3">
                    <a:extLst>
                      <a:ext uri="{FF2B5EF4-FFF2-40B4-BE49-F238E27FC236}">
                        <a16:creationId xmlns:a16="http://schemas.microsoft.com/office/drawing/2014/main" id="{F0EA94FF-5966-6EF1-3ACE-75576035AEFD}"/>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a:extLst>
                      <a:ext uri="{FF2B5EF4-FFF2-40B4-BE49-F238E27FC236}">
                        <a16:creationId xmlns:a16="http://schemas.microsoft.com/office/drawing/2014/main" id="{8DA669C6-64A0-7294-669B-D87A8AB35212}"/>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119">
                <a:extLst>
                  <a:ext uri="{FF2B5EF4-FFF2-40B4-BE49-F238E27FC236}">
                    <a16:creationId xmlns:a16="http://schemas.microsoft.com/office/drawing/2014/main" id="{03620B20-7714-B215-06A3-50934C2D03CF}"/>
                  </a:ext>
                </a:extLst>
              </p:cNvPr>
              <p:cNvGrpSpPr/>
              <p:nvPr/>
            </p:nvGrpSpPr>
            <p:grpSpPr>
              <a:xfrm rot="5400000">
                <a:off x="2285999" y="3429001"/>
                <a:ext cx="2438401" cy="914400"/>
                <a:chOff x="2624682" y="2226018"/>
                <a:chExt cx="1981200" cy="2070031"/>
              </a:xfrm>
            </p:grpSpPr>
            <p:sp>
              <p:nvSpPr>
                <p:cNvPr id="159" name="Pie 138">
                  <a:extLst>
                    <a:ext uri="{FF2B5EF4-FFF2-40B4-BE49-F238E27FC236}">
                      <a16:creationId xmlns:a16="http://schemas.microsoft.com/office/drawing/2014/main" id="{D0962B5A-65D3-A736-4C5C-5CFBAB7863F0}"/>
                    </a:ext>
                  </a:extLst>
                </p:cNvPr>
                <p:cNvSpPr/>
                <p:nvPr/>
              </p:nvSpPr>
              <p:spPr>
                <a:xfrm rot="16952334">
                  <a:off x="2580266" y="2270434"/>
                  <a:ext cx="2070031" cy="1981200"/>
                </a:xfrm>
                <a:prstGeom prst="pie">
                  <a:avLst>
                    <a:gd name="adj1" fmla="val 3057576"/>
                    <a:gd name="adj2" fmla="val 16200000"/>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0" name="Group 5">
                  <a:extLst>
                    <a:ext uri="{FF2B5EF4-FFF2-40B4-BE49-F238E27FC236}">
                      <a16:creationId xmlns:a16="http://schemas.microsoft.com/office/drawing/2014/main" id="{6D5768AF-98EE-3F8F-E671-BEBAB9E964AE}"/>
                    </a:ext>
                  </a:extLst>
                </p:cNvPr>
                <p:cNvGrpSpPr/>
                <p:nvPr/>
              </p:nvGrpSpPr>
              <p:grpSpPr>
                <a:xfrm>
                  <a:off x="2743201" y="2385249"/>
                  <a:ext cx="1579657" cy="1582691"/>
                  <a:chOff x="2740939" y="2385249"/>
                  <a:chExt cx="1579657" cy="1582691"/>
                </a:xfrm>
              </p:grpSpPr>
              <p:sp>
                <p:nvSpPr>
                  <p:cNvPr id="161" name="Moon 3">
                    <a:extLst>
                      <a:ext uri="{FF2B5EF4-FFF2-40B4-BE49-F238E27FC236}">
                        <a16:creationId xmlns:a16="http://schemas.microsoft.com/office/drawing/2014/main" id="{966BCEFD-F621-694A-ABEE-8B53E0ACC16C}"/>
                      </a:ext>
                    </a:extLst>
                  </p:cNvPr>
                  <p:cNvSpPr/>
                  <p:nvPr/>
                </p:nvSpPr>
                <p:spPr>
                  <a:xfrm rot="16200000">
                    <a:off x="2898653" y="2546001"/>
                    <a:ext cx="1264225" cy="157965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a:extLst>
                      <a:ext uri="{FF2B5EF4-FFF2-40B4-BE49-F238E27FC236}">
                        <a16:creationId xmlns:a16="http://schemas.microsoft.com/office/drawing/2014/main" id="{E20992BE-3C9B-C0FE-E82F-52E1527191EF}"/>
                      </a:ext>
                    </a:extLst>
                  </p:cNvPr>
                  <p:cNvSpPr/>
                  <p:nvPr/>
                </p:nvSpPr>
                <p:spPr>
                  <a:xfrm rot="16200000">
                    <a:off x="2971923" y="2156528"/>
                    <a:ext cx="1119952" cy="1577394"/>
                  </a:xfrm>
                  <a:prstGeom prst="moon">
                    <a:avLst>
                      <a:gd name="adj" fmla="val 67712"/>
                    </a:avLst>
                  </a:prstGeom>
                  <a:solidFill>
                    <a:srgbClr val="B75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3" name="Oval 152">
                <a:extLst>
                  <a:ext uri="{FF2B5EF4-FFF2-40B4-BE49-F238E27FC236}">
                    <a16:creationId xmlns:a16="http://schemas.microsoft.com/office/drawing/2014/main" id="{1017DDBE-5B43-AE13-51AE-607D9003D8EF}"/>
                  </a:ext>
                </a:extLst>
              </p:cNvPr>
              <p:cNvSpPr/>
              <p:nvPr/>
            </p:nvSpPr>
            <p:spPr>
              <a:xfrm>
                <a:off x="3432748" y="1295400"/>
                <a:ext cx="12954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24">
                <a:extLst>
                  <a:ext uri="{FF2B5EF4-FFF2-40B4-BE49-F238E27FC236}">
                    <a16:creationId xmlns:a16="http://schemas.microsoft.com/office/drawing/2014/main" id="{9C4FEDC0-9653-5ED2-ED2B-0FF3B73069E7}"/>
                  </a:ext>
                </a:extLst>
              </p:cNvPr>
              <p:cNvGrpSpPr/>
              <p:nvPr/>
            </p:nvGrpSpPr>
            <p:grpSpPr>
              <a:xfrm rot="11155702">
                <a:off x="3279067" y="1057419"/>
                <a:ext cx="1614668" cy="1295400"/>
                <a:chOff x="2587394" y="2007266"/>
                <a:chExt cx="1981200" cy="2070031"/>
              </a:xfrm>
              <a:solidFill>
                <a:srgbClr val="E5C569"/>
              </a:solidFill>
            </p:grpSpPr>
            <p:sp>
              <p:nvSpPr>
                <p:cNvPr id="155" name="Pie 134">
                  <a:extLst>
                    <a:ext uri="{FF2B5EF4-FFF2-40B4-BE49-F238E27FC236}">
                      <a16:creationId xmlns:a16="http://schemas.microsoft.com/office/drawing/2014/main" id="{A505A57E-A8D3-2723-1B9C-19F1C6801B8F}"/>
                    </a:ext>
                  </a:extLst>
                </p:cNvPr>
                <p:cNvSpPr/>
                <p:nvPr/>
              </p:nvSpPr>
              <p:spPr>
                <a:xfrm rot="18695073">
                  <a:off x="2542978" y="2051682"/>
                  <a:ext cx="2070031" cy="1981200"/>
                </a:xfrm>
                <a:prstGeom prst="pie">
                  <a:avLst>
                    <a:gd name="adj1" fmla="val 1172859"/>
                    <a:gd name="adj2" fmla="val 1567969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6" name="Group 5">
                  <a:extLst>
                    <a:ext uri="{FF2B5EF4-FFF2-40B4-BE49-F238E27FC236}">
                      <a16:creationId xmlns:a16="http://schemas.microsoft.com/office/drawing/2014/main" id="{2C25DF1B-9616-59A5-8331-3BA4A95FD056}"/>
                    </a:ext>
                  </a:extLst>
                </p:cNvPr>
                <p:cNvGrpSpPr/>
                <p:nvPr/>
              </p:nvGrpSpPr>
              <p:grpSpPr>
                <a:xfrm>
                  <a:off x="2737026" y="2244349"/>
                  <a:ext cx="1585829" cy="1723591"/>
                  <a:chOff x="2734764" y="2244349"/>
                  <a:chExt cx="1585829" cy="1723591"/>
                </a:xfrm>
                <a:grpFill/>
              </p:grpSpPr>
              <p:sp>
                <p:nvSpPr>
                  <p:cNvPr id="157" name="Moon 3">
                    <a:extLst>
                      <a:ext uri="{FF2B5EF4-FFF2-40B4-BE49-F238E27FC236}">
                        <a16:creationId xmlns:a16="http://schemas.microsoft.com/office/drawing/2014/main" id="{2E92343C-63FF-FF01-0E31-E8428D837E0D}"/>
                      </a:ext>
                    </a:extLst>
                  </p:cNvPr>
                  <p:cNvSpPr/>
                  <p:nvPr/>
                </p:nvSpPr>
                <p:spPr>
                  <a:xfrm rot="16200000">
                    <a:off x="2898653" y="2546001"/>
                    <a:ext cx="1264225" cy="157965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a:extLst>
                      <a:ext uri="{FF2B5EF4-FFF2-40B4-BE49-F238E27FC236}">
                        <a16:creationId xmlns:a16="http://schemas.microsoft.com/office/drawing/2014/main" id="{FF86C493-4856-2921-4EC5-41704A74A253}"/>
                      </a:ext>
                    </a:extLst>
                  </p:cNvPr>
                  <p:cNvSpPr/>
                  <p:nvPr/>
                </p:nvSpPr>
                <p:spPr>
                  <a:xfrm rot="16200000">
                    <a:off x="2963485" y="2015628"/>
                    <a:ext cx="1119952" cy="1577394"/>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9" name="Group 204">
              <a:extLst>
                <a:ext uri="{FF2B5EF4-FFF2-40B4-BE49-F238E27FC236}">
                  <a16:creationId xmlns:a16="http://schemas.microsoft.com/office/drawing/2014/main" id="{0926115A-3140-23B2-5D2C-91FB5E11F223}"/>
                </a:ext>
              </a:extLst>
            </p:cNvPr>
            <p:cNvGrpSpPr/>
            <p:nvPr/>
          </p:nvGrpSpPr>
          <p:grpSpPr>
            <a:xfrm>
              <a:off x="6594252" y="912581"/>
              <a:ext cx="1430906" cy="726868"/>
              <a:chOff x="2044173" y="976620"/>
              <a:chExt cx="2917762" cy="1401305"/>
            </a:xfrm>
          </p:grpSpPr>
          <p:sp>
            <p:nvSpPr>
              <p:cNvPr id="129" name="Moon 128">
                <a:extLst>
                  <a:ext uri="{FF2B5EF4-FFF2-40B4-BE49-F238E27FC236}">
                    <a16:creationId xmlns:a16="http://schemas.microsoft.com/office/drawing/2014/main" id="{04473894-94E2-4773-C990-3A8ABB42690E}"/>
                  </a:ext>
                </a:extLst>
              </p:cNvPr>
              <p:cNvSpPr/>
              <p:nvPr/>
            </p:nvSpPr>
            <p:spPr>
              <a:xfrm rot="5755702">
                <a:off x="2802401" y="218392"/>
                <a:ext cx="1401305" cy="2917762"/>
              </a:xfrm>
              <a:prstGeom prst="moon">
                <a:avLst>
                  <a:gd name="adj" fmla="val 67712"/>
                </a:avLst>
              </a:prstGeom>
              <a:solidFill>
                <a:srgbClr val="E5C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llate 129">
                <a:extLst>
                  <a:ext uri="{FF2B5EF4-FFF2-40B4-BE49-F238E27FC236}">
                    <a16:creationId xmlns:a16="http://schemas.microsoft.com/office/drawing/2014/main" id="{F19D29B7-077A-84BF-1C24-A83BE07B4921}"/>
                  </a:ext>
                </a:extLst>
              </p:cNvPr>
              <p:cNvSpPr/>
              <p:nvPr/>
            </p:nvSpPr>
            <p:spPr>
              <a:xfrm rot="20116258">
                <a:off x="2419479" y="1467918"/>
                <a:ext cx="571170" cy="587261"/>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Flowchart: Collate 130">
                <a:extLst>
                  <a:ext uri="{FF2B5EF4-FFF2-40B4-BE49-F238E27FC236}">
                    <a16:creationId xmlns:a16="http://schemas.microsoft.com/office/drawing/2014/main" id="{9F012EE4-10BE-B979-4816-739A778E9975}"/>
                  </a:ext>
                </a:extLst>
              </p:cNvPr>
              <p:cNvSpPr/>
              <p:nvPr/>
            </p:nvSpPr>
            <p:spPr>
              <a:xfrm rot="2252140">
                <a:off x="4016213" y="1545062"/>
                <a:ext cx="571170" cy="675313"/>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Flowchart: Collate 131">
                <a:extLst>
                  <a:ext uri="{FF2B5EF4-FFF2-40B4-BE49-F238E27FC236}">
                    <a16:creationId xmlns:a16="http://schemas.microsoft.com/office/drawing/2014/main" id="{AA2BFA71-61FE-7B14-AADE-40274CFEEAA5}"/>
                  </a:ext>
                </a:extLst>
              </p:cNvPr>
              <p:cNvSpPr/>
              <p:nvPr/>
            </p:nvSpPr>
            <p:spPr>
              <a:xfrm rot="307439">
                <a:off x="3212447" y="1053011"/>
                <a:ext cx="571170" cy="910746"/>
              </a:xfrm>
              <a:prstGeom prst="flowChartCollate">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Diamond 132">
                <a:extLst>
                  <a:ext uri="{FF2B5EF4-FFF2-40B4-BE49-F238E27FC236}">
                    <a16:creationId xmlns:a16="http://schemas.microsoft.com/office/drawing/2014/main" id="{FD09D00F-F780-1ED5-A317-92987BF670D4}"/>
                  </a:ext>
                </a:extLst>
              </p:cNvPr>
              <p:cNvSpPr/>
              <p:nvPr/>
            </p:nvSpPr>
            <p:spPr>
              <a:xfrm rot="20885999">
                <a:off x="2860624" y="1179227"/>
                <a:ext cx="381000" cy="685800"/>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7A38B8E0-BCF4-4338-9508-48AC2BA311D5}"/>
                  </a:ext>
                </a:extLst>
              </p:cNvPr>
              <p:cNvSpPr/>
              <p:nvPr/>
            </p:nvSpPr>
            <p:spPr>
              <a:xfrm rot="1750526">
                <a:off x="3715529" y="1271659"/>
                <a:ext cx="386539" cy="670729"/>
              </a:xfrm>
              <a:prstGeom prst="diamond">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211">
              <a:extLst>
                <a:ext uri="{FF2B5EF4-FFF2-40B4-BE49-F238E27FC236}">
                  <a16:creationId xmlns:a16="http://schemas.microsoft.com/office/drawing/2014/main" id="{CEF7C7FB-C7D9-F0DF-1841-7836BF6C7C37}"/>
                </a:ext>
              </a:extLst>
            </p:cNvPr>
            <p:cNvGrpSpPr/>
            <p:nvPr/>
          </p:nvGrpSpPr>
          <p:grpSpPr>
            <a:xfrm>
              <a:off x="8077200" y="4343400"/>
              <a:ext cx="719529" cy="381000"/>
              <a:chOff x="838200" y="5791200"/>
              <a:chExt cx="1710129" cy="550808"/>
            </a:xfrm>
          </p:grpSpPr>
          <p:sp>
            <p:nvSpPr>
              <p:cNvPr id="82" name="Flowchart: Magnetic Disk 81">
                <a:extLst>
                  <a:ext uri="{FF2B5EF4-FFF2-40B4-BE49-F238E27FC236}">
                    <a16:creationId xmlns:a16="http://schemas.microsoft.com/office/drawing/2014/main" id="{854A50D7-3E4F-123D-CF68-CF2EECD8C507}"/>
                  </a:ext>
                </a:extLst>
              </p:cNvPr>
              <p:cNvSpPr/>
              <p:nvPr/>
            </p:nvSpPr>
            <p:spPr>
              <a:xfrm>
                <a:off x="838200" y="5791200"/>
                <a:ext cx="1676400" cy="533400"/>
              </a:xfrm>
              <a:prstGeom prst="flowChartMagneticDisk">
                <a:avLst/>
              </a:prstGeom>
              <a:solidFill>
                <a:srgbClr val="CFB3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629F7346-BA49-E1A5-040E-FD7487A32200}"/>
                  </a:ext>
                </a:extLst>
              </p:cNvPr>
              <p:cNvSpPr/>
              <p:nvPr/>
            </p:nvSpPr>
            <p:spPr>
              <a:xfrm>
                <a:off x="914401" y="5943600"/>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03670518-5B5C-D4AE-DFCC-8EE5C5D8C81E}"/>
                  </a:ext>
                </a:extLst>
              </p:cNvPr>
              <p:cNvSpPr/>
              <p:nvPr/>
            </p:nvSpPr>
            <p:spPr>
              <a:xfrm>
                <a:off x="1201713" y="5976079"/>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6082C1DF-B769-44D4-D0B5-195E4BA4E2E5}"/>
                  </a:ext>
                </a:extLst>
              </p:cNvPr>
              <p:cNvSpPr/>
              <p:nvPr/>
            </p:nvSpPr>
            <p:spPr>
              <a:xfrm>
                <a:off x="1548985" y="5963587"/>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3F3B3303-62CB-8995-9E8A-C14951ACE60B}"/>
                  </a:ext>
                </a:extLst>
              </p:cNvPr>
              <p:cNvSpPr/>
              <p:nvPr/>
            </p:nvSpPr>
            <p:spPr>
              <a:xfrm>
                <a:off x="1896257" y="5951095"/>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75BDDB51-28B5-8808-64C8-76F95A431E06}"/>
                  </a:ext>
                </a:extLst>
              </p:cNvPr>
              <p:cNvSpPr/>
              <p:nvPr/>
            </p:nvSpPr>
            <p:spPr>
              <a:xfrm>
                <a:off x="2243529" y="5938603"/>
                <a:ext cx="304800" cy="365929"/>
              </a:xfrm>
              <a:prstGeom prst="diamond">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Oval 80">
              <a:extLst>
                <a:ext uri="{FF2B5EF4-FFF2-40B4-BE49-F238E27FC236}">
                  <a16:creationId xmlns:a16="http://schemas.microsoft.com/office/drawing/2014/main" id="{000AD44C-1077-C185-4DEF-1028EB21264D}"/>
                </a:ext>
              </a:extLst>
            </p:cNvPr>
            <p:cNvSpPr/>
            <p:nvPr/>
          </p:nvSpPr>
          <p:spPr>
            <a:xfrm>
              <a:off x="8534400" y="4267200"/>
              <a:ext cx="312159" cy="3016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6698F495-1AE4-48ED-FA66-20D121661A20}"/>
              </a:ext>
            </a:extLst>
          </p:cNvPr>
          <p:cNvGrpSpPr/>
          <p:nvPr/>
        </p:nvGrpSpPr>
        <p:grpSpPr>
          <a:xfrm>
            <a:off x="715664" y="4889152"/>
            <a:ext cx="731201" cy="1383939"/>
            <a:chOff x="3810000" y="553998"/>
            <a:chExt cx="1839832" cy="3482238"/>
          </a:xfrm>
        </p:grpSpPr>
        <p:sp>
          <p:nvSpPr>
            <p:cNvPr id="248" name="Cloud 247">
              <a:extLst>
                <a:ext uri="{FF2B5EF4-FFF2-40B4-BE49-F238E27FC236}">
                  <a16:creationId xmlns:a16="http://schemas.microsoft.com/office/drawing/2014/main" id="{560241D3-F7D5-2CDB-1FBB-4824B4FCE2B8}"/>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9" name="Cloud 248">
              <a:extLst>
                <a:ext uri="{FF2B5EF4-FFF2-40B4-BE49-F238E27FC236}">
                  <a16:creationId xmlns:a16="http://schemas.microsoft.com/office/drawing/2014/main" id="{9F93C884-63CF-E4C7-FF76-E015FC199BFD}"/>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0" name="Oval 249">
              <a:extLst>
                <a:ext uri="{FF2B5EF4-FFF2-40B4-BE49-F238E27FC236}">
                  <a16:creationId xmlns:a16="http://schemas.microsoft.com/office/drawing/2014/main" id="{276160FE-3F08-30AC-6AF5-7C3618F9EC8B}"/>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8" name="Oval 427">
              <a:extLst>
                <a:ext uri="{FF2B5EF4-FFF2-40B4-BE49-F238E27FC236}">
                  <a16:creationId xmlns:a16="http://schemas.microsoft.com/office/drawing/2014/main" id="{066D222C-3866-336E-2836-9A3D3BD273AA}"/>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9" name="Flowchart: Manual Operation 428">
              <a:extLst>
                <a:ext uri="{FF2B5EF4-FFF2-40B4-BE49-F238E27FC236}">
                  <a16:creationId xmlns:a16="http://schemas.microsoft.com/office/drawing/2014/main" id="{B6B3696E-6926-D821-141A-7A6C1E7BD2A1}"/>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0" name="Flowchart: Manual Operation 429">
              <a:extLst>
                <a:ext uri="{FF2B5EF4-FFF2-40B4-BE49-F238E27FC236}">
                  <a16:creationId xmlns:a16="http://schemas.microsoft.com/office/drawing/2014/main" id="{C505E6F3-DE2C-7F71-C26A-DCDEAF3CF6B7}"/>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1" name="Oval 430">
              <a:extLst>
                <a:ext uri="{FF2B5EF4-FFF2-40B4-BE49-F238E27FC236}">
                  <a16:creationId xmlns:a16="http://schemas.microsoft.com/office/drawing/2014/main" id="{9BA96CD6-9A9E-1697-FBF2-4FAA9495B26A}"/>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2" name="Oval 431">
              <a:extLst>
                <a:ext uri="{FF2B5EF4-FFF2-40B4-BE49-F238E27FC236}">
                  <a16:creationId xmlns:a16="http://schemas.microsoft.com/office/drawing/2014/main" id="{E0816373-ABBA-019C-3BD9-77D67738336F}"/>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3" name="Flowchart: Manual Operation 432">
              <a:extLst>
                <a:ext uri="{FF2B5EF4-FFF2-40B4-BE49-F238E27FC236}">
                  <a16:creationId xmlns:a16="http://schemas.microsoft.com/office/drawing/2014/main" id="{EC8BE6EF-24B7-EA16-4B34-F95B10F3CDAC}"/>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4" name="Flowchart: Extract 433">
              <a:extLst>
                <a:ext uri="{FF2B5EF4-FFF2-40B4-BE49-F238E27FC236}">
                  <a16:creationId xmlns:a16="http://schemas.microsoft.com/office/drawing/2014/main" id="{D456882F-0993-0795-859D-114D1943BD6A}"/>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5" name="Rounded Rectangle 44">
              <a:extLst>
                <a:ext uri="{FF2B5EF4-FFF2-40B4-BE49-F238E27FC236}">
                  <a16:creationId xmlns:a16="http://schemas.microsoft.com/office/drawing/2014/main" id="{DB3354C0-39DF-400C-7965-3EA0D9DB51D3}"/>
                </a:ext>
              </a:extLst>
            </p:cNvPr>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6" name="Oval 435">
              <a:extLst>
                <a:ext uri="{FF2B5EF4-FFF2-40B4-BE49-F238E27FC236}">
                  <a16:creationId xmlns:a16="http://schemas.microsoft.com/office/drawing/2014/main" id="{91F73460-A94C-7CA0-3713-BBACEAB49AA1}"/>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7" name="Cloud 436">
              <a:extLst>
                <a:ext uri="{FF2B5EF4-FFF2-40B4-BE49-F238E27FC236}">
                  <a16:creationId xmlns:a16="http://schemas.microsoft.com/office/drawing/2014/main" id="{F7A941E0-DBD5-6F5E-35D0-634CDA1F2E05}"/>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8" name="Rounded Rectangle 47">
              <a:extLst>
                <a:ext uri="{FF2B5EF4-FFF2-40B4-BE49-F238E27FC236}">
                  <a16:creationId xmlns:a16="http://schemas.microsoft.com/office/drawing/2014/main" id="{49D7EC8E-A292-780E-64A7-A1005F69BE69}"/>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9" name="Group 438">
              <a:extLst>
                <a:ext uri="{FF2B5EF4-FFF2-40B4-BE49-F238E27FC236}">
                  <a16:creationId xmlns:a16="http://schemas.microsoft.com/office/drawing/2014/main" id="{58BA66A2-92D1-AD09-7D09-FBF8B0522C0C}"/>
                </a:ext>
              </a:extLst>
            </p:cNvPr>
            <p:cNvGrpSpPr/>
            <p:nvPr/>
          </p:nvGrpSpPr>
          <p:grpSpPr>
            <a:xfrm>
              <a:off x="4220061" y="818482"/>
              <a:ext cx="938019" cy="300171"/>
              <a:chOff x="1756756" y="4876800"/>
              <a:chExt cx="4088873" cy="1308463"/>
            </a:xfrm>
          </p:grpSpPr>
          <p:grpSp>
            <p:nvGrpSpPr>
              <p:cNvPr id="472" name="Group 471">
                <a:extLst>
                  <a:ext uri="{FF2B5EF4-FFF2-40B4-BE49-F238E27FC236}">
                    <a16:creationId xmlns:a16="http://schemas.microsoft.com/office/drawing/2014/main" id="{2590263E-5EB2-EA82-40F8-CFB9A61976A1}"/>
                  </a:ext>
                </a:extLst>
              </p:cNvPr>
              <p:cNvGrpSpPr/>
              <p:nvPr/>
            </p:nvGrpSpPr>
            <p:grpSpPr>
              <a:xfrm>
                <a:off x="1756756" y="4876800"/>
                <a:ext cx="1367444" cy="1295400"/>
                <a:chOff x="1756756" y="4876800"/>
                <a:chExt cx="1367444" cy="1295400"/>
              </a:xfrm>
            </p:grpSpPr>
            <p:sp>
              <p:nvSpPr>
                <p:cNvPr id="483" name="Quad Arrow Callout 92">
                  <a:extLst>
                    <a:ext uri="{FF2B5EF4-FFF2-40B4-BE49-F238E27FC236}">
                      <a16:creationId xmlns:a16="http://schemas.microsoft.com/office/drawing/2014/main" id="{B8847080-D925-7751-22A2-29DABB803C42}"/>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4" name="Quad Arrow Callout 93">
                  <a:extLst>
                    <a:ext uri="{FF2B5EF4-FFF2-40B4-BE49-F238E27FC236}">
                      <a16:creationId xmlns:a16="http://schemas.microsoft.com/office/drawing/2014/main" id="{5B9D960A-6A34-F8CB-999C-B572AF73C9E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5" name="Quad Arrow Callout 94">
                  <a:extLst>
                    <a:ext uri="{FF2B5EF4-FFF2-40B4-BE49-F238E27FC236}">
                      <a16:creationId xmlns:a16="http://schemas.microsoft.com/office/drawing/2014/main" id="{68B9A8CA-23D5-AD4D-0F8E-1E7CAC202CD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73" name="Group 472">
                <a:extLst>
                  <a:ext uri="{FF2B5EF4-FFF2-40B4-BE49-F238E27FC236}">
                    <a16:creationId xmlns:a16="http://schemas.microsoft.com/office/drawing/2014/main" id="{2724EA38-C266-824F-7A8F-C6B3AC68E748}"/>
                  </a:ext>
                </a:extLst>
              </p:cNvPr>
              <p:cNvGrpSpPr/>
              <p:nvPr/>
            </p:nvGrpSpPr>
            <p:grpSpPr>
              <a:xfrm>
                <a:off x="3119647" y="4889863"/>
                <a:ext cx="1367444" cy="1295400"/>
                <a:chOff x="1756756" y="4876800"/>
                <a:chExt cx="1367444" cy="1295400"/>
              </a:xfrm>
            </p:grpSpPr>
            <p:sp>
              <p:nvSpPr>
                <p:cNvPr id="480" name="Quad Arrow Callout 89">
                  <a:extLst>
                    <a:ext uri="{FF2B5EF4-FFF2-40B4-BE49-F238E27FC236}">
                      <a16:creationId xmlns:a16="http://schemas.microsoft.com/office/drawing/2014/main" id="{7CF01B71-EB5C-671F-5587-ECEACBA09875}"/>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1" name="Quad Arrow Callout 90">
                  <a:extLst>
                    <a:ext uri="{FF2B5EF4-FFF2-40B4-BE49-F238E27FC236}">
                      <a16:creationId xmlns:a16="http://schemas.microsoft.com/office/drawing/2014/main" id="{7B5430B9-D71C-D7FE-96EC-4CD7EBEC33B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2" name="Quad Arrow Callout 91">
                  <a:extLst>
                    <a:ext uri="{FF2B5EF4-FFF2-40B4-BE49-F238E27FC236}">
                      <a16:creationId xmlns:a16="http://schemas.microsoft.com/office/drawing/2014/main" id="{0FC46259-EE17-B81C-A83C-45FC1BB9971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74" name="Group 473">
                <a:extLst>
                  <a:ext uri="{FF2B5EF4-FFF2-40B4-BE49-F238E27FC236}">
                    <a16:creationId xmlns:a16="http://schemas.microsoft.com/office/drawing/2014/main" id="{5E1C107B-4D6E-224C-0F08-0D23F7D5AC74}"/>
                  </a:ext>
                </a:extLst>
              </p:cNvPr>
              <p:cNvGrpSpPr/>
              <p:nvPr/>
            </p:nvGrpSpPr>
            <p:grpSpPr>
              <a:xfrm>
                <a:off x="4478185" y="4889863"/>
                <a:ext cx="1367444" cy="1295400"/>
                <a:chOff x="1756756" y="4876800"/>
                <a:chExt cx="1367444" cy="1295400"/>
              </a:xfrm>
            </p:grpSpPr>
            <p:sp>
              <p:nvSpPr>
                <p:cNvPr id="477" name="Quad Arrow Callout 86">
                  <a:extLst>
                    <a:ext uri="{FF2B5EF4-FFF2-40B4-BE49-F238E27FC236}">
                      <a16:creationId xmlns:a16="http://schemas.microsoft.com/office/drawing/2014/main" id="{507AEF66-F7E7-C836-D998-2FF49938C65C}"/>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8" name="Quad Arrow Callout 87">
                  <a:extLst>
                    <a:ext uri="{FF2B5EF4-FFF2-40B4-BE49-F238E27FC236}">
                      <a16:creationId xmlns:a16="http://schemas.microsoft.com/office/drawing/2014/main" id="{67DBBA71-E027-494A-AFE1-E663AAE48EC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9" name="Quad Arrow Callout 88">
                  <a:extLst>
                    <a:ext uri="{FF2B5EF4-FFF2-40B4-BE49-F238E27FC236}">
                      <a16:creationId xmlns:a16="http://schemas.microsoft.com/office/drawing/2014/main" id="{39FFC26F-6038-AA88-FF77-1BC1FF447FA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75" name="Quad Arrow Callout 84">
                <a:extLst>
                  <a:ext uri="{FF2B5EF4-FFF2-40B4-BE49-F238E27FC236}">
                    <a16:creationId xmlns:a16="http://schemas.microsoft.com/office/drawing/2014/main" id="{0CB1005C-AAAF-1EE5-B46B-5C5BB6F77F7C}"/>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6" name="Quad Arrow Callout 85">
                <a:extLst>
                  <a:ext uri="{FF2B5EF4-FFF2-40B4-BE49-F238E27FC236}">
                    <a16:creationId xmlns:a16="http://schemas.microsoft.com/office/drawing/2014/main" id="{17864726-63C7-B21A-B4CA-D671B5FEEBEE}"/>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0" name="Group 439">
              <a:extLst>
                <a:ext uri="{FF2B5EF4-FFF2-40B4-BE49-F238E27FC236}">
                  <a16:creationId xmlns:a16="http://schemas.microsoft.com/office/drawing/2014/main" id="{14242BB3-53E8-98A2-0D69-ADC1CEFDBFEC}"/>
                </a:ext>
              </a:extLst>
            </p:cNvPr>
            <p:cNvGrpSpPr/>
            <p:nvPr/>
          </p:nvGrpSpPr>
          <p:grpSpPr>
            <a:xfrm rot="17531393">
              <a:off x="4356564" y="2143638"/>
              <a:ext cx="938019" cy="300171"/>
              <a:chOff x="1756756" y="4876800"/>
              <a:chExt cx="4088873" cy="1308463"/>
            </a:xfrm>
          </p:grpSpPr>
          <p:grpSp>
            <p:nvGrpSpPr>
              <p:cNvPr id="458" name="Group 457">
                <a:extLst>
                  <a:ext uri="{FF2B5EF4-FFF2-40B4-BE49-F238E27FC236}">
                    <a16:creationId xmlns:a16="http://schemas.microsoft.com/office/drawing/2014/main" id="{62488E3B-F6DD-2968-A5EC-4F81A9D70AAC}"/>
                  </a:ext>
                </a:extLst>
              </p:cNvPr>
              <p:cNvGrpSpPr/>
              <p:nvPr/>
            </p:nvGrpSpPr>
            <p:grpSpPr>
              <a:xfrm>
                <a:off x="1756756" y="4876800"/>
                <a:ext cx="1367444" cy="1295400"/>
                <a:chOff x="1756756" y="4876800"/>
                <a:chExt cx="1367444" cy="1295400"/>
              </a:xfrm>
            </p:grpSpPr>
            <p:sp>
              <p:nvSpPr>
                <p:cNvPr id="469" name="Quad Arrow Callout 78">
                  <a:extLst>
                    <a:ext uri="{FF2B5EF4-FFF2-40B4-BE49-F238E27FC236}">
                      <a16:creationId xmlns:a16="http://schemas.microsoft.com/office/drawing/2014/main" id="{3C670ABA-D66E-1021-646C-7625D3B1FEF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0" name="Quad Arrow Callout 79">
                  <a:extLst>
                    <a:ext uri="{FF2B5EF4-FFF2-40B4-BE49-F238E27FC236}">
                      <a16:creationId xmlns:a16="http://schemas.microsoft.com/office/drawing/2014/main" id="{AC6082F3-045B-E1E0-54B0-23CED4FC745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1" name="Quad Arrow Callout 80">
                  <a:extLst>
                    <a:ext uri="{FF2B5EF4-FFF2-40B4-BE49-F238E27FC236}">
                      <a16:creationId xmlns:a16="http://schemas.microsoft.com/office/drawing/2014/main" id="{A15EF343-D667-722B-FBA1-F62F5C2D1143}"/>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59" name="Group 458">
                <a:extLst>
                  <a:ext uri="{FF2B5EF4-FFF2-40B4-BE49-F238E27FC236}">
                    <a16:creationId xmlns:a16="http://schemas.microsoft.com/office/drawing/2014/main" id="{8E879F30-DE33-9D20-D9ED-28C93A0142FF}"/>
                  </a:ext>
                </a:extLst>
              </p:cNvPr>
              <p:cNvGrpSpPr/>
              <p:nvPr/>
            </p:nvGrpSpPr>
            <p:grpSpPr>
              <a:xfrm>
                <a:off x="3119647" y="4889863"/>
                <a:ext cx="1367444" cy="1295400"/>
                <a:chOff x="1756756" y="4876800"/>
                <a:chExt cx="1367444" cy="1295400"/>
              </a:xfrm>
            </p:grpSpPr>
            <p:sp>
              <p:nvSpPr>
                <p:cNvPr id="466" name="Quad Arrow Callout 75">
                  <a:extLst>
                    <a:ext uri="{FF2B5EF4-FFF2-40B4-BE49-F238E27FC236}">
                      <a16:creationId xmlns:a16="http://schemas.microsoft.com/office/drawing/2014/main" id="{B8E3E67F-3621-54B7-A540-04578807361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7" name="Quad Arrow Callout 76">
                  <a:extLst>
                    <a:ext uri="{FF2B5EF4-FFF2-40B4-BE49-F238E27FC236}">
                      <a16:creationId xmlns:a16="http://schemas.microsoft.com/office/drawing/2014/main" id="{812AEF02-D354-9859-B60F-3165FCACFAB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8" name="Quad Arrow Callout 77">
                  <a:extLst>
                    <a:ext uri="{FF2B5EF4-FFF2-40B4-BE49-F238E27FC236}">
                      <a16:creationId xmlns:a16="http://schemas.microsoft.com/office/drawing/2014/main" id="{EFB1F98C-75F4-DFDA-9021-22022AC89167}"/>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60" name="Group 459">
                <a:extLst>
                  <a:ext uri="{FF2B5EF4-FFF2-40B4-BE49-F238E27FC236}">
                    <a16:creationId xmlns:a16="http://schemas.microsoft.com/office/drawing/2014/main" id="{5ECEF5DA-5576-BAC4-031C-AB455EC63E87}"/>
                  </a:ext>
                </a:extLst>
              </p:cNvPr>
              <p:cNvGrpSpPr/>
              <p:nvPr/>
            </p:nvGrpSpPr>
            <p:grpSpPr>
              <a:xfrm>
                <a:off x="4478185" y="4889863"/>
                <a:ext cx="1367444" cy="1295400"/>
                <a:chOff x="1756756" y="4876800"/>
                <a:chExt cx="1367444" cy="1295400"/>
              </a:xfrm>
            </p:grpSpPr>
            <p:sp>
              <p:nvSpPr>
                <p:cNvPr id="463" name="Quad Arrow Callout 72">
                  <a:extLst>
                    <a:ext uri="{FF2B5EF4-FFF2-40B4-BE49-F238E27FC236}">
                      <a16:creationId xmlns:a16="http://schemas.microsoft.com/office/drawing/2014/main" id="{2A811C22-8926-A108-3EF8-AC26ADBDE27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4" name="Quad Arrow Callout 73">
                  <a:extLst>
                    <a:ext uri="{FF2B5EF4-FFF2-40B4-BE49-F238E27FC236}">
                      <a16:creationId xmlns:a16="http://schemas.microsoft.com/office/drawing/2014/main" id="{1D5E21DD-425F-2E32-10ED-8446CEAD052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5" name="Quad Arrow Callout 74">
                  <a:extLst>
                    <a:ext uri="{FF2B5EF4-FFF2-40B4-BE49-F238E27FC236}">
                      <a16:creationId xmlns:a16="http://schemas.microsoft.com/office/drawing/2014/main" id="{7A5BA42C-6FD8-553A-941D-E979EA95B32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61" name="Quad Arrow Callout 70">
                <a:extLst>
                  <a:ext uri="{FF2B5EF4-FFF2-40B4-BE49-F238E27FC236}">
                    <a16:creationId xmlns:a16="http://schemas.microsoft.com/office/drawing/2014/main" id="{7E5C7112-F27E-24D2-6DDA-B84C871D83A9}"/>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2" name="Quad Arrow Callout 71">
                <a:extLst>
                  <a:ext uri="{FF2B5EF4-FFF2-40B4-BE49-F238E27FC236}">
                    <a16:creationId xmlns:a16="http://schemas.microsoft.com/office/drawing/2014/main" id="{6AD6B7DD-74FF-EB55-0997-3E0C9CBF8571}"/>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1" name="Group 440">
              <a:extLst>
                <a:ext uri="{FF2B5EF4-FFF2-40B4-BE49-F238E27FC236}">
                  <a16:creationId xmlns:a16="http://schemas.microsoft.com/office/drawing/2014/main" id="{F028CDA0-3081-4221-84BE-7729586CC3CA}"/>
                </a:ext>
              </a:extLst>
            </p:cNvPr>
            <p:cNvGrpSpPr/>
            <p:nvPr/>
          </p:nvGrpSpPr>
          <p:grpSpPr>
            <a:xfrm rot="17531393">
              <a:off x="3995156" y="3097226"/>
              <a:ext cx="938019" cy="300171"/>
              <a:chOff x="1756756" y="4876800"/>
              <a:chExt cx="4088873" cy="1308463"/>
            </a:xfrm>
          </p:grpSpPr>
          <p:grpSp>
            <p:nvGrpSpPr>
              <p:cNvPr id="444" name="Group 443">
                <a:extLst>
                  <a:ext uri="{FF2B5EF4-FFF2-40B4-BE49-F238E27FC236}">
                    <a16:creationId xmlns:a16="http://schemas.microsoft.com/office/drawing/2014/main" id="{A7D516A4-2F60-94A7-4F2F-F59E7C953A36}"/>
                  </a:ext>
                </a:extLst>
              </p:cNvPr>
              <p:cNvGrpSpPr/>
              <p:nvPr/>
            </p:nvGrpSpPr>
            <p:grpSpPr>
              <a:xfrm>
                <a:off x="1756756" y="4876800"/>
                <a:ext cx="1367444" cy="1295400"/>
                <a:chOff x="1756756" y="4876800"/>
                <a:chExt cx="1367444" cy="1295400"/>
              </a:xfrm>
            </p:grpSpPr>
            <p:sp>
              <p:nvSpPr>
                <p:cNvPr id="455" name="Quad Arrow Callout 64">
                  <a:extLst>
                    <a:ext uri="{FF2B5EF4-FFF2-40B4-BE49-F238E27FC236}">
                      <a16:creationId xmlns:a16="http://schemas.microsoft.com/office/drawing/2014/main" id="{204FBF7D-137D-04E6-EF92-795C04F649D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6" name="Quad Arrow Callout 65">
                  <a:extLst>
                    <a:ext uri="{FF2B5EF4-FFF2-40B4-BE49-F238E27FC236}">
                      <a16:creationId xmlns:a16="http://schemas.microsoft.com/office/drawing/2014/main" id="{E45CEFBA-F770-106F-A1B4-4E2534D6115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7" name="Quad Arrow Callout 66">
                  <a:extLst>
                    <a:ext uri="{FF2B5EF4-FFF2-40B4-BE49-F238E27FC236}">
                      <a16:creationId xmlns:a16="http://schemas.microsoft.com/office/drawing/2014/main" id="{39ACD72C-276E-636A-C2C1-5CFF50AAAC3A}"/>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5" name="Group 444">
                <a:extLst>
                  <a:ext uri="{FF2B5EF4-FFF2-40B4-BE49-F238E27FC236}">
                    <a16:creationId xmlns:a16="http://schemas.microsoft.com/office/drawing/2014/main" id="{681EF98F-0892-D6D3-F8C5-2C35D4BC2CC6}"/>
                  </a:ext>
                </a:extLst>
              </p:cNvPr>
              <p:cNvGrpSpPr/>
              <p:nvPr/>
            </p:nvGrpSpPr>
            <p:grpSpPr>
              <a:xfrm>
                <a:off x="3119647" y="4889863"/>
                <a:ext cx="1367444" cy="1295400"/>
                <a:chOff x="1756756" y="4876800"/>
                <a:chExt cx="1367444" cy="1295400"/>
              </a:xfrm>
            </p:grpSpPr>
            <p:sp>
              <p:nvSpPr>
                <p:cNvPr id="452" name="Quad Arrow Callout 61">
                  <a:extLst>
                    <a:ext uri="{FF2B5EF4-FFF2-40B4-BE49-F238E27FC236}">
                      <a16:creationId xmlns:a16="http://schemas.microsoft.com/office/drawing/2014/main" id="{502AACF1-7DDE-BC99-20D5-7C7D056AF11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3" name="Quad Arrow Callout 62">
                  <a:extLst>
                    <a:ext uri="{FF2B5EF4-FFF2-40B4-BE49-F238E27FC236}">
                      <a16:creationId xmlns:a16="http://schemas.microsoft.com/office/drawing/2014/main" id="{116D4947-2C83-4ACC-E30C-5B8DD790538A}"/>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4" name="Quad Arrow Callout 63">
                  <a:extLst>
                    <a:ext uri="{FF2B5EF4-FFF2-40B4-BE49-F238E27FC236}">
                      <a16:creationId xmlns:a16="http://schemas.microsoft.com/office/drawing/2014/main" id="{73BD3A7A-4F5E-0F2F-E862-0C1AC80DD3E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6" name="Group 445">
                <a:extLst>
                  <a:ext uri="{FF2B5EF4-FFF2-40B4-BE49-F238E27FC236}">
                    <a16:creationId xmlns:a16="http://schemas.microsoft.com/office/drawing/2014/main" id="{A486E25C-E741-D4AC-D32E-524271EF06E4}"/>
                  </a:ext>
                </a:extLst>
              </p:cNvPr>
              <p:cNvGrpSpPr/>
              <p:nvPr/>
            </p:nvGrpSpPr>
            <p:grpSpPr>
              <a:xfrm>
                <a:off x="4478185" y="4889863"/>
                <a:ext cx="1367444" cy="1295400"/>
                <a:chOff x="1756756" y="4876800"/>
                <a:chExt cx="1367444" cy="1295400"/>
              </a:xfrm>
            </p:grpSpPr>
            <p:sp>
              <p:nvSpPr>
                <p:cNvPr id="449" name="Quad Arrow Callout 58">
                  <a:extLst>
                    <a:ext uri="{FF2B5EF4-FFF2-40B4-BE49-F238E27FC236}">
                      <a16:creationId xmlns:a16="http://schemas.microsoft.com/office/drawing/2014/main" id="{ECEB4E44-BE8A-A15C-1729-EF21451D07F1}"/>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0" name="Quad Arrow Callout 59">
                  <a:extLst>
                    <a:ext uri="{FF2B5EF4-FFF2-40B4-BE49-F238E27FC236}">
                      <a16:creationId xmlns:a16="http://schemas.microsoft.com/office/drawing/2014/main" id="{85BF4EAE-5790-17D6-0821-034C9431820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1" name="Quad Arrow Callout 60">
                  <a:extLst>
                    <a:ext uri="{FF2B5EF4-FFF2-40B4-BE49-F238E27FC236}">
                      <a16:creationId xmlns:a16="http://schemas.microsoft.com/office/drawing/2014/main" id="{E34B52F7-82DF-F281-80B1-499D0194E92F}"/>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47" name="Quad Arrow Callout 56">
                <a:extLst>
                  <a:ext uri="{FF2B5EF4-FFF2-40B4-BE49-F238E27FC236}">
                    <a16:creationId xmlns:a16="http://schemas.microsoft.com/office/drawing/2014/main" id="{2852D549-5516-8898-F822-5108E0E587F7}"/>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8" name="Quad Arrow Callout 57">
                <a:extLst>
                  <a:ext uri="{FF2B5EF4-FFF2-40B4-BE49-F238E27FC236}">
                    <a16:creationId xmlns:a16="http://schemas.microsoft.com/office/drawing/2014/main" id="{F8AB036E-EF79-5F7E-0F71-7A022FC73713}"/>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42" name="Cloud 441">
              <a:extLst>
                <a:ext uri="{FF2B5EF4-FFF2-40B4-BE49-F238E27FC236}">
                  <a16:creationId xmlns:a16="http://schemas.microsoft.com/office/drawing/2014/main" id="{80D94A39-C4C6-E96F-5625-C336E0076186}"/>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3" name="Oval 442">
              <a:extLst>
                <a:ext uri="{FF2B5EF4-FFF2-40B4-BE49-F238E27FC236}">
                  <a16:creationId xmlns:a16="http://schemas.microsoft.com/office/drawing/2014/main" id="{8B5CB81D-C2E5-3E4B-EC07-97290027E6E7}"/>
                </a:ext>
              </a:extLst>
            </p:cNvPr>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86" name="Group 485">
            <a:extLst>
              <a:ext uri="{FF2B5EF4-FFF2-40B4-BE49-F238E27FC236}">
                <a16:creationId xmlns:a16="http://schemas.microsoft.com/office/drawing/2014/main" id="{6698F495-1AE4-48ED-FA66-20D121661A20}"/>
              </a:ext>
            </a:extLst>
          </p:cNvPr>
          <p:cNvGrpSpPr/>
          <p:nvPr/>
        </p:nvGrpSpPr>
        <p:grpSpPr>
          <a:xfrm>
            <a:off x="697095" y="1653927"/>
            <a:ext cx="735860" cy="1392756"/>
            <a:chOff x="3810000" y="553998"/>
            <a:chExt cx="1839832" cy="3482238"/>
          </a:xfrm>
        </p:grpSpPr>
        <p:sp>
          <p:nvSpPr>
            <p:cNvPr id="487" name="Cloud 486">
              <a:extLst>
                <a:ext uri="{FF2B5EF4-FFF2-40B4-BE49-F238E27FC236}">
                  <a16:creationId xmlns:a16="http://schemas.microsoft.com/office/drawing/2014/main" id="{560241D3-F7D5-2CDB-1FBB-4824B4FCE2B8}"/>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8" name="Cloud 487">
              <a:extLst>
                <a:ext uri="{FF2B5EF4-FFF2-40B4-BE49-F238E27FC236}">
                  <a16:creationId xmlns:a16="http://schemas.microsoft.com/office/drawing/2014/main" id="{9F93C884-63CF-E4C7-FF76-E015FC199BFD}"/>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9" name="Oval 488">
              <a:extLst>
                <a:ext uri="{FF2B5EF4-FFF2-40B4-BE49-F238E27FC236}">
                  <a16:creationId xmlns:a16="http://schemas.microsoft.com/office/drawing/2014/main" id="{276160FE-3F08-30AC-6AF5-7C3618F9EC8B}"/>
                </a:ext>
              </a:extLst>
            </p:cNvPr>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0" name="Oval 489">
              <a:extLst>
                <a:ext uri="{FF2B5EF4-FFF2-40B4-BE49-F238E27FC236}">
                  <a16:creationId xmlns:a16="http://schemas.microsoft.com/office/drawing/2014/main" id="{066D222C-3866-336E-2836-9A3D3BD273AA}"/>
                </a:ext>
              </a:extLst>
            </p:cNvPr>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1" name="Flowchart: Manual Operation 490">
              <a:extLst>
                <a:ext uri="{FF2B5EF4-FFF2-40B4-BE49-F238E27FC236}">
                  <a16:creationId xmlns:a16="http://schemas.microsoft.com/office/drawing/2014/main" id="{B6B3696E-6926-D821-141A-7A6C1E7BD2A1}"/>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2" name="Flowchart: Manual Operation 491">
              <a:extLst>
                <a:ext uri="{FF2B5EF4-FFF2-40B4-BE49-F238E27FC236}">
                  <a16:creationId xmlns:a16="http://schemas.microsoft.com/office/drawing/2014/main" id="{C505E6F3-DE2C-7F71-C26A-DCDEAF3CF6B7}"/>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3" name="Oval 492">
              <a:extLst>
                <a:ext uri="{FF2B5EF4-FFF2-40B4-BE49-F238E27FC236}">
                  <a16:creationId xmlns:a16="http://schemas.microsoft.com/office/drawing/2014/main" id="{9BA96CD6-9A9E-1697-FBF2-4FAA9495B26A}"/>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4" name="Oval 493">
              <a:extLst>
                <a:ext uri="{FF2B5EF4-FFF2-40B4-BE49-F238E27FC236}">
                  <a16:creationId xmlns:a16="http://schemas.microsoft.com/office/drawing/2014/main" id="{E0816373-ABBA-019C-3BD9-77D67738336F}"/>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5" name="Flowchart: Manual Operation 494">
              <a:extLst>
                <a:ext uri="{FF2B5EF4-FFF2-40B4-BE49-F238E27FC236}">
                  <a16:creationId xmlns:a16="http://schemas.microsoft.com/office/drawing/2014/main" id="{EC8BE6EF-24B7-EA16-4B34-F95B10F3CDAC}"/>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6" name="Flowchart: Extract 495">
              <a:extLst>
                <a:ext uri="{FF2B5EF4-FFF2-40B4-BE49-F238E27FC236}">
                  <a16:creationId xmlns:a16="http://schemas.microsoft.com/office/drawing/2014/main" id="{D456882F-0993-0795-859D-114D1943BD6A}"/>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7" name="Rounded Rectangle 44">
              <a:extLst>
                <a:ext uri="{FF2B5EF4-FFF2-40B4-BE49-F238E27FC236}">
                  <a16:creationId xmlns:a16="http://schemas.microsoft.com/office/drawing/2014/main" id="{DB3354C0-39DF-400C-7965-3EA0D9DB51D3}"/>
                </a:ext>
              </a:extLst>
            </p:cNvPr>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8" name="Oval 497">
              <a:extLst>
                <a:ext uri="{FF2B5EF4-FFF2-40B4-BE49-F238E27FC236}">
                  <a16:creationId xmlns:a16="http://schemas.microsoft.com/office/drawing/2014/main" id="{91F73460-A94C-7CA0-3713-BBACEAB49AA1}"/>
                </a:ext>
              </a:extLst>
            </p:cNvPr>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9" name="Cloud 498">
              <a:extLst>
                <a:ext uri="{FF2B5EF4-FFF2-40B4-BE49-F238E27FC236}">
                  <a16:creationId xmlns:a16="http://schemas.microsoft.com/office/drawing/2014/main" id="{F7A941E0-DBD5-6F5E-35D0-634CDA1F2E05}"/>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0" name="Rounded Rectangle 47">
              <a:extLst>
                <a:ext uri="{FF2B5EF4-FFF2-40B4-BE49-F238E27FC236}">
                  <a16:creationId xmlns:a16="http://schemas.microsoft.com/office/drawing/2014/main" id="{49D7EC8E-A292-780E-64A7-A1005F69BE69}"/>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1" name="Group 500">
              <a:extLst>
                <a:ext uri="{FF2B5EF4-FFF2-40B4-BE49-F238E27FC236}">
                  <a16:creationId xmlns:a16="http://schemas.microsoft.com/office/drawing/2014/main" id="{58BA66A2-92D1-AD09-7D09-FBF8B0522C0C}"/>
                </a:ext>
              </a:extLst>
            </p:cNvPr>
            <p:cNvGrpSpPr/>
            <p:nvPr/>
          </p:nvGrpSpPr>
          <p:grpSpPr>
            <a:xfrm>
              <a:off x="4220061" y="818482"/>
              <a:ext cx="938019" cy="300171"/>
              <a:chOff x="1756756" y="4876800"/>
              <a:chExt cx="4088873" cy="1308463"/>
            </a:xfrm>
          </p:grpSpPr>
          <p:grpSp>
            <p:nvGrpSpPr>
              <p:cNvPr id="534" name="Group 533">
                <a:extLst>
                  <a:ext uri="{FF2B5EF4-FFF2-40B4-BE49-F238E27FC236}">
                    <a16:creationId xmlns:a16="http://schemas.microsoft.com/office/drawing/2014/main" id="{2590263E-5EB2-EA82-40F8-CFB9A61976A1}"/>
                  </a:ext>
                </a:extLst>
              </p:cNvPr>
              <p:cNvGrpSpPr/>
              <p:nvPr/>
            </p:nvGrpSpPr>
            <p:grpSpPr>
              <a:xfrm>
                <a:off x="1756756" y="4876800"/>
                <a:ext cx="1367444" cy="1295400"/>
                <a:chOff x="1756756" y="4876800"/>
                <a:chExt cx="1367444" cy="1295400"/>
              </a:xfrm>
            </p:grpSpPr>
            <p:sp>
              <p:nvSpPr>
                <p:cNvPr id="545" name="Quad Arrow Callout 92">
                  <a:extLst>
                    <a:ext uri="{FF2B5EF4-FFF2-40B4-BE49-F238E27FC236}">
                      <a16:creationId xmlns:a16="http://schemas.microsoft.com/office/drawing/2014/main" id="{B8847080-D925-7751-22A2-29DABB803C42}"/>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6" name="Quad Arrow Callout 93">
                  <a:extLst>
                    <a:ext uri="{FF2B5EF4-FFF2-40B4-BE49-F238E27FC236}">
                      <a16:creationId xmlns:a16="http://schemas.microsoft.com/office/drawing/2014/main" id="{5B9D960A-6A34-F8CB-999C-B572AF73C9E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7" name="Quad Arrow Callout 94">
                  <a:extLst>
                    <a:ext uri="{FF2B5EF4-FFF2-40B4-BE49-F238E27FC236}">
                      <a16:creationId xmlns:a16="http://schemas.microsoft.com/office/drawing/2014/main" id="{68B9A8CA-23D5-AD4D-0F8E-1E7CAC202CD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35" name="Group 534">
                <a:extLst>
                  <a:ext uri="{FF2B5EF4-FFF2-40B4-BE49-F238E27FC236}">
                    <a16:creationId xmlns:a16="http://schemas.microsoft.com/office/drawing/2014/main" id="{2724EA38-C266-824F-7A8F-C6B3AC68E748}"/>
                  </a:ext>
                </a:extLst>
              </p:cNvPr>
              <p:cNvGrpSpPr/>
              <p:nvPr/>
            </p:nvGrpSpPr>
            <p:grpSpPr>
              <a:xfrm>
                <a:off x="3119647" y="4889863"/>
                <a:ext cx="1367444" cy="1295400"/>
                <a:chOff x="1756756" y="4876800"/>
                <a:chExt cx="1367444" cy="1295400"/>
              </a:xfrm>
            </p:grpSpPr>
            <p:sp>
              <p:nvSpPr>
                <p:cNvPr id="542" name="Quad Arrow Callout 89">
                  <a:extLst>
                    <a:ext uri="{FF2B5EF4-FFF2-40B4-BE49-F238E27FC236}">
                      <a16:creationId xmlns:a16="http://schemas.microsoft.com/office/drawing/2014/main" id="{7CF01B71-EB5C-671F-5587-ECEACBA09875}"/>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3" name="Quad Arrow Callout 90">
                  <a:extLst>
                    <a:ext uri="{FF2B5EF4-FFF2-40B4-BE49-F238E27FC236}">
                      <a16:creationId xmlns:a16="http://schemas.microsoft.com/office/drawing/2014/main" id="{7B5430B9-D71C-D7FE-96EC-4CD7EBEC33B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4" name="Quad Arrow Callout 91">
                  <a:extLst>
                    <a:ext uri="{FF2B5EF4-FFF2-40B4-BE49-F238E27FC236}">
                      <a16:creationId xmlns:a16="http://schemas.microsoft.com/office/drawing/2014/main" id="{0FC46259-EE17-B81C-A83C-45FC1BB9971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36" name="Group 535">
                <a:extLst>
                  <a:ext uri="{FF2B5EF4-FFF2-40B4-BE49-F238E27FC236}">
                    <a16:creationId xmlns:a16="http://schemas.microsoft.com/office/drawing/2014/main" id="{5E1C107B-4D6E-224C-0F08-0D23F7D5AC74}"/>
                  </a:ext>
                </a:extLst>
              </p:cNvPr>
              <p:cNvGrpSpPr/>
              <p:nvPr/>
            </p:nvGrpSpPr>
            <p:grpSpPr>
              <a:xfrm>
                <a:off x="4478185" y="4889863"/>
                <a:ext cx="1367444" cy="1295400"/>
                <a:chOff x="1756756" y="4876800"/>
                <a:chExt cx="1367444" cy="1295400"/>
              </a:xfrm>
            </p:grpSpPr>
            <p:sp>
              <p:nvSpPr>
                <p:cNvPr id="539" name="Quad Arrow Callout 86">
                  <a:extLst>
                    <a:ext uri="{FF2B5EF4-FFF2-40B4-BE49-F238E27FC236}">
                      <a16:creationId xmlns:a16="http://schemas.microsoft.com/office/drawing/2014/main" id="{507AEF66-F7E7-C836-D998-2FF49938C65C}"/>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0" name="Quad Arrow Callout 87">
                  <a:extLst>
                    <a:ext uri="{FF2B5EF4-FFF2-40B4-BE49-F238E27FC236}">
                      <a16:creationId xmlns:a16="http://schemas.microsoft.com/office/drawing/2014/main" id="{67DBBA71-E027-494A-AFE1-E663AAE48EC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1" name="Quad Arrow Callout 88">
                  <a:extLst>
                    <a:ext uri="{FF2B5EF4-FFF2-40B4-BE49-F238E27FC236}">
                      <a16:creationId xmlns:a16="http://schemas.microsoft.com/office/drawing/2014/main" id="{39FFC26F-6038-AA88-FF77-1BC1FF447FAC}"/>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37" name="Quad Arrow Callout 84">
                <a:extLst>
                  <a:ext uri="{FF2B5EF4-FFF2-40B4-BE49-F238E27FC236}">
                    <a16:creationId xmlns:a16="http://schemas.microsoft.com/office/drawing/2014/main" id="{0CB1005C-AAAF-1EE5-B46B-5C5BB6F77F7C}"/>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8" name="Quad Arrow Callout 85">
                <a:extLst>
                  <a:ext uri="{FF2B5EF4-FFF2-40B4-BE49-F238E27FC236}">
                    <a16:creationId xmlns:a16="http://schemas.microsoft.com/office/drawing/2014/main" id="{17864726-63C7-B21A-B4CA-D671B5FEEBEE}"/>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02" name="Group 501">
              <a:extLst>
                <a:ext uri="{FF2B5EF4-FFF2-40B4-BE49-F238E27FC236}">
                  <a16:creationId xmlns:a16="http://schemas.microsoft.com/office/drawing/2014/main" id="{14242BB3-53E8-98A2-0D69-ADC1CEFDBFEC}"/>
                </a:ext>
              </a:extLst>
            </p:cNvPr>
            <p:cNvGrpSpPr/>
            <p:nvPr/>
          </p:nvGrpSpPr>
          <p:grpSpPr>
            <a:xfrm rot="17531393">
              <a:off x="4356564" y="2143638"/>
              <a:ext cx="938019" cy="300171"/>
              <a:chOff x="1756756" y="4876800"/>
              <a:chExt cx="4088873" cy="1308463"/>
            </a:xfrm>
          </p:grpSpPr>
          <p:grpSp>
            <p:nvGrpSpPr>
              <p:cNvPr id="520" name="Group 519">
                <a:extLst>
                  <a:ext uri="{FF2B5EF4-FFF2-40B4-BE49-F238E27FC236}">
                    <a16:creationId xmlns:a16="http://schemas.microsoft.com/office/drawing/2014/main" id="{62488E3B-F6DD-2968-A5EC-4F81A9D70AAC}"/>
                  </a:ext>
                </a:extLst>
              </p:cNvPr>
              <p:cNvGrpSpPr/>
              <p:nvPr/>
            </p:nvGrpSpPr>
            <p:grpSpPr>
              <a:xfrm>
                <a:off x="1756756" y="4876800"/>
                <a:ext cx="1367444" cy="1295400"/>
                <a:chOff x="1756756" y="4876800"/>
                <a:chExt cx="1367444" cy="1295400"/>
              </a:xfrm>
            </p:grpSpPr>
            <p:sp>
              <p:nvSpPr>
                <p:cNvPr id="531" name="Quad Arrow Callout 78">
                  <a:extLst>
                    <a:ext uri="{FF2B5EF4-FFF2-40B4-BE49-F238E27FC236}">
                      <a16:creationId xmlns:a16="http://schemas.microsoft.com/office/drawing/2014/main" id="{3C670ABA-D66E-1021-646C-7625D3B1FEF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2" name="Quad Arrow Callout 79">
                  <a:extLst>
                    <a:ext uri="{FF2B5EF4-FFF2-40B4-BE49-F238E27FC236}">
                      <a16:creationId xmlns:a16="http://schemas.microsoft.com/office/drawing/2014/main" id="{AC6082F3-045B-E1E0-54B0-23CED4FC745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3" name="Quad Arrow Callout 80">
                  <a:extLst>
                    <a:ext uri="{FF2B5EF4-FFF2-40B4-BE49-F238E27FC236}">
                      <a16:creationId xmlns:a16="http://schemas.microsoft.com/office/drawing/2014/main" id="{A15EF343-D667-722B-FBA1-F62F5C2D1143}"/>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21" name="Group 520">
                <a:extLst>
                  <a:ext uri="{FF2B5EF4-FFF2-40B4-BE49-F238E27FC236}">
                    <a16:creationId xmlns:a16="http://schemas.microsoft.com/office/drawing/2014/main" id="{8E879F30-DE33-9D20-D9ED-28C93A0142FF}"/>
                  </a:ext>
                </a:extLst>
              </p:cNvPr>
              <p:cNvGrpSpPr/>
              <p:nvPr/>
            </p:nvGrpSpPr>
            <p:grpSpPr>
              <a:xfrm>
                <a:off x="3119647" y="4889863"/>
                <a:ext cx="1367444" cy="1295400"/>
                <a:chOff x="1756756" y="4876800"/>
                <a:chExt cx="1367444" cy="1295400"/>
              </a:xfrm>
            </p:grpSpPr>
            <p:sp>
              <p:nvSpPr>
                <p:cNvPr id="528" name="Quad Arrow Callout 75">
                  <a:extLst>
                    <a:ext uri="{FF2B5EF4-FFF2-40B4-BE49-F238E27FC236}">
                      <a16:creationId xmlns:a16="http://schemas.microsoft.com/office/drawing/2014/main" id="{B8E3E67F-3621-54B7-A540-04578807361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9" name="Quad Arrow Callout 76">
                  <a:extLst>
                    <a:ext uri="{FF2B5EF4-FFF2-40B4-BE49-F238E27FC236}">
                      <a16:creationId xmlns:a16="http://schemas.microsoft.com/office/drawing/2014/main" id="{812AEF02-D354-9859-B60F-3165FCACFAB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0" name="Quad Arrow Callout 77">
                  <a:extLst>
                    <a:ext uri="{FF2B5EF4-FFF2-40B4-BE49-F238E27FC236}">
                      <a16:creationId xmlns:a16="http://schemas.microsoft.com/office/drawing/2014/main" id="{EFB1F98C-75F4-DFDA-9021-22022AC89167}"/>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22" name="Group 521">
                <a:extLst>
                  <a:ext uri="{FF2B5EF4-FFF2-40B4-BE49-F238E27FC236}">
                    <a16:creationId xmlns:a16="http://schemas.microsoft.com/office/drawing/2014/main" id="{5ECEF5DA-5576-BAC4-031C-AB455EC63E87}"/>
                  </a:ext>
                </a:extLst>
              </p:cNvPr>
              <p:cNvGrpSpPr/>
              <p:nvPr/>
            </p:nvGrpSpPr>
            <p:grpSpPr>
              <a:xfrm>
                <a:off x="4478185" y="4889863"/>
                <a:ext cx="1367444" cy="1295400"/>
                <a:chOff x="1756756" y="4876800"/>
                <a:chExt cx="1367444" cy="1295400"/>
              </a:xfrm>
            </p:grpSpPr>
            <p:sp>
              <p:nvSpPr>
                <p:cNvPr id="525" name="Quad Arrow Callout 72">
                  <a:extLst>
                    <a:ext uri="{FF2B5EF4-FFF2-40B4-BE49-F238E27FC236}">
                      <a16:creationId xmlns:a16="http://schemas.microsoft.com/office/drawing/2014/main" id="{2A811C22-8926-A108-3EF8-AC26ADBDE27E}"/>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6" name="Quad Arrow Callout 73">
                  <a:extLst>
                    <a:ext uri="{FF2B5EF4-FFF2-40B4-BE49-F238E27FC236}">
                      <a16:creationId xmlns:a16="http://schemas.microsoft.com/office/drawing/2014/main" id="{1D5E21DD-425F-2E32-10ED-8446CEAD0527}"/>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7" name="Quad Arrow Callout 74">
                  <a:extLst>
                    <a:ext uri="{FF2B5EF4-FFF2-40B4-BE49-F238E27FC236}">
                      <a16:creationId xmlns:a16="http://schemas.microsoft.com/office/drawing/2014/main" id="{7A5BA42C-6FD8-553A-941D-E979EA95B32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23" name="Quad Arrow Callout 70">
                <a:extLst>
                  <a:ext uri="{FF2B5EF4-FFF2-40B4-BE49-F238E27FC236}">
                    <a16:creationId xmlns:a16="http://schemas.microsoft.com/office/drawing/2014/main" id="{7E5C7112-F27E-24D2-6DDA-B84C871D83A9}"/>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4" name="Quad Arrow Callout 71">
                <a:extLst>
                  <a:ext uri="{FF2B5EF4-FFF2-40B4-BE49-F238E27FC236}">
                    <a16:creationId xmlns:a16="http://schemas.microsoft.com/office/drawing/2014/main" id="{6AD6B7DD-74FF-EB55-0997-3E0C9CBF8571}"/>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03" name="Group 502">
              <a:extLst>
                <a:ext uri="{FF2B5EF4-FFF2-40B4-BE49-F238E27FC236}">
                  <a16:creationId xmlns:a16="http://schemas.microsoft.com/office/drawing/2014/main" id="{F028CDA0-3081-4221-84BE-7729586CC3CA}"/>
                </a:ext>
              </a:extLst>
            </p:cNvPr>
            <p:cNvGrpSpPr/>
            <p:nvPr/>
          </p:nvGrpSpPr>
          <p:grpSpPr>
            <a:xfrm rot="17531393">
              <a:off x="3995156" y="3097226"/>
              <a:ext cx="938019" cy="300171"/>
              <a:chOff x="1756756" y="4876800"/>
              <a:chExt cx="4088873" cy="1308463"/>
            </a:xfrm>
          </p:grpSpPr>
          <p:grpSp>
            <p:nvGrpSpPr>
              <p:cNvPr id="506" name="Group 505">
                <a:extLst>
                  <a:ext uri="{FF2B5EF4-FFF2-40B4-BE49-F238E27FC236}">
                    <a16:creationId xmlns:a16="http://schemas.microsoft.com/office/drawing/2014/main" id="{A7D516A4-2F60-94A7-4F2F-F59E7C953A36}"/>
                  </a:ext>
                </a:extLst>
              </p:cNvPr>
              <p:cNvGrpSpPr/>
              <p:nvPr/>
            </p:nvGrpSpPr>
            <p:grpSpPr>
              <a:xfrm>
                <a:off x="1756756" y="4876800"/>
                <a:ext cx="1367444" cy="1295400"/>
                <a:chOff x="1756756" y="4876800"/>
                <a:chExt cx="1367444" cy="1295400"/>
              </a:xfrm>
            </p:grpSpPr>
            <p:sp>
              <p:nvSpPr>
                <p:cNvPr id="517" name="Quad Arrow Callout 64">
                  <a:extLst>
                    <a:ext uri="{FF2B5EF4-FFF2-40B4-BE49-F238E27FC236}">
                      <a16:creationId xmlns:a16="http://schemas.microsoft.com/office/drawing/2014/main" id="{204FBF7D-137D-04E6-EF92-795C04F649D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8" name="Quad Arrow Callout 65">
                  <a:extLst>
                    <a:ext uri="{FF2B5EF4-FFF2-40B4-BE49-F238E27FC236}">
                      <a16:creationId xmlns:a16="http://schemas.microsoft.com/office/drawing/2014/main" id="{E45CEFBA-F770-106F-A1B4-4E2534D6115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9" name="Quad Arrow Callout 66">
                  <a:extLst>
                    <a:ext uri="{FF2B5EF4-FFF2-40B4-BE49-F238E27FC236}">
                      <a16:creationId xmlns:a16="http://schemas.microsoft.com/office/drawing/2014/main" id="{39ACD72C-276E-636A-C2C1-5CFF50AAAC3A}"/>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07" name="Group 506">
                <a:extLst>
                  <a:ext uri="{FF2B5EF4-FFF2-40B4-BE49-F238E27FC236}">
                    <a16:creationId xmlns:a16="http://schemas.microsoft.com/office/drawing/2014/main" id="{681EF98F-0892-D6D3-F8C5-2C35D4BC2CC6}"/>
                  </a:ext>
                </a:extLst>
              </p:cNvPr>
              <p:cNvGrpSpPr/>
              <p:nvPr/>
            </p:nvGrpSpPr>
            <p:grpSpPr>
              <a:xfrm>
                <a:off x="3119647" y="4889863"/>
                <a:ext cx="1367444" cy="1295400"/>
                <a:chOff x="1756756" y="4876800"/>
                <a:chExt cx="1367444" cy="1295400"/>
              </a:xfrm>
            </p:grpSpPr>
            <p:sp>
              <p:nvSpPr>
                <p:cNvPr id="514" name="Quad Arrow Callout 61">
                  <a:extLst>
                    <a:ext uri="{FF2B5EF4-FFF2-40B4-BE49-F238E27FC236}">
                      <a16:creationId xmlns:a16="http://schemas.microsoft.com/office/drawing/2014/main" id="{502AACF1-7DDE-BC99-20D5-7C7D056AF11B}"/>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5" name="Quad Arrow Callout 62">
                  <a:extLst>
                    <a:ext uri="{FF2B5EF4-FFF2-40B4-BE49-F238E27FC236}">
                      <a16:creationId xmlns:a16="http://schemas.microsoft.com/office/drawing/2014/main" id="{116D4947-2C83-4ACC-E30C-5B8DD790538A}"/>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6" name="Quad Arrow Callout 63">
                  <a:extLst>
                    <a:ext uri="{FF2B5EF4-FFF2-40B4-BE49-F238E27FC236}">
                      <a16:creationId xmlns:a16="http://schemas.microsoft.com/office/drawing/2014/main" id="{73BD3A7A-4F5E-0F2F-E862-0C1AC80DD3E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08" name="Group 507">
                <a:extLst>
                  <a:ext uri="{FF2B5EF4-FFF2-40B4-BE49-F238E27FC236}">
                    <a16:creationId xmlns:a16="http://schemas.microsoft.com/office/drawing/2014/main" id="{A486E25C-E741-D4AC-D32E-524271EF06E4}"/>
                  </a:ext>
                </a:extLst>
              </p:cNvPr>
              <p:cNvGrpSpPr/>
              <p:nvPr/>
            </p:nvGrpSpPr>
            <p:grpSpPr>
              <a:xfrm>
                <a:off x="4478185" y="4889863"/>
                <a:ext cx="1367444" cy="1295400"/>
                <a:chOff x="1756756" y="4876800"/>
                <a:chExt cx="1367444" cy="1295400"/>
              </a:xfrm>
            </p:grpSpPr>
            <p:sp>
              <p:nvSpPr>
                <p:cNvPr id="511" name="Quad Arrow Callout 58">
                  <a:extLst>
                    <a:ext uri="{FF2B5EF4-FFF2-40B4-BE49-F238E27FC236}">
                      <a16:creationId xmlns:a16="http://schemas.microsoft.com/office/drawing/2014/main" id="{ECEB4E44-BE8A-A15C-1729-EF21451D07F1}"/>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 name="Quad Arrow Callout 59">
                  <a:extLst>
                    <a:ext uri="{FF2B5EF4-FFF2-40B4-BE49-F238E27FC236}">
                      <a16:creationId xmlns:a16="http://schemas.microsoft.com/office/drawing/2014/main" id="{85BF4EAE-5790-17D6-0821-034C9431820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3" name="Quad Arrow Callout 60">
                  <a:extLst>
                    <a:ext uri="{FF2B5EF4-FFF2-40B4-BE49-F238E27FC236}">
                      <a16:creationId xmlns:a16="http://schemas.microsoft.com/office/drawing/2014/main" id="{E34B52F7-82DF-F281-80B1-499D0194E92F}"/>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09" name="Quad Arrow Callout 56">
                <a:extLst>
                  <a:ext uri="{FF2B5EF4-FFF2-40B4-BE49-F238E27FC236}">
                    <a16:creationId xmlns:a16="http://schemas.microsoft.com/office/drawing/2014/main" id="{2852D549-5516-8898-F822-5108E0E587F7}"/>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0" name="Quad Arrow Callout 57">
                <a:extLst>
                  <a:ext uri="{FF2B5EF4-FFF2-40B4-BE49-F238E27FC236}">
                    <a16:creationId xmlns:a16="http://schemas.microsoft.com/office/drawing/2014/main" id="{F8AB036E-EF79-5F7E-0F71-7A022FC73713}"/>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04" name="Cloud 503">
              <a:extLst>
                <a:ext uri="{FF2B5EF4-FFF2-40B4-BE49-F238E27FC236}">
                  <a16:creationId xmlns:a16="http://schemas.microsoft.com/office/drawing/2014/main" id="{80D94A39-C4C6-E96F-5625-C336E0076186}"/>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5" name="Oval 504">
              <a:extLst>
                <a:ext uri="{FF2B5EF4-FFF2-40B4-BE49-F238E27FC236}">
                  <a16:creationId xmlns:a16="http://schemas.microsoft.com/office/drawing/2014/main" id="{8B5CB81D-C2E5-3E4B-EC07-97290027E6E7}"/>
                </a:ext>
              </a:extLst>
            </p:cNvPr>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5129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5534" y="446122"/>
            <a:ext cx="9371458" cy="5509200"/>
          </a:xfrm>
          <a:prstGeom prst="rect">
            <a:avLst/>
          </a:prstGeom>
          <a:noFill/>
          <a:ln>
            <a:solidFill>
              <a:schemeClr val="tx1"/>
            </a:solidFill>
          </a:ln>
        </p:spPr>
        <p:txBody>
          <a:bodyPr wrap="square" rtlCol="0">
            <a:spAutoFit/>
          </a:bodyPr>
          <a:lstStyle/>
          <a:p>
            <a:pPr algn="ctr"/>
            <a:r>
              <a:rPr lang="en-US" sz="4400" dirty="0">
                <a:solidFill>
                  <a:srgbClr val="FFFF00"/>
                </a:solidFill>
                <a:latin typeface="Tempus Sans ITC" pitchFamily="82" charset="0"/>
              </a:rPr>
              <a:t>Jesus gave the beggar a name, Lazarus, he may have used this name because of his good friend Lazarus (Mary and Martha’s brother) Lazarus’ name means “Helped of God”  </a:t>
            </a:r>
          </a:p>
          <a:p>
            <a:pPr algn="ctr"/>
            <a:endParaRPr lang="en-US" sz="4400" dirty="0">
              <a:solidFill>
                <a:srgbClr val="FFFF00"/>
              </a:solidFill>
              <a:latin typeface="Tempus Sans ITC" pitchFamily="82" charset="0"/>
            </a:endParaRPr>
          </a:p>
          <a:p>
            <a:pPr algn="ctr"/>
            <a:r>
              <a:rPr lang="en-US" sz="4400" dirty="0">
                <a:solidFill>
                  <a:srgbClr val="FFFF00"/>
                </a:solidFill>
                <a:latin typeface="Tempus Sans ITC" pitchFamily="82" charset="0"/>
              </a:rPr>
              <a:t>This parable came just before the raising of Lazarus from the dead</a:t>
            </a:r>
            <a:endParaRPr lang="en-US" sz="3200" dirty="0">
              <a:solidFill>
                <a:srgbClr val="FFFF00"/>
              </a:solidFill>
              <a:latin typeface="Tempus Sans ITC" pitchFamily="82" charset="0"/>
            </a:endParaRPr>
          </a:p>
        </p:txBody>
      </p:sp>
      <p:sp>
        <p:nvSpPr>
          <p:cNvPr id="4" name="TextBox 3"/>
          <p:cNvSpPr txBox="1"/>
          <p:nvPr/>
        </p:nvSpPr>
        <p:spPr>
          <a:xfrm>
            <a:off x="11389659" y="6428648"/>
            <a:ext cx="699247" cy="369332"/>
          </a:xfrm>
          <a:prstGeom prst="rect">
            <a:avLst/>
          </a:prstGeom>
          <a:noFill/>
        </p:spPr>
        <p:txBody>
          <a:bodyPr wrap="square" rtlCol="0">
            <a:spAutoFit/>
          </a:bodyPr>
          <a:lstStyle/>
          <a:p>
            <a:pPr algn="r"/>
            <a:r>
              <a:rPr lang="en-US" dirty="0">
                <a:solidFill>
                  <a:schemeClr val="bg1"/>
                </a:solidFill>
              </a:rPr>
              <a:t>(3)</a:t>
            </a:r>
          </a:p>
        </p:txBody>
      </p:sp>
      <p:grpSp>
        <p:nvGrpSpPr>
          <p:cNvPr id="26" name="Group 103">
            <a:extLst>
              <a:ext uri="{FF2B5EF4-FFF2-40B4-BE49-F238E27FC236}">
                <a16:creationId xmlns:a16="http://schemas.microsoft.com/office/drawing/2014/main" id="{56ACFF4C-F4F4-E85C-014C-82CB0C2F2733}"/>
              </a:ext>
            </a:extLst>
          </p:cNvPr>
          <p:cNvGrpSpPr/>
          <p:nvPr/>
        </p:nvGrpSpPr>
        <p:grpSpPr>
          <a:xfrm>
            <a:off x="9537499" y="2556637"/>
            <a:ext cx="1989039" cy="3098944"/>
            <a:chOff x="3903561" y="1129867"/>
            <a:chExt cx="2796215" cy="4356533"/>
          </a:xfrm>
        </p:grpSpPr>
        <p:sp>
          <p:nvSpPr>
            <p:cNvPr id="27" name="Oval 26">
              <a:extLst>
                <a:ext uri="{FF2B5EF4-FFF2-40B4-BE49-F238E27FC236}">
                  <a16:creationId xmlns:a16="http://schemas.microsoft.com/office/drawing/2014/main" id="{6CE4A581-67E2-56FA-565D-926BD4CE0D26}"/>
                </a:ext>
              </a:extLst>
            </p:cNvPr>
            <p:cNvSpPr/>
            <p:nvPr/>
          </p:nvSpPr>
          <p:spPr>
            <a:xfrm rot="17894364">
              <a:off x="5768463" y="4636519"/>
              <a:ext cx="771351" cy="75564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Oval 27">
              <a:extLst>
                <a:ext uri="{FF2B5EF4-FFF2-40B4-BE49-F238E27FC236}">
                  <a16:creationId xmlns:a16="http://schemas.microsoft.com/office/drawing/2014/main" id="{7B9E2B4F-80C8-33AA-AE80-2CABF3BA6E04}"/>
                </a:ext>
              </a:extLst>
            </p:cNvPr>
            <p:cNvSpPr/>
            <p:nvPr/>
          </p:nvSpPr>
          <p:spPr>
            <a:xfrm rot="17894364">
              <a:off x="5801151" y="4471613"/>
              <a:ext cx="765223" cy="103202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Oval 28">
              <a:extLst>
                <a:ext uri="{FF2B5EF4-FFF2-40B4-BE49-F238E27FC236}">
                  <a16:creationId xmlns:a16="http://schemas.microsoft.com/office/drawing/2014/main" id="{6AF9E9BC-A1B7-327C-E855-8E468AA5E508}"/>
                </a:ext>
              </a:extLst>
            </p:cNvPr>
            <p:cNvSpPr/>
            <p:nvPr/>
          </p:nvSpPr>
          <p:spPr>
            <a:xfrm rot="17490688">
              <a:off x="6002459" y="4894852"/>
              <a:ext cx="635570" cy="395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Trapezoid 29">
              <a:extLst>
                <a:ext uri="{FF2B5EF4-FFF2-40B4-BE49-F238E27FC236}">
                  <a16:creationId xmlns:a16="http://schemas.microsoft.com/office/drawing/2014/main" id="{09A618DE-C079-054F-1A9F-2FF472A7C634}"/>
                </a:ext>
              </a:extLst>
            </p:cNvPr>
            <p:cNvSpPr/>
            <p:nvPr/>
          </p:nvSpPr>
          <p:spPr>
            <a:xfrm rot="1366412">
              <a:off x="3992778" y="2626797"/>
              <a:ext cx="1436534" cy="1648844"/>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Trapezoid 30">
              <a:extLst>
                <a:ext uri="{FF2B5EF4-FFF2-40B4-BE49-F238E27FC236}">
                  <a16:creationId xmlns:a16="http://schemas.microsoft.com/office/drawing/2014/main" id="{7D17A204-B44B-AF6A-6E5B-F977961DDB26}"/>
                </a:ext>
              </a:extLst>
            </p:cNvPr>
            <p:cNvSpPr/>
            <p:nvPr/>
          </p:nvSpPr>
          <p:spPr>
            <a:xfrm rot="20678187" flipH="1">
              <a:off x="4905990" y="2600957"/>
              <a:ext cx="1498382" cy="1693178"/>
            </a:xfrm>
            <a:prstGeom prst="trapezoid">
              <a:avLst>
                <a:gd name="adj" fmla="val 3423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20DA9A0E-93C5-5522-787C-7129CB1FD45C}"/>
                </a:ext>
              </a:extLst>
            </p:cNvPr>
            <p:cNvSpPr/>
            <p:nvPr/>
          </p:nvSpPr>
          <p:spPr>
            <a:xfrm>
              <a:off x="4814251" y="4670162"/>
              <a:ext cx="1485621" cy="81623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64A108D7-9863-8DB8-FCB7-C11F498A8337}"/>
                </a:ext>
              </a:extLst>
            </p:cNvPr>
            <p:cNvSpPr/>
            <p:nvPr/>
          </p:nvSpPr>
          <p:spPr>
            <a:xfrm>
              <a:off x="4138969" y="4772192"/>
              <a:ext cx="1147980" cy="71420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Isosceles Triangle 33">
              <a:extLst>
                <a:ext uri="{FF2B5EF4-FFF2-40B4-BE49-F238E27FC236}">
                  <a16:creationId xmlns:a16="http://schemas.microsoft.com/office/drawing/2014/main" id="{FDB7BFB3-359B-8C36-3C78-1A1570E22944}"/>
                </a:ext>
              </a:extLst>
            </p:cNvPr>
            <p:cNvSpPr/>
            <p:nvPr/>
          </p:nvSpPr>
          <p:spPr>
            <a:xfrm>
              <a:off x="4116460" y="2441572"/>
              <a:ext cx="2243436" cy="2479945"/>
            </a:xfrm>
            <a:prstGeom prst="triangle">
              <a:avLst>
                <a:gd name="adj" fmla="val 50000"/>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486E8168-66F7-3A35-30E0-5B558C9823E7}"/>
                </a:ext>
              </a:extLst>
            </p:cNvPr>
            <p:cNvSpPr/>
            <p:nvPr/>
          </p:nvSpPr>
          <p:spPr>
            <a:xfrm rot="4099375">
              <a:off x="4982651" y="1563463"/>
              <a:ext cx="1551373" cy="95260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BBC3F220-D83F-AD04-7848-AB44266B283E}"/>
                </a:ext>
              </a:extLst>
            </p:cNvPr>
            <p:cNvSpPr/>
            <p:nvPr/>
          </p:nvSpPr>
          <p:spPr>
            <a:xfrm rot="7003029">
              <a:off x="3918739" y="1420003"/>
              <a:ext cx="1622364" cy="107255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36">
              <a:extLst>
                <a:ext uri="{FF2B5EF4-FFF2-40B4-BE49-F238E27FC236}">
                  <a16:creationId xmlns:a16="http://schemas.microsoft.com/office/drawing/2014/main" id="{18E7E760-105B-D9EB-DFAA-CFBADD0A6D34}"/>
                </a:ext>
              </a:extLst>
            </p:cNvPr>
            <p:cNvSpPr/>
            <p:nvPr/>
          </p:nvSpPr>
          <p:spPr>
            <a:xfrm rot="20629654">
              <a:off x="4840364" y="3845891"/>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4BC7620F-93D0-6586-30DD-03F61D052991}"/>
                </a:ext>
              </a:extLst>
            </p:cNvPr>
            <p:cNvSpPr/>
            <p:nvPr/>
          </p:nvSpPr>
          <p:spPr>
            <a:xfrm>
              <a:off x="4419600" y="3733800"/>
              <a:ext cx="862862" cy="4081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Isosceles Triangle 38">
              <a:extLst>
                <a:ext uri="{FF2B5EF4-FFF2-40B4-BE49-F238E27FC236}">
                  <a16:creationId xmlns:a16="http://schemas.microsoft.com/office/drawing/2014/main" id="{87D64B8B-6667-6472-40B9-E13D9415CF96}"/>
                </a:ext>
              </a:extLst>
            </p:cNvPr>
            <p:cNvSpPr/>
            <p:nvPr/>
          </p:nvSpPr>
          <p:spPr>
            <a:xfrm rot="10800000">
              <a:off x="4876800" y="2286000"/>
              <a:ext cx="685800" cy="1219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580123D-523A-53D5-4B35-F9BA2087B262}"/>
                </a:ext>
              </a:extLst>
            </p:cNvPr>
            <p:cNvSpPr/>
            <p:nvPr/>
          </p:nvSpPr>
          <p:spPr>
            <a:xfrm>
              <a:off x="4409082" y="1129867"/>
              <a:ext cx="1553149" cy="1696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Trapezoid 40">
              <a:extLst>
                <a:ext uri="{FF2B5EF4-FFF2-40B4-BE49-F238E27FC236}">
                  <a16:creationId xmlns:a16="http://schemas.microsoft.com/office/drawing/2014/main" id="{2B0515AD-E5A5-A028-D474-5B953FF214CD}"/>
                </a:ext>
              </a:extLst>
            </p:cNvPr>
            <p:cNvSpPr/>
            <p:nvPr/>
          </p:nvSpPr>
          <p:spPr>
            <a:xfrm rot="16406544">
              <a:off x="3990586" y="3377961"/>
              <a:ext cx="960082"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CA009F22-92B2-7FD2-6248-C9D62C4FC321}"/>
                </a:ext>
              </a:extLst>
            </p:cNvPr>
            <p:cNvSpPr/>
            <p:nvPr/>
          </p:nvSpPr>
          <p:spPr>
            <a:xfrm rot="4521983">
              <a:off x="5441668" y="3423966"/>
              <a:ext cx="914400" cy="966033"/>
            </a:xfrm>
            <a:prstGeom prst="trapezoid">
              <a:avLst>
                <a:gd name="adj" fmla="val 28371"/>
              </a:avLst>
            </a:prstGeom>
            <a:solidFill>
              <a:srgbClr val="EBC0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76CD6181-75F9-32F2-FBF9-5504A9E06E7A}"/>
                </a:ext>
              </a:extLst>
            </p:cNvPr>
            <p:cNvSpPr/>
            <p:nvPr/>
          </p:nvSpPr>
          <p:spPr>
            <a:xfrm rot="1366412">
              <a:off x="3903561" y="3244688"/>
              <a:ext cx="721033" cy="841606"/>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Trapezoid 43">
              <a:extLst>
                <a:ext uri="{FF2B5EF4-FFF2-40B4-BE49-F238E27FC236}">
                  <a16:creationId xmlns:a16="http://schemas.microsoft.com/office/drawing/2014/main" id="{4564385A-4998-B954-3412-197D3F281C11}"/>
                </a:ext>
              </a:extLst>
            </p:cNvPr>
            <p:cNvSpPr/>
            <p:nvPr/>
          </p:nvSpPr>
          <p:spPr>
            <a:xfrm rot="20754804">
              <a:off x="5615329" y="3460275"/>
              <a:ext cx="905140" cy="729893"/>
            </a:xfrm>
            <a:prstGeom prst="trapezoid">
              <a:avLst>
                <a:gd name="adj" fmla="val 34231"/>
              </a:avLst>
            </a:prstGeom>
            <a:solidFill>
              <a:srgbClr val="EBC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36A5DDA8-E009-36A0-8AB3-1C6902FB7F37}"/>
                </a:ext>
              </a:extLst>
            </p:cNvPr>
            <p:cNvSpPr/>
            <p:nvPr/>
          </p:nvSpPr>
          <p:spPr>
            <a:xfrm rot="10800000">
              <a:off x="4555714" y="2202595"/>
              <a:ext cx="1256629" cy="76144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45">
              <a:extLst>
                <a:ext uri="{FF2B5EF4-FFF2-40B4-BE49-F238E27FC236}">
                  <a16:creationId xmlns:a16="http://schemas.microsoft.com/office/drawing/2014/main" id="{8B350963-2DD1-A3A3-65F9-EF31BBF77AEA}"/>
                </a:ext>
              </a:extLst>
            </p:cNvPr>
            <p:cNvSpPr/>
            <p:nvPr/>
          </p:nvSpPr>
          <p:spPr>
            <a:xfrm>
              <a:off x="4928322" y="2286000"/>
              <a:ext cx="515320" cy="245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3948622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685801"/>
            <a:ext cx="8534400" cy="2800767"/>
          </a:xfrm>
          <a:prstGeom prst="rect">
            <a:avLst/>
          </a:prstGeom>
          <a:noFill/>
          <a:ln>
            <a:solidFill>
              <a:schemeClr val="tx1"/>
            </a:solidFill>
          </a:ln>
        </p:spPr>
        <p:txBody>
          <a:bodyPr wrap="square" rtlCol="0">
            <a:spAutoFit/>
          </a:bodyPr>
          <a:lstStyle/>
          <a:p>
            <a:pPr algn="ctr"/>
            <a:r>
              <a:rPr lang="en-US" sz="4400" dirty="0">
                <a:solidFill>
                  <a:srgbClr val="FFFF00"/>
                </a:solidFill>
                <a:latin typeface="Tempus Sans ITC" pitchFamily="82" charset="0"/>
              </a:rPr>
              <a:t>Perhaps this parable condemns those who seek for a sign but also  reminds the Pharisees to take care of the poor.</a:t>
            </a:r>
          </a:p>
        </p:txBody>
      </p:sp>
      <p:sp>
        <p:nvSpPr>
          <p:cNvPr id="5" name="Rectangle 4"/>
          <p:cNvSpPr/>
          <p:nvPr/>
        </p:nvSpPr>
        <p:spPr>
          <a:xfrm rot="5400000">
            <a:off x="2895600" y="5562600"/>
            <a:ext cx="1752600" cy="2286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4600" y="4038600"/>
            <a:ext cx="2514600" cy="152400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096000" y="4648200"/>
            <a:ext cx="3505200" cy="1371600"/>
            <a:chOff x="1981200" y="3276600"/>
            <a:chExt cx="3505200" cy="1371600"/>
          </a:xfrm>
        </p:grpSpPr>
        <p:sp>
          <p:nvSpPr>
            <p:cNvPr id="7" name="Cube 6"/>
            <p:cNvSpPr/>
            <p:nvPr/>
          </p:nvSpPr>
          <p:spPr>
            <a:xfrm>
              <a:off x="1981200" y="3276600"/>
              <a:ext cx="3505200" cy="1371600"/>
            </a:xfrm>
            <a:prstGeom prst="cube">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9"/>
            <p:cNvGrpSpPr/>
            <p:nvPr/>
          </p:nvGrpSpPr>
          <p:grpSpPr>
            <a:xfrm>
              <a:off x="2047408" y="3653853"/>
              <a:ext cx="2809406" cy="888167"/>
              <a:chOff x="1447800" y="1420318"/>
              <a:chExt cx="2956809" cy="1096781"/>
            </a:xfrm>
          </p:grpSpPr>
          <p:sp>
            <p:nvSpPr>
              <p:cNvPr id="9" name="Quad Arrow 8"/>
              <p:cNvSpPr/>
              <p:nvPr/>
            </p:nvSpPr>
            <p:spPr>
              <a:xfrm>
                <a:off x="1447800" y="1447800"/>
                <a:ext cx="990600" cy="1066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Quad Arrow 3"/>
              <p:cNvSpPr/>
              <p:nvPr/>
            </p:nvSpPr>
            <p:spPr>
              <a:xfrm>
                <a:off x="2434652" y="1444053"/>
                <a:ext cx="990600" cy="1066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ad Arrow 4"/>
              <p:cNvSpPr/>
              <p:nvPr/>
            </p:nvSpPr>
            <p:spPr>
              <a:xfrm>
                <a:off x="3414009" y="1450299"/>
                <a:ext cx="990600" cy="1066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5"/>
              <p:cNvSpPr/>
              <p:nvPr/>
            </p:nvSpPr>
            <p:spPr>
              <a:xfrm>
                <a:off x="2286000" y="1447800"/>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6"/>
              <p:cNvSpPr/>
              <p:nvPr/>
            </p:nvSpPr>
            <p:spPr>
              <a:xfrm>
                <a:off x="3247869" y="1420318"/>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7"/>
              <p:cNvSpPr/>
              <p:nvPr/>
            </p:nvSpPr>
            <p:spPr>
              <a:xfrm>
                <a:off x="2303488" y="2184816"/>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8"/>
              <p:cNvSpPr/>
              <p:nvPr/>
            </p:nvSpPr>
            <p:spPr>
              <a:xfrm>
                <a:off x="3262859" y="2154837"/>
                <a:ext cx="304800" cy="3048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32"/>
          <p:cNvGrpSpPr/>
          <p:nvPr/>
        </p:nvGrpSpPr>
        <p:grpSpPr>
          <a:xfrm>
            <a:off x="6553200" y="3657600"/>
            <a:ext cx="762000" cy="1249680"/>
            <a:chOff x="1447800" y="1600200"/>
            <a:chExt cx="1905000" cy="3124200"/>
          </a:xfrm>
        </p:grpSpPr>
        <p:sp>
          <p:nvSpPr>
            <p:cNvPr id="17" name="Can 16"/>
            <p:cNvSpPr/>
            <p:nvPr/>
          </p:nvSpPr>
          <p:spPr>
            <a:xfrm>
              <a:off x="1447800" y="1600200"/>
              <a:ext cx="1905000" cy="3124200"/>
            </a:xfrm>
            <a:prstGeom prst="can">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p:cNvSpPr/>
            <p:nvPr/>
          </p:nvSpPr>
          <p:spPr>
            <a:xfrm rot="16200000">
              <a:off x="1485900" y="2247900"/>
              <a:ext cx="1828800" cy="1905000"/>
            </a:xfrm>
            <a:prstGeom prst="flowChartOnlineStorag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4000" y="2667000"/>
              <a:ext cx="1828800" cy="1000275"/>
            </a:xfrm>
            <a:prstGeom prst="rect">
              <a:avLst/>
            </a:prstGeom>
            <a:noFill/>
          </p:spPr>
          <p:txBody>
            <a:bodyPr wrap="square" rtlCol="0">
              <a:spAutoFit/>
            </a:bodyPr>
            <a:lstStyle/>
            <a:p>
              <a:r>
                <a:rPr lang="en-US" sz="2000" dirty="0"/>
                <a:t>Food</a:t>
              </a:r>
            </a:p>
          </p:txBody>
        </p:sp>
      </p:grpSp>
      <p:grpSp>
        <p:nvGrpSpPr>
          <p:cNvPr id="23" name="Group 28"/>
          <p:cNvGrpSpPr/>
          <p:nvPr/>
        </p:nvGrpSpPr>
        <p:grpSpPr>
          <a:xfrm>
            <a:off x="7543800" y="4495800"/>
            <a:ext cx="609600" cy="533400"/>
            <a:chOff x="6019800" y="4495800"/>
            <a:chExt cx="609600" cy="533400"/>
          </a:xfrm>
        </p:grpSpPr>
        <p:sp>
          <p:nvSpPr>
            <p:cNvPr id="20" name="Oval 19"/>
            <p:cNvSpPr/>
            <p:nvPr/>
          </p:nvSpPr>
          <p:spPr>
            <a:xfrm>
              <a:off x="6019800" y="4495800"/>
              <a:ext cx="457200" cy="457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324600" y="4495800"/>
              <a:ext cx="3048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248400" y="4724400"/>
              <a:ext cx="3048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2"/>
          <p:cNvGrpSpPr/>
          <p:nvPr/>
        </p:nvGrpSpPr>
        <p:grpSpPr>
          <a:xfrm rot="21079413">
            <a:off x="8406893" y="4321532"/>
            <a:ext cx="1321850" cy="2450788"/>
            <a:chOff x="964150" y="4262814"/>
            <a:chExt cx="844502" cy="1693174"/>
          </a:xfrm>
          <a:solidFill>
            <a:srgbClr val="D2649B"/>
          </a:solidFill>
        </p:grpSpPr>
        <p:sp>
          <p:nvSpPr>
            <p:cNvPr id="24" name="Wave 23"/>
            <p:cNvSpPr/>
            <p:nvPr/>
          </p:nvSpPr>
          <p:spPr>
            <a:xfrm rot="15365317">
              <a:off x="657812" y="4805147"/>
              <a:ext cx="1655556" cy="646125"/>
            </a:xfrm>
            <a:prstGeom prst="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03"/>
            <p:cNvGrpSpPr/>
            <p:nvPr/>
          </p:nvGrpSpPr>
          <p:grpSpPr>
            <a:xfrm>
              <a:off x="964150" y="4262814"/>
              <a:ext cx="574333" cy="646326"/>
              <a:chOff x="4724400" y="5334000"/>
              <a:chExt cx="1028700" cy="1257300"/>
            </a:xfrm>
            <a:grpFill/>
          </p:grpSpPr>
          <p:sp>
            <p:nvSpPr>
              <p:cNvPr id="26" name="Moon 25"/>
              <p:cNvSpPr/>
              <p:nvPr/>
            </p:nvSpPr>
            <p:spPr>
              <a:xfrm rot="16200000">
                <a:off x="4648200" y="5486400"/>
                <a:ext cx="1219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rot="16200000">
                <a:off x="4876800" y="5181600"/>
                <a:ext cx="6858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16200000">
                <a:off x="4991100" y="5067300"/>
                <a:ext cx="457200" cy="990600"/>
              </a:xfrm>
              <a:prstGeom prst="mo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858410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685800"/>
            <a:ext cx="8534400" cy="5509200"/>
          </a:xfrm>
          <a:prstGeom prst="rect">
            <a:avLst/>
          </a:prstGeom>
          <a:noFill/>
          <a:ln>
            <a:solidFill>
              <a:schemeClr val="tx1"/>
            </a:solidFill>
          </a:ln>
        </p:spPr>
        <p:txBody>
          <a:bodyPr wrap="square" rtlCol="0">
            <a:spAutoFit/>
          </a:bodyPr>
          <a:lstStyle/>
          <a:p>
            <a:pPr algn="ctr"/>
            <a:r>
              <a:rPr lang="en-US" sz="4400" dirty="0">
                <a:solidFill>
                  <a:srgbClr val="FFFF00"/>
                </a:solidFill>
                <a:latin typeface="Tempus Sans ITC" pitchFamily="82" charset="0"/>
              </a:rPr>
              <a:t>“”Therefore, if any man shall take of the abundance which I have made, and impart not his portion, according to the law of my gospel, unto the poor and the needy, he shall, with the wicked, lift up his eyes in hell, being in torment”</a:t>
            </a:r>
          </a:p>
          <a:p>
            <a:pPr algn="ctr"/>
            <a:r>
              <a:rPr lang="en-US" sz="4400" dirty="0">
                <a:solidFill>
                  <a:srgbClr val="FFFF00"/>
                </a:solidFill>
                <a:latin typeface="Tempus Sans ITC" pitchFamily="82" charset="0"/>
              </a:rPr>
              <a:t>D&amp;C 104:18</a:t>
            </a:r>
          </a:p>
        </p:txBody>
      </p:sp>
    </p:spTree>
    <p:extLst>
      <p:ext uri="{BB962C8B-B14F-4D97-AF65-F5344CB8AC3E}">
        <p14:creationId xmlns:p14="http://schemas.microsoft.com/office/powerpoint/2010/main" val="12772940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duotone>
              <a:schemeClr val="accent5">
                <a:shade val="45000"/>
                <a:satMod val="135000"/>
              </a:schemeClr>
              <a:prstClr val="white"/>
            </a:duotone>
          </a:blip>
          <a:stretch>
            <a:fillRect/>
          </a:stretch>
        </p:blipFill>
        <p:spPr>
          <a:xfrm>
            <a:off x="0" y="0"/>
            <a:ext cx="12192000" cy="6858000"/>
          </a:xfrm>
          <a:prstGeom prst="rect">
            <a:avLst/>
          </a:prstGeom>
        </p:spPr>
      </p:pic>
      <p:grpSp>
        <p:nvGrpSpPr>
          <p:cNvPr id="5" name="Group 4"/>
          <p:cNvGrpSpPr/>
          <p:nvPr/>
        </p:nvGrpSpPr>
        <p:grpSpPr>
          <a:xfrm>
            <a:off x="2320582" y="725954"/>
            <a:ext cx="7105805" cy="5163751"/>
            <a:chOff x="384206" y="4158361"/>
            <a:chExt cx="3289208" cy="2390250"/>
          </a:xfrm>
        </p:grpSpPr>
        <p:grpSp>
          <p:nvGrpSpPr>
            <p:cNvPr id="6" name="Group 5"/>
            <p:cNvGrpSpPr/>
            <p:nvPr/>
          </p:nvGrpSpPr>
          <p:grpSpPr>
            <a:xfrm>
              <a:off x="384206" y="4158361"/>
              <a:ext cx="3289208" cy="2390250"/>
              <a:chOff x="609599" y="833642"/>
              <a:chExt cx="7941747" cy="5771225"/>
            </a:xfrm>
          </p:grpSpPr>
          <p:grpSp>
            <p:nvGrpSpPr>
              <p:cNvPr id="8" name="Group 14"/>
              <p:cNvGrpSpPr/>
              <p:nvPr/>
            </p:nvGrpSpPr>
            <p:grpSpPr>
              <a:xfrm rot="10800000">
                <a:off x="7696200" y="5257800"/>
                <a:ext cx="621450" cy="1347067"/>
                <a:chOff x="7010400" y="381000"/>
                <a:chExt cx="762000" cy="2033666"/>
              </a:xfrm>
            </p:grpSpPr>
            <p:sp>
              <p:nvSpPr>
                <p:cNvPr id="21" name="Rounded Rectangle 2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10400" y="381000"/>
                  <a:ext cx="762000" cy="1219200"/>
                </a:xfrm>
                <a:prstGeom prst="ellipse">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1"/>
              <p:cNvGrpSpPr/>
              <p:nvPr/>
            </p:nvGrpSpPr>
            <p:grpSpPr>
              <a:xfrm rot="10800000">
                <a:off x="939238" y="4923502"/>
                <a:ext cx="621450" cy="1347067"/>
                <a:chOff x="7010400" y="381000"/>
                <a:chExt cx="762000" cy="2033666"/>
              </a:xfrm>
            </p:grpSpPr>
            <p:sp>
              <p:nvSpPr>
                <p:cNvPr id="19" name="Rounded Rectangle 1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0" y="381000"/>
                  <a:ext cx="762000" cy="1219200"/>
                </a:xfrm>
                <a:prstGeom prst="ellipse">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3"/>
              <p:cNvSpPr/>
              <p:nvPr/>
            </p:nvSpPr>
            <p:spPr>
              <a:xfrm>
                <a:off x="7315200" y="1981200"/>
                <a:ext cx="1236146" cy="3840519"/>
              </a:xfrm>
              <a:prstGeom prst="can">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
              <p:cNvSpPr/>
              <p:nvPr/>
            </p:nvSpPr>
            <p:spPr>
              <a:xfrm>
                <a:off x="609599" y="1643059"/>
                <a:ext cx="1236146" cy="3840519"/>
              </a:xfrm>
              <a:prstGeom prst="can">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899460" y="833642"/>
                <a:ext cx="621450" cy="986197"/>
                <a:chOff x="7031201" y="834275"/>
                <a:chExt cx="762000" cy="1488861"/>
              </a:xfrm>
            </p:grpSpPr>
            <p:sp>
              <p:nvSpPr>
                <p:cNvPr id="17" name="Rounded Rectangle 16"/>
                <p:cNvSpPr/>
                <p:nvPr/>
              </p:nvSpPr>
              <p:spPr>
                <a:xfrm>
                  <a:off x="7279402" y="1563538"/>
                  <a:ext cx="291165" cy="759598"/>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5"/>
                <p:cNvSpPr/>
                <p:nvPr/>
              </p:nvSpPr>
              <p:spPr>
                <a:xfrm>
                  <a:off x="7031201" y="834275"/>
                  <a:ext cx="762000" cy="1219200"/>
                </a:xfrm>
                <a:prstGeom prst="ellipse">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646520" y="1148254"/>
                <a:ext cx="621450" cy="1017899"/>
                <a:chOff x="7087348" y="824753"/>
                <a:chExt cx="762000" cy="1536722"/>
              </a:xfrm>
            </p:grpSpPr>
            <p:sp>
              <p:nvSpPr>
                <p:cNvPr id="15" name="Rounded Rectangle 14"/>
                <p:cNvSpPr/>
                <p:nvPr/>
              </p:nvSpPr>
              <p:spPr>
                <a:xfrm>
                  <a:off x="7339058" y="1803020"/>
                  <a:ext cx="258584" cy="558455"/>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087348" y="824753"/>
                  <a:ext cx="762000" cy="1219200"/>
                </a:xfrm>
                <a:prstGeom prst="ellipse">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919880" y="4650782"/>
              <a:ext cx="2153916" cy="1410421"/>
            </a:xfrm>
            <a:prstGeom prst="rect">
              <a:avLst/>
            </a:prstGeom>
          </p:spPr>
          <p:txBody>
            <a:bodyPr wrap="square">
              <a:spAutoFit/>
            </a:bodyPr>
            <a:lstStyle/>
            <a:p>
              <a:pPr algn="ctr"/>
              <a:r>
                <a:rPr lang="en-US" sz="3200" dirty="0">
                  <a:solidFill>
                    <a:srgbClr val="333333"/>
                  </a:solidFill>
                  <a:latin typeface="Open Sans"/>
                </a:rPr>
                <a:t> </a:t>
              </a:r>
              <a:r>
                <a:rPr lang="en-US" sz="3200" b="1" dirty="0"/>
                <a:t>Conversion comes through believing and heeding the words of prophets, not by witnessing miracles or seeing angels</a:t>
              </a:r>
              <a:endParaRPr lang="en-US" sz="3200" dirty="0"/>
            </a:p>
          </p:txBody>
        </p:sp>
      </p:grpSp>
    </p:spTree>
    <p:extLst>
      <p:ext uri="{BB962C8B-B14F-4D97-AF65-F5344CB8AC3E}">
        <p14:creationId xmlns:p14="http://schemas.microsoft.com/office/powerpoint/2010/main" val="34963893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duotone>
              <a:schemeClr val="accent5">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Teacher Manual Chapter 18 and Student Manual</a:t>
            </a:r>
          </a:p>
          <a:p>
            <a:pPr marL="342900" indent="-342900">
              <a:buFontTx/>
              <a:buAutoNum type="arabicPeriod"/>
            </a:pPr>
            <a:r>
              <a:rPr lang="en-US" dirty="0">
                <a:solidFill>
                  <a:schemeClr val="bg1"/>
                </a:solidFill>
              </a:rPr>
              <a:t>Elder Bruce R. McConkie </a:t>
            </a:r>
            <a:r>
              <a:rPr lang="en-US" i="1" dirty="0">
                <a:solidFill>
                  <a:schemeClr val="bg1"/>
                </a:solidFill>
              </a:rPr>
              <a:t>New Testament Commentary 1:521</a:t>
            </a:r>
          </a:p>
          <a:p>
            <a:pPr marL="342900" indent="-342900">
              <a:buFontTx/>
              <a:buAutoNum type="arabicPeriod"/>
            </a:pPr>
            <a:r>
              <a:rPr lang="en-US" i="1" dirty="0">
                <a:solidFill>
                  <a:schemeClr val="bg1"/>
                </a:solidFill>
              </a:rPr>
              <a:t>Bible Dictionary</a:t>
            </a:r>
          </a:p>
          <a:p>
            <a:pPr marL="342900" indent="-342900">
              <a:buFontTx/>
              <a:buAutoNum type="arabicPeriod"/>
            </a:pPr>
            <a:r>
              <a:rPr lang="en-US" dirty="0">
                <a:solidFill>
                  <a:schemeClr val="bg1"/>
                </a:solidFill>
                <a:latin typeface="Open Sans"/>
              </a:rPr>
              <a:t>James E. </a:t>
            </a:r>
            <a:r>
              <a:rPr lang="en-US" dirty="0" err="1">
                <a:solidFill>
                  <a:schemeClr val="bg1"/>
                </a:solidFill>
                <a:latin typeface="Open Sans"/>
              </a:rPr>
              <a:t>Talmage</a:t>
            </a:r>
            <a:r>
              <a:rPr lang="en-US" dirty="0">
                <a:solidFill>
                  <a:schemeClr val="bg1"/>
                </a:solidFill>
                <a:latin typeface="Open Sans"/>
              </a:rPr>
              <a:t>  (</a:t>
            </a:r>
            <a:r>
              <a:rPr lang="en-US" i="1" dirty="0">
                <a:solidFill>
                  <a:schemeClr val="bg1"/>
                </a:solidFill>
                <a:latin typeface="Open Sans"/>
              </a:rPr>
              <a:t>Jesus the Christ,</a:t>
            </a:r>
            <a:r>
              <a:rPr lang="en-US" dirty="0">
                <a:solidFill>
                  <a:schemeClr val="bg1"/>
                </a:solidFill>
                <a:latin typeface="Open Sans"/>
              </a:rPr>
              <a:t> 3rd ed. [1916], 463, 464).</a:t>
            </a:r>
          </a:p>
          <a:p>
            <a:pPr marL="342900" indent="-342900">
              <a:buFontTx/>
              <a:buAutoNum type="arabicPeriod"/>
            </a:pPr>
            <a:r>
              <a:rPr lang="en-US" dirty="0">
                <a:solidFill>
                  <a:schemeClr val="bg1"/>
                </a:solidFill>
                <a:latin typeface="Abadi" panose="020B0604020104020204" pitchFamily="34" charset="0"/>
              </a:rPr>
              <a:t>Joseph B. </a:t>
            </a:r>
            <a:r>
              <a:rPr lang="en-US" dirty="0" err="1">
                <a:solidFill>
                  <a:schemeClr val="bg1"/>
                </a:solidFill>
                <a:latin typeface="Abadi" panose="020B0604020104020204" pitchFamily="34" charset="0"/>
              </a:rPr>
              <a:t>Wirthlin</a:t>
            </a:r>
            <a:r>
              <a:rPr lang="en-US" dirty="0">
                <a:solidFill>
                  <a:schemeClr val="bg1"/>
                </a:solidFill>
                <a:latin typeface="Abadi" panose="020B0604020104020204" pitchFamily="34" charset="0"/>
              </a:rPr>
              <a:t> ("True to the Truth," </a:t>
            </a:r>
            <a:r>
              <a:rPr lang="en-US" i="1" dirty="0">
                <a:solidFill>
                  <a:schemeClr val="bg1"/>
                </a:solidFill>
                <a:latin typeface="Abadi" panose="020B0604020104020204" pitchFamily="34" charset="0"/>
              </a:rPr>
              <a:t>Ensign</a:t>
            </a:r>
            <a:r>
              <a:rPr lang="en-US" dirty="0">
                <a:solidFill>
                  <a:schemeClr val="bg1"/>
                </a:solidFill>
                <a:latin typeface="Abadi" panose="020B0604020104020204" pitchFamily="34" charset="0"/>
              </a:rPr>
              <a:t>, May 1997, 16)</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i="1"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F8AA8D37-FA0A-4517-82DA-0064C5ECEC1C}"/>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855988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Parable of the Unjust Steward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Hypocrisy of the Pharisees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16:14-18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Parable of the Rich man and Lazarus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16:19-31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p:cNvSpPr/>
          <p:nvPr/>
        </p:nvSpPr>
        <p:spPr>
          <a:xfrm>
            <a:off x="242047" y="1681976"/>
            <a:ext cx="5244353" cy="4339650"/>
          </a:xfrm>
          <a:prstGeom prst="rect">
            <a:avLst/>
          </a:prstGeom>
          <a:ln>
            <a:solidFill>
              <a:schemeClr val="tx1"/>
            </a:solidFill>
          </a:ln>
        </p:spPr>
        <p:txBody>
          <a:bodyPr wrap="square">
            <a:spAutoFit/>
          </a:bodyPr>
          <a:lstStyle/>
          <a:p>
            <a:pPr fontAlgn="base"/>
            <a:r>
              <a:rPr lang="en-US" sz="1200" b="1" dirty="0"/>
              <a:t>Serving God or Mammon  Luke 16:13-14:</a:t>
            </a:r>
          </a:p>
          <a:p>
            <a:pPr fontAlgn="base"/>
            <a:r>
              <a:rPr lang="en-US" sz="1200" dirty="0"/>
              <a:t>“The scriptures say to have thoughts of God always within our hearts. Many people now fill their hearts with thoughts of riches, power, and fame. They worship their possessions, loving things without life.”</a:t>
            </a:r>
          </a:p>
          <a:p>
            <a:pPr fontAlgn="base"/>
            <a:r>
              <a:rPr lang="en-US" sz="1200" dirty="0"/>
              <a:t>• “We serve ourselves much too often when we should be serving the Lord. We must not worship our time—a graven image that takes the place of God in many cases. God asks us to sacrifice our time, making sure that he, not our own selfish interests, is first in our lives.”</a:t>
            </a:r>
          </a:p>
          <a:p>
            <a:pPr fontAlgn="base"/>
            <a:r>
              <a:rPr lang="en-US" sz="1200" dirty="0"/>
              <a:t>• “The graven images I see people worshiping are clothing, cars, homes, hobbies, and recreation. The fact that I spend more time deciding what to wear each morning than I do in prayer is very telling.”</a:t>
            </a:r>
          </a:p>
          <a:p>
            <a:pPr fontAlgn="base"/>
            <a:r>
              <a:rPr lang="en-US" sz="1200" dirty="0"/>
              <a:t>“Alma 1:32 says, ‘Those who did not belong to their church did indulge themselves in sorceries, and in idolatry or idleness.’ This is something that I had never contemplated before: idleness as a form of idolatry.”</a:t>
            </a:r>
          </a:p>
          <a:p>
            <a:pPr fontAlgn="base"/>
            <a:r>
              <a:rPr lang="en-US" sz="1200" dirty="0"/>
              <a:t>• “Money is one of the most common images that people bow down to today. They bow down by giving up their integrity and honesty in dealing with others in order to obtain it. They bend their principles as they are bowing down.”</a:t>
            </a:r>
          </a:p>
          <a:p>
            <a:pPr fontAlgn="base"/>
            <a:r>
              <a:rPr lang="en-US" sz="1200" dirty="0"/>
              <a:t>• “Too often people make </a:t>
            </a:r>
            <a:r>
              <a:rPr lang="en-US" sz="1200" i="1" dirty="0"/>
              <a:t>man</a:t>
            </a:r>
            <a:r>
              <a:rPr lang="en-US" sz="1200" dirty="0"/>
              <a:t> their graven image. Because we are afraid of others’ opinions, we won’t serve others or be kind to those society looks down on. We worship others’ praise and honor; we desire above all else the prestige others can give us. We want the right titles and awards. We want to wear the right clothing. We want to be popular</a:t>
            </a:r>
            <a:r>
              <a:rPr lang="en-US" sz="1200" i="1" dirty="0"/>
              <a:t>.” </a:t>
            </a:r>
            <a:r>
              <a:rPr lang="en-US" sz="1200" dirty="0"/>
              <a:t>By Dennis </a:t>
            </a:r>
            <a:r>
              <a:rPr lang="en-US" sz="1200" dirty="0" err="1"/>
              <a:t>Largey</a:t>
            </a:r>
            <a:r>
              <a:rPr lang="en-US" sz="1200" dirty="0"/>
              <a:t> </a:t>
            </a:r>
            <a:r>
              <a:rPr lang="en-US" sz="1200" i="1" dirty="0"/>
              <a:t>Refusing to Worship Today’s Graven Images march 1998 Ensign</a:t>
            </a:r>
            <a:endParaRPr lang="en-US" sz="1200" dirty="0"/>
          </a:p>
        </p:txBody>
      </p:sp>
      <p:sp>
        <p:nvSpPr>
          <p:cNvPr id="4" name="Rectangle 3"/>
          <p:cNvSpPr/>
          <p:nvPr/>
        </p:nvSpPr>
        <p:spPr>
          <a:xfrm>
            <a:off x="5486400" y="1681976"/>
            <a:ext cx="6096000" cy="1569660"/>
          </a:xfrm>
          <a:prstGeom prst="rect">
            <a:avLst/>
          </a:prstGeom>
          <a:ln>
            <a:solidFill>
              <a:schemeClr val="tx1"/>
            </a:solidFill>
          </a:ln>
        </p:spPr>
        <p:txBody>
          <a:bodyPr>
            <a:spAutoFit/>
          </a:bodyPr>
          <a:lstStyle/>
          <a:p>
            <a:r>
              <a:rPr lang="en-US" sz="1200" b="1" dirty="0"/>
              <a:t>Exchanged Between Jesus and the Pharisees Luke 16:16-23:</a:t>
            </a:r>
          </a:p>
          <a:p>
            <a:r>
              <a:rPr lang="en-US" sz="1200" dirty="0"/>
              <a:t>The Pharisees claimed that the law of Moses and other prophetic scripture (the Old Testament) served as their law, and they therefore rejected Jesus as their judge. Jesus explained that the law of Moses and the prophets had testified of Him. He questioned the Pharisees for denying what had been written and rebuked them for “pervert[</a:t>
            </a:r>
            <a:r>
              <a:rPr lang="en-US" sz="1200" dirty="0" err="1"/>
              <a:t>ing</a:t>
            </a:r>
            <a:r>
              <a:rPr lang="en-US" sz="1200" dirty="0"/>
              <a:t>] the right way” (Joseph Smith Translation, Luke 16:21). To help the Pharisees, whose hearts were set on worldly riches and power, to understand their behavior and the consequences of it, the Savior likened them to the rich man in the parable recorded in Luke 16:19–31.</a:t>
            </a:r>
          </a:p>
        </p:txBody>
      </p:sp>
      <p:sp>
        <p:nvSpPr>
          <p:cNvPr id="5" name="Rectangle 4"/>
          <p:cNvSpPr/>
          <p:nvPr/>
        </p:nvSpPr>
        <p:spPr>
          <a:xfrm>
            <a:off x="5486400" y="3251636"/>
            <a:ext cx="6096000" cy="1569660"/>
          </a:xfrm>
          <a:prstGeom prst="rect">
            <a:avLst/>
          </a:prstGeom>
          <a:ln>
            <a:solidFill>
              <a:schemeClr val="tx1"/>
            </a:solidFill>
          </a:ln>
        </p:spPr>
        <p:txBody>
          <a:bodyPr>
            <a:spAutoFit/>
          </a:bodyPr>
          <a:lstStyle/>
          <a:p>
            <a:r>
              <a:rPr lang="en-US" sz="1200" b="1" dirty="0"/>
              <a:t>The parable of the rich man and Lazarus </a:t>
            </a:r>
            <a:r>
              <a:rPr lang="en-US" sz="1200" dirty="0"/>
              <a:t>teaches us about the principle of divine justice. In the parable, the rich man found that after his death, he would have to suffer for a time because of the decisions he had made as a mortal. Lazarus found that after his death, he was blessed and comforted. This teaches us that all the inequities of this life will be made up to the righteous in the next life. Justice is the friend of those who rely on the Atonement of Jesus Christ. As Abraham said to the rich man in the parable, in the next life the injustices of mortality are made right: “Remember that thou in thy lifetime </a:t>
            </a:r>
            <a:r>
              <a:rPr lang="en-US" sz="1200" dirty="0" err="1"/>
              <a:t>receivedst</a:t>
            </a:r>
            <a:r>
              <a:rPr lang="en-US" sz="1200" dirty="0"/>
              <a:t> thy good things, and likewise Lazarus evil things: but now he is comforted, and thou are tormented” (1)</a:t>
            </a:r>
          </a:p>
        </p:txBody>
      </p:sp>
      <p:sp>
        <p:nvSpPr>
          <p:cNvPr id="6" name="Rectangle 5"/>
          <p:cNvSpPr/>
          <p:nvPr/>
        </p:nvSpPr>
        <p:spPr>
          <a:xfrm>
            <a:off x="5486400" y="4821296"/>
            <a:ext cx="6096000" cy="1384995"/>
          </a:xfrm>
          <a:prstGeom prst="rect">
            <a:avLst/>
          </a:prstGeom>
          <a:ln>
            <a:solidFill>
              <a:schemeClr val="tx1"/>
            </a:solidFill>
          </a:ln>
        </p:spPr>
        <p:txBody>
          <a:bodyPr>
            <a:spAutoFit/>
          </a:bodyPr>
          <a:lstStyle/>
          <a:p>
            <a:r>
              <a:rPr lang="en-US" sz="1200" b="1" dirty="0"/>
              <a:t>Lazarus:</a:t>
            </a:r>
          </a:p>
          <a:p>
            <a:r>
              <a:rPr lang="en-US" sz="1200" dirty="0"/>
              <a:t>A short time after the parable was given, the Savior’s close friend Lazarus died and the Savior restored him to life (see John 11). In literal fulfillment of Jesus’s prophecy that someone who had risen from the dead would not persuade the wicked to repent, Jewish leaders responded to the raising of Lazarus from the dead by seeking to have him killed (see John 12:10–11). Not too many months later, Jesus Himself would be slain and would rise from the dead, and the Jewish leaders would continue to refuse to be persuaded.</a:t>
            </a:r>
          </a:p>
        </p:txBody>
      </p:sp>
    </p:spTree>
    <p:extLst>
      <p:ext uri="{BB962C8B-B14F-4D97-AF65-F5344CB8AC3E}">
        <p14:creationId xmlns:p14="http://schemas.microsoft.com/office/powerpoint/2010/main" val="7074062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green background">
            <a:extLst>
              <a:ext uri="{FF2B5EF4-FFF2-40B4-BE49-F238E27FC236}">
                <a16:creationId xmlns:a16="http://schemas.microsoft.com/office/drawing/2014/main" id="{5C8ABEDA-C647-9B7B-48C5-84FE2F8E6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4484" y="715973"/>
            <a:ext cx="12192000" cy="4308872"/>
          </a:xfrm>
          <a:prstGeom prst="rect">
            <a:avLst/>
          </a:prstGeom>
          <a:noFill/>
        </p:spPr>
        <p:txBody>
          <a:bodyPr wrap="square" rtlCol="0">
            <a:spAutoFit/>
          </a:bodyPr>
          <a:lstStyle/>
          <a:p>
            <a:pPr algn="ctr"/>
            <a:r>
              <a:rPr lang="en-US" sz="5400" dirty="0">
                <a:solidFill>
                  <a:schemeClr val="bg1"/>
                </a:solidFill>
                <a:latin typeface="Georgia" pitchFamily="18" charset="0"/>
              </a:rPr>
              <a:t>“Thy Faith Hath Made Thee Whole”</a:t>
            </a:r>
          </a:p>
          <a:p>
            <a:pPr algn="ctr"/>
            <a:r>
              <a:rPr lang="en-US" sz="5400" dirty="0">
                <a:solidFill>
                  <a:schemeClr val="bg1"/>
                </a:solidFill>
                <a:latin typeface="Georgia" pitchFamily="18" charset="0"/>
              </a:rPr>
              <a:t>Luke 17</a:t>
            </a:r>
          </a:p>
          <a:p>
            <a:pPr algn="ctr"/>
            <a:endParaRPr lang="en-US" sz="5400" dirty="0">
              <a:solidFill>
                <a:schemeClr val="bg1"/>
              </a:solidFill>
              <a:latin typeface="Georgia" pitchFamily="18" charset="0"/>
            </a:endParaRPr>
          </a:p>
          <a:p>
            <a:pPr algn="ctr"/>
            <a:r>
              <a:rPr lang="en-US" sz="2800" dirty="0">
                <a:solidFill>
                  <a:schemeClr val="bg1"/>
                </a:solidFill>
                <a:latin typeface="Georgia" pitchFamily="18" charset="0"/>
              </a:rPr>
              <a:t>Including:</a:t>
            </a:r>
          </a:p>
          <a:p>
            <a:pPr algn="ctr"/>
            <a:r>
              <a:rPr lang="en-US" sz="2800" dirty="0">
                <a:solidFill>
                  <a:schemeClr val="bg1"/>
                </a:solidFill>
                <a:latin typeface="Georgia" pitchFamily="18" charset="0"/>
              </a:rPr>
              <a:t>Forgiveness </a:t>
            </a:r>
          </a:p>
          <a:p>
            <a:pPr algn="ctr"/>
            <a:r>
              <a:rPr lang="en-US" sz="2800" dirty="0">
                <a:solidFill>
                  <a:schemeClr val="bg1"/>
                </a:solidFill>
                <a:latin typeface="Georgia" pitchFamily="18" charset="0"/>
              </a:rPr>
              <a:t>Parable of the Unprofitable Servant</a:t>
            </a:r>
          </a:p>
          <a:p>
            <a:pPr algn="ctr"/>
            <a:r>
              <a:rPr lang="en-US" sz="2800" dirty="0">
                <a:solidFill>
                  <a:schemeClr val="bg1"/>
                </a:solidFill>
                <a:latin typeface="Georgia" pitchFamily="18" charset="0"/>
              </a:rPr>
              <a:t>The 10 Lepers Are Cleansed</a:t>
            </a:r>
          </a:p>
        </p:txBody>
      </p:sp>
      <p:grpSp>
        <p:nvGrpSpPr>
          <p:cNvPr id="7" name="Group 61"/>
          <p:cNvGrpSpPr/>
          <p:nvPr/>
        </p:nvGrpSpPr>
        <p:grpSpPr>
          <a:xfrm>
            <a:off x="210984" y="2241220"/>
            <a:ext cx="805544" cy="1951537"/>
            <a:chOff x="4796444" y="836392"/>
            <a:chExt cx="1380536" cy="3344532"/>
          </a:xfrm>
        </p:grpSpPr>
        <p:sp>
          <p:nvSpPr>
            <p:cNvPr id="8" name="Oval 7"/>
            <p:cNvSpPr/>
            <p:nvPr/>
          </p:nvSpPr>
          <p:spPr>
            <a:xfrm rot="19671902">
              <a:off x="5788292" y="2538865"/>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352409">
              <a:off x="5561730" y="3597557"/>
              <a:ext cx="250930"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20169292">
              <a:off x="5532668" y="1851040"/>
              <a:ext cx="535898" cy="104056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790291">
              <a:off x="4947748" y="1816946"/>
              <a:ext cx="535898" cy="1040568"/>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5105400" y="1984946"/>
              <a:ext cx="799476" cy="1901253"/>
            </a:xfrm>
            <a:prstGeom prst="trapezoi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94510" y="1761910"/>
              <a:ext cx="198276"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1236535">
              <a:off x="5067163" y="836392"/>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5076663">
              <a:off x="5462955" y="903719"/>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257800" y="914400"/>
              <a:ext cx="381000" cy="381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93"/>
          <p:cNvGrpSpPr/>
          <p:nvPr/>
        </p:nvGrpSpPr>
        <p:grpSpPr>
          <a:xfrm flipH="1">
            <a:off x="1441682" y="2170647"/>
            <a:ext cx="805544" cy="1951537"/>
            <a:chOff x="4796444" y="836392"/>
            <a:chExt cx="1380536" cy="3344532"/>
          </a:xfrm>
        </p:grpSpPr>
        <p:sp>
          <p:nvSpPr>
            <p:cNvPr id="38" name="Oval 37"/>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20169292">
              <a:off x="5532668" y="1851040"/>
              <a:ext cx="535898" cy="1040568"/>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1790291">
              <a:off x="4947748" y="1816946"/>
              <a:ext cx="535898" cy="1040568"/>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a:off x="5105400" y="1984946"/>
              <a:ext cx="799476" cy="1901253"/>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Diagonal Corner Rectangle 46"/>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06"/>
          <p:cNvGrpSpPr/>
          <p:nvPr/>
        </p:nvGrpSpPr>
        <p:grpSpPr>
          <a:xfrm>
            <a:off x="666892" y="2717959"/>
            <a:ext cx="888211" cy="1956361"/>
            <a:chOff x="3609490" y="381000"/>
            <a:chExt cx="2248722" cy="4953000"/>
          </a:xfrm>
        </p:grpSpPr>
        <p:sp>
          <p:nvSpPr>
            <p:cNvPr id="51" name="Cloud 50"/>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19671902">
              <a:off x="5334528" y="2870336"/>
              <a:ext cx="523684" cy="8639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2647766">
              <a:off x="3609490" y="2762637"/>
              <a:ext cx="444566" cy="8639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647766">
              <a:off x="4370938" y="4452989"/>
              <a:ext cx="413521"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a:off x="4191000" y="16002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419599" y="1676400"/>
              <a:ext cx="502274" cy="2565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2057317" y="2432920"/>
            <a:ext cx="984029" cy="1717579"/>
            <a:chOff x="5785345" y="3757000"/>
            <a:chExt cx="1686423" cy="2943577"/>
          </a:xfrm>
        </p:grpSpPr>
        <p:grpSp>
          <p:nvGrpSpPr>
            <p:cNvPr id="112" name="Group 120"/>
            <p:cNvGrpSpPr/>
            <p:nvPr/>
          </p:nvGrpSpPr>
          <p:grpSpPr>
            <a:xfrm>
              <a:off x="5785345" y="3881177"/>
              <a:ext cx="1686423" cy="2819400"/>
              <a:chOff x="638812" y="685800"/>
              <a:chExt cx="2398468" cy="4876800"/>
            </a:xfrm>
          </p:grpSpPr>
          <p:sp>
            <p:nvSpPr>
              <p:cNvPr id="114" name="Cloud 113"/>
              <p:cNvSpPr/>
              <p:nvPr/>
            </p:nvSpPr>
            <p:spPr>
              <a:xfrm>
                <a:off x="914400" y="685800"/>
                <a:ext cx="1828800" cy="1524000"/>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9671902">
                <a:off x="2490686" y="3048161"/>
                <a:ext cx="546594" cy="8772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2647766">
                <a:off x="638812" y="2934390"/>
                <a:ext cx="479515" cy="8772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rot="20169292">
                <a:off x="1909971" y="2059134"/>
                <a:ext cx="946541" cy="1564711"/>
              </a:xfrm>
              <a:prstGeom prst="trapezoi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p:cNvSpPr/>
              <p:nvPr/>
            </p:nvSpPr>
            <p:spPr>
              <a:xfrm rot="1790291">
                <a:off x="876844" y="2007867"/>
                <a:ext cx="946541" cy="1564711"/>
              </a:xfrm>
              <a:prstGeom prst="trapezoi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p:cNvSpPr/>
              <p:nvPr/>
            </p:nvSpPr>
            <p:spPr>
              <a:xfrm>
                <a:off x="1155300" y="2260490"/>
                <a:ext cx="1412091" cy="2858930"/>
              </a:xfrm>
              <a:prstGeom prst="trapezoi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561110" y="1771686"/>
                <a:ext cx="538054"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Cloud 112"/>
            <p:cNvSpPr/>
            <p:nvPr/>
          </p:nvSpPr>
          <p:spPr>
            <a:xfrm>
              <a:off x="6224168" y="3757000"/>
              <a:ext cx="837042" cy="506309"/>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9247568" y="2730098"/>
            <a:ext cx="1014033" cy="3066034"/>
            <a:chOff x="4859379" y="197905"/>
            <a:chExt cx="1693821" cy="6158121"/>
          </a:xfrm>
        </p:grpSpPr>
        <p:sp>
          <p:nvSpPr>
            <p:cNvPr id="90" name="Oval 89"/>
            <p:cNvSpPr/>
            <p:nvPr/>
          </p:nvSpPr>
          <p:spPr>
            <a:xfrm rot="21120896">
              <a:off x="5747769" y="2176999"/>
              <a:ext cx="773143" cy="21244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8940249">
              <a:off x="5629811" y="2174246"/>
              <a:ext cx="862941" cy="762000"/>
            </a:xfrm>
            <a:prstGeom prst="trapezoid">
              <a:avLst>
                <a:gd name="adj" fmla="val 12409"/>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611139">
              <a:off x="4973527" y="2551293"/>
              <a:ext cx="605399" cy="1738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872538">
              <a:off x="4859379" y="2149634"/>
              <a:ext cx="862941" cy="762000"/>
            </a:xfrm>
            <a:prstGeom prst="trapezoid">
              <a:avLst>
                <a:gd name="adj" fmla="val 26582"/>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5062427">
              <a:off x="5754819" y="5802940"/>
              <a:ext cx="618617" cy="4875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7260222">
              <a:off x="4960906" y="5781755"/>
              <a:ext cx="618617" cy="4875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flipH="1">
              <a:off x="5660478" y="3923391"/>
              <a:ext cx="740321" cy="2035094"/>
            </a:xfrm>
            <a:prstGeom prst="trapezoid">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rot="249709" flipH="1">
              <a:off x="5030092" y="3941148"/>
              <a:ext cx="989022" cy="2035095"/>
            </a:xfrm>
            <a:prstGeom prst="trapezoid">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p:cNvSpPr/>
            <p:nvPr/>
          </p:nvSpPr>
          <p:spPr>
            <a:xfrm>
              <a:off x="4953000" y="2209800"/>
              <a:ext cx="1600200" cy="2971800"/>
            </a:xfrm>
            <a:prstGeom prst="trapezoid">
              <a:avLst>
                <a:gd name="adj" fmla="val 36016"/>
              </a:avLst>
            </a:prstGeom>
            <a:solidFill>
              <a:srgbClr val="B05E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p:nvSpPr>
          <p:spPr>
            <a:xfrm rot="10800000">
              <a:off x="5450162" y="1616560"/>
              <a:ext cx="457200" cy="152399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77"/>
            <p:cNvGrpSpPr/>
            <p:nvPr/>
          </p:nvGrpSpPr>
          <p:grpSpPr>
            <a:xfrm>
              <a:off x="4925473" y="197905"/>
              <a:ext cx="1475327" cy="2170341"/>
              <a:chOff x="4925473" y="274105"/>
              <a:chExt cx="1475327" cy="2170341"/>
            </a:xfrm>
          </p:grpSpPr>
          <p:sp>
            <p:nvSpPr>
              <p:cNvPr id="103" name="Oval 102"/>
              <p:cNvSpPr/>
              <p:nvPr/>
            </p:nvSpPr>
            <p:spPr>
              <a:xfrm>
                <a:off x="5029200" y="838200"/>
                <a:ext cx="1371600" cy="1606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71"/>
              <p:cNvGrpSpPr/>
              <p:nvPr/>
            </p:nvGrpSpPr>
            <p:grpSpPr>
              <a:xfrm rot="21037220">
                <a:off x="4925473" y="274105"/>
                <a:ext cx="1447799" cy="1713774"/>
                <a:chOff x="6723417" y="1277289"/>
                <a:chExt cx="1882250" cy="2205503"/>
              </a:xfrm>
              <a:solidFill>
                <a:srgbClr val="E2B470"/>
              </a:solidFill>
            </p:grpSpPr>
            <p:sp>
              <p:nvSpPr>
                <p:cNvPr id="105" name="Chord 104"/>
                <p:cNvSpPr/>
                <p:nvPr/>
              </p:nvSpPr>
              <p:spPr>
                <a:xfrm rot="8556574">
                  <a:off x="6874226" y="1711953"/>
                  <a:ext cx="1709272" cy="1770839"/>
                </a:xfrm>
                <a:prstGeom prst="chord">
                  <a:avLst>
                    <a:gd name="adj1" fmla="val 2700000"/>
                    <a:gd name="adj2" fmla="val 1215961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hord 105"/>
                <p:cNvSpPr/>
                <p:nvPr/>
              </p:nvSpPr>
              <p:spPr>
                <a:xfrm rot="8556574">
                  <a:off x="6891761" y="1277289"/>
                  <a:ext cx="1504307" cy="2112676"/>
                </a:xfrm>
                <a:prstGeom prst="chord">
                  <a:avLst>
                    <a:gd name="adj1" fmla="val 2700000"/>
                    <a:gd name="adj2" fmla="val 1215961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5400000">
                  <a:off x="7230089" y="1199581"/>
                  <a:ext cx="1098753" cy="1633746"/>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rot="551536">
                  <a:off x="6862932" y="2145504"/>
                  <a:ext cx="1742735" cy="2018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551536">
                  <a:off x="6786732" y="2500103"/>
                  <a:ext cx="1742735" cy="20185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rot="744974">
                  <a:off x="6723417" y="2252661"/>
                  <a:ext cx="1856281" cy="36765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4" name="Group 123"/>
          <p:cNvGrpSpPr/>
          <p:nvPr/>
        </p:nvGrpSpPr>
        <p:grpSpPr>
          <a:xfrm>
            <a:off x="2825623" y="2453290"/>
            <a:ext cx="699674" cy="1712473"/>
            <a:chOff x="7673806" y="2254851"/>
            <a:chExt cx="1752600" cy="4289543"/>
          </a:xfrm>
        </p:grpSpPr>
        <p:sp>
          <p:nvSpPr>
            <p:cNvPr id="125" name="Oval 124"/>
            <p:cNvSpPr/>
            <p:nvPr/>
          </p:nvSpPr>
          <p:spPr>
            <a:xfrm>
              <a:off x="8988256" y="4464401"/>
              <a:ext cx="438150" cy="8128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673806" y="4413529"/>
              <a:ext cx="563336" cy="8128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20106425" flipH="1">
              <a:off x="8004550" y="6074288"/>
              <a:ext cx="870848" cy="4513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1493575">
              <a:off x="8375754" y="6093039"/>
              <a:ext cx="870848" cy="4513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rot="20262059">
              <a:off x="8824182" y="3612222"/>
              <a:ext cx="508863"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rot="1180462">
              <a:off x="7719436" y="3610593"/>
              <a:ext cx="508863"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a:off x="7798992" y="3651529"/>
              <a:ext cx="1502229" cy="2667000"/>
            </a:xfrm>
            <a:prstGeom prst="trapezoid">
              <a:avLst>
                <a:gd name="adj" fmla="val 26844"/>
              </a:avLst>
            </a:prstGeom>
            <a:solidFill>
              <a:srgbClr val="C8A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p:nvSpPr>
          <p:spPr>
            <a:xfrm rot="10800000">
              <a:off x="8299735" y="3321401"/>
              <a:ext cx="438150" cy="838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7861585" y="2584729"/>
              <a:ext cx="131445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 Diagonal Corner Rectangle 133"/>
            <p:cNvSpPr/>
            <p:nvPr/>
          </p:nvSpPr>
          <p:spPr>
            <a:xfrm rot="17735882">
              <a:off x="7835716" y="2342502"/>
              <a:ext cx="762770" cy="587468"/>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 Diagonal Corner Rectangle 134"/>
            <p:cNvSpPr/>
            <p:nvPr/>
          </p:nvSpPr>
          <p:spPr>
            <a:xfrm rot="20565624">
              <a:off x="8497899" y="2376894"/>
              <a:ext cx="62656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2160342" y="3266599"/>
            <a:ext cx="1067639" cy="1927384"/>
            <a:chOff x="4008088" y="432871"/>
            <a:chExt cx="1888651" cy="3303139"/>
          </a:xfrm>
        </p:grpSpPr>
        <p:sp>
          <p:nvSpPr>
            <p:cNvPr id="137" name="Oval 136"/>
            <p:cNvSpPr/>
            <p:nvPr/>
          </p:nvSpPr>
          <p:spPr>
            <a:xfrm rot="3646842">
              <a:off x="4943071" y="3366868"/>
              <a:ext cx="409293" cy="328992"/>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6922285">
              <a:off x="4577936" y="3364826"/>
              <a:ext cx="409293" cy="328992"/>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p:cNvSpPr/>
            <p:nvPr/>
          </p:nvSpPr>
          <p:spPr>
            <a:xfrm rot="21304292">
              <a:off x="5033091" y="490789"/>
              <a:ext cx="567824" cy="90733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39"/>
            <p:cNvSpPr/>
            <p:nvPr/>
          </p:nvSpPr>
          <p:spPr>
            <a:xfrm>
              <a:off x="4276620" y="476078"/>
              <a:ext cx="559166" cy="907338"/>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3770880">
              <a:off x="5069066" y="3092400"/>
              <a:ext cx="458458" cy="305913"/>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2706969">
              <a:off x="5527596" y="2197096"/>
              <a:ext cx="409293" cy="3289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6922285">
              <a:off x="3967937" y="2198249"/>
              <a:ext cx="409293" cy="3289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Manual Operation 143"/>
            <p:cNvSpPr/>
            <p:nvPr/>
          </p:nvSpPr>
          <p:spPr>
            <a:xfrm rot="9035457">
              <a:off x="5223637" y="1514302"/>
              <a:ext cx="499036" cy="926069"/>
            </a:xfrm>
            <a:prstGeom prst="flowChartManualOperatio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anual Operation 144"/>
            <p:cNvSpPr/>
            <p:nvPr/>
          </p:nvSpPr>
          <p:spPr>
            <a:xfrm rot="12441478">
              <a:off x="4198232" y="1514639"/>
              <a:ext cx="499036" cy="941504"/>
            </a:xfrm>
            <a:prstGeom prst="flowChartManualOperatio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Manual Operation 145"/>
            <p:cNvSpPr/>
            <p:nvPr/>
          </p:nvSpPr>
          <p:spPr>
            <a:xfrm rot="10800000">
              <a:off x="4350754" y="1513036"/>
              <a:ext cx="1211167" cy="1987503"/>
            </a:xfrm>
            <a:prstGeom prst="flowChartManualOperatio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Hexagon 146"/>
            <p:cNvSpPr/>
            <p:nvPr/>
          </p:nvSpPr>
          <p:spPr>
            <a:xfrm>
              <a:off x="4816591" y="570293"/>
              <a:ext cx="279500" cy="206133"/>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4457848" y="2549994"/>
              <a:ext cx="1015467" cy="172826"/>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703620" y="1124176"/>
              <a:ext cx="493803" cy="7952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443924" y="432871"/>
              <a:ext cx="1024834" cy="13055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4350757" y="570293"/>
              <a:ext cx="1211167" cy="206133"/>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Wave 151"/>
            <p:cNvSpPr/>
            <p:nvPr/>
          </p:nvSpPr>
          <p:spPr>
            <a:xfrm rot="16200000">
              <a:off x="4845966" y="2923599"/>
              <a:ext cx="691305" cy="203333"/>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Wave 152"/>
            <p:cNvSpPr/>
            <p:nvPr/>
          </p:nvSpPr>
          <p:spPr>
            <a:xfrm rot="15242885">
              <a:off x="4892824" y="2882283"/>
              <a:ext cx="750091" cy="276633"/>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5039119" y="2506787"/>
              <a:ext cx="276272" cy="21603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91"/>
          <p:cNvGrpSpPr/>
          <p:nvPr/>
        </p:nvGrpSpPr>
        <p:grpSpPr>
          <a:xfrm>
            <a:off x="343426" y="3415513"/>
            <a:ext cx="805544" cy="1951537"/>
            <a:chOff x="4038600" y="2362200"/>
            <a:chExt cx="1380536" cy="3344532"/>
          </a:xfrm>
        </p:grpSpPr>
        <p:sp>
          <p:nvSpPr>
            <p:cNvPr id="21" name="Round Diagonal Corner Rectangle 20"/>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Diagonal Corner Rectangle 31"/>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Diagonal Corner Rectangle 32"/>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Diagonal Corner Rectangle 34"/>
            <p:cNvSpPr/>
            <p:nvPr/>
          </p:nvSpPr>
          <p:spPr>
            <a:xfrm rot="9069751">
              <a:off x="4500391" y="3334136"/>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571999" y="3352800"/>
              <a:ext cx="189877" cy="1995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20"/>
          <p:cNvGrpSpPr/>
          <p:nvPr/>
        </p:nvGrpSpPr>
        <p:grpSpPr>
          <a:xfrm>
            <a:off x="1435989" y="2901818"/>
            <a:ext cx="984029" cy="1645122"/>
            <a:chOff x="638812" y="685800"/>
            <a:chExt cx="2398468" cy="4876800"/>
          </a:xfrm>
        </p:grpSpPr>
        <p:sp>
          <p:nvSpPr>
            <p:cNvPr id="65" name="Cloud 64"/>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9671902">
              <a:off x="2490686" y="3048161"/>
              <a:ext cx="546594" cy="8772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2647766">
              <a:off x="638812" y="2934390"/>
              <a:ext cx="479515" cy="8772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561110" y="1771686"/>
              <a:ext cx="538054"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31"/>
          <p:cNvGrpSpPr/>
          <p:nvPr/>
        </p:nvGrpSpPr>
        <p:grpSpPr>
          <a:xfrm>
            <a:off x="1054396" y="3726240"/>
            <a:ext cx="886092" cy="1974719"/>
            <a:chOff x="3604364" y="381000"/>
            <a:chExt cx="2217821" cy="4953000"/>
          </a:xfrm>
        </p:grpSpPr>
        <p:sp>
          <p:nvSpPr>
            <p:cNvPr id="76" name="Cloud 75"/>
            <p:cNvSpPr/>
            <p:nvPr/>
          </p:nvSpPr>
          <p:spPr>
            <a:xfrm>
              <a:off x="3657601" y="381000"/>
              <a:ext cx="2034242" cy="25146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19671902">
              <a:off x="5294767" y="28934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2647766">
              <a:off x="3604364" y="27752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rot="20169292">
              <a:off x="4800498" y="188361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1790291">
              <a:off x="3831941" y="183312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4107324" y="2205789"/>
              <a:ext cx="1323835" cy="2815614"/>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p:cNvSpPr/>
            <p:nvPr/>
          </p:nvSpPr>
          <p:spPr>
            <a:xfrm>
              <a:off x="4114800" y="381000"/>
              <a:ext cx="990600" cy="7620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592436" y="1752602"/>
              <a:ext cx="306170" cy="2613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5101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8141" y="1330069"/>
            <a:ext cx="2837330" cy="2308324"/>
          </a:xfrm>
          <a:prstGeom prst="rect">
            <a:avLst/>
          </a:prstGeom>
          <a:noFill/>
        </p:spPr>
        <p:txBody>
          <a:bodyPr wrap="square" rtlCol="0">
            <a:spAutoFit/>
          </a:bodyPr>
          <a:lstStyle/>
          <a:p>
            <a:pPr algn="ctr"/>
            <a:r>
              <a:rPr lang="en-US" sz="2400" dirty="0">
                <a:solidFill>
                  <a:schemeClr val="bg1"/>
                </a:solidFill>
              </a:rPr>
              <a:t>The Savior warned that those who lead others astray or persuade them to sin will be held accountable.</a:t>
            </a:r>
          </a:p>
        </p:txBody>
      </p:sp>
      <p:sp>
        <p:nvSpPr>
          <p:cNvPr id="6" name="TextBox 5"/>
          <p:cNvSpPr txBox="1"/>
          <p:nvPr/>
        </p:nvSpPr>
        <p:spPr>
          <a:xfrm>
            <a:off x="-1" y="0"/>
            <a:ext cx="12192000" cy="923330"/>
          </a:xfrm>
          <a:prstGeom prst="rect">
            <a:avLst/>
          </a:prstGeom>
          <a:noFill/>
        </p:spPr>
        <p:txBody>
          <a:bodyPr wrap="square" rtlCol="0">
            <a:spAutoFit/>
          </a:bodyPr>
          <a:lstStyle/>
          <a:p>
            <a:pPr algn="ctr"/>
            <a:r>
              <a:rPr lang="en-US" sz="5400" dirty="0">
                <a:solidFill>
                  <a:schemeClr val="bg1"/>
                </a:solidFill>
                <a:latin typeface="Georgia" pitchFamily="18" charset="0"/>
              </a:rPr>
              <a:t>Leading Others Astray</a:t>
            </a:r>
          </a:p>
        </p:txBody>
      </p:sp>
      <p:pic>
        <p:nvPicPr>
          <p:cNvPr id="7170" name="Picture 2" descr="Image result for leading others astray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578" y="1435969"/>
            <a:ext cx="4619680" cy="49093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4811" y="6447744"/>
            <a:ext cx="2286000" cy="400110"/>
          </a:xfrm>
          <a:prstGeom prst="rect">
            <a:avLst/>
          </a:prstGeom>
          <a:noFill/>
        </p:spPr>
        <p:txBody>
          <a:bodyPr wrap="square" rtlCol="0">
            <a:spAutoFit/>
          </a:bodyPr>
          <a:lstStyle/>
          <a:p>
            <a:r>
              <a:rPr lang="en-US" sz="2000" dirty="0">
                <a:solidFill>
                  <a:schemeClr val="bg1"/>
                </a:solidFill>
              </a:rPr>
              <a:t>Luke 17:1-2</a:t>
            </a:r>
          </a:p>
        </p:txBody>
      </p:sp>
      <p:sp>
        <p:nvSpPr>
          <p:cNvPr id="2" name="Rectangle 1"/>
          <p:cNvSpPr/>
          <p:nvPr/>
        </p:nvSpPr>
        <p:spPr>
          <a:xfrm>
            <a:off x="8556811" y="4045132"/>
            <a:ext cx="3267635" cy="1938992"/>
          </a:xfrm>
          <a:prstGeom prst="rect">
            <a:avLst/>
          </a:prstGeom>
        </p:spPr>
        <p:txBody>
          <a:bodyPr wrap="square">
            <a:spAutoFit/>
          </a:bodyPr>
          <a:lstStyle/>
          <a:p>
            <a:pPr algn="ctr"/>
            <a:r>
              <a:rPr lang="en-US" sz="2400" dirty="0">
                <a:solidFill>
                  <a:schemeClr val="bg1"/>
                </a:solidFill>
                <a:latin typeface="Open Sans"/>
              </a:rPr>
              <a:t>The Savior’s disciples must watch themselves so they do not cause others to stumble </a:t>
            </a:r>
            <a:endParaRPr lang="en-US" sz="2400" dirty="0">
              <a:solidFill>
                <a:schemeClr val="bg1"/>
              </a:solidFill>
            </a:endParaRPr>
          </a:p>
        </p:txBody>
      </p:sp>
    </p:spTree>
    <p:extLst>
      <p:ext uri="{BB962C8B-B14F-4D97-AF65-F5344CB8AC3E}">
        <p14:creationId xmlns:p14="http://schemas.microsoft.com/office/powerpoint/2010/main" val="35015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7882" y="1233811"/>
            <a:ext cx="2837330" cy="2308324"/>
          </a:xfrm>
          <a:prstGeom prst="rect">
            <a:avLst/>
          </a:prstGeom>
          <a:noFill/>
        </p:spPr>
        <p:txBody>
          <a:bodyPr wrap="square" rtlCol="0">
            <a:spAutoFit/>
          </a:bodyPr>
          <a:lstStyle/>
          <a:p>
            <a:r>
              <a:rPr lang="en-US" sz="2400" dirty="0">
                <a:solidFill>
                  <a:schemeClr val="bg1"/>
                </a:solidFill>
              </a:rPr>
              <a:t>Jesus also taught us to forgive others, even if they trespass “seven times in a day” and then repent each time.</a:t>
            </a:r>
          </a:p>
        </p:txBody>
      </p:sp>
      <p:sp>
        <p:nvSpPr>
          <p:cNvPr id="6" name="TextBox 5"/>
          <p:cNvSpPr txBox="1"/>
          <p:nvPr/>
        </p:nvSpPr>
        <p:spPr>
          <a:xfrm>
            <a:off x="-1" y="0"/>
            <a:ext cx="12192000" cy="923330"/>
          </a:xfrm>
          <a:prstGeom prst="rect">
            <a:avLst/>
          </a:prstGeom>
          <a:noFill/>
        </p:spPr>
        <p:txBody>
          <a:bodyPr wrap="square" rtlCol="0">
            <a:spAutoFit/>
          </a:bodyPr>
          <a:lstStyle/>
          <a:p>
            <a:pPr algn="ctr"/>
            <a:r>
              <a:rPr lang="en-US" sz="5400" dirty="0">
                <a:solidFill>
                  <a:schemeClr val="bg1"/>
                </a:solidFill>
                <a:latin typeface="Georgia" pitchFamily="18" charset="0"/>
              </a:rPr>
              <a:t>Forgive—7 Times a Day</a:t>
            </a:r>
          </a:p>
        </p:txBody>
      </p:sp>
      <p:sp>
        <p:nvSpPr>
          <p:cNvPr id="7" name="TextBox 6"/>
          <p:cNvSpPr txBox="1"/>
          <p:nvPr/>
        </p:nvSpPr>
        <p:spPr>
          <a:xfrm>
            <a:off x="174811" y="6447744"/>
            <a:ext cx="2286000" cy="400110"/>
          </a:xfrm>
          <a:prstGeom prst="rect">
            <a:avLst/>
          </a:prstGeom>
          <a:noFill/>
        </p:spPr>
        <p:txBody>
          <a:bodyPr wrap="square" rtlCol="0">
            <a:spAutoFit/>
          </a:bodyPr>
          <a:lstStyle/>
          <a:p>
            <a:r>
              <a:rPr lang="en-US" sz="2000" dirty="0">
                <a:solidFill>
                  <a:schemeClr val="bg1"/>
                </a:solidFill>
              </a:rPr>
              <a:t>Luke 17:3-5</a:t>
            </a:r>
          </a:p>
        </p:txBody>
      </p:sp>
      <p:sp>
        <p:nvSpPr>
          <p:cNvPr id="2" name="Rectangle 1"/>
          <p:cNvSpPr/>
          <p:nvPr/>
        </p:nvSpPr>
        <p:spPr>
          <a:xfrm>
            <a:off x="8655421" y="2998562"/>
            <a:ext cx="3267635" cy="830997"/>
          </a:xfrm>
          <a:prstGeom prst="rect">
            <a:avLst/>
          </a:prstGeom>
        </p:spPr>
        <p:txBody>
          <a:bodyPr wrap="square">
            <a:spAutoFit/>
          </a:bodyPr>
          <a:lstStyle/>
          <a:p>
            <a:r>
              <a:rPr lang="en-US" sz="2400" dirty="0">
                <a:solidFill>
                  <a:schemeClr val="bg1"/>
                </a:solidFill>
              </a:rPr>
              <a:t>Forgiveness is required of everyone </a:t>
            </a:r>
          </a:p>
        </p:txBody>
      </p:sp>
      <p:sp>
        <p:nvSpPr>
          <p:cNvPr id="8" name="TextBox 7"/>
          <p:cNvSpPr txBox="1"/>
          <p:nvPr/>
        </p:nvSpPr>
        <p:spPr>
          <a:xfrm>
            <a:off x="9668434" y="6427453"/>
            <a:ext cx="2286000" cy="400110"/>
          </a:xfrm>
          <a:prstGeom prst="rect">
            <a:avLst/>
          </a:prstGeom>
          <a:noFill/>
        </p:spPr>
        <p:txBody>
          <a:bodyPr wrap="square" rtlCol="0">
            <a:spAutoFit/>
          </a:bodyPr>
          <a:lstStyle/>
          <a:p>
            <a:pPr algn="r"/>
            <a:r>
              <a:rPr lang="en-US" sz="2000" dirty="0">
                <a:solidFill>
                  <a:schemeClr val="bg1"/>
                </a:solidFill>
              </a:rPr>
              <a:t>(1)</a:t>
            </a:r>
          </a:p>
        </p:txBody>
      </p:sp>
      <p:sp>
        <p:nvSpPr>
          <p:cNvPr id="3" name="Rectangle 2"/>
          <p:cNvSpPr/>
          <p:nvPr/>
        </p:nvSpPr>
        <p:spPr>
          <a:xfrm>
            <a:off x="2635623" y="4651797"/>
            <a:ext cx="7617758" cy="1938992"/>
          </a:xfrm>
          <a:prstGeom prst="rect">
            <a:avLst/>
          </a:prstGeom>
        </p:spPr>
        <p:txBody>
          <a:bodyPr wrap="square">
            <a:spAutoFit/>
          </a:bodyPr>
          <a:lstStyle/>
          <a:p>
            <a:r>
              <a:rPr lang="en-US" sz="2400" i="1" dirty="0">
                <a:solidFill>
                  <a:srgbClr val="FFFF00"/>
                </a:solidFill>
                <a:latin typeface="Palatino"/>
              </a:rPr>
              <a:t>Wherefore, I say unto you, that ye ought to forgive one another; for he that </a:t>
            </a:r>
            <a:r>
              <a:rPr lang="en-US" sz="2400" i="1" dirty="0" err="1">
                <a:solidFill>
                  <a:srgbClr val="FFFF00"/>
                </a:solidFill>
                <a:latin typeface="Palatino"/>
              </a:rPr>
              <a:t>forgiveth</a:t>
            </a:r>
            <a:r>
              <a:rPr lang="en-US" sz="2400" i="1" dirty="0">
                <a:solidFill>
                  <a:srgbClr val="FFFF00"/>
                </a:solidFill>
                <a:latin typeface="Palatino"/>
              </a:rPr>
              <a:t> not his brother his trespasses </a:t>
            </a:r>
            <a:r>
              <a:rPr lang="en-US" sz="2400" i="1" dirty="0" err="1">
                <a:solidFill>
                  <a:srgbClr val="FFFF00"/>
                </a:solidFill>
                <a:latin typeface="Palatino"/>
              </a:rPr>
              <a:t>standeth</a:t>
            </a:r>
            <a:r>
              <a:rPr lang="en-US" sz="2400" i="1" dirty="0">
                <a:solidFill>
                  <a:srgbClr val="FFFF00"/>
                </a:solidFill>
                <a:latin typeface="Palatino"/>
              </a:rPr>
              <a:t> condemned before the Lord; for there </a:t>
            </a:r>
            <a:r>
              <a:rPr lang="en-US" sz="2400" i="1" dirty="0" err="1">
                <a:solidFill>
                  <a:srgbClr val="FFFF00"/>
                </a:solidFill>
                <a:latin typeface="Palatino"/>
              </a:rPr>
              <a:t>remaineth</a:t>
            </a:r>
            <a:r>
              <a:rPr lang="en-US" sz="2400" i="1" dirty="0">
                <a:solidFill>
                  <a:srgbClr val="FFFF00"/>
                </a:solidFill>
                <a:latin typeface="Palatino"/>
              </a:rPr>
              <a:t> in him the greater sin. </a:t>
            </a:r>
          </a:p>
          <a:p>
            <a:r>
              <a:rPr lang="en-US" sz="2400" i="1" dirty="0">
                <a:solidFill>
                  <a:srgbClr val="FFFF00"/>
                </a:solidFill>
                <a:latin typeface="Palatino"/>
              </a:rPr>
              <a:t>D&amp;C 64:9</a:t>
            </a:r>
            <a:endParaRPr lang="en-US" sz="2400" i="1" dirty="0">
              <a:solidFill>
                <a:srgbClr val="FFFF00"/>
              </a:solidFill>
            </a:endParaRPr>
          </a:p>
        </p:txBody>
      </p:sp>
      <p:pic>
        <p:nvPicPr>
          <p:cNvPr id="8194" name="Picture 2" descr="Image result for Forgive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316" y="953206"/>
            <a:ext cx="3810000"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69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304801"/>
            <a:ext cx="8153400" cy="4524315"/>
          </a:xfrm>
          <a:prstGeom prst="rect">
            <a:avLst/>
          </a:prstGeom>
          <a:noFill/>
          <a:ln w="9525">
            <a:noFill/>
            <a:miter lim="800000"/>
            <a:headEnd/>
            <a:tailEnd/>
          </a:ln>
        </p:spPr>
        <p:txBody>
          <a:bodyPr wrap="square">
            <a:spAutoFit/>
          </a:bodyPr>
          <a:lstStyle/>
          <a:p>
            <a:pPr lvl="0" fontAlgn="base">
              <a:spcBef>
                <a:spcPct val="0"/>
              </a:spcBef>
              <a:spcAft>
                <a:spcPct val="0"/>
              </a:spcAft>
            </a:pPr>
            <a:r>
              <a:rPr lang="en-US" sz="3200" b="1" dirty="0">
                <a:solidFill>
                  <a:schemeClr val="bg1"/>
                </a:solidFill>
              </a:rPr>
              <a:t>President McKay asked:</a:t>
            </a:r>
          </a:p>
          <a:p>
            <a:pPr lvl="0" fontAlgn="base">
              <a:spcBef>
                <a:spcPct val="0"/>
              </a:spcBef>
              <a:spcAft>
                <a:spcPct val="0"/>
              </a:spcAft>
            </a:pPr>
            <a:endParaRPr lang="en-US" sz="3200" b="1" dirty="0">
              <a:solidFill>
                <a:schemeClr val="bg1"/>
              </a:solidFill>
            </a:endParaRPr>
          </a:p>
          <a:p>
            <a:pPr lvl="0" fontAlgn="base">
              <a:spcBef>
                <a:spcPct val="0"/>
              </a:spcBef>
              <a:spcAft>
                <a:spcPct val="0"/>
              </a:spcAft>
            </a:pPr>
            <a:r>
              <a:rPr lang="en-US" sz="3200" dirty="0">
                <a:solidFill>
                  <a:schemeClr val="bg1"/>
                </a:solidFill>
              </a:rPr>
              <a:t> </a:t>
            </a:r>
            <a:r>
              <a:rPr lang="en-US" sz="3200" i="1" dirty="0">
                <a:solidFill>
                  <a:schemeClr val="bg1"/>
                </a:solidFill>
              </a:rPr>
              <a:t>“How did that sheep get lost?  He was not rebellious.  If you follow the comparison, the lamb was seeking its livelihood in a perfectly legitimate manner, but either stupidly, perhaps unconsciously; it followed the enticement of the fields, the prospect of better grass until it got out beyond the fold and was lost.”</a:t>
            </a:r>
            <a:r>
              <a:rPr lang="en-US" sz="3200" dirty="0">
                <a:solidFill>
                  <a:schemeClr val="bg1"/>
                </a:solidFill>
              </a:rPr>
              <a:t> </a:t>
            </a:r>
            <a:endParaRPr lang="en-US" sz="3200" dirty="0">
              <a:solidFill>
                <a:schemeClr val="bg1"/>
              </a:solidFill>
              <a:latin typeface="Arial" pitchFamily="34" charset="0"/>
              <a:cs typeface="Arial" pitchFamily="34" charset="0"/>
            </a:endParaRPr>
          </a:p>
        </p:txBody>
      </p:sp>
      <p:pic>
        <p:nvPicPr>
          <p:cNvPr id="6" name="Picture 5" descr="169604592.jpg"/>
          <p:cNvPicPr>
            <a:picLocks noChangeAspect="1"/>
          </p:cNvPicPr>
          <p:nvPr/>
        </p:nvPicPr>
        <p:blipFill>
          <a:blip r:embed="rId2" cstate="print"/>
          <a:srcRect r="2778" b="29942"/>
          <a:stretch>
            <a:fillRect/>
          </a:stretch>
        </p:blipFill>
        <p:spPr>
          <a:xfrm>
            <a:off x="8001000" y="4343400"/>
            <a:ext cx="2111664" cy="2318004"/>
          </a:xfrm>
          <a:prstGeom prst="rect">
            <a:avLst/>
          </a:prstGeom>
        </p:spPr>
      </p:pic>
    </p:spTree>
    <p:extLst>
      <p:ext uri="{BB962C8B-B14F-4D97-AF65-F5344CB8AC3E}">
        <p14:creationId xmlns:p14="http://schemas.microsoft.com/office/powerpoint/2010/main" val="26167800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840" y="1771078"/>
            <a:ext cx="2837330" cy="2677656"/>
          </a:xfrm>
          <a:prstGeom prst="rect">
            <a:avLst/>
          </a:prstGeom>
          <a:noFill/>
        </p:spPr>
        <p:txBody>
          <a:bodyPr wrap="square" rtlCol="0">
            <a:spAutoFit/>
          </a:bodyPr>
          <a:lstStyle/>
          <a:p>
            <a:r>
              <a:rPr lang="en-US" sz="2400" dirty="0">
                <a:solidFill>
                  <a:schemeClr val="bg1"/>
                </a:solidFill>
              </a:rPr>
              <a:t>The servant should not expect any special reward or adopt a sense of entitlement simply because he had done his duty.</a:t>
            </a:r>
          </a:p>
        </p:txBody>
      </p:sp>
      <p:sp>
        <p:nvSpPr>
          <p:cNvPr id="6" name="TextBox 5"/>
          <p:cNvSpPr txBox="1"/>
          <p:nvPr/>
        </p:nvSpPr>
        <p:spPr>
          <a:xfrm>
            <a:off x="-1" y="0"/>
            <a:ext cx="12192000" cy="830997"/>
          </a:xfrm>
          <a:prstGeom prst="rect">
            <a:avLst/>
          </a:prstGeom>
          <a:noFill/>
        </p:spPr>
        <p:txBody>
          <a:bodyPr wrap="square" rtlCol="0">
            <a:spAutoFit/>
          </a:bodyPr>
          <a:lstStyle/>
          <a:p>
            <a:pPr algn="ctr" fontAlgn="base"/>
            <a:r>
              <a:rPr lang="en-US" sz="4800" dirty="0">
                <a:solidFill>
                  <a:schemeClr val="bg1"/>
                </a:solidFill>
                <a:latin typeface="Georgia" panose="02040502050405020303" pitchFamily="18" charset="0"/>
              </a:rPr>
              <a:t>Parable of the  Unprofitable Servant</a:t>
            </a:r>
          </a:p>
        </p:txBody>
      </p:sp>
      <p:sp>
        <p:nvSpPr>
          <p:cNvPr id="7" name="TextBox 6"/>
          <p:cNvSpPr txBox="1"/>
          <p:nvPr/>
        </p:nvSpPr>
        <p:spPr>
          <a:xfrm>
            <a:off x="174811" y="6447744"/>
            <a:ext cx="2286000" cy="400110"/>
          </a:xfrm>
          <a:prstGeom prst="rect">
            <a:avLst/>
          </a:prstGeom>
          <a:noFill/>
        </p:spPr>
        <p:txBody>
          <a:bodyPr wrap="square" rtlCol="0">
            <a:spAutoFit/>
          </a:bodyPr>
          <a:lstStyle/>
          <a:p>
            <a:r>
              <a:rPr lang="en-US" sz="2000" dirty="0">
                <a:solidFill>
                  <a:schemeClr val="bg1"/>
                </a:solidFill>
              </a:rPr>
              <a:t>Luke 17:5-10</a:t>
            </a:r>
          </a:p>
        </p:txBody>
      </p:sp>
      <p:sp>
        <p:nvSpPr>
          <p:cNvPr id="2" name="Rectangle 1"/>
          <p:cNvSpPr/>
          <p:nvPr/>
        </p:nvSpPr>
        <p:spPr>
          <a:xfrm>
            <a:off x="8413206" y="1032414"/>
            <a:ext cx="3778792" cy="4524315"/>
          </a:xfrm>
          <a:prstGeom prst="rect">
            <a:avLst/>
          </a:prstGeom>
        </p:spPr>
        <p:txBody>
          <a:bodyPr wrap="square">
            <a:spAutoFit/>
          </a:bodyPr>
          <a:lstStyle/>
          <a:p>
            <a:r>
              <a:rPr lang="en-US" sz="2400" dirty="0">
                <a:solidFill>
                  <a:schemeClr val="bg1"/>
                </a:solidFill>
              </a:rPr>
              <a:t>A master provided all the necessities of life to his servant as the servant faithfully fulfilled his expected duties. </a:t>
            </a:r>
          </a:p>
          <a:p>
            <a:endParaRPr lang="en-US" sz="2400" dirty="0">
              <a:solidFill>
                <a:schemeClr val="bg1"/>
              </a:solidFill>
            </a:endParaRPr>
          </a:p>
          <a:p>
            <a:r>
              <a:rPr lang="en-US" sz="2400" dirty="0">
                <a:solidFill>
                  <a:schemeClr val="bg1"/>
                </a:solidFill>
              </a:rPr>
              <a:t>Because of this, there was no need for the master to give special thanks to his servant or to feel indebted to him for performing his duties…</a:t>
            </a:r>
          </a:p>
        </p:txBody>
      </p:sp>
      <p:sp>
        <p:nvSpPr>
          <p:cNvPr id="8" name="TextBox 7"/>
          <p:cNvSpPr txBox="1"/>
          <p:nvPr/>
        </p:nvSpPr>
        <p:spPr>
          <a:xfrm>
            <a:off x="9668434" y="6427453"/>
            <a:ext cx="2286000" cy="400110"/>
          </a:xfrm>
          <a:prstGeom prst="rect">
            <a:avLst/>
          </a:prstGeom>
          <a:noFill/>
        </p:spPr>
        <p:txBody>
          <a:bodyPr wrap="square" rtlCol="0">
            <a:spAutoFit/>
          </a:bodyPr>
          <a:lstStyle/>
          <a:p>
            <a:pPr algn="r"/>
            <a:r>
              <a:rPr lang="en-US" sz="2000" dirty="0">
                <a:solidFill>
                  <a:schemeClr val="bg1"/>
                </a:solidFill>
              </a:rPr>
              <a:t>(1)</a:t>
            </a:r>
          </a:p>
        </p:txBody>
      </p:sp>
      <p:sp>
        <p:nvSpPr>
          <p:cNvPr id="4" name="Rectangle 3"/>
          <p:cNvSpPr/>
          <p:nvPr/>
        </p:nvSpPr>
        <p:spPr>
          <a:xfrm>
            <a:off x="2635623" y="5706796"/>
            <a:ext cx="7801063" cy="830997"/>
          </a:xfrm>
          <a:prstGeom prst="rect">
            <a:avLst/>
          </a:prstGeom>
        </p:spPr>
        <p:txBody>
          <a:bodyPr wrap="square">
            <a:spAutoFit/>
          </a:bodyPr>
          <a:lstStyle/>
          <a:p>
            <a:pPr algn="ctr"/>
            <a:r>
              <a:rPr lang="en-US" sz="2400" dirty="0">
                <a:solidFill>
                  <a:schemeClr val="bg1"/>
                </a:solidFill>
                <a:latin typeface="Open Sans"/>
              </a:rPr>
              <a:t>No matter how well a servant performed his duties, he was still in his master’s debt for all that he had. </a:t>
            </a:r>
            <a:endParaRPr lang="en-US" sz="2400" dirty="0">
              <a:solidFill>
                <a:schemeClr val="bg1"/>
              </a:solidFill>
            </a:endParaRPr>
          </a:p>
        </p:txBody>
      </p:sp>
      <p:pic>
        <p:nvPicPr>
          <p:cNvPr id="8196" name="Picture 4" descr="Image result for parable of unprofitable serv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0" y="950379"/>
            <a:ext cx="3985746" cy="458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6051" y="1263924"/>
            <a:ext cx="4469701" cy="4154984"/>
          </a:xfrm>
          <a:prstGeom prst="rect">
            <a:avLst/>
          </a:prstGeom>
          <a:noFill/>
        </p:spPr>
        <p:txBody>
          <a:bodyPr wrap="square" rtlCol="0">
            <a:spAutoFit/>
          </a:bodyPr>
          <a:lstStyle/>
          <a:p>
            <a:r>
              <a:rPr lang="en-US" sz="2400" dirty="0">
                <a:solidFill>
                  <a:schemeClr val="bg1"/>
                </a:solidFill>
              </a:rPr>
              <a:t>We are eternally indebted to our Heavenly Father and can never fully pay Him back or place Him in our debt. </a:t>
            </a:r>
          </a:p>
          <a:p>
            <a:endParaRPr lang="en-US" sz="2400" dirty="0">
              <a:solidFill>
                <a:schemeClr val="bg1"/>
              </a:solidFill>
            </a:endParaRPr>
          </a:p>
          <a:p>
            <a:r>
              <a:rPr lang="en-US" sz="2400" dirty="0">
                <a:solidFill>
                  <a:schemeClr val="bg1"/>
                </a:solidFill>
              </a:rPr>
              <a:t>Thus, in answer to the Apostles’ request to strengthen their faith, the Savior taught that faith in God involves recognizing our indebtedness to Him and dependence on Him. </a:t>
            </a:r>
          </a:p>
        </p:txBody>
      </p:sp>
      <p:sp>
        <p:nvSpPr>
          <p:cNvPr id="6" name="TextBox 5"/>
          <p:cNvSpPr txBox="1"/>
          <p:nvPr/>
        </p:nvSpPr>
        <p:spPr>
          <a:xfrm>
            <a:off x="-1" y="0"/>
            <a:ext cx="12192000" cy="830997"/>
          </a:xfrm>
          <a:prstGeom prst="rect">
            <a:avLst/>
          </a:prstGeom>
          <a:noFill/>
        </p:spPr>
        <p:txBody>
          <a:bodyPr wrap="square" rtlCol="0">
            <a:spAutoFit/>
          </a:bodyPr>
          <a:lstStyle/>
          <a:p>
            <a:pPr algn="ctr" fontAlgn="base"/>
            <a:r>
              <a:rPr lang="en-US" sz="4800" dirty="0">
                <a:solidFill>
                  <a:schemeClr val="bg1"/>
                </a:solidFill>
                <a:latin typeface="Georgia" panose="02040502050405020303" pitchFamily="18" charset="0"/>
              </a:rPr>
              <a:t>Indebted </a:t>
            </a:r>
          </a:p>
        </p:txBody>
      </p:sp>
      <p:sp>
        <p:nvSpPr>
          <p:cNvPr id="7" name="TextBox 6"/>
          <p:cNvSpPr txBox="1"/>
          <p:nvPr/>
        </p:nvSpPr>
        <p:spPr>
          <a:xfrm>
            <a:off x="174811" y="6447744"/>
            <a:ext cx="2286000" cy="400110"/>
          </a:xfrm>
          <a:prstGeom prst="rect">
            <a:avLst/>
          </a:prstGeom>
          <a:noFill/>
        </p:spPr>
        <p:txBody>
          <a:bodyPr wrap="square" rtlCol="0">
            <a:spAutoFit/>
          </a:bodyPr>
          <a:lstStyle/>
          <a:p>
            <a:r>
              <a:rPr lang="en-US" sz="2000" dirty="0">
                <a:solidFill>
                  <a:schemeClr val="bg1"/>
                </a:solidFill>
              </a:rPr>
              <a:t>Luke 17:5-10</a:t>
            </a:r>
          </a:p>
        </p:txBody>
      </p:sp>
      <p:sp>
        <p:nvSpPr>
          <p:cNvPr id="8" name="TextBox 7"/>
          <p:cNvSpPr txBox="1"/>
          <p:nvPr/>
        </p:nvSpPr>
        <p:spPr>
          <a:xfrm>
            <a:off x="9668434" y="6427453"/>
            <a:ext cx="2286000" cy="400110"/>
          </a:xfrm>
          <a:prstGeom prst="rect">
            <a:avLst/>
          </a:prstGeom>
          <a:noFill/>
        </p:spPr>
        <p:txBody>
          <a:bodyPr wrap="square" rtlCol="0">
            <a:spAutoFit/>
          </a:bodyPr>
          <a:lstStyle/>
          <a:p>
            <a:pPr algn="r"/>
            <a:r>
              <a:rPr lang="en-US" sz="2000" dirty="0">
                <a:solidFill>
                  <a:schemeClr val="bg1"/>
                </a:solidFill>
              </a:rPr>
              <a:t>(2)</a:t>
            </a:r>
          </a:p>
        </p:txBody>
      </p:sp>
      <p:sp>
        <p:nvSpPr>
          <p:cNvPr id="3" name="Rectangle 2"/>
          <p:cNvSpPr/>
          <p:nvPr/>
        </p:nvSpPr>
        <p:spPr>
          <a:xfrm>
            <a:off x="5549880" y="4541745"/>
            <a:ext cx="6427695" cy="1754326"/>
          </a:xfrm>
          <a:prstGeom prst="rect">
            <a:avLst/>
          </a:prstGeom>
        </p:spPr>
        <p:txBody>
          <a:bodyPr wrap="square">
            <a:spAutoFit/>
          </a:bodyPr>
          <a:lstStyle/>
          <a:p>
            <a:r>
              <a:rPr lang="en-US" dirty="0">
                <a:solidFill>
                  <a:schemeClr val="bg1"/>
                </a:solidFill>
                <a:latin typeface="Abadi" panose="020B0604020104020204" pitchFamily="34" charset="0"/>
              </a:rPr>
              <a:t>"You will not be surprised that the Lord responded by speaking of a seed. The first thing to know about how faith in him increases is to think of its growth like that of a tree. You remember how Alma used that illustration. The seed is the word of God. It must be planted in the heart of the person you serve and whose faith you want to see increase.”</a:t>
            </a:r>
            <a:endParaRPr lang="en-US" dirty="0">
              <a:solidFill>
                <a:schemeClr val="bg1"/>
              </a:solidFill>
            </a:endParaRPr>
          </a:p>
        </p:txBody>
      </p:sp>
      <p:pic>
        <p:nvPicPr>
          <p:cNvPr id="10244" name="Picture 4" descr="Image result for holding a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8482" y="1024756"/>
            <a:ext cx="4488518" cy="2986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138" y="4692096"/>
            <a:ext cx="1408176" cy="1755648"/>
          </a:xfrm>
          <a:prstGeom prst="rect">
            <a:avLst/>
          </a:prstGeom>
        </p:spPr>
      </p:pic>
    </p:spTree>
    <p:extLst>
      <p:ext uri="{BB962C8B-B14F-4D97-AF65-F5344CB8AC3E}">
        <p14:creationId xmlns:p14="http://schemas.microsoft.com/office/powerpoint/2010/main" val="70288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71134"/>
            <a:ext cx="12192000" cy="1015663"/>
          </a:xfrm>
          <a:prstGeom prst="rect">
            <a:avLst/>
          </a:prstGeom>
          <a:noFill/>
        </p:spPr>
        <p:txBody>
          <a:bodyPr wrap="square" rtlCol="0">
            <a:spAutoFit/>
          </a:bodyPr>
          <a:lstStyle/>
          <a:p>
            <a:r>
              <a:rPr lang="en-US" sz="6000" dirty="0">
                <a:solidFill>
                  <a:schemeClr val="bg2"/>
                </a:solidFill>
                <a:latin typeface="Gisha" pitchFamily="34" charset="-79"/>
                <a:cs typeface="Gisha" pitchFamily="34" charset="-79"/>
              </a:rPr>
              <a:t>“…thy faith hath made thee whole.”</a:t>
            </a:r>
          </a:p>
        </p:txBody>
      </p:sp>
      <p:pic>
        <p:nvPicPr>
          <p:cNvPr id="7" name="Picture 12" descr="http://www.the-universal-link.com/huge_65_328866-1.jpg?0.5769695878678518"/>
          <p:cNvPicPr>
            <a:picLocks noChangeAspect="1" noChangeArrowheads="1"/>
          </p:cNvPicPr>
          <p:nvPr/>
        </p:nvPicPr>
        <p:blipFill>
          <a:blip r:embed="rId2" cstate="print"/>
          <a:srcRect/>
          <a:stretch>
            <a:fillRect/>
          </a:stretch>
        </p:blipFill>
        <p:spPr bwMode="auto">
          <a:xfrm>
            <a:off x="3128962" y="2285999"/>
            <a:ext cx="5781676" cy="3991133"/>
          </a:xfrm>
          <a:prstGeom prst="rect">
            <a:avLst/>
          </a:prstGeom>
          <a:noFill/>
        </p:spPr>
      </p:pic>
      <p:sp>
        <p:nvSpPr>
          <p:cNvPr id="5" name="TextBox 4"/>
          <p:cNvSpPr txBox="1"/>
          <p:nvPr/>
        </p:nvSpPr>
        <p:spPr>
          <a:xfrm>
            <a:off x="3505200" y="1524788"/>
            <a:ext cx="5029200" cy="523220"/>
          </a:xfrm>
          <a:prstGeom prst="rect">
            <a:avLst/>
          </a:prstGeom>
          <a:noFill/>
        </p:spPr>
        <p:txBody>
          <a:bodyPr wrap="square" rtlCol="0">
            <a:spAutoFit/>
          </a:bodyPr>
          <a:lstStyle/>
          <a:p>
            <a:pPr algn="ctr"/>
            <a:r>
              <a:rPr lang="en-US" sz="2800" dirty="0">
                <a:solidFill>
                  <a:schemeClr val="bg2"/>
                </a:solidFill>
                <a:latin typeface="Gisha" pitchFamily="34" charset="-79"/>
                <a:cs typeface="Gisha" pitchFamily="34" charset="-79"/>
              </a:rPr>
              <a:t>Cleansing the 10 Lepers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405679"/>
            <a:ext cx="6553200" cy="1384995"/>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“And it came to pass, as he went to Jerusalem, that he passed through the midst of Samaria and Galilee.”</a:t>
            </a:r>
          </a:p>
        </p:txBody>
      </p:sp>
      <p:pic>
        <p:nvPicPr>
          <p:cNvPr id="6" name="Picture 8" descr="http://www.simplybible.com.au/imgmapsq9.jpg"/>
          <p:cNvPicPr>
            <a:picLocks noChangeAspect="1" noChangeArrowheads="1"/>
          </p:cNvPicPr>
          <p:nvPr/>
        </p:nvPicPr>
        <p:blipFill>
          <a:blip r:embed="rId2" cstate="print"/>
          <a:srcRect/>
          <a:stretch>
            <a:fillRect/>
          </a:stretch>
        </p:blipFill>
        <p:spPr bwMode="auto">
          <a:xfrm>
            <a:off x="6934199" y="2362199"/>
            <a:ext cx="3513667" cy="3513667"/>
          </a:xfrm>
          <a:prstGeom prst="rect">
            <a:avLst/>
          </a:prstGeom>
          <a:noFill/>
        </p:spPr>
      </p:pic>
      <p:pic>
        <p:nvPicPr>
          <p:cNvPr id="7" name="Picture 6" descr="border between samaria and galilee.jpg"/>
          <p:cNvPicPr>
            <a:picLocks noChangeAspect="1"/>
          </p:cNvPicPr>
          <p:nvPr/>
        </p:nvPicPr>
        <p:blipFill>
          <a:blip r:embed="rId3" cstate="print"/>
          <a:stretch>
            <a:fillRect/>
          </a:stretch>
        </p:blipFill>
        <p:spPr>
          <a:xfrm>
            <a:off x="2147047" y="2196352"/>
            <a:ext cx="3948953" cy="3948953"/>
          </a:xfrm>
          <a:prstGeom prst="rect">
            <a:avLst/>
          </a:prstGeom>
        </p:spPr>
      </p:pic>
      <p:sp>
        <p:nvSpPr>
          <p:cNvPr id="8" name="TextBox 7"/>
          <p:cNvSpPr txBox="1"/>
          <p:nvPr/>
        </p:nvSpPr>
        <p:spPr>
          <a:xfrm>
            <a:off x="89647" y="6418778"/>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368138"/>
            <a:ext cx="6553200" cy="954107"/>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“And as he entered into a certain village…</a:t>
            </a:r>
          </a:p>
        </p:txBody>
      </p:sp>
      <p:sp>
        <p:nvSpPr>
          <p:cNvPr id="6" name="TextBox 5"/>
          <p:cNvSpPr txBox="1"/>
          <p:nvPr/>
        </p:nvSpPr>
        <p:spPr>
          <a:xfrm>
            <a:off x="2362200" y="4648201"/>
            <a:ext cx="4038600" cy="1384995"/>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“…there met him ten men that were lepers, which stood afar off:”</a:t>
            </a:r>
          </a:p>
        </p:txBody>
      </p:sp>
      <p:pic>
        <p:nvPicPr>
          <p:cNvPr id="8" name="Picture 7" descr="add0139.jpg"/>
          <p:cNvPicPr>
            <a:picLocks noChangeAspect="1"/>
          </p:cNvPicPr>
          <p:nvPr/>
        </p:nvPicPr>
        <p:blipFill>
          <a:blip r:embed="rId2" cstate="print"/>
          <a:srcRect l="8486" t="6673" r="51045" b="13247"/>
          <a:stretch>
            <a:fillRect/>
          </a:stretch>
        </p:blipFill>
        <p:spPr>
          <a:xfrm>
            <a:off x="3630706" y="1295401"/>
            <a:ext cx="2846294" cy="2970045"/>
          </a:xfrm>
          <a:prstGeom prst="rect">
            <a:avLst/>
          </a:prstGeom>
        </p:spPr>
      </p:pic>
      <p:sp>
        <p:nvSpPr>
          <p:cNvPr id="7" name="TextBox 6"/>
          <p:cNvSpPr txBox="1"/>
          <p:nvPr/>
        </p:nvSpPr>
        <p:spPr>
          <a:xfrm>
            <a:off x="98612" y="6519446"/>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17:12</a:t>
            </a:r>
          </a:p>
        </p:txBody>
      </p:sp>
      <p:pic>
        <p:nvPicPr>
          <p:cNvPr id="3" name="Picture 2">
            <a:extLst>
              <a:ext uri="{FF2B5EF4-FFF2-40B4-BE49-F238E27FC236}">
                <a16:creationId xmlns:a16="http://schemas.microsoft.com/office/drawing/2014/main" id="{7734EF44-88F1-461A-BA99-A69F85906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512" y="2350921"/>
            <a:ext cx="3228975" cy="3829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4070" y="430306"/>
            <a:ext cx="6553200" cy="3970318"/>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Leprosy</a:t>
            </a:r>
          </a:p>
          <a:p>
            <a:endParaRPr lang="en-US" sz="2800" dirty="0">
              <a:solidFill>
                <a:schemeClr val="bg1"/>
              </a:solidFill>
              <a:latin typeface="Gisha" pitchFamily="34" charset="-79"/>
              <a:cs typeface="Gisha" pitchFamily="34" charset="-79"/>
            </a:endParaRPr>
          </a:p>
          <a:p>
            <a:r>
              <a:rPr lang="en-US" sz="2800" dirty="0">
                <a:solidFill>
                  <a:schemeClr val="bg1"/>
                </a:solidFill>
              </a:rPr>
              <a:t>The term “leprosy” (including leper, lepers, leprosy, leprous) occurs:</a:t>
            </a:r>
          </a:p>
          <a:p>
            <a:r>
              <a:rPr lang="en-US" sz="2800" dirty="0">
                <a:solidFill>
                  <a:schemeClr val="bg1"/>
                </a:solidFill>
              </a:rPr>
              <a:t> 68 times in the Bible—</a:t>
            </a:r>
          </a:p>
          <a:p>
            <a:r>
              <a:rPr lang="en-US" sz="2800" dirty="0">
                <a:solidFill>
                  <a:schemeClr val="bg1"/>
                </a:solidFill>
              </a:rPr>
              <a:t>	55 times in the Old Testament (Hebrew = </a:t>
            </a:r>
            <a:r>
              <a:rPr lang="en-US" sz="2800" i="1" dirty="0" err="1">
                <a:solidFill>
                  <a:schemeClr val="bg1"/>
                </a:solidFill>
              </a:rPr>
              <a:t>tsara’ath</a:t>
            </a:r>
            <a:r>
              <a:rPr lang="en-US" sz="2800" dirty="0">
                <a:solidFill>
                  <a:schemeClr val="bg1"/>
                </a:solidFill>
              </a:rPr>
              <a:t>) and </a:t>
            </a:r>
          </a:p>
          <a:p>
            <a:r>
              <a:rPr lang="en-US" sz="2800" dirty="0">
                <a:solidFill>
                  <a:schemeClr val="bg1"/>
                </a:solidFill>
              </a:rPr>
              <a:t>	13 times in the New Testament (Greek = </a:t>
            </a:r>
            <a:r>
              <a:rPr lang="en-US" sz="2800" i="1" dirty="0" err="1">
                <a:solidFill>
                  <a:schemeClr val="bg1"/>
                </a:solidFill>
              </a:rPr>
              <a:t>lepros</a:t>
            </a:r>
            <a:r>
              <a:rPr lang="en-US" sz="2800" i="1" dirty="0">
                <a:solidFill>
                  <a:schemeClr val="bg1"/>
                </a:solidFill>
              </a:rPr>
              <a:t>, </a:t>
            </a:r>
            <a:r>
              <a:rPr lang="en-US" sz="2800" i="1" dirty="0" err="1">
                <a:solidFill>
                  <a:schemeClr val="bg1"/>
                </a:solidFill>
              </a:rPr>
              <a:t>lepra</a:t>
            </a:r>
            <a:r>
              <a:rPr lang="en-US" sz="2800" dirty="0">
                <a:solidFill>
                  <a:schemeClr val="bg1"/>
                </a:solidFill>
              </a:rPr>
              <a:t>).</a:t>
            </a:r>
            <a:endParaRPr lang="en-US" sz="2800" dirty="0">
              <a:solidFill>
                <a:schemeClr val="bg1"/>
              </a:solidFill>
              <a:latin typeface="Gisha" pitchFamily="34" charset="-79"/>
              <a:cs typeface="Gisha" pitchFamily="34" charset="-79"/>
            </a:endParaRPr>
          </a:p>
        </p:txBody>
      </p:sp>
      <p:pic>
        <p:nvPicPr>
          <p:cNvPr id="25602" name="Picture 2" descr="http://vicsmediaroom.files.wordpress.com/2011/04/stockxpertcom_id5141341_jpg_71d3f2db89c4d86cba9f3ac53057c30d1.jpg"/>
          <p:cNvPicPr>
            <a:picLocks noChangeAspect="1" noChangeArrowheads="1"/>
          </p:cNvPicPr>
          <p:nvPr/>
        </p:nvPicPr>
        <p:blipFill>
          <a:blip r:embed="rId2" cstate="print"/>
          <a:srcRect/>
          <a:stretch>
            <a:fillRect/>
          </a:stretch>
        </p:blipFill>
        <p:spPr bwMode="auto">
          <a:xfrm>
            <a:off x="6696635" y="3429000"/>
            <a:ext cx="4038600" cy="2695576"/>
          </a:xfrm>
          <a:prstGeom prst="rect">
            <a:avLst/>
          </a:prstGeom>
          <a:noFill/>
        </p:spPr>
      </p:pic>
      <p:sp>
        <p:nvSpPr>
          <p:cNvPr id="6" name="Rectangle 5"/>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0636" y="475129"/>
            <a:ext cx="6553200" cy="5693866"/>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Leviticus 13</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Laws of Leprosy:  Those who have the appearance of a skin disorder</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Brought to a Priest (Aaron)</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Pronounce unclean</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White, not deep…shut up for 7 days</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If not cleared up then shut up for 7 more days</a:t>
            </a:r>
          </a:p>
        </p:txBody>
      </p:sp>
      <p:pic>
        <p:nvPicPr>
          <p:cNvPr id="43010" name="Picture 2" descr="http://blog.eteacherbiblical.com/wp-content/uploads/2010/09/clip_image0023.jpg"/>
          <p:cNvPicPr>
            <a:picLocks noChangeAspect="1" noChangeArrowheads="1"/>
          </p:cNvPicPr>
          <p:nvPr/>
        </p:nvPicPr>
        <p:blipFill>
          <a:blip r:embed="rId2" cstate="print"/>
          <a:srcRect/>
          <a:stretch>
            <a:fillRect/>
          </a:stretch>
        </p:blipFill>
        <p:spPr bwMode="auto">
          <a:xfrm>
            <a:off x="6858000" y="2057401"/>
            <a:ext cx="4312024" cy="28422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6494" y="618566"/>
            <a:ext cx="6553200" cy="5262979"/>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If plague does not spread, the priest pronounces clean</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If plague is spread Priest</a:t>
            </a:r>
          </a:p>
          <a:p>
            <a:r>
              <a:rPr lang="en-US" sz="2800" dirty="0">
                <a:solidFill>
                  <a:schemeClr val="bg1"/>
                </a:solidFill>
                <a:latin typeface="Gisha" pitchFamily="34" charset="-79"/>
                <a:cs typeface="Gisha" pitchFamily="34" charset="-79"/>
              </a:rPr>
              <a:t> pronounces unclean. </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His clothes shall be burned,</a:t>
            </a:r>
          </a:p>
          <a:p>
            <a:r>
              <a:rPr lang="en-US" sz="2800" dirty="0">
                <a:solidFill>
                  <a:schemeClr val="bg1"/>
                </a:solidFill>
                <a:latin typeface="Gisha" pitchFamily="34" charset="-79"/>
                <a:cs typeface="Gisha" pitchFamily="34" charset="-79"/>
              </a:rPr>
              <a:t>He head shall be bare</a:t>
            </a:r>
          </a:p>
          <a:p>
            <a:r>
              <a:rPr lang="en-US" sz="2800" dirty="0">
                <a:solidFill>
                  <a:schemeClr val="bg1"/>
                </a:solidFill>
                <a:latin typeface="Gisha" pitchFamily="34" charset="-79"/>
                <a:cs typeface="Gisha" pitchFamily="34" charset="-79"/>
              </a:rPr>
              <a:t>He puts a covering upon his upper lip, and cry, “unclean, unclean.”</a:t>
            </a:r>
          </a:p>
          <a:p>
            <a:endParaRPr lang="en-US" sz="2800" dirty="0">
              <a:solidFill>
                <a:schemeClr val="bg1"/>
              </a:solidFill>
              <a:latin typeface="Gisha" pitchFamily="34" charset="-79"/>
              <a:cs typeface="Gisha" pitchFamily="34" charset="-79"/>
            </a:endParaRPr>
          </a:p>
          <a:p>
            <a:r>
              <a:rPr lang="en-US" sz="2800" dirty="0">
                <a:solidFill>
                  <a:schemeClr val="bg1"/>
                </a:solidFill>
                <a:latin typeface="Gisha" pitchFamily="34" charset="-79"/>
                <a:cs typeface="Gisha" pitchFamily="34" charset="-79"/>
              </a:rPr>
              <a:t>He shall dwell alone; without the camp.</a:t>
            </a:r>
          </a:p>
        </p:txBody>
      </p:sp>
      <p:pic>
        <p:nvPicPr>
          <p:cNvPr id="7" name="Picture 6" descr="Picture1.jpg"/>
          <p:cNvPicPr>
            <a:picLocks noChangeAspect="1"/>
          </p:cNvPicPr>
          <p:nvPr/>
        </p:nvPicPr>
        <p:blipFill>
          <a:blip r:embed="rId2" cstate="print"/>
          <a:stretch>
            <a:fillRect/>
          </a:stretch>
        </p:blipFill>
        <p:spPr>
          <a:xfrm>
            <a:off x="6858000" y="1828800"/>
            <a:ext cx="4616824" cy="2792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58353" y="419800"/>
            <a:ext cx="6553200" cy="1815882"/>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In the Old Testament, the instances of leprosy most likely meant a variety of infectious skin diseases, and even mold and mildew on clothing and walls. </a:t>
            </a:r>
          </a:p>
        </p:txBody>
      </p:sp>
      <p:pic>
        <p:nvPicPr>
          <p:cNvPr id="1026" name="Picture 2" descr="http://www.paintpro.net/images/Feature_Photos/PP706/pp706mold05z.jpg"/>
          <p:cNvPicPr>
            <a:picLocks noChangeAspect="1" noChangeArrowheads="1"/>
          </p:cNvPicPr>
          <p:nvPr/>
        </p:nvPicPr>
        <p:blipFill>
          <a:blip r:embed="rId2" cstate="print"/>
          <a:srcRect/>
          <a:stretch>
            <a:fillRect/>
          </a:stretch>
        </p:blipFill>
        <p:spPr bwMode="auto">
          <a:xfrm>
            <a:off x="448937" y="2428874"/>
            <a:ext cx="3782404" cy="3252869"/>
          </a:xfrm>
          <a:prstGeom prst="rect">
            <a:avLst/>
          </a:prstGeom>
          <a:noFill/>
        </p:spPr>
      </p:pic>
      <p:pic>
        <p:nvPicPr>
          <p:cNvPr id="1028" name="Picture 4" descr="http://www.afeflorida.com/Quickstart/ImageLib/mold1.jpg"/>
          <p:cNvPicPr>
            <a:picLocks noChangeAspect="1" noChangeArrowheads="1"/>
          </p:cNvPicPr>
          <p:nvPr/>
        </p:nvPicPr>
        <p:blipFill>
          <a:blip r:embed="rId3" cstate="print"/>
          <a:srcRect/>
          <a:stretch>
            <a:fillRect/>
          </a:stretch>
        </p:blipFill>
        <p:spPr bwMode="auto">
          <a:xfrm>
            <a:off x="8411553" y="1123561"/>
            <a:ext cx="2525387" cy="1873421"/>
          </a:xfrm>
          <a:prstGeom prst="rect">
            <a:avLst/>
          </a:prstGeom>
          <a:noFill/>
        </p:spPr>
      </p:pic>
      <p:pic>
        <p:nvPicPr>
          <p:cNvPr id="1030" name="Picture 6" descr="http://1.bp.blogspot.com/-RPulCBiSiTY/TqAnd1NwgWI/AAAAAAAABW0/Eg8TAYjnpjE/s1600/320667_2076961279822_1118692113_31913603_1161698164_n.jpg"/>
          <p:cNvPicPr>
            <a:picLocks noChangeAspect="1" noChangeArrowheads="1"/>
          </p:cNvPicPr>
          <p:nvPr/>
        </p:nvPicPr>
        <p:blipFill>
          <a:blip r:embed="rId4" cstate="print"/>
          <a:srcRect/>
          <a:stretch>
            <a:fillRect/>
          </a:stretch>
        </p:blipFill>
        <p:spPr bwMode="auto">
          <a:xfrm>
            <a:off x="5134953" y="3334123"/>
            <a:ext cx="4787153" cy="3186736"/>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0647" y="214581"/>
            <a:ext cx="4343400" cy="1323439"/>
          </a:xfrm>
          <a:prstGeom prst="rect">
            <a:avLst/>
          </a:prstGeom>
        </p:spPr>
        <p:txBody>
          <a:bodyPr wrap="square">
            <a:spAutoFit/>
          </a:bodyPr>
          <a:lstStyle/>
          <a:p>
            <a:r>
              <a:rPr lang="en-US" sz="2800" dirty="0">
                <a:solidFill>
                  <a:schemeClr val="bg1"/>
                </a:solidFill>
                <a:latin typeface="Gisha" pitchFamily="34" charset="-79"/>
                <a:cs typeface="Gisha" pitchFamily="34" charset="-79"/>
              </a:rPr>
              <a:t>Aaron pleads for Miriam:</a:t>
            </a:r>
          </a:p>
          <a:p>
            <a:endParaRPr lang="en-US" sz="2800" dirty="0">
              <a:solidFill>
                <a:schemeClr val="bg1"/>
              </a:solidFill>
              <a:latin typeface="Gisha" pitchFamily="34" charset="-79"/>
              <a:cs typeface="Gisha" pitchFamily="34" charset="-79"/>
            </a:endParaRPr>
          </a:p>
          <a:p>
            <a:r>
              <a:rPr lang="en-US" sz="2400" dirty="0">
                <a:solidFill>
                  <a:schemeClr val="bg1"/>
                </a:solidFill>
                <a:latin typeface="Gisha" pitchFamily="34" charset="-79"/>
                <a:cs typeface="Gisha" pitchFamily="34" charset="-79"/>
              </a:rPr>
              <a:t>Numbers 12:10-12</a:t>
            </a:r>
          </a:p>
        </p:txBody>
      </p:sp>
      <p:sp>
        <p:nvSpPr>
          <p:cNvPr id="5" name="Rectangle 4"/>
          <p:cNvSpPr/>
          <p:nvPr/>
        </p:nvSpPr>
        <p:spPr>
          <a:xfrm>
            <a:off x="5376582" y="4992284"/>
            <a:ext cx="4343400" cy="1384995"/>
          </a:xfrm>
          <a:prstGeom prst="rect">
            <a:avLst/>
          </a:prstGeom>
        </p:spPr>
        <p:txBody>
          <a:bodyPr wrap="square">
            <a:spAutoFit/>
          </a:bodyPr>
          <a:lstStyle/>
          <a:p>
            <a:r>
              <a:rPr lang="en-US" sz="2800" dirty="0">
                <a:solidFill>
                  <a:schemeClr val="bg1"/>
                </a:solidFill>
                <a:latin typeface="Gisha" pitchFamily="34" charset="-79"/>
                <a:cs typeface="Gisha" pitchFamily="34" charset="-79"/>
              </a:rPr>
              <a:t>“Let her (Miriam) not be as one dead, of whom the flesh is half consumed…”</a:t>
            </a:r>
          </a:p>
        </p:txBody>
      </p:sp>
      <p:sp>
        <p:nvSpPr>
          <p:cNvPr id="6" name="Rectangle 5"/>
          <p:cNvSpPr/>
          <p:nvPr/>
        </p:nvSpPr>
        <p:spPr>
          <a:xfrm>
            <a:off x="2438400" y="2065255"/>
            <a:ext cx="4343400" cy="2246769"/>
          </a:xfrm>
          <a:prstGeom prst="rect">
            <a:avLst/>
          </a:prstGeom>
        </p:spPr>
        <p:txBody>
          <a:bodyPr wrap="square">
            <a:spAutoFit/>
          </a:bodyPr>
          <a:lstStyle/>
          <a:p>
            <a:r>
              <a:rPr lang="en-US" sz="2800" dirty="0">
                <a:solidFill>
                  <a:schemeClr val="bg1"/>
                </a:solidFill>
                <a:latin typeface="Gisha" pitchFamily="34" charset="-79"/>
                <a:cs typeface="Gisha" pitchFamily="34" charset="-79"/>
              </a:rPr>
              <a:t>“…and behold, Miriam became leprous, white as snow; and Aaron looked upon Miriam, and behold, she was leprous.</a:t>
            </a:r>
          </a:p>
        </p:txBody>
      </p:sp>
      <p:pic>
        <p:nvPicPr>
          <p:cNvPr id="8" name="Picture 7" descr="miriam_story.jpg"/>
          <p:cNvPicPr>
            <a:picLocks noChangeAspect="1"/>
          </p:cNvPicPr>
          <p:nvPr/>
        </p:nvPicPr>
        <p:blipFill>
          <a:blip r:embed="rId2" cstate="print"/>
          <a:srcRect l="65385" t="4125" r="9692" b="2727"/>
          <a:stretch>
            <a:fillRect/>
          </a:stretch>
        </p:blipFill>
        <p:spPr>
          <a:xfrm>
            <a:off x="7548282" y="534397"/>
            <a:ext cx="3675529" cy="3777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959223" y="596153"/>
            <a:ext cx="4724400" cy="2062103"/>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A good shepherd is one with his sheep.</a:t>
            </a:r>
          </a:p>
          <a:p>
            <a:pPr algn="ctr"/>
            <a:r>
              <a:rPr lang="en-US" sz="3200" dirty="0">
                <a:solidFill>
                  <a:schemeClr val="bg1"/>
                </a:solidFill>
                <a:latin typeface="Abadi" panose="020B0604020104020204" pitchFamily="34" charset="0"/>
                <a:cs typeface="Andalus" pitchFamily="18" charset="-78"/>
              </a:rPr>
              <a:t>A good shepherd would seek after any lost sheep.</a:t>
            </a:r>
          </a:p>
        </p:txBody>
      </p:sp>
      <p:sp>
        <p:nvSpPr>
          <p:cNvPr id="6" name="TextBox 3"/>
          <p:cNvSpPr txBox="1">
            <a:spLocks noChangeArrowheads="1"/>
          </p:cNvSpPr>
          <p:nvPr/>
        </p:nvSpPr>
        <p:spPr bwMode="auto">
          <a:xfrm>
            <a:off x="5486400" y="4267201"/>
            <a:ext cx="47244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A shepherd is held responsible for the loss of his sheep. He would be shamed and his honor and reputation would be questioned.</a:t>
            </a:r>
          </a:p>
        </p:txBody>
      </p:sp>
      <p:pic>
        <p:nvPicPr>
          <p:cNvPr id="9" name="Picture 8" descr="good_shepherd_dew.jpg"/>
          <p:cNvPicPr>
            <a:picLocks noChangeAspect="1"/>
          </p:cNvPicPr>
          <p:nvPr/>
        </p:nvPicPr>
        <p:blipFill>
          <a:blip r:embed="rId2" cstate="print"/>
          <a:stretch>
            <a:fillRect/>
          </a:stretch>
        </p:blipFill>
        <p:spPr>
          <a:xfrm>
            <a:off x="7086601" y="381000"/>
            <a:ext cx="2655189" cy="3707838"/>
          </a:xfrm>
          <a:prstGeom prst="rect">
            <a:avLst/>
          </a:prstGeom>
        </p:spPr>
      </p:pic>
    </p:spTree>
    <p:extLst>
      <p:ext uri="{BB962C8B-B14F-4D97-AF65-F5344CB8AC3E}">
        <p14:creationId xmlns:p14="http://schemas.microsoft.com/office/powerpoint/2010/main" val="324772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457201"/>
            <a:ext cx="8382000" cy="6001643"/>
          </a:xfrm>
          <a:prstGeom prst="rect">
            <a:avLst/>
          </a:prstGeom>
          <a:noFill/>
        </p:spPr>
        <p:txBody>
          <a:bodyPr wrap="square" rtlCol="0">
            <a:spAutoFit/>
          </a:bodyPr>
          <a:lstStyle/>
          <a:p>
            <a:r>
              <a:rPr lang="en-US" sz="2400" dirty="0">
                <a:solidFill>
                  <a:schemeClr val="bg2"/>
                </a:solidFill>
              </a:rPr>
              <a:t>Leviticus 14:2-57</a:t>
            </a:r>
            <a:br>
              <a:rPr lang="en-US" sz="2400" dirty="0">
                <a:solidFill>
                  <a:schemeClr val="bg2"/>
                </a:solidFill>
              </a:rPr>
            </a:br>
            <a:r>
              <a:rPr lang="en-US" sz="2400" dirty="0">
                <a:solidFill>
                  <a:schemeClr val="bg2"/>
                </a:solidFill>
              </a:rPr>
              <a:t>"This shall be the law of the leper.“</a:t>
            </a:r>
          </a:p>
          <a:p>
            <a:br>
              <a:rPr lang="en-US" sz="2400" dirty="0">
                <a:solidFill>
                  <a:schemeClr val="bg2"/>
                </a:solidFill>
              </a:rPr>
            </a:br>
            <a:r>
              <a:rPr lang="en-US" sz="2400" dirty="0">
                <a:solidFill>
                  <a:schemeClr val="bg2"/>
                </a:solidFill>
              </a:rPr>
              <a:t>God's law for lepers: Get two birds. Kill one. Dip the live bird in the blood of the dead one. </a:t>
            </a:r>
          </a:p>
          <a:p>
            <a:r>
              <a:rPr lang="en-US" sz="2400" dirty="0">
                <a:solidFill>
                  <a:schemeClr val="bg2"/>
                </a:solidFill>
              </a:rPr>
              <a:t>Sprinkle the blood on the leper seven times, and then let the blood-soaked bird fly away.</a:t>
            </a:r>
          </a:p>
          <a:p>
            <a:r>
              <a:rPr lang="en-US" sz="2400" dirty="0">
                <a:solidFill>
                  <a:schemeClr val="bg2"/>
                </a:solidFill>
              </a:rPr>
              <a:t> Next find a lamb and  kill it. Wipe some of its blood on the patient's right ear, thumb, and big toe. </a:t>
            </a:r>
          </a:p>
          <a:p>
            <a:r>
              <a:rPr lang="en-US" sz="2400" dirty="0">
                <a:solidFill>
                  <a:schemeClr val="bg2"/>
                </a:solidFill>
              </a:rPr>
              <a:t>Sprinkle seven times with oil and wipe some of the oil on his right ear, thumb and big toe. Repeat. </a:t>
            </a:r>
          </a:p>
          <a:p>
            <a:r>
              <a:rPr lang="en-US" sz="2400" dirty="0">
                <a:solidFill>
                  <a:schemeClr val="bg2"/>
                </a:solidFill>
              </a:rPr>
              <a:t>Finally find another pair of birds. Kill one and dip the live bird in the dead bird's blood. </a:t>
            </a:r>
          </a:p>
          <a:p>
            <a:r>
              <a:rPr lang="en-US" sz="2400" dirty="0">
                <a:solidFill>
                  <a:schemeClr val="bg2"/>
                </a:solidFill>
              </a:rPr>
              <a:t>Wipe some blood on the patient's right ear, thumb, and big toe. Sprinkle the house with blood 7 times. </a:t>
            </a:r>
          </a:p>
          <a:p>
            <a:r>
              <a:rPr lang="en-US" sz="2400" dirty="0">
                <a:solidFill>
                  <a:schemeClr val="bg2"/>
                </a:solidFill>
              </a:rPr>
              <a:t>That's all there is to it.</a:t>
            </a:r>
          </a:p>
        </p:txBody>
      </p:sp>
      <p:sp>
        <p:nvSpPr>
          <p:cNvPr id="6" name="Rectangle 5"/>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9223" y="475129"/>
            <a:ext cx="6553200" cy="2677656"/>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The precise meaning of the leprosy in both the Old and New Testaments is still in dispute, but it probably includes the modern Hansen’s disease (especially in the New Testament) and infectious skin diseases.</a:t>
            </a:r>
          </a:p>
        </p:txBody>
      </p:sp>
      <p:pic>
        <p:nvPicPr>
          <p:cNvPr id="7" name="Picture 6" descr="Leprosy-Cause-thumb.jpg"/>
          <p:cNvPicPr>
            <a:picLocks noChangeAspect="1"/>
          </p:cNvPicPr>
          <p:nvPr/>
        </p:nvPicPr>
        <p:blipFill rotWithShape="1">
          <a:blip r:embed="rId2" cstate="print"/>
          <a:srcRect l="12926" t="9855" r="14285" b="10144"/>
          <a:stretch/>
        </p:blipFill>
        <p:spPr>
          <a:xfrm>
            <a:off x="7705164" y="2675966"/>
            <a:ext cx="3106271" cy="3711388"/>
          </a:xfrm>
          <a:prstGeom prst="rect">
            <a:avLst/>
          </a:prstGeom>
        </p:spPr>
      </p:pic>
      <p:sp>
        <p:nvSpPr>
          <p:cNvPr id="6" name="TextBox 5"/>
          <p:cNvSpPr txBox="1"/>
          <p:nvPr/>
        </p:nvSpPr>
        <p:spPr>
          <a:xfrm>
            <a:off x="3657600" y="4204448"/>
            <a:ext cx="3276600" cy="1200329"/>
          </a:xfrm>
          <a:prstGeom prst="rect">
            <a:avLst/>
          </a:prstGeom>
          <a:noFill/>
        </p:spPr>
        <p:txBody>
          <a:bodyPr wrap="square" rtlCol="0">
            <a:spAutoFit/>
          </a:bodyPr>
          <a:lstStyle/>
          <a:p>
            <a:r>
              <a:rPr lang="en-US" sz="2400" i="1" dirty="0">
                <a:solidFill>
                  <a:schemeClr val="bg1"/>
                </a:solidFill>
              </a:rPr>
              <a:t>Mycobacterium </a:t>
            </a:r>
            <a:r>
              <a:rPr lang="en-US" sz="2400" i="1" dirty="0" err="1">
                <a:solidFill>
                  <a:schemeClr val="bg1"/>
                </a:solidFill>
              </a:rPr>
              <a:t>leprae</a:t>
            </a:r>
            <a:r>
              <a:rPr lang="en-US" sz="2400" dirty="0">
                <a:solidFill>
                  <a:schemeClr val="bg1"/>
                </a:solidFill>
              </a:rPr>
              <a:t>, the infectious bacterial agent of leprosy. </a:t>
            </a:r>
          </a:p>
        </p:txBody>
      </p:sp>
      <p:sp>
        <p:nvSpPr>
          <p:cNvPr id="8" name="Rectangle 7"/>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94328" y="354107"/>
            <a:ext cx="6302189"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Leprosy is reported as early as 600 BC in India, China, and Egypt. </a:t>
            </a:r>
          </a:p>
        </p:txBody>
      </p:sp>
      <p:sp>
        <p:nvSpPr>
          <p:cNvPr id="5" name="TextBox 4"/>
          <p:cNvSpPr txBox="1"/>
          <p:nvPr/>
        </p:nvSpPr>
        <p:spPr>
          <a:xfrm>
            <a:off x="1905000" y="5181601"/>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Leprosy was considered a curse of God, often associated with sin. </a:t>
            </a:r>
          </a:p>
        </p:txBody>
      </p:sp>
      <p:pic>
        <p:nvPicPr>
          <p:cNvPr id="6" name="Picture 2" descr="http://2.bp.blogspot.com/-LnU1l3roQgg/TgnrSLUl1EI/AAAAAAAABpc/n2V98eeSLmQ/s1600/Anguish2.jpg"/>
          <p:cNvPicPr>
            <a:picLocks noChangeAspect="1" noChangeArrowheads="1"/>
          </p:cNvPicPr>
          <p:nvPr/>
        </p:nvPicPr>
        <p:blipFill>
          <a:blip r:embed="rId2" cstate="print"/>
          <a:srcRect r="9333" b="13300"/>
          <a:stretch>
            <a:fillRect/>
          </a:stretch>
        </p:blipFill>
        <p:spPr bwMode="auto">
          <a:xfrm>
            <a:off x="7270376" y="1166730"/>
            <a:ext cx="2967318" cy="3840059"/>
          </a:xfrm>
          <a:prstGeom prst="rect">
            <a:avLst/>
          </a:prstGeom>
          <a:noFill/>
        </p:spPr>
      </p:pic>
      <p:sp>
        <p:nvSpPr>
          <p:cNvPr id="7" name="Rectangle 6"/>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31576" y="576590"/>
            <a:ext cx="9502588"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Leprosy did not kill, but neither did it seem to end.</a:t>
            </a:r>
          </a:p>
        </p:txBody>
      </p:sp>
      <p:sp>
        <p:nvSpPr>
          <p:cNvPr id="6" name="TextBox 5"/>
          <p:cNvSpPr txBox="1"/>
          <p:nvPr/>
        </p:nvSpPr>
        <p:spPr>
          <a:xfrm>
            <a:off x="3155576" y="5257838"/>
            <a:ext cx="7342094"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Leprosy lingered for years, causing the tissues to degenerate and deform the body.</a:t>
            </a:r>
          </a:p>
        </p:txBody>
      </p:sp>
      <p:pic>
        <p:nvPicPr>
          <p:cNvPr id="29699" name="Picture 3" descr="http://3.bp.blogspot.com/_hZVVJyiw5lk/TOQ90BwNbYI/AAAAAAAAAl0/XkGjEgI7dvc/s1600/leper.jpg"/>
          <p:cNvPicPr>
            <a:picLocks noChangeAspect="1" noChangeArrowheads="1"/>
          </p:cNvPicPr>
          <p:nvPr/>
        </p:nvPicPr>
        <p:blipFill>
          <a:blip r:embed="rId2" cstate="print"/>
          <a:srcRect/>
          <a:stretch>
            <a:fillRect/>
          </a:stretch>
        </p:blipFill>
        <p:spPr bwMode="auto">
          <a:xfrm>
            <a:off x="2819400" y="1676400"/>
            <a:ext cx="4762500" cy="3171826"/>
          </a:xfrm>
          <a:prstGeom prst="rect">
            <a:avLst/>
          </a:prstGeom>
          <a:noFill/>
        </p:spPr>
      </p:pic>
      <p:sp>
        <p:nvSpPr>
          <p:cNvPr id="7" name="Rectangle 6"/>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381001"/>
            <a:ext cx="6553200" cy="954107"/>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Many thought leprosy to be a disease of the skin…</a:t>
            </a:r>
          </a:p>
        </p:txBody>
      </p:sp>
      <p:sp>
        <p:nvSpPr>
          <p:cNvPr id="6" name="TextBox 5"/>
          <p:cNvSpPr txBox="1"/>
          <p:nvPr/>
        </p:nvSpPr>
        <p:spPr>
          <a:xfrm>
            <a:off x="2057400" y="5410201"/>
            <a:ext cx="8305800" cy="954107"/>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It is better classified as a disease of the nervous system, because the bacterium attacks the nerves. </a:t>
            </a:r>
          </a:p>
        </p:txBody>
      </p:sp>
      <p:pic>
        <p:nvPicPr>
          <p:cNvPr id="8" name="Picture 4" descr="http://blogs.reuters.com/wp-content/uploads/2007/08/hands.jpg"/>
          <p:cNvPicPr>
            <a:picLocks noChangeAspect="1" noChangeArrowheads="1"/>
          </p:cNvPicPr>
          <p:nvPr/>
        </p:nvPicPr>
        <p:blipFill>
          <a:blip r:embed="rId2" cstate="print"/>
          <a:srcRect/>
          <a:stretch>
            <a:fillRect/>
          </a:stretch>
        </p:blipFill>
        <p:spPr bwMode="auto">
          <a:xfrm>
            <a:off x="4419600" y="1066800"/>
            <a:ext cx="3200400" cy="4143376"/>
          </a:xfrm>
          <a:prstGeom prst="rect">
            <a:avLst/>
          </a:prstGeom>
          <a:noFill/>
        </p:spPr>
      </p:pic>
      <p:sp>
        <p:nvSpPr>
          <p:cNvPr id="7" name="Rectangle 6"/>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39906" y="381001"/>
            <a:ext cx="7342094" cy="2677656"/>
          </a:xfrm>
          <a:prstGeom prst="rect">
            <a:avLst/>
          </a:prstGeom>
          <a:noFill/>
        </p:spPr>
        <p:txBody>
          <a:bodyPr wrap="square" rtlCol="0">
            <a:spAutoFit/>
          </a:bodyPr>
          <a:lstStyle/>
          <a:p>
            <a:r>
              <a:rPr lang="en-US" sz="2800" dirty="0">
                <a:solidFill>
                  <a:schemeClr val="bg1"/>
                </a:solidFill>
                <a:latin typeface="Gisha" pitchFamily="34" charset="-79"/>
                <a:cs typeface="Gisha" pitchFamily="34" charset="-79"/>
              </a:rPr>
              <a:t>Patients with leprosy experience disfigurement of the skin and bones, twisting of the limbs, and curling of the fingers to form the characteristic claw hand. Facial changes include thickening of the outer ear and collapsing of the nose.</a:t>
            </a:r>
          </a:p>
        </p:txBody>
      </p:sp>
      <p:pic>
        <p:nvPicPr>
          <p:cNvPr id="4" name="Picture 3" descr="Leprosy-Video-thumb.jpg"/>
          <p:cNvPicPr>
            <a:picLocks noChangeAspect="1"/>
          </p:cNvPicPr>
          <p:nvPr/>
        </p:nvPicPr>
        <p:blipFill>
          <a:blip r:embed="rId2" cstate="print"/>
          <a:stretch>
            <a:fillRect/>
          </a:stretch>
        </p:blipFill>
        <p:spPr>
          <a:xfrm>
            <a:off x="7835153" y="3160058"/>
            <a:ext cx="2976282" cy="2976282"/>
          </a:xfrm>
          <a:prstGeom prst="rect">
            <a:avLst/>
          </a:prstGeom>
        </p:spPr>
      </p:pic>
      <p:sp>
        <p:nvSpPr>
          <p:cNvPr id="6" name="Rectangle 5"/>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1000"/>
            <a:ext cx="7772400" cy="4401205"/>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“Leprosy was nothing short of a living death, …a poisoning of the very springs of life; a dissolution, little by little, of the whole body, so that one limb after another actually decayed and fell away.</a:t>
            </a:r>
          </a:p>
          <a:p>
            <a:endParaRPr lang="en-US" sz="2800" dirty="0">
              <a:solidFill>
                <a:schemeClr val="bg2"/>
              </a:solidFill>
              <a:latin typeface="Gisha" pitchFamily="34" charset="-79"/>
              <a:cs typeface="Gisha" pitchFamily="34" charset="-79"/>
            </a:endParaRPr>
          </a:p>
          <a:p>
            <a:endParaRPr lang="en-US" sz="2800" dirty="0">
              <a:solidFill>
                <a:schemeClr val="bg2"/>
              </a:solidFill>
              <a:latin typeface="Gisha" pitchFamily="34" charset="-79"/>
              <a:cs typeface="Gisha" pitchFamily="34" charset="-79"/>
            </a:endParaRPr>
          </a:p>
          <a:p>
            <a:r>
              <a:rPr lang="en-US" sz="2800" dirty="0">
                <a:solidFill>
                  <a:schemeClr val="bg2"/>
                </a:solidFill>
                <a:latin typeface="Gisha" pitchFamily="34" charset="-79"/>
                <a:cs typeface="Gisha" pitchFamily="34" charset="-79"/>
              </a:rPr>
              <a:t>The disease was incurable</a:t>
            </a:r>
          </a:p>
          <a:p>
            <a:r>
              <a:rPr lang="en-US" sz="2800" dirty="0">
                <a:solidFill>
                  <a:schemeClr val="bg2"/>
                </a:solidFill>
                <a:latin typeface="Gisha" pitchFamily="34" charset="-79"/>
                <a:cs typeface="Gisha" pitchFamily="34" charset="-79"/>
              </a:rPr>
              <a:t> by the art and skill of </a:t>
            </a:r>
          </a:p>
          <a:p>
            <a:r>
              <a:rPr lang="en-US" sz="2800" dirty="0">
                <a:solidFill>
                  <a:schemeClr val="bg2"/>
                </a:solidFill>
                <a:latin typeface="Gisha" pitchFamily="34" charset="-79"/>
                <a:cs typeface="Gisha" pitchFamily="34" charset="-79"/>
              </a:rPr>
              <a:t>man…”</a:t>
            </a:r>
          </a:p>
        </p:txBody>
      </p:sp>
      <p:pic>
        <p:nvPicPr>
          <p:cNvPr id="7" name="Picture 6" descr="230px-Leprosy.jpg"/>
          <p:cNvPicPr>
            <a:picLocks noChangeAspect="1"/>
          </p:cNvPicPr>
          <p:nvPr/>
        </p:nvPicPr>
        <p:blipFill>
          <a:blip r:embed="rId2" cstate="print"/>
          <a:stretch>
            <a:fillRect/>
          </a:stretch>
        </p:blipFill>
        <p:spPr>
          <a:xfrm>
            <a:off x="8628530" y="2837329"/>
            <a:ext cx="2356398" cy="32067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21" y="322364"/>
            <a:ext cx="1385159" cy="1842784"/>
          </a:xfrm>
          <a:prstGeom prst="rect">
            <a:avLst/>
          </a:prstGeom>
        </p:spPr>
      </p:pic>
      <p:sp>
        <p:nvSpPr>
          <p:cNvPr id="4" name="Rectangle 3"/>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381001"/>
            <a:ext cx="7772400" cy="1384995"/>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…The leper, thus fearfully bearing about the body the outward and visible token of sin in the soul, was treated throughout as a sinner.”</a:t>
            </a:r>
          </a:p>
        </p:txBody>
      </p:sp>
      <p:sp>
        <p:nvSpPr>
          <p:cNvPr id="7" name="TextBox 6"/>
          <p:cNvSpPr txBox="1"/>
          <p:nvPr/>
        </p:nvSpPr>
        <p:spPr>
          <a:xfrm>
            <a:off x="2133600" y="4419601"/>
            <a:ext cx="77724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Considered unclean, they were shut out from society.</a:t>
            </a:r>
          </a:p>
        </p:txBody>
      </p:sp>
      <p:pic>
        <p:nvPicPr>
          <p:cNvPr id="8" name="Picture 7" descr="Picture5.jpg"/>
          <p:cNvPicPr>
            <a:picLocks noChangeAspect="1"/>
          </p:cNvPicPr>
          <p:nvPr/>
        </p:nvPicPr>
        <p:blipFill>
          <a:blip r:embed="rId2" cstate="print"/>
          <a:stretch>
            <a:fillRect/>
          </a:stretch>
        </p:blipFill>
        <p:spPr>
          <a:xfrm>
            <a:off x="4114801" y="1981200"/>
            <a:ext cx="3438525" cy="2297106"/>
          </a:xfrm>
          <a:prstGeom prst="rect">
            <a:avLst/>
          </a:prstGeom>
        </p:spPr>
      </p:pic>
      <p:sp>
        <p:nvSpPr>
          <p:cNvPr id="9" name="Rectangle 8"/>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21" y="322364"/>
            <a:ext cx="1385159" cy="1842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40855" y="1281953"/>
            <a:ext cx="4343400" cy="3539430"/>
          </a:xfrm>
          <a:prstGeom prst="rect">
            <a:avLst/>
          </a:prstGeom>
        </p:spPr>
        <p:txBody>
          <a:bodyPr wrap="square">
            <a:spAutoFit/>
          </a:bodyPr>
          <a:lstStyle/>
          <a:p>
            <a:r>
              <a:rPr lang="en-US" sz="2800" b="1" dirty="0">
                <a:solidFill>
                  <a:schemeClr val="bg2"/>
                </a:solidFill>
              </a:rPr>
              <a:t>11</a:t>
            </a:r>
            <a:r>
              <a:rPr lang="en-US" sz="2800" dirty="0">
                <a:solidFill>
                  <a:schemeClr val="bg2"/>
                </a:solidFill>
              </a:rPr>
              <a:t> Chamber of Leper (</a:t>
            </a:r>
            <a:r>
              <a:rPr lang="en-US" sz="2800" dirty="0" err="1">
                <a:solidFill>
                  <a:schemeClr val="bg2"/>
                </a:solidFill>
              </a:rPr>
              <a:t>Metzorah</a:t>
            </a:r>
            <a:r>
              <a:rPr lang="en-US" sz="2800" dirty="0">
                <a:solidFill>
                  <a:schemeClr val="bg2"/>
                </a:solidFill>
              </a:rPr>
              <a:t>)</a:t>
            </a:r>
            <a:br>
              <a:rPr lang="en-US" sz="2800" dirty="0">
                <a:solidFill>
                  <a:schemeClr val="bg2"/>
                </a:solidFill>
              </a:rPr>
            </a:br>
            <a:r>
              <a:rPr lang="en-US" sz="2800" dirty="0">
                <a:solidFill>
                  <a:schemeClr val="bg2"/>
                </a:solidFill>
              </a:rPr>
              <a:t>This chamber served as a gathering place for people with a Biblical skin disease caused by speaking slander. It was only diagnosed by a qualified Priest (</a:t>
            </a:r>
            <a:r>
              <a:rPr lang="en-US" sz="2800" dirty="0" err="1">
                <a:solidFill>
                  <a:schemeClr val="bg2"/>
                </a:solidFill>
              </a:rPr>
              <a:t>Kohain</a:t>
            </a:r>
            <a:r>
              <a:rPr lang="en-US" sz="2800" dirty="0">
                <a:solidFill>
                  <a:schemeClr val="bg2"/>
                </a:solidFill>
              </a:rPr>
              <a:t>).</a:t>
            </a:r>
          </a:p>
        </p:txBody>
      </p:sp>
      <p:pic>
        <p:nvPicPr>
          <p:cNvPr id="7" name="Picture 6" descr="templeonwhite.jpg"/>
          <p:cNvPicPr>
            <a:picLocks noChangeAspect="1"/>
          </p:cNvPicPr>
          <p:nvPr/>
        </p:nvPicPr>
        <p:blipFill>
          <a:blip r:embed="rId2" cstate="print"/>
          <a:stretch>
            <a:fillRect/>
          </a:stretch>
        </p:blipFill>
        <p:spPr>
          <a:xfrm>
            <a:off x="787289" y="304800"/>
            <a:ext cx="3796905" cy="6248400"/>
          </a:xfrm>
          <a:prstGeom prst="rect">
            <a:avLst/>
          </a:prstGeom>
        </p:spPr>
      </p:pic>
      <p:cxnSp>
        <p:nvCxnSpPr>
          <p:cNvPr id="4" name="Straight Arrow Connector 3"/>
          <p:cNvCxnSpPr/>
          <p:nvPr/>
        </p:nvCxnSpPr>
        <p:spPr>
          <a:xfrm flipH="1">
            <a:off x="3691467" y="1794933"/>
            <a:ext cx="2949388" cy="22013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8941" y="381000"/>
            <a:ext cx="9332259" cy="1384995"/>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Leprosy is related to the tuberculosis bacterium…Leprosy is spread by multiple skin contacts, as well as secretions transmitted from person to person</a:t>
            </a:r>
          </a:p>
        </p:txBody>
      </p:sp>
      <p:pic>
        <p:nvPicPr>
          <p:cNvPr id="37890" name="Picture 2" descr="http://farm5.staticflickr.com/4112/5092328605_d61374c789_n.jpg"/>
          <p:cNvPicPr>
            <a:picLocks noChangeAspect="1" noChangeArrowheads="1"/>
          </p:cNvPicPr>
          <p:nvPr/>
        </p:nvPicPr>
        <p:blipFill>
          <a:blip r:embed="rId2" cstate="print"/>
          <a:srcRect/>
          <a:stretch>
            <a:fillRect/>
          </a:stretch>
        </p:blipFill>
        <p:spPr bwMode="auto">
          <a:xfrm>
            <a:off x="4267200" y="2267622"/>
            <a:ext cx="3532094" cy="2913978"/>
          </a:xfrm>
          <a:prstGeom prst="rect">
            <a:avLst/>
          </a:prstGeom>
          <a:noFill/>
        </p:spPr>
      </p:pic>
      <p:sp>
        <p:nvSpPr>
          <p:cNvPr id="6" name="TextBox 5"/>
          <p:cNvSpPr txBox="1"/>
          <p:nvPr/>
        </p:nvSpPr>
        <p:spPr>
          <a:xfrm>
            <a:off x="950259" y="5683227"/>
            <a:ext cx="10291482"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To touch a person with Leprosy you were considered unclean.</a:t>
            </a:r>
          </a:p>
        </p:txBody>
      </p:sp>
      <p:sp>
        <p:nvSpPr>
          <p:cNvPr id="7" name="Rectangle 6"/>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33600" y="1143001"/>
            <a:ext cx="8077200" cy="5262979"/>
          </a:xfrm>
          <a:prstGeom prst="rect">
            <a:avLst/>
          </a:prstGeom>
          <a:noFill/>
        </p:spPr>
        <p:txBody>
          <a:bodyPr wrap="square" rtlCol="0">
            <a:spAutoFit/>
          </a:bodyPr>
          <a:lstStyle/>
          <a:p>
            <a:pPr lvl="0" fontAlgn="base">
              <a:spcBef>
                <a:spcPct val="0"/>
              </a:spcBef>
              <a:spcAft>
                <a:spcPct val="0"/>
              </a:spcAft>
            </a:pPr>
            <a:r>
              <a:rPr lang="en-US" sz="2800" b="1" dirty="0">
                <a:solidFill>
                  <a:schemeClr val="bg1"/>
                </a:solidFill>
              </a:rPr>
              <a:t>President McKay’s application?</a:t>
            </a:r>
            <a:r>
              <a:rPr lang="en-US" sz="2800" dirty="0">
                <a:solidFill>
                  <a:schemeClr val="bg1"/>
                </a:solidFill>
              </a:rPr>
              <a:t> </a:t>
            </a:r>
          </a:p>
          <a:p>
            <a:pPr lvl="0" fontAlgn="base">
              <a:spcBef>
                <a:spcPct val="0"/>
              </a:spcBef>
              <a:spcAft>
                <a:spcPct val="0"/>
              </a:spcAft>
            </a:pPr>
            <a:endParaRPr lang="en-US" sz="2800" dirty="0">
              <a:solidFill>
                <a:schemeClr val="bg1"/>
              </a:solidFill>
            </a:endParaRPr>
          </a:p>
          <a:p>
            <a:pPr lvl="0" fontAlgn="base">
              <a:spcBef>
                <a:spcPct val="0"/>
              </a:spcBef>
              <a:spcAft>
                <a:spcPct val="0"/>
              </a:spcAft>
            </a:pPr>
            <a:r>
              <a:rPr lang="en-US" sz="2800" dirty="0">
                <a:solidFill>
                  <a:schemeClr val="bg1"/>
                </a:solidFill>
              </a:rPr>
              <a:t>  </a:t>
            </a:r>
            <a:r>
              <a:rPr lang="en-US" sz="2800" i="1" dirty="0">
                <a:solidFill>
                  <a:schemeClr val="bg1"/>
                </a:solidFill>
              </a:rPr>
              <a:t>“So we have those in the Church, young men and young women, who wander away from the fold in perfectly legitimate ways. They are seeking success, success in business, success in their professions, and before long they become disinterested in Church and finally disconnected from the fold; they have lost track of what true success is, perhaps stupidly, perhaps unconsciously, in some cases, perhaps willingly.  They are blind to what constitutes true success.” </a:t>
            </a:r>
            <a:endParaRPr lang="en-US" sz="2800" dirty="0">
              <a:solidFill>
                <a:schemeClr val="bg1"/>
              </a:solidFill>
              <a:latin typeface="Arial" pitchFamily="34" charset="0"/>
              <a:cs typeface="Arial" pitchFamily="34" charset="0"/>
            </a:endParaRPr>
          </a:p>
          <a:p>
            <a:endParaRPr lang="en-US" sz="2800" dirty="0"/>
          </a:p>
        </p:txBody>
      </p:sp>
      <p:pic>
        <p:nvPicPr>
          <p:cNvPr id="4" name="Picture 3" descr="169604592.jpg"/>
          <p:cNvPicPr>
            <a:picLocks noChangeAspect="1"/>
          </p:cNvPicPr>
          <p:nvPr/>
        </p:nvPicPr>
        <p:blipFill>
          <a:blip r:embed="rId2" cstate="print"/>
          <a:srcRect r="2778" b="29942"/>
          <a:stretch>
            <a:fillRect/>
          </a:stretch>
        </p:blipFill>
        <p:spPr>
          <a:xfrm>
            <a:off x="9887675" y="282388"/>
            <a:ext cx="1878977" cy="2062580"/>
          </a:xfrm>
          <a:prstGeom prst="rect">
            <a:avLst/>
          </a:prstGeom>
        </p:spPr>
      </p:pic>
    </p:spTree>
    <p:extLst>
      <p:ext uri="{BB962C8B-B14F-4D97-AF65-F5344CB8AC3E}">
        <p14:creationId xmlns:p14="http://schemas.microsoft.com/office/powerpoint/2010/main" val="16587227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381000"/>
            <a:ext cx="6553200" cy="1815882"/>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Jesus freely touched people with leprosy. While people with leprosy traditionally suffered banishment from family and neighbors…</a:t>
            </a:r>
          </a:p>
        </p:txBody>
      </p:sp>
      <p:sp>
        <p:nvSpPr>
          <p:cNvPr id="6" name="TextBox 5"/>
          <p:cNvSpPr txBox="1"/>
          <p:nvPr/>
        </p:nvSpPr>
        <p:spPr>
          <a:xfrm>
            <a:off x="2590800" y="4953001"/>
            <a:ext cx="6553200" cy="1384995"/>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…Jesus broke from the tradition. He treated lepers with compassion, touching and healing them.</a:t>
            </a:r>
          </a:p>
        </p:txBody>
      </p:sp>
      <p:pic>
        <p:nvPicPr>
          <p:cNvPr id="35842" name="Picture 2" descr="http://www.revoltcollective.com/tools/local/imageupload/content/MainImage/size1/6343979495234b18f82e5be23b564246.png"/>
          <p:cNvPicPr>
            <a:picLocks noChangeAspect="1" noChangeArrowheads="1"/>
          </p:cNvPicPr>
          <p:nvPr/>
        </p:nvPicPr>
        <p:blipFill>
          <a:blip r:embed="rId2" cstate="print"/>
          <a:srcRect/>
          <a:stretch>
            <a:fillRect/>
          </a:stretch>
        </p:blipFill>
        <p:spPr bwMode="auto">
          <a:xfrm>
            <a:off x="3810000" y="2286001"/>
            <a:ext cx="5562600" cy="2383971"/>
          </a:xfrm>
          <a:prstGeom prst="rect">
            <a:avLst/>
          </a:prstGeom>
          <a:noFill/>
        </p:spPr>
      </p:pic>
      <p:sp>
        <p:nvSpPr>
          <p:cNvPr id="7" name="Rectangle 6"/>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90800" y="457200"/>
            <a:ext cx="6553200" cy="1815882"/>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Like leprosy, sin starts out small but can then spread, leading to other sins and causing great damage to our relationship with God and others. </a:t>
            </a:r>
          </a:p>
        </p:txBody>
      </p:sp>
      <p:pic>
        <p:nvPicPr>
          <p:cNvPr id="8" name="Picture 6" descr="http://farm4.staticflickr.com/3526/4078364523_c20400145c_z.jpg"/>
          <p:cNvPicPr>
            <a:picLocks noChangeAspect="1" noChangeArrowheads="1"/>
          </p:cNvPicPr>
          <p:nvPr/>
        </p:nvPicPr>
        <p:blipFill>
          <a:blip r:embed="rId2" cstate="print"/>
          <a:srcRect/>
          <a:stretch>
            <a:fillRect/>
          </a:stretch>
        </p:blipFill>
        <p:spPr bwMode="auto">
          <a:xfrm>
            <a:off x="4876801" y="3124200"/>
            <a:ext cx="4123764" cy="3148110"/>
          </a:xfrm>
          <a:prstGeom prst="rect">
            <a:avLst/>
          </a:prstGeom>
          <a:noFill/>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7859" y="4724471"/>
            <a:ext cx="7315200" cy="1815882"/>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Although we can’t know all the reasons that God allows disease into our lives, biblical leprosy is a powerful symbol reminding us of sin’s spread and its horrible consequences. </a:t>
            </a:r>
          </a:p>
        </p:txBody>
      </p:sp>
      <p:sp>
        <p:nvSpPr>
          <p:cNvPr id="6" name="TextBox 5"/>
          <p:cNvSpPr txBox="1"/>
          <p:nvPr/>
        </p:nvSpPr>
        <p:spPr>
          <a:xfrm>
            <a:off x="2743200" y="381000"/>
            <a:ext cx="6553200" cy="707886"/>
          </a:xfrm>
          <a:prstGeom prst="rect">
            <a:avLst/>
          </a:prstGeom>
          <a:noFill/>
        </p:spPr>
        <p:txBody>
          <a:bodyPr wrap="square" rtlCol="0">
            <a:spAutoFit/>
          </a:bodyPr>
          <a:lstStyle/>
          <a:p>
            <a:r>
              <a:rPr lang="en-US" sz="4000" dirty="0">
                <a:solidFill>
                  <a:schemeClr val="bg2"/>
                </a:solidFill>
                <a:latin typeface="Gisha" pitchFamily="34" charset="-79"/>
                <a:cs typeface="Gisha" pitchFamily="34" charset="-79"/>
              </a:rPr>
              <a:t>Inner Leprosy</a:t>
            </a:r>
          </a:p>
        </p:txBody>
      </p:sp>
      <p:pic>
        <p:nvPicPr>
          <p:cNvPr id="10" name="Picture 4" descr="http://fc03.deviantart.net/fs50/i/2009/341/6/0/Veiled_Anguish_by_Murmele.jpg"/>
          <p:cNvPicPr>
            <a:picLocks noChangeAspect="1" noChangeArrowheads="1"/>
          </p:cNvPicPr>
          <p:nvPr/>
        </p:nvPicPr>
        <p:blipFill>
          <a:blip r:embed="rId2" cstate="print"/>
          <a:srcRect/>
          <a:stretch>
            <a:fillRect/>
          </a:stretch>
        </p:blipFill>
        <p:spPr bwMode="auto">
          <a:xfrm>
            <a:off x="6866965" y="482633"/>
            <a:ext cx="3959801" cy="3924191"/>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57201"/>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“And they lifted up their voices, and said…</a:t>
            </a:r>
          </a:p>
        </p:txBody>
      </p:sp>
      <p:sp>
        <p:nvSpPr>
          <p:cNvPr id="6" name="TextBox 5"/>
          <p:cNvSpPr txBox="1"/>
          <p:nvPr/>
        </p:nvSpPr>
        <p:spPr>
          <a:xfrm>
            <a:off x="2788023" y="5571564"/>
            <a:ext cx="65532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“Jesus, Master, have mercy on us.”</a:t>
            </a:r>
          </a:p>
        </p:txBody>
      </p:sp>
      <p:pic>
        <p:nvPicPr>
          <p:cNvPr id="8" name="Picture 6" descr="http://upload.wikimedia.org/wikipedia/commons/b/ba/Brooklyn_Museum_-_The_Healing_of_Ten_Lepers_%28Gu%C3%A9rison_de_dix_l%C3%A9preux%29_-_James_Tissot_-_overall.jpg"/>
          <p:cNvPicPr>
            <a:picLocks noChangeAspect="1" noChangeArrowheads="1"/>
          </p:cNvPicPr>
          <p:nvPr/>
        </p:nvPicPr>
        <p:blipFill>
          <a:blip r:embed="rId2" cstate="print"/>
          <a:srcRect/>
          <a:stretch>
            <a:fillRect/>
          </a:stretch>
        </p:blipFill>
        <p:spPr bwMode="auto">
          <a:xfrm>
            <a:off x="3774141" y="1142779"/>
            <a:ext cx="6445624" cy="4078872"/>
          </a:xfrm>
          <a:prstGeom prst="rect">
            <a:avLst/>
          </a:prstGeom>
          <a:noFill/>
        </p:spPr>
      </p:pic>
      <p:sp>
        <p:nvSpPr>
          <p:cNvPr id="7" name="TextBox 6"/>
          <p:cNvSpPr txBox="1"/>
          <p:nvPr/>
        </p:nvSpPr>
        <p:spPr>
          <a:xfrm>
            <a:off x="0" y="6519446"/>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57201"/>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“And when he saw them, he said unto them…</a:t>
            </a:r>
          </a:p>
        </p:txBody>
      </p:sp>
      <p:pic>
        <p:nvPicPr>
          <p:cNvPr id="9218" name="Picture 2" descr="http://ldsseminary.files.wordpress.com/2012/11/jesus-healed-the-10-lepers.jpg"/>
          <p:cNvPicPr>
            <a:picLocks noChangeAspect="1" noChangeArrowheads="1"/>
          </p:cNvPicPr>
          <p:nvPr/>
        </p:nvPicPr>
        <p:blipFill>
          <a:blip r:embed="rId2" cstate="print"/>
          <a:srcRect/>
          <a:stretch>
            <a:fillRect/>
          </a:stretch>
        </p:blipFill>
        <p:spPr bwMode="auto">
          <a:xfrm>
            <a:off x="4876800" y="1295401"/>
            <a:ext cx="3083160" cy="4038601"/>
          </a:xfrm>
          <a:prstGeom prst="rect">
            <a:avLst/>
          </a:prstGeom>
          <a:noFill/>
        </p:spPr>
      </p:pic>
      <p:sp>
        <p:nvSpPr>
          <p:cNvPr id="7" name="TextBox 6"/>
          <p:cNvSpPr txBox="1"/>
          <p:nvPr/>
        </p:nvSpPr>
        <p:spPr>
          <a:xfrm>
            <a:off x="2438400" y="5715001"/>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…Go </a:t>
            </a:r>
            <a:r>
              <a:rPr lang="en-US" sz="2800" dirty="0" err="1">
                <a:solidFill>
                  <a:schemeClr val="bg2"/>
                </a:solidFill>
                <a:latin typeface="Gisha" pitchFamily="34" charset="-79"/>
                <a:cs typeface="Gisha" pitchFamily="34" charset="-79"/>
              </a:rPr>
              <a:t>shew</a:t>
            </a:r>
            <a:r>
              <a:rPr lang="en-US" sz="2800" dirty="0">
                <a:solidFill>
                  <a:schemeClr val="bg2"/>
                </a:solidFill>
                <a:latin typeface="Gisha" pitchFamily="34" charset="-79"/>
                <a:cs typeface="Gisha" pitchFamily="34" charset="-79"/>
              </a:rPr>
              <a:t> yourselves unto the priests…</a:t>
            </a:r>
          </a:p>
        </p:txBody>
      </p:sp>
      <p:sp>
        <p:nvSpPr>
          <p:cNvPr id="8" name="TextBox 7"/>
          <p:cNvSpPr txBox="1"/>
          <p:nvPr/>
        </p:nvSpPr>
        <p:spPr>
          <a:xfrm>
            <a:off x="0" y="6499831"/>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200" y="381000"/>
            <a:ext cx="65532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Obedience would be their test of faith</a:t>
            </a:r>
          </a:p>
        </p:txBody>
      </p:sp>
      <p:sp>
        <p:nvSpPr>
          <p:cNvPr id="7" name="TextBox 6"/>
          <p:cNvSpPr txBox="1"/>
          <p:nvPr/>
        </p:nvSpPr>
        <p:spPr>
          <a:xfrm>
            <a:off x="1811867" y="5470030"/>
            <a:ext cx="93726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No one who had been leprous could be lawfully restored to the community until pronounced clean by a priest</a:t>
            </a:r>
          </a:p>
        </p:txBody>
      </p:sp>
      <p:pic>
        <p:nvPicPr>
          <p:cNvPr id="1032" name="Picture 8" descr="http://3.bp.blogspot.com/-tADATfJiX84/TqX7K6hu84I/AAAAAAAAEiY/xAQW68Nyn4M/s1600/PriestsLevites.jpg"/>
          <p:cNvPicPr>
            <a:picLocks noChangeAspect="1" noChangeArrowheads="1"/>
          </p:cNvPicPr>
          <p:nvPr/>
        </p:nvPicPr>
        <p:blipFill>
          <a:blip r:embed="rId2" cstate="print"/>
          <a:srcRect/>
          <a:stretch>
            <a:fillRect/>
          </a:stretch>
        </p:blipFill>
        <p:spPr bwMode="auto">
          <a:xfrm>
            <a:off x="4343400" y="990600"/>
            <a:ext cx="3148236" cy="4114800"/>
          </a:xfrm>
          <a:prstGeom prst="rect">
            <a:avLst/>
          </a:prstGeom>
          <a:noFill/>
        </p:spPr>
      </p:pic>
      <p:sp>
        <p:nvSpPr>
          <p:cNvPr id="8" name="Rectangle 7"/>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57200"/>
            <a:ext cx="65532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“…as they went, they were cleansed.”</a:t>
            </a:r>
          </a:p>
        </p:txBody>
      </p:sp>
      <p:sp>
        <p:nvSpPr>
          <p:cNvPr id="7" name="TextBox 6"/>
          <p:cNvSpPr txBox="1"/>
          <p:nvPr/>
        </p:nvSpPr>
        <p:spPr>
          <a:xfrm>
            <a:off x="2590800" y="5715000"/>
            <a:ext cx="71628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In hast they went in obedience of the Lord.</a:t>
            </a:r>
          </a:p>
        </p:txBody>
      </p:sp>
      <p:sp>
        <p:nvSpPr>
          <p:cNvPr id="8" name="TextBox 7"/>
          <p:cNvSpPr txBox="1"/>
          <p:nvPr/>
        </p:nvSpPr>
        <p:spPr>
          <a:xfrm>
            <a:off x="0" y="6446231"/>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17:14</a:t>
            </a:r>
          </a:p>
        </p:txBody>
      </p:sp>
      <p:grpSp>
        <p:nvGrpSpPr>
          <p:cNvPr id="9" name="Group 8"/>
          <p:cNvGrpSpPr/>
          <p:nvPr/>
        </p:nvGrpSpPr>
        <p:grpSpPr>
          <a:xfrm>
            <a:off x="8477388" y="3455894"/>
            <a:ext cx="3289208" cy="2390250"/>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1031068" y="4834063"/>
              <a:ext cx="2153916" cy="1077218"/>
            </a:xfrm>
            <a:prstGeom prst="rect">
              <a:avLst/>
            </a:prstGeom>
          </p:spPr>
          <p:txBody>
            <a:bodyPr wrap="square">
              <a:spAutoFit/>
            </a:bodyPr>
            <a:lstStyle/>
            <a:p>
              <a:pPr algn="ctr"/>
              <a:r>
                <a:rPr lang="en-US" sz="1600" b="1" dirty="0"/>
                <a:t>We receive the Lord’s blessings as we do what He has instructed us to do</a:t>
              </a:r>
              <a:endParaRPr lang="en-US" sz="1600" dirty="0"/>
            </a:p>
          </p:txBody>
        </p:sp>
      </p:grpSp>
      <p:pic>
        <p:nvPicPr>
          <p:cNvPr id="13314" name="Picture 2" descr="Image result for 10 le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504" y="1034921"/>
            <a:ext cx="6858000" cy="4476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0488" y="326933"/>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“…And one of them, when he saw that he was healed…</a:t>
            </a:r>
          </a:p>
        </p:txBody>
      </p:sp>
      <p:sp>
        <p:nvSpPr>
          <p:cNvPr id="6" name="TextBox 5"/>
          <p:cNvSpPr txBox="1"/>
          <p:nvPr/>
        </p:nvSpPr>
        <p:spPr>
          <a:xfrm>
            <a:off x="5638800" y="2062121"/>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…turned back, and with a loud voice glorified God.”</a:t>
            </a:r>
          </a:p>
        </p:txBody>
      </p:sp>
      <p:pic>
        <p:nvPicPr>
          <p:cNvPr id="7" name="Picture 2" descr="http://www.truthbook.com/images/site_images/William_Hole_One_of_the_Ten_Lepers_is_Grateful_400.jpg"/>
          <p:cNvPicPr>
            <a:picLocks noChangeAspect="1" noChangeArrowheads="1"/>
          </p:cNvPicPr>
          <p:nvPr/>
        </p:nvPicPr>
        <p:blipFill>
          <a:blip r:embed="rId2" cstate="print"/>
          <a:srcRect r="2000" b="12830"/>
          <a:stretch>
            <a:fillRect/>
          </a:stretch>
        </p:blipFill>
        <p:spPr bwMode="auto">
          <a:xfrm>
            <a:off x="1307536" y="1514385"/>
            <a:ext cx="3939988" cy="4985291"/>
          </a:xfrm>
          <a:prstGeom prst="rect">
            <a:avLst/>
          </a:prstGeom>
          <a:noFill/>
        </p:spPr>
      </p:pic>
      <p:sp>
        <p:nvSpPr>
          <p:cNvPr id="8" name="TextBox 7"/>
          <p:cNvSpPr txBox="1"/>
          <p:nvPr/>
        </p:nvSpPr>
        <p:spPr>
          <a:xfrm>
            <a:off x="0" y="6365891"/>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44134" y="388196"/>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“And fell down on his face at his feet, giving him thanks…</a:t>
            </a:r>
          </a:p>
        </p:txBody>
      </p:sp>
      <p:sp>
        <p:nvSpPr>
          <p:cNvPr id="6" name="TextBox 5"/>
          <p:cNvSpPr txBox="1"/>
          <p:nvPr/>
        </p:nvSpPr>
        <p:spPr>
          <a:xfrm>
            <a:off x="2819400" y="5912002"/>
            <a:ext cx="65532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…and he was a Samaritan.”</a:t>
            </a:r>
          </a:p>
        </p:txBody>
      </p:sp>
      <p:sp>
        <p:nvSpPr>
          <p:cNvPr id="8" name="TextBox 7"/>
          <p:cNvSpPr txBox="1"/>
          <p:nvPr/>
        </p:nvSpPr>
        <p:spPr>
          <a:xfrm>
            <a:off x="78381" y="6360009"/>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17:16</a:t>
            </a:r>
          </a:p>
        </p:txBody>
      </p:sp>
      <p:grpSp>
        <p:nvGrpSpPr>
          <p:cNvPr id="9" name="Group 8"/>
          <p:cNvGrpSpPr/>
          <p:nvPr/>
        </p:nvGrpSpPr>
        <p:grpSpPr>
          <a:xfrm>
            <a:off x="903194" y="2466530"/>
            <a:ext cx="3289208" cy="2390250"/>
            <a:chOff x="1952484" y="1607973"/>
            <a:chExt cx="3289208" cy="2390250"/>
          </a:xfrm>
        </p:grpSpPr>
        <p:grpSp>
          <p:nvGrpSpPr>
            <p:cNvPr id="10" name="Group 9"/>
            <p:cNvGrpSpPr/>
            <p:nvPr/>
          </p:nvGrpSpPr>
          <p:grpSpPr>
            <a:xfrm>
              <a:off x="1952484" y="1607973"/>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2534949" y="2083663"/>
              <a:ext cx="2135278" cy="1200329"/>
            </a:xfrm>
            <a:prstGeom prst="rect">
              <a:avLst/>
            </a:prstGeom>
          </p:spPr>
          <p:txBody>
            <a:bodyPr wrap="square">
              <a:spAutoFit/>
            </a:bodyPr>
            <a:lstStyle/>
            <a:p>
              <a:pPr algn="ctr"/>
              <a:r>
                <a:rPr lang="en-US" b="1" dirty="0">
                  <a:solidFill>
                    <a:srgbClr val="333333"/>
                  </a:solidFill>
                  <a:latin typeface="Open Sans"/>
                </a:rPr>
                <a:t>It is important to express gratitude for the blessings we receive</a:t>
              </a:r>
              <a:endParaRPr lang="en-US" dirty="0"/>
            </a:p>
          </p:txBody>
        </p:sp>
      </p:grpSp>
      <p:pic>
        <p:nvPicPr>
          <p:cNvPr id="28" name="Picture 2" descr="http://www.tapestryproductions.com/_productimages/framed100440.jpg"/>
          <p:cNvPicPr>
            <a:picLocks noChangeAspect="1" noChangeArrowheads="1"/>
          </p:cNvPicPr>
          <p:nvPr/>
        </p:nvPicPr>
        <p:blipFill>
          <a:blip r:embed="rId2" cstate="print"/>
          <a:srcRect l="15384" t="12800" r="13462" b="12000"/>
          <a:stretch>
            <a:fillRect/>
          </a:stretch>
        </p:blipFill>
        <p:spPr bwMode="auto">
          <a:xfrm>
            <a:off x="5427132" y="1382237"/>
            <a:ext cx="3293534" cy="41836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57200"/>
            <a:ext cx="65532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“…Were there not ten cleansed?…</a:t>
            </a:r>
          </a:p>
        </p:txBody>
      </p:sp>
      <p:pic>
        <p:nvPicPr>
          <p:cNvPr id="6" name="Picture 8" descr="http://www.jesus-is-savior.com/images/leper.jpg"/>
          <p:cNvPicPr>
            <a:picLocks noChangeAspect="1" noChangeArrowheads="1"/>
          </p:cNvPicPr>
          <p:nvPr/>
        </p:nvPicPr>
        <p:blipFill>
          <a:blip r:embed="rId2" cstate="print"/>
          <a:srcRect/>
          <a:stretch>
            <a:fillRect/>
          </a:stretch>
        </p:blipFill>
        <p:spPr bwMode="auto">
          <a:xfrm>
            <a:off x="4114799" y="1828800"/>
            <a:ext cx="5419165" cy="3888252"/>
          </a:xfrm>
          <a:prstGeom prst="rect">
            <a:avLst/>
          </a:prstGeom>
          <a:noFill/>
        </p:spPr>
      </p:pic>
      <p:sp>
        <p:nvSpPr>
          <p:cNvPr id="7" name="TextBox 6"/>
          <p:cNvSpPr txBox="1"/>
          <p:nvPr/>
        </p:nvSpPr>
        <p:spPr>
          <a:xfrm>
            <a:off x="125505" y="6519446"/>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7224" y="228599"/>
            <a:ext cx="4724400" cy="1569660"/>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“…doth not leave the ninety and nine in the wilderness,…”</a:t>
            </a:r>
          </a:p>
        </p:txBody>
      </p:sp>
      <p:sp>
        <p:nvSpPr>
          <p:cNvPr id="5" name="TextBox 4"/>
          <p:cNvSpPr txBox="1"/>
          <p:nvPr/>
        </p:nvSpPr>
        <p:spPr>
          <a:xfrm>
            <a:off x="1846730" y="4286449"/>
            <a:ext cx="8915400" cy="1569660"/>
          </a:xfrm>
          <a:prstGeom prst="rect">
            <a:avLst/>
          </a:prstGeom>
          <a:noFill/>
        </p:spPr>
        <p:txBody>
          <a:bodyPr wrap="square" rtlCol="0">
            <a:spAutoFit/>
          </a:bodyPr>
          <a:lstStyle/>
          <a:p>
            <a:r>
              <a:rPr lang="en-US" sz="2400" b="1" dirty="0">
                <a:solidFill>
                  <a:schemeClr val="bg1"/>
                </a:solidFill>
              </a:rPr>
              <a:t>JST change:</a:t>
            </a:r>
            <a:r>
              <a:rPr lang="en-US" sz="2400" dirty="0">
                <a:solidFill>
                  <a:schemeClr val="bg1"/>
                </a:solidFill>
              </a:rPr>
              <a:t>  It is important to note that the King James Version says all one hundred sheep are out in the wilderness. But the JST says </a:t>
            </a:r>
            <a:r>
              <a:rPr lang="en-US" sz="2400" i="1" dirty="0">
                <a:solidFill>
                  <a:schemeClr val="bg1"/>
                </a:solidFill>
              </a:rPr>
              <a:t>"....if he </a:t>
            </a:r>
            <a:r>
              <a:rPr lang="en-US" sz="2400" i="1" dirty="0" err="1">
                <a:solidFill>
                  <a:schemeClr val="bg1"/>
                </a:solidFill>
              </a:rPr>
              <a:t>loseth</a:t>
            </a:r>
            <a:r>
              <a:rPr lang="en-US" sz="2400" i="1" dirty="0">
                <a:solidFill>
                  <a:schemeClr val="bg1"/>
                </a:solidFill>
              </a:rPr>
              <a:t> one of them, doth not leave the ninety and nine </a:t>
            </a:r>
            <a:r>
              <a:rPr lang="en-US" sz="2400" i="1" u="sng" dirty="0">
                <a:solidFill>
                  <a:schemeClr val="bg1"/>
                </a:solidFill>
              </a:rPr>
              <a:t>and go into the wilderness</a:t>
            </a:r>
            <a:r>
              <a:rPr lang="en-US" sz="2400" i="1" dirty="0">
                <a:solidFill>
                  <a:schemeClr val="bg1"/>
                </a:solidFill>
              </a:rPr>
              <a:t>..." </a:t>
            </a:r>
          </a:p>
        </p:txBody>
      </p:sp>
      <p:pic>
        <p:nvPicPr>
          <p:cNvPr id="6" name="Picture 2" descr="http://willpenner.com/blog/wp-content/uploads/2008/09/sheep2.jpg"/>
          <p:cNvPicPr>
            <a:picLocks noChangeAspect="1" noChangeArrowheads="1"/>
          </p:cNvPicPr>
          <p:nvPr/>
        </p:nvPicPr>
        <p:blipFill>
          <a:blip r:embed="rId2" cstate="print"/>
          <a:srcRect/>
          <a:stretch>
            <a:fillRect/>
          </a:stretch>
        </p:blipFill>
        <p:spPr bwMode="auto">
          <a:xfrm>
            <a:off x="5849470" y="319082"/>
            <a:ext cx="5044217" cy="3358602"/>
          </a:xfrm>
          <a:prstGeom prst="rect">
            <a:avLst/>
          </a:prstGeom>
          <a:noFill/>
          <a:ln w="9525">
            <a:noFill/>
            <a:miter lim="800000"/>
            <a:headEnd/>
            <a:tailEnd/>
          </a:ln>
        </p:spPr>
      </p:pic>
      <p:sp>
        <p:nvSpPr>
          <p:cNvPr id="7" name="TextBox 6"/>
          <p:cNvSpPr txBox="1"/>
          <p:nvPr/>
        </p:nvSpPr>
        <p:spPr>
          <a:xfrm>
            <a:off x="197224" y="645140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Tree>
    <p:extLst>
      <p:ext uri="{BB962C8B-B14F-4D97-AF65-F5344CB8AC3E}">
        <p14:creationId xmlns:p14="http://schemas.microsoft.com/office/powerpoint/2010/main" val="294083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36094" y="249863"/>
            <a:ext cx="6553200" cy="1384995"/>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Doubtless the nine who did not come back were obedient to the strict letter of the Lord’s command…</a:t>
            </a:r>
          </a:p>
        </p:txBody>
      </p:sp>
      <p:sp>
        <p:nvSpPr>
          <p:cNvPr id="7" name="TextBox 6"/>
          <p:cNvSpPr txBox="1"/>
          <p:nvPr/>
        </p:nvSpPr>
        <p:spPr>
          <a:xfrm>
            <a:off x="4469272" y="5238773"/>
            <a:ext cx="7171267" cy="1384995"/>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…but their lack of gratitude and their failure to acknowledge the power of God was in contrast to the one filled with the spirit.</a:t>
            </a:r>
          </a:p>
        </p:txBody>
      </p:sp>
      <p:sp>
        <p:nvSpPr>
          <p:cNvPr id="6" name="Rectangle 5"/>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grpSp>
        <p:nvGrpSpPr>
          <p:cNvPr id="3" name="Group 2"/>
          <p:cNvGrpSpPr/>
          <p:nvPr/>
        </p:nvGrpSpPr>
        <p:grpSpPr>
          <a:xfrm>
            <a:off x="689769" y="2015067"/>
            <a:ext cx="5829565" cy="3051717"/>
            <a:chOff x="689769" y="1858710"/>
            <a:chExt cx="5829565" cy="3051717"/>
          </a:xfrm>
        </p:grpSpPr>
        <p:pic>
          <p:nvPicPr>
            <p:cNvPr id="9" name="Picture 4" descr="ten lepers"/>
            <p:cNvPicPr>
              <a:picLocks noChangeAspect="1" noChangeArrowheads="1"/>
            </p:cNvPicPr>
            <p:nvPr/>
          </p:nvPicPr>
          <p:blipFill rotWithShape="1">
            <a:blip r:embed="rId2" cstate="print"/>
            <a:srcRect t="6834" r="22879"/>
            <a:stretch/>
          </p:blipFill>
          <p:spPr bwMode="auto">
            <a:xfrm>
              <a:off x="689770" y="1858710"/>
              <a:ext cx="5829564" cy="3051717"/>
            </a:xfrm>
            <a:prstGeom prst="rect">
              <a:avLst/>
            </a:prstGeom>
            <a:noFill/>
          </p:spPr>
        </p:pic>
        <p:sp>
          <p:nvSpPr>
            <p:cNvPr id="2" name="Rectangle 1"/>
            <p:cNvSpPr/>
            <p:nvPr/>
          </p:nvSpPr>
          <p:spPr>
            <a:xfrm>
              <a:off x="689769" y="4664206"/>
              <a:ext cx="1313180" cy="246221"/>
            </a:xfrm>
            <a:prstGeom prst="rect">
              <a:avLst/>
            </a:prstGeom>
          </p:spPr>
          <p:txBody>
            <a:bodyPr wrap="none">
              <a:spAutoFit/>
            </a:bodyPr>
            <a:lstStyle/>
            <a:p>
              <a:r>
                <a:rPr lang="en-US" sz="1000" dirty="0">
                  <a:solidFill>
                    <a:schemeClr val="bg1"/>
                  </a:solidFill>
                  <a:latin typeface="arial" panose="020B0604020202020204" pitchFamily="34" charset="0"/>
                </a:rPr>
                <a:t>James Christensen </a:t>
              </a:r>
              <a:endParaRPr lang="en-US" sz="1000" dirty="0">
                <a:solidFill>
                  <a:schemeClr val="bg1"/>
                </a:solidFill>
              </a:endParaRPr>
            </a:p>
          </p:txBody>
        </p:sp>
      </p:grpSp>
      <p:pic>
        <p:nvPicPr>
          <p:cNvPr id="11" name="Picture 4" descr="ten lepers"/>
          <p:cNvPicPr>
            <a:picLocks noChangeAspect="1" noChangeArrowheads="1"/>
          </p:cNvPicPr>
          <p:nvPr/>
        </p:nvPicPr>
        <p:blipFill rotWithShape="1">
          <a:blip r:embed="rId2" cstate="print"/>
          <a:srcRect l="76326" t="697"/>
          <a:stretch/>
        </p:blipFill>
        <p:spPr bwMode="auto">
          <a:xfrm>
            <a:off x="6510330" y="2015067"/>
            <a:ext cx="1678963" cy="30517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0 0 L 0.25 0 E" pathEditMode="relative" ptsTypes="">
                                      <p:cBhvr>
                                        <p:cTn id="8"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1306" y="1004047"/>
            <a:ext cx="8027894" cy="2554545"/>
          </a:xfrm>
          <a:prstGeom prst="rect">
            <a:avLst/>
          </a:prstGeom>
          <a:noFill/>
        </p:spPr>
        <p:txBody>
          <a:bodyPr wrap="square" rtlCol="0">
            <a:spAutoFit/>
          </a:bodyPr>
          <a:lstStyle/>
          <a:p>
            <a:r>
              <a:rPr lang="en-US" sz="3200" dirty="0">
                <a:solidFill>
                  <a:schemeClr val="bg2"/>
                </a:solidFill>
                <a:latin typeface="Gisha" pitchFamily="34" charset="-79"/>
                <a:cs typeface="Gisha" pitchFamily="34" charset="-79"/>
              </a:rPr>
              <a:t>“Gratitude is deeper than thanks. Thankfulness is the beginning of gratitude. Gratitude is the completion of thankfulness. Thankfulness may consist merely of words. Gratitude is shown in acts.”</a:t>
            </a:r>
          </a:p>
        </p:txBody>
      </p:sp>
      <p:pic>
        <p:nvPicPr>
          <p:cNvPr id="6" name="Picture 5" descr="169604592.jpg"/>
          <p:cNvPicPr>
            <a:picLocks noChangeAspect="1"/>
          </p:cNvPicPr>
          <p:nvPr/>
        </p:nvPicPr>
        <p:blipFill>
          <a:blip r:embed="rId2" cstate="print"/>
          <a:srcRect r="2778" b="31765"/>
          <a:stretch>
            <a:fillRect/>
          </a:stretch>
        </p:blipFill>
        <p:spPr>
          <a:xfrm>
            <a:off x="7772400" y="3810001"/>
            <a:ext cx="2133600" cy="2281123"/>
          </a:xfrm>
          <a:prstGeom prst="rect">
            <a:avLst/>
          </a:prstGeom>
        </p:spPr>
      </p:pic>
      <p:sp>
        <p:nvSpPr>
          <p:cNvPr id="7" name="Rectangle 6"/>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(4)</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57201"/>
            <a:ext cx="6553200" cy="954107"/>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“There are not found that returned to give glory to God…</a:t>
            </a:r>
          </a:p>
        </p:txBody>
      </p:sp>
      <p:sp>
        <p:nvSpPr>
          <p:cNvPr id="6" name="TextBox 5"/>
          <p:cNvSpPr txBox="1"/>
          <p:nvPr/>
        </p:nvSpPr>
        <p:spPr>
          <a:xfrm>
            <a:off x="3962400" y="5334000"/>
            <a:ext cx="6553200" cy="523220"/>
          </a:xfrm>
          <a:prstGeom prst="rect">
            <a:avLst/>
          </a:prstGeom>
          <a:noFill/>
        </p:spPr>
        <p:txBody>
          <a:bodyPr wrap="square" rtlCol="0">
            <a:spAutoFit/>
          </a:bodyPr>
          <a:lstStyle/>
          <a:p>
            <a:r>
              <a:rPr lang="en-US" sz="2800" dirty="0">
                <a:solidFill>
                  <a:schemeClr val="bg2"/>
                </a:solidFill>
                <a:latin typeface="Gisha" pitchFamily="34" charset="-79"/>
                <a:cs typeface="Gisha" pitchFamily="34" charset="-79"/>
              </a:rPr>
              <a:t>…save this stranger.”</a:t>
            </a:r>
          </a:p>
        </p:txBody>
      </p:sp>
      <p:pic>
        <p:nvPicPr>
          <p:cNvPr id="7" name="Picture 14" descr="http://media.tumblr.com/tumblr_lt2sx3pUum1qdzqr2.jpg"/>
          <p:cNvPicPr>
            <a:picLocks noChangeAspect="1" noChangeArrowheads="1"/>
          </p:cNvPicPr>
          <p:nvPr/>
        </p:nvPicPr>
        <p:blipFill>
          <a:blip r:embed="rId2" cstate="print"/>
          <a:srcRect/>
          <a:stretch>
            <a:fillRect/>
          </a:stretch>
        </p:blipFill>
        <p:spPr bwMode="auto">
          <a:xfrm>
            <a:off x="3886200" y="1828800"/>
            <a:ext cx="4762500" cy="3171826"/>
          </a:xfrm>
          <a:prstGeom prst="rect">
            <a:avLst/>
          </a:prstGeom>
          <a:noFill/>
        </p:spPr>
      </p:pic>
      <p:sp>
        <p:nvSpPr>
          <p:cNvPr id="8" name="TextBox 7"/>
          <p:cNvSpPr txBox="1"/>
          <p:nvPr/>
        </p:nvSpPr>
        <p:spPr>
          <a:xfrm>
            <a:off x="152400" y="6349152"/>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304801"/>
            <a:ext cx="8305800" cy="954107"/>
          </a:xfrm>
          <a:prstGeom prst="rect">
            <a:avLst/>
          </a:prstGeom>
          <a:noFill/>
        </p:spPr>
        <p:txBody>
          <a:bodyPr wrap="square" rtlCol="0">
            <a:spAutoFit/>
          </a:bodyPr>
          <a:lstStyle/>
          <a:p>
            <a:pPr algn="ctr"/>
            <a:r>
              <a:rPr lang="en-US" sz="2800" dirty="0">
                <a:solidFill>
                  <a:schemeClr val="bg2"/>
                </a:solidFill>
                <a:latin typeface="Gisha" pitchFamily="34" charset="-79"/>
                <a:cs typeface="Gisha" pitchFamily="34" charset="-79"/>
              </a:rPr>
              <a:t>Through faith and obedience and repentance we can be made clean</a:t>
            </a:r>
          </a:p>
        </p:txBody>
      </p:sp>
      <p:pic>
        <p:nvPicPr>
          <p:cNvPr id="7" name="Picture 6" descr="http://3.bp.blogspot.com/-G0hh4gSWqC0/Tr87ZQ1sajI/AAAAAAAAF98/QDXmSBiq0yk/s400/praying-hands1.gif"/>
          <p:cNvPicPr>
            <a:picLocks noChangeAspect="1" noChangeArrowheads="1"/>
          </p:cNvPicPr>
          <p:nvPr/>
        </p:nvPicPr>
        <p:blipFill>
          <a:blip r:embed="rId2" cstate="print"/>
          <a:srcRect/>
          <a:stretch>
            <a:fillRect/>
          </a:stretch>
        </p:blipFill>
        <p:spPr bwMode="auto">
          <a:xfrm>
            <a:off x="4648199" y="2209801"/>
            <a:ext cx="3931507" cy="3585881"/>
          </a:xfrm>
          <a:prstGeom prst="rect">
            <a:avLst/>
          </a:prstGeom>
          <a:noFill/>
        </p:spPr>
      </p:pic>
      <p:sp>
        <p:nvSpPr>
          <p:cNvPr id="6" name="Rectangle 5"/>
          <p:cNvSpPr/>
          <p:nvPr/>
        </p:nvSpPr>
        <p:spPr>
          <a:xfrm>
            <a:off x="11725206" y="6488668"/>
            <a:ext cx="466794" cy="369332"/>
          </a:xfrm>
          <a:prstGeom prst="rect">
            <a:avLst/>
          </a:prstGeom>
        </p:spPr>
        <p:txBody>
          <a:bodyPr wrap="none">
            <a:spAutoFit/>
          </a:bodyPr>
          <a:lstStyle/>
          <a:p>
            <a:r>
              <a:rPr lang="en-US" dirty="0">
                <a:solidFill>
                  <a:schemeClr val="bg2"/>
                </a:solidFill>
                <a:latin typeface="Gisha" pitchFamily="34" charset="-79"/>
                <a:cs typeface="Gisha" pitchFamily="34" charset="-79"/>
              </a:rPr>
              <a:t>(3)</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57201"/>
            <a:ext cx="6553200" cy="584775"/>
          </a:xfrm>
          <a:prstGeom prst="rect">
            <a:avLst/>
          </a:prstGeom>
          <a:noFill/>
        </p:spPr>
        <p:txBody>
          <a:bodyPr wrap="square" rtlCol="0">
            <a:spAutoFit/>
          </a:bodyPr>
          <a:lstStyle/>
          <a:p>
            <a:r>
              <a:rPr lang="en-US" sz="3200" dirty="0">
                <a:solidFill>
                  <a:schemeClr val="bg2"/>
                </a:solidFill>
                <a:latin typeface="Gisha" pitchFamily="34" charset="-79"/>
                <a:cs typeface="Gisha" pitchFamily="34" charset="-79"/>
              </a:rPr>
              <a:t>“…Arise, go thy way…</a:t>
            </a:r>
          </a:p>
        </p:txBody>
      </p:sp>
      <p:sp>
        <p:nvSpPr>
          <p:cNvPr id="6" name="TextBox 5"/>
          <p:cNvSpPr txBox="1"/>
          <p:nvPr/>
        </p:nvSpPr>
        <p:spPr>
          <a:xfrm>
            <a:off x="3804706" y="5584021"/>
            <a:ext cx="6553200" cy="584775"/>
          </a:xfrm>
          <a:prstGeom prst="rect">
            <a:avLst/>
          </a:prstGeom>
          <a:noFill/>
        </p:spPr>
        <p:txBody>
          <a:bodyPr wrap="square" rtlCol="0">
            <a:spAutoFit/>
          </a:bodyPr>
          <a:lstStyle/>
          <a:p>
            <a:r>
              <a:rPr lang="en-US" sz="3200" dirty="0">
                <a:solidFill>
                  <a:schemeClr val="bg2"/>
                </a:solidFill>
                <a:latin typeface="Gisha" pitchFamily="34" charset="-79"/>
                <a:cs typeface="Gisha" pitchFamily="34" charset="-79"/>
              </a:rPr>
              <a:t>…thy faith hath made thee whole.”</a:t>
            </a:r>
          </a:p>
        </p:txBody>
      </p:sp>
      <p:sp>
        <p:nvSpPr>
          <p:cNvPr id="7" name="TextBox 6"/>
          <p:cNvSpPr txBox="1"/>
          <p:nvPr/>
        </p:nvSpPr>
        <p:spPr>
          <a:xfrm>
            <a:off x="0" y="6514981"/>
            <a:ext cx="2057400" cy="338554"/>
          </a:xfrm>
          <a:prstGeom prst="rect">
            <a:avLst/>
          </a:prstGeom>
          <a:noFill/>
        </p:spPr>
        <p:txBody>
          <a:bodyPr wrap="square" rtlCol="0">
            <a:spAutoFit/>
          </a:bodyPr>
          <a:lstStyle/>
          <a:p>
            <a:r>
              <a:rPr lang="en-US" sz="1600" dirty="0">
                <a:solidFill>
                  <a:schemeClr val="bg2"/>
                </a:solidFill>
                <a:latin typeface="Gisha" pitchFamily="34" charset="-79"/>
                <a:cs typeface="Gisha" pitchFamily="34" charset="-79"/>
              </a:rPr>
              <a:t>Luke 17:19</a:t>
            </a:r>
          </a:p>
        </p:txBody>
      </p:sp>
      <p:grpSp>
        <p:nvGrpSpPr>
          <p:cNvPr id="8" name="Group 7"/>
          <p:cNvGrpSpPr/>
          <p:nvPr/>
        </p:nvGrpSpPr>
        <p:grpSpPr>
          <a:xfrm>
            <a:off x="6253576" y="749588"/>
            <a:ext cx="3421343" cy="4591949"/>
            <a:chOff x="5570257" y="1143496"/>
            <a:chExt cx="3421343" cy="4591949"/>
          </a:xfrm>
        </p:grpSpPr>
        <p:pic>
          <p:nvPicPr>
            <p:cNvPr id="9" name="Picture 2" descr="Jesus with healed le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257" y="1143496"/>
              <a:ext cx="3421343" cy="45571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0257" y="5489224"/>
              <a:ext cx="1249060" cy="246221"/>
            </a:xfrm>
            <a:prstGeom prst="rect">
              <a:avLst/>
            </a:prstGeom>
          </p:spPr>
          <p:txBody>
            <a:bodyPr wrap="none">
              <a:spAutoFit/>
            </a:bodyPr>
            <a:lstStyle/>
            <a:p>
              <a:r>
                <a:rPr lang="en-US" sz="1000" dirty="0">
                  <a:solidFill>
                    <a:schemeClr val="bg1"/>
                  </a:solidFill>
                  <a:latin typeface="arial" panose="020B0604020202020204" pitchFamily="34" charset="0"/>
                </a:rPr>
                <a:t>Liz lemon Swindle </a:t>
              </a:r>
              <a:endParaRPr lang="en-US" sz="1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http://reflectionsintheword.files.wordpress.com/2010/09/prayer-on-my-knees4.jpg"/>
          <p:cNvPicPr>
            <a:picLocks noChangeAspect="1" noChangeArrowheads="1"/>
          </p:cNvPicPr>
          <p:nvPr/>
        </p:nvPicPr>
        <p:blipFill>
          <a:blip r:embed="rId3" cstate="print"/>
          <a:srcRect/>
          <a:stretch>
            <a:fillRect/>
          </a:stretch>
        </p:blipFill>
        <p:spPr bwMode="auto">
          <a:xfrm>
            <a:off x="5562951" y="88657"/>
            <a:ext cx="5036437" cy="3340343"/>
          </a:xfrm>
          <a:prstGeom prst="rect">
            <a:avLst/>
          </a:prstGeom>
          <a:noFill/>
        </p:spPr>
      </p:pic>
      <p:sp>
        <p:nvSpPr>
          <p:cNvPr id="10" name="TextBox 9"/>
          <p:cNvSpPr txBox="1"/>
          <p:nvPr/>
        </p:nvSpPr>
        <p:spPr>
          <a:xfrm>
            <a:off x="389964" y="172551"/>
            <a:ext cx="4101353" cy="2062103"/>
          </a:xfrm>
          <a:prstGeom prst="rect">
            <a:avLst/>
          </a:prstGeom>
          <a:noFill/>
        </p:spPr>
        <p:txBody>
          <a:bodyPr wrap="square" rtlCol="0">
            <a:spAutoFit/>
          </a:bodyPr>
          <a:lstStyle/>
          <a:p>
            <a:pPr algn="ctr"/>
            <a:r>
              <a:rPr lang="en-US" sz="3200" i="1" dirty="0">
                <a:solidFill>
                  <a:srgbClr val="FFFF00"/>
                </a:solidFill>
                <a:latin typeface="Gisha" pitchFamily="34" charset="-79"/>
                <a:cs typeface="Gisha" pitchFamily="34" charset="-79"/>
              </a:rPr>
              <a:t>“Thou shalt thank the Lord thy God in all things.”</a:t>
            </a:r>
          </a:p>
          <a:p>
            <a:pPr algn="ctr"/>
            <a:r>
              <a:rPr lang="en-US" sz="3200" i="1" dirty="0">
                <a:solidFill>
                  <a:srgbClr val="FFFF00"/>
                </a:solidFill>
                <a:latin typeface="Gisha" pitchFamily="34" charset="-79"/>
                <a:cs typeface="Gisha" pitchFamily="34" charset="-79"/>
              </a:rPr>
              <a:t>D&amp;C 59:7</a:t>
            </a:r>
          </a:p>
        </p:txBody>
      </p:sp>
      <p:sp>
        <p:nvSpPr>
          <p:cNvPr id="2" name="Rectangle 1"/>
          <p:cNvSpPr/>
          <p:nvPr/>
        </p:nvSpPr>
        <p:spPr>
          <a:xfrm>
            <a:off x="4083422" y="3897725"/>
            <a:ext cx="7723095" cy="2246769"/>
          </a:xfrm>
          <a:prstGeom prst="rect">
            <a:avLst/>
          </a:prstGeom>
        </p:spPr>
        <p:txBody>
          <a:bodyPr wrap="square">
            <a:spAutoFit/>
          </a:bodyPr>
          <a:lstStyle/>
          <a:p>
            <a:r>
              <a:rPr lang="en-US" sz="2800" dirty="0">
                <a:solidFill>
                  <a:schemeClr val="bg1"/>
                </a:solidFill>
                <a:latin typeface="Open Sans"/>
              </a:rPr>
              <a:t> “My brothers and sisters, do we remember to give thanks for the blessings we receive? Sincerely giving thanks not only helps us recognize our blessings, but it also unlocks the doors of heaven and helps us feel God’s love” </a:t>
            </a:r>
            <a:endParaRPr lang="en-US" sz="28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674" y="3658469"/>
            <a:ext cx="1876425" cy="2486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40382" y="1623434"/>
            <a:ext cx="5182396" cy="4524315"/>
          </a:xfrm>
          <a:prstGeom prst="rect">
            <a:avLst/>
          </a:prstGeom>
          <a:noFill/>
        </p:spPr>
        <p:txBody>
          <a:bodyPr wrap="square" rtlCol="0">
            <a:spAutoFit/>
          </a:bodyPr>
          <a:lstStyle/>
          <a:p>
            <a:pPr fontAlgn="base"/>
            <a:r>
              <a:rPr lang="en-US" sz="3200" dirty="0">
                <a:solidFill>
                  <a:schemeClr val="bg1"/>
                </a:solidFill>
              </a:rPr>
              <a:t>“The habit of saying thank you is the mark of an educated man or woman. …</a:t>
            </a:r>
          </a:p>
          <a:p>
            <a:pPr fontAlgn="base"/>
            <a:endParaRPr lang="en-US" sz="3200" dirty="0">
              <a:solidFill>
                <a:schemeClr val="bg1"/>
              </a:solidFill>
            </a:endParaRPr>
          </a:p>
          <a:p>
            <a:pPr fontAlgn="base"/>
            <a:r>
              <a:rPr lang="en-US" sz="3200" dirty="0">
                <a:solidFill>
                  <a:schemeClr val="bg1"/>
                </a:solidFill>
              </a:rPr>
              <a:t>“… Let a spirit of thanksgiving guide and bless your days and nights. Work at it. You will find it will yield wonderful results.”</a:t>
            </a:r>
          </a:p>
        </p:txBody>
      </p:sp>
      <p:sp>
        <p:nvSpPr>
          <p:cNvPr id="6" name="TextBox 5"/>
          <p:cNvSpPr txBox="1"/>
          <p:nvPr/>
        </p:nvSpPr>
        <p:spPr>
          <a:xfrm>
            <a:off x="-1" y="0"/>
            <a:ext cx="12192000" cy="830997"/>
          </a:xfrm>
          <a:prstGeom prst="rect">
            <a:avLst/>
          </a:prstGeom>
          <a:noFill/>
        </p:spPr>
        <p:txBody>
          <a:bodyPr wrap="square" rtlCol="0">
            <a:spAutoFit/>
          </a:bodyPr>
          <a:lstStyle/>
          <a:p>
            <a:pPr algn="ctr" fontAlgn="base"/>
            <a:r>
              <a:rPr lang="en-US" sz="4800" dirty="0">
                <a:solidFill>
                  <a:schemeClr val="bg1"/>
                </a:solidFill>
                <a:latin typeface="Georgia" panose="02040502050405020303" pitchFamily="18" charset="0"/>
              </a:rPr>
              <a:t>The Habit of Saying Thankyou </a:t>
            </a:r>
          </a:p>
        </p:txBody>
      </p:sp>
      <p:sp>
        <p:nvSpPr>
          <p:cNvPr id="8" name="TextBox 7"/>
          <p:cNvSpPr txBox="1"/>
          <p:nvPr/>
        </p:nvSpPr>
        <p:spPr>
          <a:xfrm>
            <a:off x="9668434" y="6427453"/>
            <a:ext cx="2286000" cy="400110"/>
          </a:xfrm>
          <a:prstGeom prst="rect">
            <a:avLst/>
          </a:prstGeom>
          <a:noFill/>
        </p:spPr>
        <p:txBody>
          <a:bodyPr wrap="square" rtlCol="0">
            <a:spAutoFit/>
          </a:bodyPr>
          <a:lstStyle/>
          <a:p>
            <a:pPr algn="r"/>
            <a:r>
              <a:rPr lang="en-US" sz="2000" dirty="0">
                <a:solidFill>
                  <a:schemeClr val="bg1"/>
                </a:solidFill>
              </a:rPr>
              <a:t>(6)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66" y="1162610"/>
            <a:ext cx="1543050" cy="1924050"/>
          </a:xfrm>
          <a:prstGeom prst="rect">
            <a:avLst/>
          </a:prstGeom>
        </p:spPr>
      </p:pic>
      <p:pic>
        <p:nvPicPr>
          <p:cNvPr id="12290" name="Picture 2" descr="Image result for thank you in sign language animat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46102" y="2595281"/>
            <a:ext cx="4034118" cy="262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876"/>
            <a:ext cx="12192001" cy="6887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524315"/>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18</a:t>
            </a:r>
          </a:p>
          <a:p>
            <a:pPr marL="342900" indent="-342900">
              <a:buFontTx/>
              <a:buAutoNum type="arabicPeriod"/>
            </a:pPr>
            <a:r>
              <a:rPr lang="en-US" dirty="0">
                <a:solidFill>
                  <a:schemeClr val="bg1"/>
                </a:solidFill>
              </a:rPr>
              <a:t>President Henry B. </a:t>
            </a:r>
            <a:r>
              <a:rPr lang="en-US" dirty="0" err="1">
                <a:solidFill>
                  <a:schemeClr val="bg1"/>
                </a:solidFill>
              </a:rPr>
              <a:t>Eyring</a:t>
            </a:r>
            <a:r>
              <a:rPr lang="en-US" dirty="0">
                <a:solidFill>
                  <a:schemeClr val="bg1"/>
                </a:solidFill>
              </a:rPr>
              <a:t> ("To Touch a Life with Faith,“ </a:t>
            </a:r>
            <a:r>
              <a:rPr lang="en-US" i="1" dirty="0">
                <a:solidFill>
                  <a:schemeClr val="bg1"/>
                </a:solidFill>
              </a:rPr>
              <a:t>Ensign</a:t>
            </a:r>
            <a:r>
              <a:rPr lang="en-US" dirty="0">
                <a:solidFill>
                  <a:schemeClr val="bg1"/>
                </a:solidFill>
              </a:rPr>
              <a:t>, Nov. 1995, 38)</a:t>
            </a:r>
          </a:p>
          <a:p>
            <a:pPr marL="342900" indent="-342900" fontAlgn="base">
              <a:spcBef>
                <a:spcPct val="0"/>
              </a:spcBef>
              <a:spcAft>
                <a:spcPct val="0"/>
              </a:spcAft>
              <a:buAutoNum type="arabicPeriod" startAt="3"/>
            </a:pPr>
            <a:r>
              <a:rPr lang="en-US" dirty="0">
                <a:solidFill>
                  <a:schemeClr val="bg1"/>
                </a:solidFill>
                <a:latin typeface="Gisha" pitchFamily="34" charset="-79"/>
                <a:ea typeface="Times New Roman" pitchFamily="18" charset="0"/>
                <a:cs typeface="Gisha" pitchFamily="34" charset="-79"/>
              </a:rPr>
              <a:t>Leprosy notes  from: Dr. Alan Gillen, a biology professor at Liberty University and </a:t>
            </a:r>
            <a:r>
              <a:rPr lang="en-US" dirty="0">
                <a:solidFill>
                  <a:schemeClr val="bg1"/>
                </a:solidFill>
                <a:latin typeface="Verdana" pitchFamily="34" charset="0"/>
                <a:cs typeface="Arial" pitchFamily="34" charset="0"/>
              </a:rPr>
              <a:t>James E. </a:t>
            </a:r>
            <a:r>
              <a:rPr lang="en-US" dirty="0" err="1">
                <a:solidFill>
                  <a:schemeClr val="bg1"/>
                </a:solidFill>
                <a:latin typeface="Verdana" pitchFamily="34" charset="0"/>
                <a:cs typeface="Arial" pitchFamily="34" charset="0"/>
              </a:rPr>
              <a:t>Talmage</a:t>
            </a:r>
            <a:r>
              <a:rPr lang="en-US" dirty="0">
                <a:solidFill>
                  <a:schemeClr val="bg1"/>
                </a:solidFill>
                <a:latin typeface="Verdana" pitchFamily="34" charset="0"/>
                <a:cs typeface="Arial" pitchFamily="34" charset="0"/>
              </a:rPr>
              <a:t> “Jesus the Christ” pg. 201,470-471 and Bible Dictionary</a:t>
            </a:r>
          </a:p>
          <a:p>
            <a:pPr marL="342900" indent="-342900">
              <a:buAutoNum type="arabicPeriod" startAt="4"/>
            </a:pPr>
            <a:r>
              <a:rPr lang="en-US" dirty="0">
                <a:solidFill>
                  <a:schemeClr val="bg1"/>
                </a:solidFill>
                <a:latin typeface="Gisha" pitchFamily="34" charset="-79"/>
                <a:cs typeface="Gisha" pitchFamily="34" charset="-79"/>
              </a:rPr>
              <a:t>David O. McKay  (Improvement Era, Nov. 1964)</a:t>
            </a:r>
          </a:p>
          <a:p>
            <a:pPr marL="342900" indent="-342900">
              <a:buAutoNum type="arabicPeriod" startAt="4"/>
            </a:pPr>
            <a:r>
              <a:rPr lang="en-US" dirty="0">
                <a:solidFill>
                  <a:schemeClr val="bg1"/>
                </a:solidFill>
              </a:rPr>
              <a:t>President Thomas S. Monson “The Divine Gift of Gratitude,” </a:t>
            </a:r>
            <a:r>
              <a:rPr lang="en-US" i="1" dirty="0">
                <a:solidFill>
                  <a:schemeClr val="bg1"/>
                </a:solidFill>
              </a:rPr>
              <a:t>Ensign</a:t>
            </a:r>
            <a:r>
              <a:rPr lang="en-US" dirty="0">
                <a:solidFill>
                  <a:schemeClr val="bg1"/>
                </a:solidFill>
              </a:rPr>
              <a:t> or </a:t>
            </a:r>
            <a:r>
              <a:rPr lang="en-US" i="1" dirty="0" err="1">
                <a:solidFill>
                  <a:schemeClr val="bg1"/>
                </a:solidFill>
              </a:rPr>
              <a:t>Liahona</a:t>
            </a:r>
            <a:r>
              <a:rPr lang="en-US" i="1" dirty="0">
                <a:solidFill>
                  <a:schemeClr val="bg1"/>
                </a:solidFill>
              </a:rPr>
              <a:t>,</a:t>
            </a:r>
            <a:r>
              <a:rPr lang="en-US" dirty="0">
                <a:solidFill>
                  <a:schemeClr val="bg1"/>
                </a:solidFill>
              </a:rPr>
              <a:t> Nov. 2010, 87).</a:t>
            </a:r>
          </a:p>
          <a:p>
            <a:pPr marL="342900" indent="-342900">
              <a:buFontTx/>
              <a:buAutoNum type="arabicPeriod" startAt="4"/>
            </a:pPr>
            <a:r>
              <a:rPr lang="en-US" dirty="0">
                <a:solidFill>
                  <a:schemeClr val="bg1"/>
                </a:solidFill>
              </a:rPr>
              <a:t>President Gordon B. Hinckley (“A Prophet’s Counsel and Prayer for Youth,”</a:t>
            </a:r>
            <a:r>
              <a:rPr lang="en-US" i="1" dirty="0">
                <a:solidFill>
                  <a:schemeClr val="bg1"/>
                </a:solidFill>
              </a:rPr>
              <a:t> Ensign,</a:t>
            </a:r>
            <a:r>
              <a:rPr lang="en-US" dirty="0">
                <a:solidFill>
                  <a:schemeClr val="bg1"/>
                </a:solidFill>
              </a:rPr>
              <a:t> Jan. 2001, 4, </a:t>
            </a:r>
            <a:r>
              <a:rPr lang="en-US" dirty="0" err="1">
                <a:solidFill>
                  <a:schemeClr val="bg1"/>
                </a:solidFill>
              </a:rPr>
              <a:t>or</a:t>
            </a:r>
            <a:r>
              <a:rPr lang="en-US" i="1" dirty="0" err="1">
                <a:solidFill>
                  <a:schemeClr val="bg1"/>
                </a:solidFill>
              </a:rPr>
              <a:t>L</a:t>
            </a:r>
            <a:r>
              <a:rPr lang="en-US" i="1" dirty="0">
                <a:solidFill>
                  <a:schemeClr val="bg1"/>
                </a:solidFill>
              </a:rPr>
              <a:t> </a:t>
            </a:r>
            <a:r>
              <a:rPr lang="en-US" i="1" dirty="0" err="1">
                <a:solidFill>
                  <a:schemeClr val="bg1"/>
                </a:solidFill>
              </a:rPr>
              <a:t>iahona</a:t>
            </a:r>
            <a:r>
              <a:rPr lang="en-US" i="1" dirty="0">
                <a:solidFill>
                  <a:schemeClr val="bg1"/>
                </a:solidFill>
              </a:rPr>
              <a:t>,</a:t>
            </a:r>
            <a:r>
              <a:rPr lang="en-US" dirty="0">
                <a:solidFill>
                  <a:schemeClr val="bg1"/>
                </a:solidFill>
              </a:rPr>
              <a:t> Apr. 2001, 32).</a:t>
            </a:r>
          </a:p>
          <a:p>
            <a:pPr marL="342900" indent="-342900">
              <a:buAutoNum type="arabicPeriod" startAt="4"/>
            </a:pPr>
            <a:endParaRPr lang="en-US" dirty="0">
              <a:solidFill>
                <a:schemeClr val="bg1"/>
              </a:solidFill>
              <a:latin typeface="Gisha" pitchFamily="34" charset="-79"/>
              <a:cs typeface="Gisha" pitchFamily="34" charset="-79"/>
            </a:endParaRPr>
          </a:p>
          <a:p>
            <a:pPr marL="342900" indent="-342900" fontAlgn="base">
              <a:spcBef>
                <a:spcPct val="0"/>
              </a:spcBef>
              <a:spcAft>
                <a:spcPct val="0"/>
              </a:spcAft>
              <a:buAutoNum type="arabicPeriod" startAt="3"/>
            </a:pPr>
            <a:endParaRPr lang="en-US" dirty="0">
              <a:solidFill>
                <a:schemeClr val="bg1"/>
              </a:solidFill>
              <a:latin typeface="Arial" pitchFamily="34" charset="0"/>
              <a:cs typeface="Arial" pitchFamily="34" charset="0"/>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2A9DE5E9-800D-4F50-B6AA-8CD7A77B90FD}"/>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781384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95243" y="177559"/>
          <a:ext cx="10434045" cy="210739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Sin, forgiveness, Faith, and Duty</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17:1-4</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effectLst/>
                          <a:latin typeface="+mn-lt"/>
                        </a:rPr>
                        <a:t>Parable of </a:t>
                      </a:r>
                      <a:r>
                        <a:rPr lang="en-US" sz="1200" b="0" i="0" kern="1200" dirty="0">
                          <a:solidFill>
                            <a:schemeClr val="tx1"/>
                          </a:solidFill>
                          <a:effectLst/>
                          <a:latin typeface="+mn-lt"/>
                          <a:ea typeface="+mn-ea"/>
                          <a:cs typeface="+mn-cs"/>
                        </a:rPr>
                        <a:t>Unprofitable </a:t>
                      </a:r>
                      <a:r>
                        <a:rPr lang="en-US" sz="1200" b="0" i="0" u="none" strike="noStrike" dirty="0">
                          <a:effectLst/>
                          <a:latin typeface="+mn-lt"/>
                        </a:rPr>
                        <a:t> Servant (Faith</a:t>
                      </a:r>
                      <a:r>
                        <a:rPr lang="en-US" sz="1200" b="0" i="0" u="none" strike="noStrike" baseline="0" dirty="0">
                          <a:effectLst/>
                          <a:latin typeface="+mn-lt"/>
                        </a:rPr>
                        <a:t> as a Mustard Seed)</a:t>
                      </a:r>
                      <a:endParaRPr lang="en-US" sz="1200" b="0" i="0" u="none" strike="noStrike" dirty="0">
                        <a:effectLst/>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dirty="0">
                          <a:effectLst/>
                          <a:latin typeface="+mn-lt"/>
                        </a:rPr>
                        <a:t>17:20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200" b="0" i="0" u="none" strike="noStrike">
                        <a:effectLst/>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dirty="0">
                          <a:effectLst/>
                          <a:latin typeface="+mn-lt"/>
                        </a:rPr>
                        <a:t>17:5-10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Jesus Goes North into Samaria and Galilee</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17:11</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 </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Jesus Cleanses Ten lepers</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17:12-19</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Signs and</a:t>
                      </a:r>
                      <a:r>
                        <a:rPr lang="en-US" sz="1200" b="0" i="0" u="none" strike="noStrike" kern="1200" baseline="0">
                          <a:solidFill>
                            <a:srgbClr val="000000"/>
                          </a:solidFill>
                          <a:effectLst/>
                          <a:latin typeface="Calibri" panose="020F0502020204030204" pitchFamily="34" charset="0"/>
                        </a:rPr>
                        <a:t> Times of the Kingdom of God</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17:20-37</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 </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Rectangle 7"/>
          <p:cNvSpPr/>
          <p:nvPr/>
        </p:nvSpPr>
        <p:spPr>
          <a:xfrm>
            <a:off x="0" y="2369150"/>
            <a:ext cx="6096000" cy="1384995"/>
          </a:xfrm>
          <a:prstGeom prst="rect">
            <a:avLst/>
          </a:prstGeom>
          <a:ln>
            <a:solidFill>
              <a:schemeClr val="tx1"/>
            </a:solidFill>
          </a:ln>
        </p:spPr>
        <p:txBody>
          <a:bodyPr>
            <a:spAutoFit/>
          </a:bodyPr>
          <a:lstStyle/>
          <a:p>
            <a:r>
              <a:rPr lang="en-US" sz="1200" b="1" dirty="0"/>
              <a:t>Mustard Seed Luke 17:5-10:</a:t>
            </a:r>
          </a:p>
          <a:p>
            <a:r>
              <a:rPr lang="en-US" sz="1200" b="1" dirty="0"/>
              <a:t>Elder John K. </a:t>
            </a:r>
            <a:r>
              <a:rPr lang="en-US" sz="1200" b="1" dirty="0" err="1"/>
              <a:t>Carmack</a:t>
            </a:r>
            <a:r>
              <a:rPr lang="en-US" sz="1200" dirty="0"/>
              <a:t> taught: “No matter how difficult and impossible the circumstances we face, we must retain the attitude that we are still in the Lord’s debt. Just keeping the commandments, while laudable, may be enough to maintain our faith but not enough to increase it. We must continue sacrificing and serving with no thought of reward. We do it out of love and gratitude for the Lord, to whom we owe everything” (“Lord, Increase Our Faith,”</a:t>
            </a:r>
            <a:r>
              <a:rPr lang="en-US" sz="1200" i="1" dirty="0"/>
              <a:t> Ensign,</a:t>
            </a:r>
            <a:r>
              <a:rPr lang="en-US" sz="1200" dirty="0"/>
              <a:t> Mar. 2002, 56).</a:t>
            </a:r>
          </a:p>
        </p:txBody>
      </p:sp>
      <p:sp>
        <p:nvSpPr>
          <p:cNvPr id="9" name="Rectangle 8"/>
          <p:cNvSpPr/>
          <p:nvPr/>
        </p:nvSpPr>
        <p:spPr>
          <a:xfrm>
            <a:off x="0" y="4491210"/>
            <a:ext cx="6096000" cy="830997"/>
          </a:xfrm>
          <a:prstGeom prst="rect">
            <a:avLst/>
          </a:prstGeom>
          <a:ln>
            <a:solidFill>
              <a:schemeClr val="tx1"/>
            </a:solidFill>
          </a:ln>
        </p:spPr>
        <p:txBody>
          <a:bodyPr>
            <a:spAutoFit/>
          </a:bodyPr>
          <a:lstStyle/>
          <a:p>
            <a:r>
              <a:rPr lang="en-US" sz="1200" b="1" dirty="0"/>
              <a:t>Healing Inside Luke 17:11-19</a:t>
            </a:r>
          </a:p>
          <a:p>
            <a:r>
              <a:rPr lang="en-US" sz="1200" dirty="0"/>
              <a:t>“In becoming a whole person, the grateful leper was healed inside as well as on the outside. That day nine lepers were healed skin deep, but only one had the faith to be made whole” </a:t>
            </a:r>
            <a:r>
              <a:rPr lang="en-US" sz="1200" b="1" dirty="0"/>
              <a:t>Bishop Merrill J. Bateman, </a:t>
            </a:r>
            <a:r>
              <a:rPr lang="en-US" sz="1200" dirty="0"/>
              <a:t>(“The Power to Heal from Within,”</a:t>
            </a:r>
            <a:r>
              <a:rPr lang="en-US" sz="1200" i="1" dirty="0"/>
              <a:t> Ensign,</a:t>
            </a:r>
            <a:r>
              <a:rPr lang="en-US" sz="1200" dirty="0"/>
              <a:t> May 1995, 14).</a:t>
            </a:r>
          </a:p>
        </p:txBody>
      </p:sp>
      <p:sp>
        <p:nvSpPr>
          <p:cNvPr id="10" name="Rectangle 9"/>
          <p:cNvSpPr/>
          <p:nvPr/>
        </p:nvSpPr>
        <p:spPr>
          <a:xfrm>
            <a:off x="0" y="5322207"/>
            <a:ext cx="6096000" cy="1569660"/>
          </a:xfrm>
          <a:prstGeom prst="rect">
            <a:avLst/>
          </a:prstGeom>
          <a:ln>
            <a:solidFill>
              <a:schemeClr val="tx1"/>
            </a:solidFill>
          </a:ln>
        </p:spPr>
        <p:txBody>
          <a:bodyPr>
            <a:spAutoFit/>
          </a:bodyPr>
          <a:lstStyle/>
          <a:p>
            <a:pPr fontAlgn="base"/>
            <a:r>
              <a:rPr lang="en-US" sz="1200" b="1" dirty="0"/>
              <a:t>Kingdom of God Luke 17:21:</a:t>
            </a:r>
          </a:p>
          <a:p>
            <a:pPr fontAlgn="base"/>
            <a:r>
              <a:rPr lang="en-US" sz="1200" dirty="0"/>
              <a:t>The Prophet Joseph Smith taught the following about the “kingdom of God”:</a:t>
            </a:r>
          </a:p>
          <a:p>
            <a:pPr fontAlgn="base"/>
            <a:r>
              <a:rPr lang="en-US" sz="1200" dirty="0"/>
              <a:t>“Some say the kingdom of God was not set up on the earth until the day of Pentecost, and that John [the Baptist] did not preach the baptism of repentance for the remission of sins; but I say, in the name of the Lord, that the kingdom of God was set up on the earth from the days of Adam to the present time. Whenever there has been a righteous man on earth unto whom God revealed His word and gave power and authority to administer in His name, … there is the kingdom of God” (</a:t>
            </a:r>
            <a:r>
              <a:rPr lang="en-US" sz="1200" i="1" dirty="0"/>
              <a:t>Teachings of Presidents of the Church: Joseph Smith</a:t>
            </a:r>
            <a:r>
              <a:rPr lang="en-US" sz="1200" dirty="0"/>
              <a:t> [2007], 82).</a:t>
            </a:r>
          </a:p>
        </p:txBody>
      </p:sp>
      <p:sp>
        <p:nvSpPr>
          <p:cNvPr id="11" name="Rectangle 3"/>
          <p:cNvSpPr>
            <a:spLocks noChangeArrowheads="1"/>
          </p:cNvSpPr>
          <p:nvPr/>
        </p:nvSpPr>
        <p:spPr bwMode="auto">
          <a:xfrm>
            <a:off x="0" y="3754145"/>
            <a:ext cx="6096000" cy="707886"/>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000" b="1" dirty="0">
                <a:solidFill>
                  <a:srgbClr val="000000"/>
                </a:solidFill>
                <a:latin typeface="Verdana" pitchFamily="34" charset="0"/>
                <a:ea typeface="Times New Roman" pitchFamily="18" charset="0"/>
                <a:cs typeface="Arial" pitchFamily="34" charset="0"/>
              </a:rPr>
              <a:t>Dr. Alan Gillen</a:t>
            </a:r>
            <a:r>
              <a:rPr lang="en-US" sz="1000" dirty="0">
                <a:solidFill>
                  <a:srgbClr val="000000"/>
                </a:solidFill>
                <a:latin typeface="Verdana" pitchFamily="34" charset="0"/>
                <a:ea typeface="Times New Roman" pitchFamily="18" charset="0"/>
                <a:cs typeface="Arial" pitchFamily="34" charset="0"/>
              </a:rPr>
              <a:t>, a biology professor at Liberty University, is the author of </a:t>
            </a:r>
            <a:r>
              <a:rPr lang="en-US" sz="1000" i="1" dirty="0">
                <a:solidFill>
                  <a:srgbClr val="000000"/>
                </a:solidFill>
                <a:latin typeface="Verdana" pitchFamily="34" charset="0"/>
                <a:ea typeface="Times New Roman" pitchFamily="18" charset="0"/>
                <a:cs typeface="Arial" pitchFamily="34" charset="0"/>
              </a:rPr>
              <a:t>Body by Design</a:t>
            </a:r>
            <a:r>
              <a:rPr lang="en-US" sz="1000" dirty="0">
                <a:solidFill>
                  <a:srgbClr val="000000"/>
                </a:solidFill>
                <a:latin typeface="Verdana" pitchFamily="34" charset="0"/>
                <a:ea typeface="Times New Roman" pitchFamily="18" charset="0"/>
                <a:cs typeface="Arial" pitchFamily="34" charset="0"/>
              </a:rPr>
              <a:t> and </a:t>
            </a:r>
            <a:r>
              <a:rPr lang="en-US" sz="1000" i="1" dirty="0">
                <a:solidFill>
                  <a:srgbClr val="000000"/>
                </a:solidFill>
                <a:latin typeface="Verdana" pitchFamily="34" charset="0"/>
                <a:ea typeface="Times New Roman" pitchFamily="18" charset="0"/>
                <a:cs typeface="Arial" pitchFamily="34" charset="0"/>
              </a:rPr>
              <a:t>The Genesis of Germs</a:t>
            </a:r>
            <a:r>
              <a:rPr lang="en-US" sz="1000" dirty="0">
                <a:solidFill>
                  <a:srgbClr val="000000"/>
                </a:solidFill>
                <a:latin typeface="Verdana" pitchFamily="34" charset="0"/>
                <a:ea typeface="Times New Roman" pitchFamily="18" charset="0"/>
                <a:cs typeface="Arial" pitchFamily="34" charset="0"/>
              </a:rPr>
              <a:t>. He has also written more than 30 papers on topics in microbiology, zoology, and anatomy. Dr. Gillen is a regular contributor to various creation-based magazines, journals, and books. </a:t>
            </a:r>
            <a:endParaRPr lang="en-US" dirty="0">
              <a:latin typeface="Arial" pitchFamily="34" charset="0"/>
              <a:cs typeface="Arial" pitchFamily="34" charset="0"/>
            </a:endParaRPr>
          </a:p>
        </p:txBody>
      </p:sp>
    </p:spTree>
    <p:extLst>
      <p:ext uri="{BB962C8B-B14F-4D97-AF65-F5344CB8AC3E}">
        <p14:creationId xmlns:p14="http://schemas.microsoft.com/office/powerpoint/2010/main" val="360058934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330734" y="171140"/>
            <a:ext cx="9854331" cy="3600986"/>
          </a:xfrm>
          <a:prstGeom prst="rect">
            <a:avLst/>
          </a:prstGeom>
          <a:noFill/>
        </p:spPr>
        <p:txBody>
          <a:bodyPr wrap="square" rtlCol="0">
            <a:spAutoFit/>
          </a:bodyPr>
          <a:lstStyle/>
          <a:p>
            <a:pPr algn="ctr"/>
            <a:r>
              <a:rPr lang="en-US" sz="6600" dirty="0">
                <a:solidFill>
                  <a:srgbClr val="FFFF66"/>
                </a:solidFill>
                <a:latin typeface="Abadi" panose="020B0604020104020204" pitchFamily="34" charset="0"/>
                <a:cs typeface="Andalus" pitchFamily="18" charset="-78"/>
              </a:rPr>
              <a:t>“…Thy Brother Shall Live.”</a:t>
            </a:r>
          </a:p>
          <a:p>
            <a:pPr algn="ctr"/>
            <a:endParaRPr lang="en-US" sz="6600" dirty="0">
              <a:solidFill>
                <a:srgbClr val="FFFF66"/>
              </a:solidFill>
              <a:latin typeface="Abadi" panose="020B0604020104020204" pitchFamily="34" charset="0"/>
              <a:cs typeface="Andalus" pitchFamily="18" charset="-78"/>
            </a:endParaRPr>
          </a:p>
          <a:p>
            <a:pPr algn="ctr"/>
            <a:r>
              <a:rPr lang="en-US" sz="4800" dirty="0">
                <a:solidFill>
                  <a:srgbClr val="FFFF66"/>
                </a:solidFill>
                <a:latin typeface="Abadi" panose="020B0604020104020204" pitchFamily="34" charset="0"/>
                <a:cs typeface="Andalus" pitchFamily="18" charset="-78"/>
              </a:rPr>
              <a:t>A Power Over Death</a:t>
            </a:r>
          </a:p>
          <a:p>
            <a:pPr algn="ctr"/>
            <a:r>
              <a:rPr lang="en-US" sz="4800" dirty="0">
                <a:solidFill>
                  <a:srgbClr val="FFFF66"/>
                </a:solidFill>
                <a:latin typeface="Abadi" panose="020B0604020104020204" pitchFamily="34" charset="0"/>
                <a:cs typeface="Andalus" pitchFamily="18" charset="-78"/>
              </a:rPr>
              <a:t>John 11</a:t>
            </a:r>
            <a:endParaRPr lang="en-US" sz="5400" dirty="0">
              <a:solidFill>
                <a:srgbClr val="FFFF66"/>
              </a:solidFill>
              <a:latin typeface="Abadi" panose="020B0604020104020204" pitchFamily="34" charset="0"/>
              <a:cs typeface="Andalus" pitchFamily="18" charset="-78"/>
            </a:endParaRPr>
          </a:p>
        </p:txBody>
      </p:sp>
      <p:grpSp>
        <p:nvGrpSpPr>
          <p:cNvPr id="5" name="Group 103"/>
          <p:cNvGrpSpPr/>
          <p:nvPr/>
        </p:nvGrpSpPr>
        <p:grpSpPr>
          <a:xfrm>
            <a:off x="1835039" y="3314193"/>
            <a:ext cx="1350529" cy="2199711"/>
            <a:chOff x="4343400" y="304800"/>
            <a:chExt cx="2680788" cy="4366407"/>
          </a:xfrm>
        </p:grpSpPr>
        <p:sp>
          <p:nvSpPr>
            <p:cNvPr id="6" name="Oval 5"/>
            <p:cNvSpPr/>
            <p:nvPr/>
          </p:nvSpPr>
          <p:spPr>
            <a:xfrm rot="1569803" flipH="1">
              <a:off x="5162862" y="3954374"/>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465854" flipH="1">
              <a:off x="5772461" y="3954373"/>
              <a:ext cx="475794" cy="71683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H="1">
              <a:off x="4997886" y="657487"/>
              <a:ext cx="1369123" cy="175745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p:cNvSpPr/>
            <p:nvPr/>
          </p:nvSpPr>
          <p:spPr>
            <a:xfrm rot="20548178" flipH="1">
              <a:off x="5474207" y="1716291"/>
              <a:ext cx="1259714" cy="1288123"/>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H="1">
              <a:off x="4592409" y="2653107"/>
              <a:ext cx="629856" cy="468408"/>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H="1">
              <a:off x="6230037" y="2536006"/>
              <a:ext cx="629856" cy="585510"/>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2113573">
              <a:off x="4794856" y="1736425"/>
              <a:ext cx="1184185" cy="1148670"/>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H="1">
              <a:off x="4888355" y="1599189"/>
              <a:ext cx="1593624" cy="2744211"/>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flipH="1">
              <a:off x="4614531" y="1010174"/>
              <a:ext cx="766709" cy="182221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626040" flipH="1">
              <a:off x="6010721" y="1109100"/>
              <a:ext cx="507459" cy="166884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H="1">
              <a:off x="5544636" y="1691457"/>
              <a:ext cx="273825" cy="4636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flipH="1">
              <a:off x="5096294" y="428168"/>
              <a:ext cx="1133743" cy="15223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3097194" flipH="1">
              <a:off x="5469808" y="422362"/>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8981421" flipH="1">
              <a:off x="4839692" y="476790"/>
              <a:ext cx="1034188" cy="645653"/>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lock Arc 19"/>
            <p:cNvSpPr/>
            <p:nvPr/>
          </p:nvSpPr>
          <p:spPr>
            <a:xfrm flipH="1">
              <a:off x="4669296" y="304800"/>
              <a:ext cx="2026302" cy="1587091"/>
            </a:xfrm>
            <a:prstGeom prst="blockArc">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rot="17952657" flipH="1">
              <a:off x="5568188" y="2484281"/>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4884799" flipH="1">
              <a:off x="4996059" y="2473959"/>
              <a:ext cx="846577" cy="544979"/>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4884799" flipH="1">
              <a:off x="5333026" y="2806802"/>
              <a:ext cx="556395" cy="3581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14884799" flipH="1">
              <a:off x="5528206" y="2856979"/>
              <a:ext cx="524637" cy="3377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flipH="1">
              <a:off x="4343400" y="1031374"/>
              <a:ext cx="985769" cy="2249103"/>
            </a:xfrm>
            <a:prstGeom prst="trapezoid">
              <a:avLst>
                <a:gd name="adj" fmla="val 32650"/>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flipH="1">
              <a:off x="6038419" y="1068955"/>
              <a:ext cx="985769" cy="2190321"/>
            </a:xfrm>
            <a:prstGeom prst="trapezoid">
              <a:avLst>
                <a:gd name="adj" fmla="val 31557"/>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880435" flipH="1">
              <a:off x="4724061" y="716268"/>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0218568" flipH="1">
              <a:off x="6350392" y="766774"/>
              <a:ext cx="328590" cy="463617"/>
            </a:xfrm>
            <a:prstGeom prst="ellipse">
              <a:avLst/>
            </a:prstGeom>
            <a:solidFill>
              <a:srgbClr val="ECD2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71"/>
            <p:cNvGrpSpPr/>
            <p:nvPr/>
          </p:nvGrpSpPr>
          <p:grpSpPr>
            <a:xfrm>
              <a:off x="4876800" y="3886200"/>
              <a:ext cx="1524000" cy="453844"/>
              <a:chOff x="0" y="4648200"/>
              <a:chExt cx="3986134" cy="1541489"/>
            </a:xfrm>
          </p:grpSpPr>
          <p:grpSp>
            <p:nvGrpSpPr>
              <p:cNvPr id="30" name="Group 138"/>
              <p:cNvGrpSpPr/>
              <p:nvPr/>
            </p:nvGrpSpPr>
            <p:grpSpPr>
              <a:xfrm>
                <a:off x="0" y="4648200"/>
                <a:ext cx="1600200" cy="1524000"/>
                <a:chOff x="533400" y="4648200"/>
                <a:chExt cx="1905000" cy="1828800"/>
              </a:xfrm>
            </p:grpSpPr>
            <p:sp>
              <p:nvSpPr>
                <p:cNvPr id="41" name="Plus 40"/>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39"/>
              <p:cNvGrpSpPr/>
              <p:nvPr/>
            </p:nvGrpSpPr>
            <p:grpSpPr>
              <a:xfrm>
                <a:off x="1182973" y="4665689"/>
                <a:ext cx="1600200" cy="1524000"/>
                <a:chOff x="533400" y="4648200"/>
                <a:chExt cx="1905000" cy="1828800"/>
              </a:xfrm>
            </p:grpSpPr>
            <p:sp>
              <p:nvSpPr>
                <p:cNvPr id="37" name="Plus 36"/>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44"/>
              <p:cNvGrpSpPr/>
              <p:nvPr/>
            </p:nvGrpSpPr>
            <p:grpSpPr>
              <a:xfrm>
                <a:off x="2385934" y="4665689"/>
                <a:ext cx="1600200" cy="1524000"/>
                <a:chOff x="533400" y="4648200"/>
                <a:chExt cx="1905000" cy="1828800"/>
              </a:xfrm>
            </p:grpSpPr>
            <p:sp>
              <p:nvSpPr>
                <p:cNvPr id="33" name="Plus 32"/>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5" name="Group 152"/>
          <p:cNvGrpSpPr/>
          <p:nvPr/>
        </p:nvGrpSpPr>
        <p:grpSpPr>
          <a:xfrm>
            <a:off x="471785" y="3440317"/>
            <a:ext cx="1190031" cy="2046084"/>
            <a:chOff x="0" y="322729"/>
            <a:chExt cx="2665661" cy="4349294"/>
          </a:xfrm>
        </p:grpSpPr>
        <p:sp>
          <p:nvSpPr>
            <p:cNvPr id="46" name="Oval 45"/>
            <p:cNvSpPr/>
            <p:nvPr/>
          </p:nvSpPr>
          <p:spPr>
            <a:xfrm rot="2820608">
              <a:off x="177613" y="2721053"/>
              <a:ext cx="553977" cy="9092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9562648">
              <a:off x="2111684" y="2667990"/>
              <a:ext cx="553977" cy="9092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2242960">
              <a:off x="500145" y="1565189"/>
              <a:ext cx="905470" cy="1835000"/>
            </a:xfrm>
            <a:prstGeom prst="triangle">
              <a:avLst/>
            </a:prstGeom>
            <a:solidFill>
              <a:srgbClr val="EEE0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9284057">
              <a:off x="1380109" y="1570497"/>
              <a:ext cx="899060" cy="1802438"/>
            </a:xfrm>
            <a:prstGeom prst="triangle">
              <a:avLst/>
            </a:prstGeom>
            <a:solidFill>
              <a:srgbClr val="EEE0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4427519">
              <a:off x="790782" y="4034365"/>
              <a:ext cx="374989" cy="900328"/>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7172481" flipH="1">
              <a:off x="1585087" y="4035426"/>
              <a:ext cx="374359" cy="898205"/>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408853" y="1729639"/>
              <a:ext cx="2021797" cy="2813819"/>
            </a:xfrm>
            <a:prstGeom prst="triangle">
              <a:avLst>
                <a:gd name="adj" fmla="val 50741"/>
              </a:avLst>
            </a:prstGeom>
            <a:solidFill>
              <a:srgbClr val="EEE0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rot="10800000">
              <a:off x="1204012" y="2091080"/>
              <a:ext cx="459499" cy="602961"/>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76453" y="322729"/>
              <a:ext cx="1194698" cy="190937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a:off x="776453" y="322729"/>
              <a:ext cx="1194698" cy="5024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rot="5585385">
              <a:off x="737512" y="1474459"/>
              <a:ext cx="2326014" cy="459499"/>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56"/>
            <p:cNvSpPr/>
            <p:nvPr/>
          </p:nvSpPr>
          <p:spPr>
            <a:xfrm rot="5400000">
              <a:off x="-308777" y="1519081"/>
              <a:ext cx="2414761" cy="459499"/>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83094">
              <a:off x="507075" y="471866"/>
              <a:ext cx="551399" cy="170839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21363997">
              <a:off x="1748385" y="441892"/>
              <a:ext cx="551399" cy="170839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Stored Data 59"/>
            <p:cNvSpPr/>
            <p:nvPr/>
          </p:nvSpPr>
          <p:spPr>
            <a:xfrm rot="5400000">
              <a:off x="1045202" y="-37921"/>
              <a:ext cx="803948" cy="1525247"/>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44"/>
            <p:cNvGrpSpPr/>
            <p:nvPr/>
          </p:nvGrpSpPr>
          <p:grpSpPr>
            <a:xfrm>
              <a:off x="457200" y="4038600"/>
              <a:ext cx="1828800" cy="528633"/>
              <a:chOff x="4953000" y="1968708"/>
              <a:chExt cx="5056682" cy="1751350"/>
            </a:xfrm>
          </p:grpSpPr>
          <p:grpSp>
            <p:nvGrpSpPr>
              <p:cNvPr id="76" name="Group 268"/>
              <p:cNvGrpSpPr/>
              <p:nvPr/>
            </p:nvGrpSpPr>
            <p:grpSpPr>
              <a:xfrm>
                <a:off x="4953000" y="1981200"/>
                <a:ext cx="1681397" cy="1721370"/>
                <a:chOff x="4953000" y="1981200"/>
                <a:chExt cx="1681397" cy="1721370"/>
              </a:xfrm>
            </p:grpSpPr>
            <p:sp>
              <p:nvSpPr>
                <p:cNvPr id="87" name="Quad Arrow 86"/>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269"/>
              <p:cNvGrpSpPr/>
              <p:nvPr/>
            </p:nvGrpSpPr>
            <p:grpSpPr>
              <a:xfrm>
                <a:off x="6634397" y="1968708"/>
                <a:ext cx="1681397" cy="1721370"/>
                <a:chOff x="4953000" y="1981200"/>
                <a:chExt cx="1681397" cy="1721370"/>
              </a:xfrm>
            </p:grpSpPr>
            <p:sp>
              <p:nvSpPr>
                <p:cNvPr id="85" name="Quad Arrow 84"/>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272"/>
              <p:cNvGrpSpPr/>
              <p:nvPr/>
            </p:nvGrpSpPr>
            <p:grpSpPr>
              <a:xfrm>
                <a:off x="8328285" y="1998688"/>
                <a:ext cx="1681397" cy="1721370"/>
                <a:chOff x="4953000" y="1981200"/>
                <a:chExt cx="1681397" cy="1721370"/>
              </a:xfrm>
            </p:grpSpPr>
            <p:sp>
              <p:nvSpPr>
                <p:cNvPr id="83" name="Quad Arrow 82"/>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p:cNvSpPr/>
              <p:nvPr/>
            </p:nvSpPr>
            <p:spPr>
              <a:xfrm rot="10800000">
                <a:off x="6096000" y="2133600"/>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rot="10800000">
                <a:off x="7816121" y="211111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a:off x="6107243" y="3069236"/>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p:nvSpPr>
            <p:spPr>
              <a:xfrm>
                <a:off x="7803630" y="308672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58"/>
            <p:cNvGrpSpPr/>
            <p:nvPr/>
          </p:nvGrpSpPr>
          <p:grpSpPr>
            <a:xfrm>
              <a:off x="685800" y="457200"/>
              <a:ext cx="1577715" cy="396475"/>
              <a:chOff x="4953000" y="1968708"/>
              <a:chExt cx="5056682" cy="1751350"/>
            </a:xfrm>
          </p:grpSpPr>
          <p:grpSp>
            <p:nvGrpSpPr>
              <p:cNvPr id="63" name="Group 268"/>
              <p:cNvGrpSpPr/>
              <p:nvPr/>
            </p:nvGrpSpPr>
            <p:grpSpPr>
              <a:xfrm>
                <a:off x="4953000" y="1981200"/>
                <a:ext cx="1681397" cy="1721370"/>
                <a:chOff x="4953000" y="1981200"/>
                <a:chExt cx="1681397" cy="1721370"/>
              </a:xfrm>
            </p:grpSpPr>
            <p:sp>
              <p:nvSpPr>
                <p:cNvPr id="74" name="Quad Arrow 73"/>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269"/>
              <p:cNvGrpSpPr/>
              <p:nvPr/>
            </p:nvGrpSpPr>
            <p:grpSpPr>
              <a:xfrm>
                <a:off x="6634397" y="1968708"/>
                <a:ext cx="1681397" cy="1721370"/>
                <a:chOff x="4953000" y="1981200"/>
                <a:chExt cx="1681397" cy="1721370"/>
              </a:xfrm>
            </p:grpSpPr>
            <p:sp>
              <p:nvSpPr>
                <p:cNvPr id="72" name="Quad Arrow 71"/>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272"/>
              <p:cNvGrpSpPr/>
              <p:nvPr/>
            </p:nvGrpSpPr>
            <p:grpSpPr>
              <a:xfrm>
                <a:off x="8328285" y="1998688"/>
                <a:ext cx="1681397" cy="1721370"/>
                <a:chOff x="4953000" y="1981200"/>
                <a:chExt cx="1681397" cy="1721370"/>
              </a:xfrm>
            </p:grpSpPr>
            <p:sp>
              <p:nvSpPr>
                <p:cNvPr id="70" name="Quad Arrow 69"/>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Isosceles Triangle 65"/>
              <p:cNvSpPr/>
              <p:nvPr/>
            </p:nvSpPr>
            <p:spPr>
              <a:xfrm rot="10800000">
                <a:off x="6096000" y="2133600"/>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rot="10800000">
                <a:off x="7816121" y="211111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a:off x="6107243" y="3069236"/>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p:cNvSpPr/>
              <p:nvPr/>
            </p:nvSpPr>
            <p:spPr>
              <a:xfrm>
                <a:off x="7803630" y="308672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p:cNvGrpSpPr/>
          <p:nvPr/>
        </p:nvGrpSpPr>
        <p:grpSpPr>
          <a:xfrm>
            <a:off x="9283123" y="1800669"/>
            <a:ext cx="1417778" cy="3522131"/>
            <a:chOff x="1230117" y="553998"/>
            <a:chExt cx="1880326" cy="4671220"/>
          </a:xfrm>
        </p:grpSpPr>
        <p:sp>
          <p:nvSpPr>
            <p:cNvPr id="90" name="Cloud 89"/>
            <p:cNvSpPr/>
            <p:nvPr/>
          </p:nvSpPr>
          <p:spPr>
            <a:xfrm rot="10454674">
              <a:off x="1323121" y="625589"/>
              <a:ext cx="1652278" cy="1835845"/>
            </a:xfrm>
            <a:prstGeom prst="cloud">
              <a:avLst/>
            </a:prstGeom>
            <a:solidFill>
              <a:srgbClr val="FAE5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0516082">
              <a:off x="2142413" y="4576920"/>
              <a:ext cx="489875" cy="62616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2607219">
              <a:off x="1672200" y="4599051"/>
              <a:ext cx="489875" cy="62616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20755392">
              <a:off x="2750632" y="3255399"/>
              <a:ext cx="359811" cy="5140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808905">
              <a:off x="1230117" y="3331744"/>
              <a:ext cx="359811" cy="5140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a:off x="1524000" y="2382798"/>
              <a:ext cx="1295400" cy="2438400"/>
            </a:xfrm>
            <a:prstGeom prst="trapezoi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rot="20518649">
              <a:off x="2337082" y="1946338"/>
              <a:ext cx="654908" cy="1663139"/>
            </a:xfrm>
            <a:prstGeom prst="trapezoid">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rot="992742">
              <a:off x="1408731" y="2062494"/>
              <a:ext cx="654908" cy="1572505"/>
            </a:xfrm>
            <a:prstGeom prst="trapezoid">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p:cNvSpPr/>
            <p:nvPr/>
          </p:nvSpPr>
          <p:spPr>
            <a:xfrm>
              <a:off x="1600200" y="2077997"/>
              <a:ext cx="1143000" cy="1916085"/>
            </a:xfrm>
            <a:prstGeom prst="trapezoid">
              <a:avLst/>
            </a:prstGeom>
            <a:solidFill>
              <a:srgbClr val="D4B5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p:nvSpPr>
          <p:spPr>
            <a:xfrm rot="10800000">
              <a:off x="2007290" y="1924989"/>
              <a:ext cx="3048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806324">
              <a:off x="1752377" y="2019888"/>
              <a:ext cx="235976" cy="681627"/>
            </a:xfrm>
            <a:prstGeom prst="rect">
              <a:avLst/>
            </a:prstGeom>
            <a:solidFill>
              <a:srgbClr val="D4B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rot="20793676" flipH="1">
              <a:off x="2361976" y="2019888"/>
              <a:ext cx="235976" cy="681627"/>
            </a:xfrm>
            <a:prstGeom prst="rect">
              <a:avLst/>
            </a:prstGeom>
            <a:solidFill>
              <a:srgbClr val="D4B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651687" y="743468"/>
              <a:ext cx="1066800" cy="1524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p:cNvSpPr/>
            <p:nvPr/>
          </p:nvSpPr>
          <p:spPr>
            <a:xfrm>
              <a:off x="1524000" y="553998"/>
              <a:ext cx="1295400" cy="609600"/>
            </a:xfrm>
            <a:prstGeom prst="cloud">
              <a:avLst/>
            </a:prstGeom>
            <a:solidFill>
              <a:srgbClr val="FAE5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17749413">
              <a:off x="1342253" y="1306523"/>
              <a:ext cx="405713" cy="178147"/>
            </a:xfrm>
            <a:prstGeom prst="ellipse">
              <a:avLst/>
            </a:prstGeom>
            <a:solidFill>
              <a:srgbClr val="FAE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5400000">
              <a:off x="2095499" y="287299"/>
              <a:ext cx="152400" cy="12954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p:cNvGrpSpPr/>
            <p:nvPr/>
          </p:nvGrpSpPr>
          <p:grpSpPr>
            <a:xfrm>
              <a:off x="1501560" y="771483"/>
              <a:ext cx="1295400" cy="269791"/>
              <a:chOff x="3429000" y="1808207"/>
              <a:chExt cx="1708496" cy="546647"/>
            </a:xfrm>
          </p:grpSpPr>
          <p:sp>
            <p:nvSpPr>
              <p:cNvPr id="119" name="Flowchart: Summing Junction 118"/>
              <p:cNvSpPr/>
              <p:nvPr/>
            </p:nvSpPr>
            <p:spPr>
              <a:xfrm>
                <a:off x="3429000" y="1885827"/>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4099751" y="1885827"/>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3810000" y="1808207"/>
                <a:ext cx="304800" cy="514868"/>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p:cNvSpPr/>
              <p:nvPr/>
            </p:nvSpPr>
            <p:spPr>
              <a:xfrm>
                <a:off x="4756496" y="1906599"/>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4473748" y="1839986"/>
                <a:ext cx="304800" cy="514868"/>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rot="5400000">
              <a:off x="1123641" y="2868869"/>
              <a:ext cx="1603384" cy="269791"/>
              <a:chOff x="3429000" y="1808207"/>
              <a:chExt cx="1708496" cy="546647"/>
            </a:xfrm>
          </p:grpSpPr>
          <p:sp>
            <p:nvSpPr>
              <p:cNvPr id="114" name="Flowchart: Summing Junction 113"/>
              <p:cNvSpPr/>
              <p:nvPr/>
            </p:nvSpPr>
            <p:spPr>
              <a:xfrm>
                <a:off x="3429000" y="1885827"/>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Summing Junction 114"/>
              <p:cNvSpPr/>
              <p:nvPr/>
            </p:nvSpPr>
            <p:spPr>
              <a:xfrm>
                <a:off x="4099751" y="1885827"/>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a:off x="3810000" y="1808207"/>
                <a:ext cx="304800" cy="514868"/>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Summing Junction 116"/>
              <p:cNvSpPr/>
              <p:nvPr/>
            </p:nvSpPr>
            <p:spPr>
              <a:xfrm>
                <a:off x="4756496" y="1906599"/>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4473748" y="1839986"/>
                <a:ext cx="304800" cy="514868"/>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rot="5400000">
              <a:off x="1600567" y="2871524"/>
              <a:ext cx="1598074" cy="269791"/>
              <a:chOff x="3429000" y="1808207"/>
              <a:chExt cx="1708496" cy="546647"/>
            </a:xfrm>
          </p:grpSpPr>
          <p:sp>
            <p:nvSpPr>
              <p:cNvPr id="109" name="Flowchart: Summing Junction 108"/>
              <p:cNvSpPr/>
              <p:nvPr/>
            </p:nvSpPr>
            <p:spPr>
              <a:xfrm>
                <a:off x="3429000" y="1885827"/>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Summing Junction 109"/>
              <p:cNvSpPr/>
              <p:nvPr/>
            </p:nvSpPr>
            <p:spPr>
              <a:xfrm>
                <a:off x="4099751" y="1885827"/>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3810000" y="1808207"/>
                <a:ext cx="304800" cy="514868"/>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111"/>
              <p:cNvSpPr/>
              <p:nvPr/>
            </p:nvSpPr>
            <p:spPr>
              <a:xfrm>
                <a:off x="4756496" y="1906599"/>
                <a:ext cx="381000" cy="381641"/>
              </a:xfrm>
              <a:prstGeom prst="flowChartSummingJunc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4473748" y="1839986"/>
                <a:ext cx="304800" cy="514868"/>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Group 123"/>
          <p:cNvGrpSpPr/>
          <p:nvPr/>
        </p:nvGrpSpPr>
        <p:grpSpPr>
          <a:xfrm rot="3405520">
            <a:off x="10275443" y="4842833"/>
            <a:ext cx="1550443" cy="1730033"/>
            <a:chOff x="-99702" y="4297036"/>
            <a:chExt cx="1550443" cy="1730033"/>
          </a:xfrm>
        </p:grpSpPr>
        <p:sp>
          <p:nvSpPr>
            <p:cNvPr id="125" name="Double Wave 124"/>
            <p:cNvSpPr/>
            <p:nvPr/>
          </p:nvSpPr>
          <p:spPr>
            <a:xfrm rot="19402282">
              <a:off x="-16758" y="4973725"/>
              <a:ext cx="1463968" cy="33792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ouble Wave 125"/>
            <p:cNvSpPr/>
            <p:nvPr/>
          </p:nvSpPr>
          <p:spPr>
            <a:xfrm rot="17713335">
              <a:off x="135642" y="5126125"/>
              <a:ext cx="1463968" cy="33792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ouble Wave 126"/>
            <p:cNvSpPr/>
            <p:nvPr/>
          </p:nvSpPr>
          <p:spPr>
            <a:xfrm rot="19402282">
              <a:off x="-99702" y="4832759"/>
              <a:ext cx="1550443" cy="27477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ouble Wave 127"/>
            <p:cNvSpPr/>
            <p:nvPr/>
          </p:nvSpPr>
          <p:spPr>
            <a:xfrm rot="16856679">
              <a:off x="403951" y="4911697"/>
              <a:ext cx="1463968" cy="234645"/>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3146114" y="4640625"/>
            <a:ext cx="6096000" cy="2031325"/>
          </a:xfrm>
          <a:prstGeom prst="rect">
            <a:avLst/>
          </a:prstGeom>
        </p:spPr>
        <p:txBody>
          <a:bodyPr>
            <a:spAutoFit/>
          </a:bodyPr>
          <a:lstStyle/>
          <a:p>
            <a:r>
              <a:rPr lang="en-US" i="1" dirty="0">
                <a:solidFill>
                  <a:schemeClr val="bg1"/>
                </a:solidFill>
                <a:latin typeface="Palatino"/>
              </a:rPr>
              <a:t> Yea, and are willing to mourn with those that mourn; yea, and comfort those that stand in need of comfort, and to stand as witnesses of God at all times and in all things, and in all places that ye may be in, even until death, that ye may be redeemed of God, and be numbered with those of the first resurrection, that ye may have eternal life. Mosiah 18:9</a:t>
            </a:r>
            <a:endParaRPr lang="en-US" i="1" dirty="0">
              <a:solidFill>
                <a:schemeClr val="bg1"/>
              </a:solidFill>
            </a:endParaRPr>
          </a:p>
        </p:txBody>
      </p:sp>
      <p:sp>
        <p:nvSpPr>
          <p:cNvPr id="130" name="Footer Placeholder 14">
            <a:extLst>
              <a:ext uri="{FF2B5EF4-FFF2-40B4-BE49-F238E27FC236}">
                <a16:creationId xmlns:a16="http://schemas.microsoft.com/office/drawing/2014/main" id="{0FC9CC67-3494-4880-9DA8-CBAE4DC86C84}"/>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01804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0"/>
            <a:ext cx="47244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leaves the sheep safely in the fold and he goes out into the wilderness to look for the lost sheep.</a:t>
            </a:r>
            <a:endParaRPr lang="en-US" sz="2800" b="1" dirty="0">
              <a:solidFill>
                <a:schemeClr val="bg1"/>
              </a:solidFill>
              <a:latin typeface="Abadi" panose="020B0604020104020204" pitchFamily="34" charset="0"/>
              <a:cs typeface="Andalus" pitchFamily="18" charset="-78"/>
            </a:endParaRPr>
          </a:p>
        </p:txBody>
      </p:sp>
      <p:sp>
        <p:nvSpPr>
          <p:cNvPr id="7" name="TextBox 6"/>
          <p:cNvSpPr txBox="1"/>
          <p:nvPr/>
        </p:nvSpPr>
        <p:spPr>
          <a:xfrm>
            <a:off x="246530" y="6388636"/>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pic>
        <p:nvPicPr>
          <p:cNvPr id="11" name="Picture 10" descr="shepherd looking.jpg"/>
          <p:cNvPicPr>
            <a:picLocks noChangeAspect="1"/>
          </p:cNvPicPr>
          <p:nvPr/>
        </p:nvPicPr>
        <p:blipFill>
          <a:blip r:embed="rId2" cstate="print"/>
          <a:stretch>
            <a:fillRect/>
          </a:stretch>
        </p:blipFill>
        <p:spPr>
          <a:xfrm>
            <a:off x="6400801" y="2209801"/>
            <a:ext cx="3137647" cy="4131129"/>
          </a:xfrm>
          <a:prstGeom prst="rect">
            <a:avLst/>
          </a:prstGeom>
        </p:spPr>
      </p:pic>
    </p:spTree>
    <p:extLst>
      <p:ext uri="{BB962C8B-B14F-4D97-AF65-F5344CB8AC3E}">
        <p14:creationId xmlns:p14="http://schemas.microsoft.com/office/powerpoint/2010/main" val="319752317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66" y="152116"/>
            <a:ext cx="11881217" cy="6583663"/>
          </a:xfrm>
          <a:prstGeom prst="rect">
            <a:avLst/>
          </a:prstGeom>
        </p:spPr>
      </p:pic>
      <p:pic>
        <p:nvPicPr>
          <p:cNvPr id="1026" name="Picture 2" descr="Image result for peer pres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46" y="417508"/>
            <a:ext cx="4020273" cy="1642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arent and t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657" y="398559"/>
            <a:ext cx="28575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rent and t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6541" y="3458966"/>
            <a:ext cx="3545948" cy="23618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omework for te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079" y="3948258"/>
            <a:ext cx="2855771" cy="18990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een money and job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796" y="2197679"/>
            <a:ext cx="2890099" cy="16126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jealous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0891" b="1043"/>
          <a:stretch/>
        </p:blipFill>
        <p:spPr bwMode="auto">
          <a:xfrm>
            <a:off x="8373063" y="566126"/>
            <a:ext cx="3208883" cy="23762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early morning seminary ld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8020" y="3364713"/>
            <a:ext cx="3813350" cy="254283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p:cNvSpPr/>
          <p:nvPr/>
        </p:nvSpPr>
        <p:spPr>
          <a:xfrm>
            <a:off x="3066695" y="5934584"/>
            <a:ext cx="6096000" cy="646331"/>
          </a:xfrm>
          <a:prstGeom prst="rect">
            <a:avLst/>
          </a:prstGeom>
          <a:solidFill>
            <a:schemeClr val="accent5">
              <a:lumMod val="20000"/>
              <a:lumOff val="80000"/>
            </a:schemeClr>
          </a:solidFill>
        </p:spPr>
        <p:txBody>
          <a:bodyPr>
            <a:spAutoFit/>
          </a:bodyPr>
          <a:lstStyle/>
          <a:p>
            <a:pPr algn="ctr"/>
            <a:r>
              <a:rPr lang="en-US" dirty="0">
                <a:solidFill>
                  <a:srgbClr val="333333"/>
                </a:solidFill>
                <a:latin typeface="Open Sans"/>
              </a:rPr>
              <a:t>What are some ways people’s faith in </a:t>
            </a:r>
            <a:r>
              <a:rPr lang="en-US" dirty="0">
                <a:solidFill>
                  <a:srgbClr val="2F393A"/>
                </a:solidFill>
                <a:latin typeface="Open Sans"/>
              </a:rPr>
              <a:t>Jesus Christ </a:t>
            </a:r>
            <a:r>
              <a:rPr lang="en-US" dirty="0">
                <a:solidFill>
                  <a:srgbClr val="333333"/>
                </a:solidFill>
                <a:latin typeface="Open Sans"/>
              </a:rPr>
              <a:t>may be affected as they experience trials?</a:t>
            </a:r>
            <a:endParaRPr lang="en-US" dirty="0"/>
          </a:p>
        </p:txBody>
      </p:sp>
    </p:spTree>
    <p:extLst>
      <p:ext uri="{BB962C8B-B14F-4D97-AF65-F5344CB8AC3E}">
        <p14:creationId xmlns:p14="http://schemas.microsoft.com/office/powerpoint/2010/main" val="311612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0"/>
            <a:ext cx="12192000" cy="1107996"/>
          </a:xfrm>
          <a:prstGeom prst="rect">
            <a:avLst/>
          </a:prstGeom>
          <a:noFill/>
        </p:spPr>
        <p:txBody>
          <a:bodyPr wrap="square" rtlCol="0">
            <a:spAutoFit/>
          </a:bodyPr>
          <a:lstStyle/>
          <a:p>
            <a:pPr algn="ctr"/>
            <a:r>
              <a:rPr lang="en-US" sz="6600" dirty="0">
                <a:solidFill>
                  <a:srgbClr val="FFFF66"/>
                </a:solidFill>
                <a:latin typeface="Abadi" panose="020B0604020104020204" pitchFamily="34" charset="0"/>
                <a:cs typeface="Andalus" pitchFamily="18" charset="-78"/>
              </a:rPr>
              <a:t>7 Miracles in John</a:t>
            </a:r>
            <a:endParaRPr lang="en-US" sz="5400" dirty="0">
              <a:solidFill>
                <a:srgbClr val="FFFF66"/>
              </a:solidFill>
              <a:latin typeface="Abadi" panose="020B0604020104020204" pitchFamily="34" charset="0"/>
              <a:cs typeface="Andalus" pitchFamily="18" charset="-78"/>
            </a:endParaRPr>
          </a:p>
        </p:txBody>
      </p:sp>
      <p:grpSp>
        <p:nvGrpSpPr>
          <p:cNvPr id="5" name="Group 4"/>
          <p:cNvGrpSpPr/>
          <p:nvPr/>
        </p:nvGrpSpPr>
        <p:grpSpPr>
          <a:xfrm>
            <a:off x="246143" y="1211120"/>
            <a:ext cx="2381806" cy="5419150"/>
            <a:chOff x="693333" y="1248356"/>
            <a:chExt cx="2381806" cy="5419150"/>
          </a:xfrm>
        </p:grpSpPr>
        <p:sp>
          <p:nvSpPr>
            <p:cNvPr id="129" name="Rectangle 128"/>
            <p:cNvSpPr/>
            <p:nvPr/>
          </p:nvSpPr>
          <p:spPr>
            <a:xfrm>
              <a:off x="693333" y="1248356"/>
              <a:ext cx="2381806" cy="646331"/>
            </a:xfrm>
            <a:prstGeom prst="rect">
              <a:avLst/>
            </a:prstGeom>
            <a:solidFill>
              <a:schemeClr val="accent2">
                <a:lumMod val="75000"/>
              </a:schemeClr>
            </a:solidFill>
          </p:spPr>
          <p:txBody>
            <a:bodyPr wrap="none">
              <a:spAutoFit/>
            </a:bodyPr>
            <a:lstStyle/>
            <a:p>
              <a:pPr algn="ctr"/>
              <a:r>
                <a:rPr lang="en-US" dirty="0">
                  <a:solidFill>
                    <a:schemeClr val="bg1"/>
                  </a:solidFill>
                  <a:latin typeface="Open Sans"/>
                </a:rPr>
                <a:t>Turning water to wine</a:t>
              </a:r>
            </a:p>
            <a:p>
              <a:pPr algn="ctr"/>
              <a:r>
                <a:rPr lang="en-US" dirty="0">
                  <a:solidFill>
                    <a:schemeClr val="bg1"/>
                  </a:solidFill>
                  <a:latin typeface="Open Sans"/>
                </a:rPr>
                <a:t> (John 2:1–11)</a:t>
              </a:r>
              <a:endParaRPr lang="en-US" dirty="0">
                <a:solidFill>
                  <a:schemeClr val="bg1"/>
                </a:solidFill>
              </a:endParaRPr>
            </a:p>
          </p:txBody>
        </p:sp>
        <p:sp>
          <p:nvSpPr>
            <p:cNvPr id="130" name="Rectangle 129"/>
            <p:cNvSpPr/>
            <p:nvPr/>
          </p:nvSpPr>
          <p:spPr>
            <a:xfrm>
              <a:off x="1106685" y="4636181"/>
              <a:ext cx="1555102" cy="2031325"/>
            </a:xfrm>
            <a:prstGeom prst="rect">
              <a:avLst/>
            </a:prstGeom>
            <a:solidFill>
              <a:schemeClr val="accent2">
                <a:lumMod val="75000"/>
              </a:schemeClr>
            </a:solidFill>
          </p:spPr>
          <p:txBody>
            <a:bodyPr wrap="square">
              <a:spAutoFit/>
            </a:bodyPr>
            <a:lstStyle/>
            <a:p>
              <a:pPr algn="ctr"/>
              <a:r>
                <a:rPr lang="en-US" dirty="0">
                  <a:solidFill>
                    <a:schemeClr val="bg1"/>
                  </a:solidFill>
                </a:rPr>
                <a:t>Power to create or to change something from one condition to another</a:t>
              </a:r>
            </a:p>
          </p:txBody>
        </p:sp>
        <p:pic>
          <p:nvPicPr>
            <p:cNvPr id="2050" name="Picture 2" descr="Image result for water to w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20" y="2122434"/>
              <a:ext cx="2084832"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012837" y="1189067"/>
            <a:ext cx="2093292" cy="4031555"/>
            <a:chOff x="3603279" y="1211120"/>
            <a:chExt cx="2093292" cy="4031555"/>
          </a:xfrm>
        </p:grpSpPr>
        <p:sp>
          <p:nvSpPr>
            <p:cNvPr id="134" name="Rectangle 133"/>
            <p:cNvSpPr/>
            <p:nvPr/>
          </p:nvSpPr>
          <p:spPr>
            <a:xfrm>
              <a:off x="3603279" y="1211120"/>
              <a:ext cx="2093292" cy="923330"/>
            </a:xfrm>
            <a:prstGeom prst="rect">
              <a:avLst/>
            </a:prstGeom>
            <a:solidFill>
              <a:schemeClr val="accent5">
                <a:lumMod val="75000"/>
              </a:schemeClr>
            </a:solidFill>
          </p:spPr>
          <p:txBody>
            <a:bodyPr wrap="square">
              <a:spAutoFit/>
            </a:bodyPr>
            <a:lstStyle/>
            <a:p>
              <a:pPr algn="ctr"/>
              <a:r>
                <a:rPr lang="en-US" dirty="0">
                  <a:solidFill>
                    <a:schemeClr val="bg1"/>
                  </a:solidFill>
                </a:rPr>
                <a:t>Healing a nobleman’s son (John 4:46–54)</a:t>
              </a:r>
            </a:p>
          </p:txBody>
        </p:sp>
        <p:sp>
          <p:nvSpPr>
            <p:cNvPr id="135" name="Rectangle 134"/>
            <p:cNvSpPr/>
            <p:nvPr/>
          </p:nvSpPr>
          <p:spPr>
            <a:xfrm>
              <a:off x="3749916" y="4596344"/>
              <a:ext cx="1800017" cy="646331"/>
            </a:xfrm>
            <a:prstGeom prst="rect">
              <a:avLst/>
            </a:prstGeom>
            <a:solidFill>
              <a:schemeClr val="accent5">
                <a:lumMod val="75000"/>
              </a:schemeClr>
            </a:solidFill>
          </p:spPr>
          <p:txBody>
            <a:bodyPr wrap="square">
              <a:spAutoFit/>
            </a:bodyPr>
            <a:lstStyle/>
            <a:p>
              <a:pPr algn="ctr"/>
              <a:r>
                <a:rPr lang="en-US" dirty="0">
                  <a:solidFill>
                    <a:schemeClr val="bg1"/>
                  </a:solidFill>
                </a:rPr>
                <a:t>Power to restore us to health</a:t>
              </a:r>
            </a:p>
          </p:txBody>
        </p:sp>
        <p:grpSp>
          <p:nvGrpSpPr>
            <p:cNvPr id="136" name="Group 135"/>
            <p:cNvGrpSpPr/>
            <p:nvPr/>
          </p:nvGrpSpPr>
          <p:grpSpPr>
            <a:xfrm>
              <a:off x="3753632" y="2499203"/>
              <a:ext cx="1792586" cy="1941136"/>
              <a:chOff x="3603279" y="2498076"/>
              <a:chExt cx="1792586" cy="1941136"/>
            </a:xfrm>
          </p:grpSpPr>
          <p:pic>
            <p:nvPicPr>
              <p:cNvPr id="2054" name="Picture 6" descr="Christ in a white robe, looking to heaven and praying while a young boy is held out to Him by his fath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5" t="1416" r="9968" b="39542"/>
              <a:stretch/>
            </p:blipFill>
            <p:spPr bwMode="auto">
              <a:xfrm>
                <a:off x="3603279" y="2498076"/>
                <a:ext cx="1792586" cy="1774479"/>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3603279" y="4223768"/>
                <a:ext cx="1647731" cy="215444"/>
              </a:xfrm>
              <a:prstGeom prst="rect">
                <a:avLst/>
              </a:prstGeom>
              <a:noFill/>
            </p:spPr>
            <p:txBody>
              <a:bodyPr wrap="square" rtlCol="0">
                <a:spAutoFit/>
              </a:bodyPr>
              <a:lstStyle/>
              <a:p>
                <a:r>
                  <a:rPr lang="en-US" sz="800" dirty="0">
                    <a:solidFill>
                      <a:schemeClr val="bg1"/>
                    </a:solidFill>
                  </a:rPr>
                  <a:t>Walter </a:t>
                </a:r>
                <a:r>
                  <a:rPr lang="en-US" sz="800" dirty="0" err="1">
                    <a:solidFill>
                      <a:schemeClr val="bg1"/>
                    </a:solidFill>
                  </a:rPr>
                  <a:t>Rane</a:t>
                </a:r>
                <a:endParaRPr lang="en-US" sz="800" dirty="0">
                  <a:solidFill>
                    <a:schemeClr val="bg1"/>
                  </a:solidFill>
                </a:endParaRPr>
              </a:p>
            </p:txBody>
          </p:sp>
        </p:grpSp>
      </p:grpSp>
      <p:grpSp>
        <p:nvGrpSpPr>
          <p:cNvPr id="7" name="Group 6"/>
          <p:cNvGrpSpPr/>
          <p:nvPr/>
        </p:nvGrpSpPr>
        <p:grpSpPr>
          <a:xfrm>
            <a:off x="5480809" y="1172045"/>
            <a:ext cx="2857500" cy="4968583"/>
            <a:chOff x="5480809" y="1172045"/>
            <a:chExt cx="2857500" cy="4968583"/>
          </a:xfrm>
        </p:grpSpPr>
        <p:sp>
          <p:nvSpPr>
            <p:cNvPr id="138" name="Rectangle 137"/>
            <p:cNvSpPr/>
            <p:nvPr/>
          </p:nvSpPr>
          <p:spPr>
            <a:xfrm>
              <a:off x="5723878" y="1172045"/>
              <a:ext cx="2197756" cy="1200329"/>
            </a:xfrm>
            <a:prstGeom prst="rect">
              <a:avLst/>
            </a:prstGeom>
            <a:solidFill>
              <a:schemeClr val="tx2">
                <a:lumMod val="75000"/>
              </a:schemeClr>
            </a:solidFill>
          </p:spPr>
          <p:txBody>
            <a:bodyPr wrap="square">
              <a:spAutoFit/>
            </a:bodyPr>
            <a:lstStyle/>
            <a:p>
              <a:pPr algn="ctr"/>
              <a:r>
                <a:rPr lang="en-US" dirty="0">
                  <a:solidFill>
                    <a:schemeClr val="bg1"/>
                  </a:solidFill>
                </a:rPr>
                <a:t>Healing of an invalid at the pool of Bethesda </a:t>
              </a:r>
            </a:p>
            <a:p>
              <a:pPr algn="ctr"/>
              <a:r>
                <a:rPr lang="en-US" dirty="0">
                  <a:solidFill>
                    <a:schemeClr val="bg1"/>
                  </a:solidFill>
                </a:rPr>
                <a:t>(John 5:1–15)</a:t>
              </a:r>
            </a:p>
          </p:txBody>
        </p:sp>
        <p:sp>
          <p:nvSpPr>
            <p:cNvPr id="143" name="Rectangle 142"/>
            <p:cNvSpPr/>
            <p:nvPr/>
          </p:nvSpPr>
          <p:spPr>
            <a:xfrm>
              <a:off x="6031226" y="5217298"/>
              <a:ext cx="1756665" cy="923330"/>
            </a:xfrm>
            <a:prstGeom prst="rect">
              <a:avLst/>
            </a:prstGeom>
            <a:solidFill>
              <a:schemeClr val="tx2">
                <a:lumMod val="75000"/>
              </a:schemeClr>
            </a:solidFill>
          </p:spPr>
          <p:txBody>
            <a:bodyPr wrap="square">
              <a:spAutoFit/>
            </a:bodyPr>
            <a:lstStyle/>
            <a:p>
              <a:pPr algn="ctr"/>
              <a:r>
                <a:rPr lang="en-US" dirty="0">
                  <a:solidFill>
                    <a:schemeClr val="bg1"/>
                  </a:solidFill>
                </a:rPr>
                <a:t>Power to heal us both physically and spiritually</a:t>
              </a:r>
            </a:p>
          </p:txBody>
        </p:sp>
        <p:grpSp>
          <p:nvGrpSpPr>
            <p:cNvPr id="4" name="Group 3"/>
            <p:cNvGrpSpPr/>
            <p:nvPr/>
          </p:nvGrpSpPr>
          <p:grpSpPr>
            <a:xfrm>
              <a:off x="5480809" y="2667234"/>
              <a:ext cx="2857500" cy="2417490"/>
              <a:chOff x="5932107" y="2689230"/>
              <a:chExt cx="2857500" cy="2417490"/>
            </a:xfrm>
          </p:grpSpPr>
          <p:pic>
            <p:nvPicPr>
              <p:cNvPr id="3074" name="Picture 2" descr="Image result for healing at pool of bethes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107" y="2689230"/>
                <a:ext cx="2857500" cy="22193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099784" y="4891276"/>
                <a:ext cx="1647731" cy="215444"/>
              </a:xfrm>
              <a:prstGeom prst="rect">
                <a:avLst/>
              </a:prstGeom>
              <a:noFill/>
            </p:spPr>
            <p:txBody>
              <a:bodyPr wrap="square" rtlCol="0">
                <a:spAutoFit/>
              </a:bodyPr>
              <a:lstStyle/>
              <a:p>
                <a:r>
                  <a:rPr lang="en-US" sz="800" dirty="0">
                    <a:solidFill>
                      <a:schemeClr val="bg1"/>
                    </a:solidFill>
                  </a:rPr>
                  <a:t>Nathan Greene</a:t>
                </a:r>
              </a:p>
            </p:txBody>
          </p:sp>
        </p:grpSp>
      </p:grpSp>
      <p:grpSp>
        <p:nvGrpSpPr>
          <p:cNvPr id="9" name="Group 8"/>
          <p:cNvGrpSpPr/>
          <p:nvPr/>
        </p:nvGrpSpPr>
        <p:grpSpPr>
          <a:xfrm>
            <a:off x="8718487" y="1211120"/>
            <a:ext cx="3362765" cy="5051612"/>
            <a:chOff x="8718487" y="1211120"/>
            <a:chExt cx="3362765" cy="5051612"/>
          </a:xfrm>
        </p:grpSpPr>
        <p:sp>
          <p:nvSpPr>
            <p:cNvPr id="146" name="Rectangle 145"/>
            <p:cNvSpPr/>
            <p:nvPr/>
          </p:nvSpPr>
          <p:spPr>
            <a:xfrm>
              <a:off x="9733534" y="5062403"/>
              <a:ext cx="1756665" cy="1200329"/>
            </a:xfrm>
            <a:prstGeom prst="rect">
              <a:avLst/>
            </a:prstGeom>
            <a:solidFill>
              <a:schemeClr val="accent6">
                <a:lumMod val="75000"/>
              </a:schemeClr>
            </a:solidFill>
          </p:spPr>
          <p:txBody>
            <a:bodyPr wrap="square">
              <a:spAutoFit/>
            </a:bodyPr>
            <a:lstStyle/>
            <a:p>
              <a:pPr algn="ctr"/>
              <a:r>
                <a:rPr lang="en-US" dirty="0">
                  <a:solidFill>
                    <a:schemeClr val="bg1"/>
                  </a:solidFill>
                </a:rPr>
                <a:t>Power to create in order to satisfy physical hunger</a:t>
              </a:r>
            </a:p>
          </p:txBody>
        </p:sp>
        <p:sp>
          <p:nvSpPr>
            <p:cNvPr id="147" name="Rectangle 146"/>
            <p:cNvSpPr/>
            <p:nvPr/>
          </p:nvSpPr>
          <p:spPr>
            <a:xfrm>
              <a:off x="9542352" y="1211120"/>
              <a:ext cx="1756665" cy="923330"/>
            </a:xfrm>
            <a:prstGeom prst="rect">
              <a:avLst/>
            </a:prstGeom>
            <a:solidFill>
              <a:schemeClr val="accent6">
                <a:lumMod val="75000"/>
              </a:schemeClr>
            </a:solidFill>
          </p:spPr>
          <p:txBody>
            <a:bodyPr wrap="square">
              <a:spAutoFit/>
            </a:bodyPr>
            <a:lstStyle/>
            <a:p>
              <a:pPr algn="ctr"/>
              <a:r>
                <a:rPr lang="en-US" dirty="0">
                  <a:solidFill>
                    <a:schemeClr val="bg1"/>
                  </a:solidFill>
                </a:rPr>
                <a:t>Feeding the five thousand</a:t>
              </a:r>
            </a:p>
            <a:p>
              <a:pPr algn="ctr"/>
              <a:r>
                <a:rPr lang="en-US" dirty="0">
                  <a:solidFill>
                    <a:schemeClr val="bg1"/>
                  </a:solidFill>
                </a:rPr>
                <a:t>(John 6:1–14)</a:t>
              </a:r>
            </a:p>
          </p:txBody>
        </p:sp>
        <p:grpSp>
          <p:nvGrpSpPr>
            <p:cNvPr id="8" name="Group 7"/>
            <p:cNvGrpSpPr/>
            <p:nvPr/>
          </p:nvGrpSpPr>
          <p:grpSpPr>
            <a:xfrm>
              <a:off x="8718487" y="2436423"/>
              <a:ext cx="3362765" cy="2478289"/>
              <a:chOff x="8718487" y="2436423"/>
              <a:chExt cx="3362765" cy="2478289"/>
            </a:xfrm>
          </p:grpSpPr>
          <p:pic>
            <p:nvPicPr>
              <p:cNvPr id="3076" name="Picture 4" descr="Image result for feeding 5,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487" y="2436423"/>
                <a:ext cx="3362765" cy="225305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718487" y="4699268"/>
                <a:ext cx="1647731" cy="215444"/>
              </a:xfrm>
              <a:prstGeom prst="rect">
                <a:avLst/>
              </a:prstGeom>
              <a:noFill/>
            </p:spPr>
            <p:txBody>
              <a:bodyPr wrap="square" rtlCol="0">
                <a:spAutoFit/>
              </a:bodyPr>
              <a:lstStyle/>
              <a:p>
                <a:r>
                  <a:rPr lang="en-US" sz="800" dirty="0">
                    <a:solidFill>
                      <a:schemeClr val="bg1"/>
                    </a:solidFill>
                  </a:rPr>
                  <a:t>Brian </a:t>
                </a:r>
                <a:r>
                  <a:rPr lang="en-US" sz="800" dirty="0" err="1">
                    <a:solidFill>
                      <a:schemeClr val="bg1"/>
                    </a:solidFill>
                  </a:rPr>
                  <a:t>Jekel</a:t>
                </a:r>
                <a:endParaRPr lang="en-US" sz="800" dirty="0">
                  <a:solidFill>
                    <a:schemeClr val="bg1"/>
                  </a:solidFill>
                </a:endParaRPr>
              </a:p>
            </p:txBody>
          </p:sp>
        </p:grpSp>
      </p:grpSp>
    </p:spTree>
    <p:extLst>
      <p:ext uri="{BB962C8B-B14F-4D97-AF65-F5344CB8AC3E}">
        <p14:creationId xmlns:p14="http://schemas.microsoft.com/office/powerpoint/2010/main" val="31025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0"/>
            <a:ext cx="12192000" cy="1107996"/>
          </a:xfrm>
          <a:prstGeom prst="rect">
            <a:avLst/>
          </a:prstGeom>
          <a:noFill/>
        </p:spPr>
        <p:txBody>
          <a:bodyPr wrap="square" rtlCol="0">
            <a:spAutoFit/>
          </a:bodyPr>
          <a:lstStyle/>
          <a:p>
            <a:pPr algn="ctr"/>
            <a:r>
              <a:rPr lang="en-US" sz="6600" dirty="0">
                <a:solidFill>
                  <a:srgbClr val="FFFF66"/>
                </a:solidFill>
                <a:latin typeface="Abadi" panose="020B0604020104020204" pitchFamily="34" charset="0"/>
                <a:cs typeface="Andalus" pitchFamily="18" charset="-78"/>
              </a:rPr>
              <a:t>7 Miracles in John</a:t>
            </a:r>
            <a:endParaRPr lang="en-US" sz="5400" dirty="0">
              <a:solidFill>
                <a:srgbClr val="FFFF66"/>
              </a:solidFill>
              <a:latin typeface="Abadi" panose="020B0604020104020204" pitchFamily="34" charset="0"/>
              <a:cs typeface="Andalus" pitchFamily="18" charset="-78"/>
            </a:endParaRPr>
          </a:p>
        </p:txBody>
      </p:sp>
      <p:grpSp>
        <p:nvGrpSpPr>
          <p:cNvPr id="142" name="Group 141"/>
          <p:cNvGrpSpPr/>
          <p:nvPr/>
        </p:nvGrpSpPr>
        <p:grpSpPr>
          <a:xfrm>
            <a:off x="1117980" y="1452794"/>
            <a:ext cx="2584555" cy="4098024"/>
            <a:chOff x="1117980" y="1452794"/>
            <a:chExt cx="2584555" cy="4098024"/>
          </a:xfrm>
        </p:grpSpPr>
        <p:sp>
          <p:nvSpPr>
            <p:cNvPr id="138" name="Rectangle 137"/>
            <p:cNvSpPr/>
            <p:nvPr/>
          </p:nvSpPr>
          <p:spPr>
            <a:xfrm>
              <a:off x="1531926" y="1452794"/>
              <a:ext cx="1756665" cy="923330"/>
            </a:xfrm>
            <a:prstGeom prst="rect">
              <a:avLst/>
            </a:prstGeom>
            <a:solidFill>
              <a:schemeClr val="tx2">
                <a:lumMod val="75000"/>
              </a:schemeClr>
            </a:solidFill>
          </p:spPr>
          <p:txBody>
            <a:bodyPr wrap="square">
              <a:spAutoFit/>
            </a:bodyPr>
            <a:lstStyle/>
            <a:p>
              <a:pPr algn="ctr"/>
              <a:r>
                <a:rPr lang="en-US" dirty="0">
                  <a:solidFill>
                    <a:schemeClr val="bg1"/>
                  </a:solidFill>
                  <a:latin typeface="Open Sans"/>
                </a:rPr>
                <a:t>Walking on water </a:t>
              </a:r>
            </a:p>
            <a:p>
              <a:pPr algn="ctr"/>
              <a:r>
                <a:rPr lang="en-US" dirty="0">
                  <a:solidFill>
                    <a:schemeClr val="bg1"/>
                  </a:solidFill>
                  <a:latin typeface="Open Sans"/>
                </a:rPr>
                <a:t>(John 6:16–21)</a:t>
              </a:r>
              <a:endParaRPr lang="en-US" dirty="0">
                <a:solidFill>
                  <a:schemeClr val="bg1"/>
                </a:solidFill>
              </a:endParaRPr>
            </a:p>
          </p:txBody>
        </p:sp>
        <p:sp>
          <p:nvSpPr>
            <p:cNvPr id="143" name="Rectangle 142"/>
            <p:cNvSpPr/>
            <p:nvPr/>
          </p:nvSpPr>
          <p:spPr>
            <a:xfrm>
              <a:off x="1531926" y="4904487"/>
              <a:ext cx="1756665" cy="646331"/>
            </a:xfrm>
            <a:prstGeom prst="rect">
              <a:avLst/>
            </a:prstGeom>
            <a:solidFill>
              <a:schemeClr val="tx2">
                <a:lumMod val="75000"/>
              </a:schemeClr>
            </a:solidFill>
          </p:spPr>
          <p:txBody>
            <a:bodyPr wrap="square">
              <a:spAutoFit/>
            </a:bodyPr>
            <a:lstStyle/>
            <a:p>
              <a:pPr algn="ctr"/>
              <a:r>
                <a:rPr lang="en-US" dirty="0">
                  <a:solidFill>
                    <a:schemeClr val="bg1"/>
                  </a:solidFill>
                  <a:latin typeface="Open Sans"/>
                </a:rPr>
                <a:t>Power over nature</a:t>
              </a:r>
              <a:endParaRPr lang="en-US" dirty="0">
                <a:solidFill>
                  <a:schemeClr val="bg1"/>
                </a:solidFill>
              </a:endParaRPr>
            </a:p>
          </p:txBody>
        </p:sp>
        <p:grpSp>
          <p:nvGrpSpPr>
            <p:cNvPr id="141" name="Group 140"/>
            <p:cNvGrpSpPr/>
            <p:nvPr/>
          </p:nvGrpSpPr>
          <p:grpSpPr>
            <a:xfrm>
              <a:off x="1117980" y="2617650"/>
              <a:ext cx="2584555" cy="2118248"/>
              <a:chOff x="1117980" y="2617650"/>
              <a:chExt cx="2584555" cy="2118248"/>
            </a:xfrm>
          </p:grpSpPr>
          <p:pic>
            <p:nvPicPr>
              <p:cNvPr id="2056" name="Picture 8" descr="Image result for walter rane artist"/>
              <p:cNvPicPr>
                <a:picLocks noChangeAspect="1" noChangeArrowheads="1"/>
              </p:cNvPicPr>
              <p:nvPr/>
            </p:nvPicPr>
            <p:blipFill rotWithShape="1">
              <a:blip r:embed="rId2">
                <a:extLst>
                  <a:ext uri="{28A0092B-C50C-407E-A947-70E740481C1C}">
                    <a14:useLocalDpi xmlns:a14="http://schemas.microsoft.com/office/drawing/2010/main" val="0"/>
                  </a:ext>
                </a:extLst>
              </a:blip>
              <a:srcRect r="35720" b="3021"/>
              <a:stretch/>
            </p:blipFill>
            <p:spPr bwMode="auto">
              <a:xfrm>
                <a:off x="1117980" y="2617650"/>
                <a:ext cx="2584555" cy="1949660"/>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p:cNvSpPr txBox="1"/>
              <p:nvPr/>
            </p:nvSpPr>
            <p:spPr>
              <a:xfrm>
                <a:off x="1117980" y="4520454"/>
                <a:ext cx="1647731" cy="215444"/>
              </a:xfrm>
              <a:prstGeom prst="rect">
                <a:avLst/>
              </a:prstGeom>
              <a:noFill/>
            </p:spPr>
            <p:txBody>
              <a:bodyPr wrap="square" rtlCol="0">
                <a:spAutoFit/>
              </a:bodyPr>
              <a:lstStyle/>
              <a:p>
                <a:r>
                  <a:rPr lang="en-US" sz="800" dirty="0">
                    <a:solidFill>
                      <a:schemeClr val="bg1"/>
                    </a:solidFill>
                  </a:rPr>
                  <a:t>JOHANN VON KLEVER</a:t>
                </a:r>
              </a:p>
            </p:txBody>
          </p:sp>
        </p:grpSp>
      </p:grpSp>
      <p:grpSp>
        <p:nvGrpSpPr>
          <p:cNvPr id="144" name="Group 143"/>
          <p:cNvGrpSpPr/>
          <p:nvPr/>
        </p:nvGrpSpPr>
        <p:grpSpPr>
          <a:xfrm>
            <a:off x="5094191" y="1274068"/>
            <a:ext cx="1859810" cy="5286414"/>
            <a:chOff x="5124574" y="1420820"/>
            <a:chExt cx="1859810" cy="5286414"/>
          </a:xfrm>
        </p:grpSpPr>
        <p:grpSp>
          <p:nvGrpSpPr>
            <p:cNvPr id="137" name="Group 136"/>
            <p:cNvGrpSpPr/>
            <p:nvPr/>
          </p:nvGrpSpPr>
          <p:grpSpPr>
            <a:xfrm>
              <a:off x="5124574" y="2532636"/>
              <a:ext cx="1859810" cy="3338471"/>
              <a:chOff x="6737168" y="1468819"/>
              <a:chExt cx="1859810" cy="3338471"/>
            </a:xfrm>
          </p:grpSpPr>
          <p:pic>
            <p:nvPicPr>
              <p:cNvPr id="2052" name="Picture 4" descr="Image result for healing nobleman's 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539" y="1468819"/>
                <a:ext cx="1810439" cy="3167362"/>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p:cNvSpPr txBox="1"/>
              <p:nvPr/>
            </p:nvSpPr>
            <p:spPr>
              <a:xfrm>
                <a:off x="6737168" y="4591846"/>
                <a:ext cx="1647731" cy="215444"/>
              </a:xfrm>
              <a:prstGeom prst="rect">
                <a:avLst/>
              </a:prstGeom>
              <a:noFill/>
            </p:spPr>
            <p:txBody>
              <a:bodyPr wrap="square" rtlCol="0">
                <a:spAutoFit/>
              </a:bodyPr>
              <a:lstStyle/>
              <a:p>
                <a:r>
                  <a:rPr lang="en-US" sz="800" dirty="0">
                    <a:solidFill>
                      <a:schemeClr val="bg1"/>
                    </a:solidFill>
                  </a:rPr>
                  <a:t>Walter </a:t>
                </a:r>
                <a:r>
                  <a:rPr lang="en-US" sz="800" dirty="0" err="1">
                    <a:solidFill>
                      <a:schemeClr val="bg1"/>
                    </a:solidFill>
                  </a:rPr>
                  <a:t>Rane</a:t>
                </a:r>
                <a:endParaRPr lang="en-US" sz="800" dirty="0">
                  <a:solidFill>
                    <a:schemeClr val="bg1"/>
                  </a:solidFill>
                </a:endParaRPr>
              </a:p>
            </p:txBody>
          </p:sp>
        </p:grpSp>
        <p:sp>
          <p:nvSpPr>
            <p:cNvPr id="146" name="Rectangle 145"/>
            <p:cNvSpPr/>
            <p:nvPr/>
          </p:nvSpPr>
          <p:spPr>
            <a:xfrm>
              <a:off x="5227719" y="6060903"/>
              <a:ext cx="1756665" cy="646331"/>
            </a:xfrm>
            <a:prstGeom prst="rect">
              <a:avLst/>
            </a:prstGeom>
            <a:solidFill>
              <a:schemeClr val="accent6">
                <a:lumMod val="75000"/>
              </a:schemeClr>
            </a:solidFill>
          </p:spPr>
          <p:txBody>
            <a:bodyPr wrap="square">
              <a:spAutoFit/>
            </a:bodyPr>
            <a:lstStyle/>
            <a:p>
              <a:pPr algn="ctr"/>
              <a:r>
                <a:rPr lang="en-US" dirty="0">
                  <a:solidFill>
                    <a:schemeClr val="bg1"/>
                  </a:solidFill>
                </a:rPr>
                <a:t>Power over physical sight</a:t>
              </a:r>
            </a:p>
          </p:txBody>
        </p:sp>
        <p:sp>
          <p:nvSpPr>
            <p:cNvPr id="147" name="Rectangle 146"/>
            <p:cNvSpPr/>
            <p:nvPr/>
          </p:nvSpPr>
          <p:spPr>
            <a:xfrm>
              <a:off x="5217667" y="1420820"/>
              <a:ext cx="1756665" cy="923330"/>
            </a:xfrm>
            <a:prstGeom prst="rect">
              <a:avLst/>
            </a:prstGeom>
            <a:solidFill>
              <a:schemeClr val="accent6">
                <a:lumMod val="75000"/>
              </a:schemeClr>
            </a:solidFill>
          </p:spPr>
          <p:txBody>
            <a:bodyPr wrap="square">
              <a:spAutoFit/>
            </a:bodyPr>
            <a:lstStyle/>
            <a:p>
              <a:pPr algn="ctr"/>
              <a:r>
                <a:rPr lang="en-US" dirty="0">
                  <a:solidFill>
                    <a:schemeClr val="bg1"/>
                  </a:solidFill>
                </a:rPr>
                <a:t>Healing a man born blind </a:t>
              </a:r>
            </a:p>
            <a:p>
              <a:pPr algn="ctr"/>
              <a:r>
                <a:rPr lang="en-US" dirty="0">
                  <a:solidFill>
                    <a:schemeClr val="bg1"/>
                  </a:solidFill>
                </a:rPr>
                <a:t>(John 9:1–7)</a:t>
              </a:r>
            </a:p>
          </p:txBody>
        </p:sp>
      </p:grpSp>
      <p:grpSp>
        <p:nvGrpSpPr>
          <p:cNvPr id="149" name="Group 148"/>
          <p:cNvGrpSpPr/>
          <p:nvPr/>
        </p:nvGrpSpPr>
        <p:grpSpPr>
          <a:xfrm>
            <a:off x="8051215" y="1142768"/>
            <a:ext cx="3736192" cy="5094548"/>
            <a:chOff x="7757641" y="1420820"/>
            <a:chExt cx="3736192" cy="5094548"/>
          </a:xfrm>
        </p:grpSpPr>
        <p:sp>
          <p:nvSpPr>
            <p:cNvPr id="134" name="Rectangle 133"/>
            <p:cNvSpPr/>
            <p:nvPr/>
          </p:nvSpPr>
          <p:spPr>
            <a:xfrm>
              <a:off x="8488629" y="1420820"/>
              <a:ext cx="2093292" cy="923330"/>
            </a:xfrm>
            <a:prstGeom prst="rect">
              <a:avLst/>
            </a:prstGeom>
            <a:solidFill>
              <a:schemeClr val="accent5">
                <a:lumMod val="75000"/>
              </a:schemeClr>
            </a:solidFill>
          </p:spPr>
          <p:txBody>
            <a:bodyPr wrap="square">
              <a:spAutoFit/>
            </a:bodyPr>
            <a:lstStyle/>
            <a:p>
              <a:pPr algn="ctr"/>
              <a:r>
                <a:rPr lang="en-US" dirty="0">
                  <a:solidFill>
                    <a:schemeClr val="bg1"/>
                  </a:solidFill>
                </a:rPr>
                <a:t>Raising Lazarus from the dead</a:t>
              </a:r>
            </a:p>
            <a:p>
              <a:pPr algn="ctr"/>
              <a:r>
                <a:rPr lang="en-US" dirty="0">
                  <a:solidFill>
                    <a:schemeClr val="bg1"/>
                  </a:solidFill>
                </a:rPr>
                <a:t>(John 11:1–45)</a:t>
              </a:r>
            </a:p>
          </p:txBody>
        </p:sp>
        <p:sp>
          <p:nvSpPr>
            <p:cNvPr id="135" name="Rectangle 134"/>
            <p:cNvSpPr/>
            <p:nvPr/>
          </p:nvSpPr>
          <p:spPr>
            <a:xfrm>
              <a:off x="8781904" y="5869037"/>
              <a:ext cx="1800017" cy="646331"/>
            </a:xfrm>
            <a:prstGeom prst="rect">
              <a:avLst/>
            </a:prstGeom>
            <a:solidFill>
              <a:schemeClr val="accent5">
                <a:lumMod val="75000"/>
              </a:schemeClr>
            </a:solidFill>
          </p:spPr>
          <p:txBody>
            <a:bodyPr wrap="square">
              <a:spAutoFit/>
            </a:bodyPr>
            <a:lstStyle/>
            <a:p>
              <a:pPr algn="ctr"/>
              <a:r>
                <a:rPr lang="en-US" dirty="0">
                  <a:solidFill>
                    <a:schemeClr val="bg1"/>
                  </a:solidFill>
                </a:rPr>
                <a:t>Power over physical death</a:t>
              </a:r>
            </a:p>
          </p:txBody>
        </p:sp>
        <p:grpSp>
          <p:nvGrpSpPr>
            <p:cNvPr id="148" name="Group 147"/>
            <p:cNvGrpSpPr/>
            <p:nvPr/>
          </p:nvGrpSpPr>
          <p:grpSpPr>
            <a:xfrm>
              <a:off x="7757641" y="2524710"/>
              <a:ext cx="3736192" cy="3322399"/>
              <a:chOff x="7757641" y="2524710"/>
              <a:chExt cx="3736192" cy="3322399"/>
            </a:xfrm>
          </p:grpSpPr>
          <p:pic>
            <p:nvPicPr>
              <p:cNvPr id="2058" name="Picture 10" descr="Image result for raising Laza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641" y="2524710"/>
                <a:ext cx="3736192" cy="3138401"/>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p:cNvSpPr txBox="1"/>
              <p:nvPr/>
            </p:nvSpPr>
            <p:spPr>
              <a:xfrm>
                <a:off x="7764853" y="5631665"/>
                <a:ext cx="1647731" cy="215444"/>
              </a:xfrm>
              <a:prstGeom prst="rect">
                <a:avLst/>
              </a:prstGeom>
              <a:noFill/>
            </p:spPr>
            <p:txBody>
              <a:bodyPr wrap="square" rtlCol="0">
                <a:spAutoFit/>
              </a:bodyPr>
              <a:lstStyle/>
              <a:p>
                <a:r>
                  <a:rPr lang="en-US" sz="800" dirty="0">
                    <a:solidFill>
                      <a:schemeClr val="bg1"/>
                    </a:solidFill>
                  </a:rPr>
                  <a:t>James R C Martin</a:t>
                </a:r>
              </a:p>
            </p:txBody>
          </p:sp>
        </p:grpSp>
      </p:grpSp>
    </p:spTree>
    <p:extLst>
      <p:ext uri="{BB962C8B-B14F-4D97-AF65-F5344CB8AC3E}">
        <p14:creationId xmlns:p14="http://schemas.microsoft.com/office/powerpoint/2010/main" val="229231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000"/>
                                        <p:tgtEl>
                                          <p:spTgt spid="142"/>
                                        </p:tgtEl>
                                      </p:cBhvr>
                                    </p:animEffect>
                                    <p:anim calcmode="lin" valueType="num">
                                      <p:cBhvr>
                                        <p:cTn id="8" dur="1000" fill="hold"/>
                                        <p:tgtEl>
                                          <p:spTgt spid="142"/>
                                        </p:tgtEl>
                                        <p:attrNameLst>
                                          <p:attrName>ppt_x</p:attrName>
                                        </p:attrNameLst>
                                      </p:cBhvr>
                                      <p:tavLst>
                                        <p:tav tm="0">
                                          <p:val>
                                            <p:strVal val="#ppt_x"/>
                                          </p:val>
                                        </p:tav>
                                        <p:tav tm="100000">
                                          <p:val>
                                            <p:strVal val="#ppt_x"/>
                                          </p:val>
                                        </p:tav>
                                      </p:tavLst>
                                    </p:anim>
                                    <p:anim calcmode="lin" valueType="num">
                                      <p:cBhvr>
                                        <p:cTn id="9"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fade">
                                      <p:cBhvr>
                                        <p:cTn id="14" dur="1000"/>
                                        <p:tgtEl>
                                          <p:spTgt spid="144"/>
                                        </p:tgtEl>
                                      </p:cBhvr>
                                    </p:animEffect>
                                    <p:anim calcmode="lin" valueType="num">
                                      <p:cBhvr>
                                        <p:cTn id="15" dur="1000" fill="hold"/>
                                        <p:tgtEl>
                                          <p:spTgt spid="144"/>
                                        </p:tgtEl>
                                        <p:attrNameLst>
                                          <p:attrName>ppt_x</p:attrName>
                                        </p:attrNameLst>
                                      </p:cBhvr>
                                      <p:tavLst>
                                        <p:tav tm="0">
                                          <p:val>
                                            <p:strVal val="#ppt_x"/>
                                          </p:val>
                                        </p:tav>
                                        <p:tav tm="100000">
                                          <p:val>
                                            <p:strVal val="#ppt_x"/>
                                          </p:val>
                                        </p:tav>
                                      </p:tavLst>
                                    </p:anim>
                                    <p:anim calcmode="lin" valueType="num">
                                      <p:cBhvr>
                                        <p:cTn id="16"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fade">
                                      <p:cBhvr>
                                        <p:cTn id="21" dur="1000"/>
                                        <p:tgtEl>
                                          <p:spTgt spid="149"/>
                                        </p:tgtEl>
                                      </p:cBhvr>
                                    </p:animEffect>
                                    <p:anim calcmode="lin" valueType="num">
                                      <p:cBhvr>
                                        <p:cTn id="22" dur="1000" fill="hold"/>
                                        <p:tgtEl>
                                          <p:spTgt spid="149"/>
                                        </p:tgtEl>
                                        <p:attrNameLst>
                                          <p:attrName>ppt_x</p:attrName>
                                        </p:attrNameLst>
                                      </p:cBhvr>
                                      <p:tavLst>
                                        <p:tav tm="0">
                                          <p:val>
                                            <p:strVal val="#ppt_x"/>
                                          </p:val>
                                        </p:tav>
                                        <p:tav tm="100000">
                                          <p:val>
                                            <p:strVal val="#ppt_x"/>
                                          </p:val>
                                        </p:tav>
                                      </p:tavLst>
                                    </p:anim>
                                    <p:anim calcmode="lin" valueType="num">
                                      <p:cBhvr>
                                        <p:cTn id="23"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74622" y="277641"/>
            <a:ext cx="5029200" cy="923330"/>
          </a:xfrm>
          <a:prstGeom prst="rect">
            <a:avLst/>
          </a:prstGeom>
          <a:noFill/>
        </p:spPr>
        <p:txBody>
          <a:bodyPr wrap="square" rtlCol="0">
            <a:spAutoFit/>
          </a:bodyPr>
          <a:lstStyle/>
          <a:p>
            <a:pPr algn="ctr"/>
            <a:r>
              <a:rPr lang="en-US" sz="5400" dirty="0">
                <a:solidFill>
                  <a:srgbClr val="FFFF66"/>
                </a:solidFill>
                <a:latin typeface="Abadi" panose="020B0604020104020204" pitchFamily="34" charset="0"/>
                <a:cs typeface="Andalus" pitchFamily="18" charset="-78"/>
              </a:rPr>
              <a:t>Previously…</a:t>
            </a:r>
          </a:p>
        </p:txBody>
      </p:sp>
      <p:sp>
        <p:nvSpPr>
          <p:cNvPr id="5" name="TextBox 4"/>
          <p:cNvSpPr txBox="1"/>
          <p:nvPr/>
        </p:nvSpPr>
        <p:spPr>
          <a:xfrm>
            <a:off x="4026529" y="1092345"/>
            <a:ext cx="4138942" cy="830997"/>
          </a:xfrm>
          <a:prstGeom prst="rect">
            <a:avLst/>
          </a:prstGeom>
          <a:noFill/>
        </p:spPr>
        <p:txBody>
          <a:bodyPr wrap="square" rtlCol="0">
            <a:spAutoFit/>
          </a:bodyPr>
          <a:lstStyle/>
          <a:p>
            <a:pPr algn="ctr"/>
            <a:r>
              <a:rPr lang="en-US" sz="2400" dirty="0">
                <a:solidFill>
                  <a:schemeClr val="bg1"/>
                </a:solidFill>
              </a:rPr>
              <a:t>The Savior had brought two individuals back to life:</a:t>
            </a:r>
            <a:endParaRPr lang="en-US" sz="2400" dirty="0">
              <a:solidFill>
                <a:schemeClr val="bg1"/>
              </a:solidFill>
              <a:latin typeface="Abadi" panose="020B0604020104020204" pitchFamily="34" charset="0"/>
              <a:cs typeface="Andalus" pitchFamily="18" charset="-78"/>
            </a:endParaRPr>
          </a:p>
        </p:txBody>
      </p:sp>
      <p:sp>
        <p:nvSpPr>
          <p:cNvPr id="4" name="Rectangle 3"/>
          <p:cNvSpPr/>
          <p:nvPr/>
        </p:nvSpPr>
        <p:spPr>
          <a:xfrm>
            <a:off x="0" y="6439544"/>
            <a:ext cx="3550524" cy="369332"/>
          </a:xfrm>
          <a:prstGeom prst="rect">
            <a:avLst/>
          </a:prstGeom>
        </p:spPr>
        <p:txBody>
          <a:bodyPr wrap="none">
            <a:spAutoFit/>
          </a:bodyPr>
          <a:lstStyle/>
          <a:p>
            <a:r>
              <a:rPr lang="en-US" dirty="0">
                <a:solidFill>
                  <a:schemeClr val="bg1"/>
                </a:solidFill>
              </a:rPr>
              <a:t> Luke 8:41–42, 49–56; Luke 7:11-17 </a:t>
            </a:r>
            <a:endParaRPr lang="en-US" dirty="0"/>
          </a:p>
        </p:txBody>
      </p:sp>
      <p:sp>
        <p:nvSpPr>
          <p:cNvPr id="7" name="Rectangle 6"/>
          <p:cNvSpPr/>
          <p:nvPr/>
        </p:nvSpPr>
        <p:spPr>
          <a:xfrm>
            <a:off x="7239442" y="2276381"/>
            <a:ext cx="4420184" cy="461665"/>
          </a:xfrm>
          <a:prstGeom prst="rect">
            <a:avLst/>
          </a:prstGeom>
        </p:spPr>
        <p:txBody>
          <a:bodyPr wrap="none">
            <a:spAutoFit/>
          </a:bodyPr>
          <a:lstStyle/>
          <a:p>
            <a:r>
              <a:rPr lang="en-US" sz="2400" dirty="0">
                <a:solidFill>
                  <a:schemeClr val="bg1"/>
                </a:solidFill>
              </a:rPr>
              <a:t>And the son of the widow of Nain.</a:t>
            </a:r>
            <a:endParaRPr lang="en-US" sz="2400" dirty="0"/>
          </a:p>
        </p:txBody>
      </p:sp>
      <p:sp>
        <p:nvSpPr>
          <p:cNvPr id="8" name="Rectangle 7"/>
          <p:cNvSpPr/>
          <p:nvPr/>
        </p:nvSpPr>
        <p:spPr>
          <a:xfrm>
            <a:off x="1266914" y="2293316"/>
            <a:ext cx="3092706" cy="461665"/>
          </a:xfrm>
          <a:prstGeom prst="rect">
            <a:avLst/>
          </a:prstGeom>
        </p:spPr>
        <p:txBody>
          <a:bodyPr wrap="none">
            <a:spAutoFit/>
          </a:bodyPr>
          <a:lstStyle/>
          <a:p>
            <a:r>
              <a:rPr lang="en-US" sz="2400" dirty="0">
                <a:solidFill>
                  <a:schemeClr val="bg1"/>
                </a:solidFill>
              </a:rPr>
              <a:t>The daughter of </a:t>
            </a:r>
            <a:r>
              <a:rPr lang="en-US" sz="2400" dirty="0" err="1">
                <a:solidFill>
                  <a:schemeClr val="bg1"/>
                </a:solidFill>
              </a:rPr>
              <a:t>Jairus</a:t>
            </a:r>
            <a:r>
              <a:rPr lang="en-US" sz="2400" dirty="0">
                <a:solidFill>
                  <a:schemeClr val="bg1"/>
                </a:solidFill>
              </a:rPr>
              <a:t>  </a:t>
            </a:r>
            <a:endParaRPr lang="en-US" sz="2400" dirty="0"/>
          </a:p>
        </p:txBody>
      </p:sp>
      <p:pic>
        <p:nvPicPr>
          <p:cNvPr id="4098" name="Picture 2" descr="Image result for jesus raises the 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34" y="3124955"/>
            <a:ext cx="4448175" cy="3181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jesus raised the son of a wi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220" y="2898579"/>
            <a:ext cx="2550217" cy="309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26883" y="2052120"/>
            <a:ext cx="5029200" cy="2585323"/>
          </a:xfrm>
          <a:prstGeom prst="rect">
            <a:avLst/>
          </a:prstGeom>
          <a:noFill/>
        </p:spPr>
        <p:txBody>
          <a:bodyPr wrap="square" rtlCol="0">
            <a:spAutoFit/>
          </a:bodyPr>
          <a:lstStyle/>
          <a:p>
            <a:pPr algn="ctr"/>
            <a:r>
              <a:rPr lang="en-US" sz="5400" dirty="0">
                <a:solidFill>
                  <a:srgbClr val="FFFF66"/>
                </a:solidFill>
                <a:latin typeface="Abadi" panose="020B0604020104020204" pitchFamily="34" charset="0"/>
                <a:cs typeface="Andalus" pitchFamily="18" charset="-78"/>
              </a:rPr>
              <a:t>Lazarus, brother of Mary and Martha</a:t>
            </a:r>
          </a:p>
        </p:txBody>
      </p:sp>
      <p:sp>
        <p:nvSpPr>
          <p:cNvPr id="5" name="TextBox 4"/>
          <p:cNvSpPr txBox="1"/>
          <p:nvPr/>
        </p:nvSpPr>
        <p:spPr>
          <a:xfrm>
            <a:off x="113169" y="6535674"/>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11:1</a:t>
            </a:r>
          </a:p>
        </p:txBody>
      </p:sp>
      <p:pic>
        <p:nvPicPr>
          <p:cNvPr id="6" name="Picture 5" descr="maria-sister-of-lazarus-meets-jesus-who-is-going-to-their-house.jpg"/>
          <p:cNvPicPr>
            <a:picLocks noChangeAspect="1"/>
          </p:cNvPicPr>
          <p:nvPr/>
        </p:nvPicPr>
        <p:blipFill>
          <a:blip r:embed="rId2" cstate="print"/>
          <a:srcRect l="60000" t="18959" r="1667"/>
          <a:stretch>
            <a:fillRect/>
          </a:stretch>
        </p:blipFill>
        <p:spPr>
          <a:xfrm>
            <a:off x="6553200" y="914400"/>
            <a:ext cx="3505200" cy="5172456"/>
          </a:xfrm>
          <a:prstGeom prst="rect">
            <a:avLst/>
          </a:prstGeom>
        </p:spPr>
      </p:pic>
    </p:spTree>
    <p:extLst>
      <p:ext uri="{BB962C8B-B14F-4D97-AF65-F5344CB8AC3E}">
        <p14:creationId xmlns:p14="http://schemas.microsoft.com/office/powerpoint/2010/main" val="19363966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17933" y="86441"/>
            <a:ext cx="7620000" cy="1754326"/>
          </a:xfrm>
          <a:prstGeom prst="rect">
            <a:avLst/>
          </a:prstGeom>
          <a:noFill/>
        </p:spPr>
        <p:txBody>
          <a:bodyPr wrap="square" rtlCol="0">
            <a:spAutoFit/>
          </a:bodyPr>
          <a:lstStyle/>
          <a:p>
            <a:pPr algn="ctr"/>
            <a:r>
              <a:rPr lang="en-US" sz="5400" dirty="0">
                <a:solidFill>
                  <a:srgbClr val="FFFF66"/>
                </a:solidFill>
                <a:latin typeface="Abadi" panose="020B0604020104020204" pitchFamily="34" charset="0"/>
                <a:cs typeface="Andalus" pitchFamily="18" charset="-78"/>
              </a:rPr>
              <a:t>“…behold, he whom thou </a:t>
            </a:r>
            <a:r>
              <a:rPr lang="en-US" sz="5400" dirty="0" err="1">
                <a:solidFill>
                  <a:srgbClr val="FFFF66"/>
                </a:solidFill>
                <a:latin typeface="Abadi" panose="020B0604020104020204" pitchFamily="34" charset="0"/>
                <a:cs typeface="Andalus" pitchFamily="18" charset="-78"/>
              </a:rPr>
              <a:t>lovest</a:t>
            </a:r>
            <a:r>
              <a:rPr lang="en-US" sz="5400" dirty="0">
                <a:solidFill>
                  <a:srgbClr val="FFFF66"/>
                </a:solidFill>
                <a:latin typeface="Abadi" panose="020B0604020104020204" pitchFamily="34" charset="0"/>
                <a:cs typeface="Andalus" pitchFamily="18" charset="-78"/>
              </a:rPr>
              <a:t> is sick.”</a:t>
            </a:r>
          </a:p>
        </p:txBody>
      </p:sp>
      <p:sp>
        <p:nvSpPr>
          <p:cNvPr id="5" name="TextBox 4"/>
          <p:cNvSpPr txBox="1"/>
          <p:nvPr/>
        </p:nvSpPr>
        <p:spPr>
          <a:xfrm>
            <a:off x="0" y="6550223"/>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 John 1:28; 10:40</a:t>
            </a:r>
          </a:p>
        </p:txBody>
      </p:sp>
      <p:pic>
        <p:nvPicPr>
          <p:cNvPr id="6" name="Picture 5" descr="liahonlp_nfo_o_c3b.jpg"/>
          <p:cNvPicPr>
            <a:picLocks noChangeAspect="1"/>
          </p:cNvPicPr>
          <p:nvPr/>
        </p:nvPicPr>
        <p:blipFill>
          <a:blip r:embed="rId2" cstate="print"/>
          <a:stretch>
            <a:fillRect/>
          </a:stretch>
        </p:blipFill>
        <p:spPr>
          <a:xfrm>
            <a:off x="345582" y="2156501"/>
            <a:ext cx="3200400" cy="3867150"/>
          </a:xfrm>
          <a:prstGeom prst="rect">
            <a:avLst/>
          </a:prstGeom>
        </p:spPr>
      </p:pic>
      <p:sp>
        <p:nvSpPr>
          <p:cNvPr id="7" name="TextBox 6"/>
          <p:cNvSpPr txBox="1"/>
          <p:nvPr/>
        </p:nvSpPr>
        <p:spPr>
          <a:xfrm>
            <a:off x="3609672" y="2031342"/>
            <a:ext cx="4210701" cy="1569660"/>
          </a:xfrm>
          <a:prstGeom prst="rect">
            <a:avLst/>
          </a:prstGeom>
          <a:noFill/>
        </p:spPr>
        <p:txBody>
          <a:bodyPr wrap="square" rtlCol="0">
            <a:spAutoFit/>
          </a:bodyPr>
          <a:lstStyle/>
          <a:p>
            <a:pPr algn="ctr"/>
            <a:r>
              <a:rPr lang="en-US" sz="3200" dirty="0">
                <a:solidFill>
                  <a:srgbClr val="FFFF66"/>
                </a:solidFill>
                <a:latin typeface="Abadi" panose="020B0604020104020204" pitchFamily="34" charset="0"/>
                <a:cs typeface="Andalus" pitchFamily="18" charset="-78"/>
              </a:rPr>
              <a:t>A message was sent by Mary and Martha to Jesus</a:t>
            </a:r>
          </a:p>
        </p:txBody>
      </p:sp>
      <p:grpSp>
        <p:nvGrpSpPr>
          <p:cNvPr id="8" name="Group 7"/>
          <p:cNvGrpSpPr/>
          <p:nvPr/>
        </p:nvGrpSpPr>
        <p:grpSpPr>
          <a:xfrm>
            <a:off x="8414567" y="481987"/>
            <a:ext cx="3400799" cy="5203840"/>
            <a:chOff x="6032912" y="1581026"/>
            <a:chExt cx="2413971" cy="3693814"/>
          </a:xfrm>
        </p:grpSpPr>
        <p:sp>
          <p:nvSpPr>
            <p:cNvPr id="9" name="Freeform 8"/>
            <p:cNvSpPr/>
            <p:nvPr/>
          </p:nvSpPr>
          <p:spPr>
            <a:xfrm>
              <a:off x="6032912" y="1638677"/>
              <a:ext cx="2323437" cy="3404103"/>
            </a:xfrm>
            <a:custGeom>
              <a:avLst/>
              <a:gdLst>
                <a:gd name="connsiteX0" fmla="*/ 1173646 w 2323437"/>
                <a:gd name="connsiteY0" fmla="*/ 9054 h 3404103"/>
                <a:gd name="connsiteX1" fmla="*/ 1173646 w 2323437"/>
                <a:gd name="connsiteY1" fmla="*/ 9054 h 3404103"/>
                <a:gd name="connsiteX2" fmla="*/ 1137433 w 2323437"/>
                <a:gd name="connsiteY2" fmla="*/ 126749 h 3404103"/>
                <a:gd name="connsiteX3" fmla="*/ 1128379 w 2323437"/>
                <a:gd name="connsiteY3" fmla="*/ 162963 h 3404103"/>
                <a:gd name="connsiteX4" fmla="*/ 1092165 w 2323437"/>
                <a:gd name="connsiteY4" fmla="*/ 217283 h 3404103"/>
                <a:gd name="connsiteX5" fmla="*/ 1065005 w 2323437"/>
                <a:gd name="connsiteY5" fmla="*/ 271604 h 3404103"/>
                <a:gd name="connsiteX6" fmla="*/ 1037844 w 2323437"/>
                <a:gd name="connsiteY6" fmla="*/ 280658 h 3404103"/>
                <a:gd name="connsiteX7" fmla="*/ 1010684 w 2323437"/>
                <a:gd name="connsiteY7" fmla="*/ 298765 h 3404103"/>
                <a:gd name="connsiteX8" fmla="*/ 992577 w 2323437"/>
                <a:gd name="connsiteY8" fmla="*/ 325925 h 3404103"/>
                <a:gd name="connsiteX9" fmla="*/ 965417 w 2323437"/>
                <a:gd name="connsiteY9" fmla="*/ 334978 h 3404103"/>
                <a:gd name="connsiteX10" fmla="*/ 938256 w 2323437"/>
                <a:gd name="connsiteY10" fmla="*/ 353085 h 3404103"/>
                <a:gd name="connsiteX11" fmla="*/ 929203 w 2323437"/>
                <a:gd name="connsiteY11" fmla="*/ 380246 h 3404103"/>
                <a:gd name="connsiteX12" fmla="*/ 874882 w 2323437"/>
                <a:gd name="connsiteY12" fmla="*/ 443620 h 3404103"/>
                <a:gd name="connsiteX13" fmla="*/ 856775 w 2323437"/>
                <a:gd name="connsiteY13" fmla="*/ 497941 h 3404103"/>
                <a:gd name="connsiteX14" fmla="*/ 847722 w 2323437"/>
                <a:gd name="connsiteY14" fmla="*/ 525101 h 3404103"/>
                <a:gd name="connsiteX15" fmla="*/ 829615 w 2323437"/>
                <a:gd name="connsiteY15" fmla="*/ 552262 h 3404103"/>
                <a:gd name="connsiteX16" fmla="*/ 820561 w 2323437"/>
                <a:gd name="connsiteY16" fmla="*/ 633743 h 3404103"/>
                <a:gd name="connsiteX17" fmla="*/ 811508 w 2323437"/>
                <a:gd name="connsiteY17" fmla="*/ 669957 h 3404103"/>
                <a:gd name="connsiteX18" fmla="*/ 793401 w 2323437"/>
                <a:gd name="connsiteY18" fmla="*/ 805759 h 3404103"/>
                <a:gd name="connsiteX19" fmla="*/ 757187 w 2323437"/>
                <a:gd name="connsiteY19" fmla="*/ 914400 h 3404103"/>
                <a:gd name="connsiteX20" fmla="*/ 730027 w 2323437"/>
                <a:gd name="connsiteY20" fmla="*/ 986828 h 3404103"/>
                <a:gd name="connsiteX21" fmla="*/ 720973 w 2323437"/>
                <a:gd name="connsiteY21" fmla="*/ 1023042 h 3404103"/>
                <a:gd name="connsiteX22" fmla="*/ 702866 w 2323437"/>
                <a:gd name="connsiteY22" fmla="*/ 1059256 h 3404103"/>
                <a:gd name="connsiteX23" fmla="*/ 693813 w 2323437"/>
                <a:gd name="connsiteY23" fmla="*/ 1113576 h 3404103"/>
                <a:gd name="connsiteX24" fmla="*/ 657599 w 2323437"/>
                <a:gd name="connsiteY24" fmla="*/ 1204111 h 3404103"/>
                <a:gd name="connsiteX25" fmla="*/ 648545 w 2323437"/>
                <a:gd name="connsiteY25" fmla="*/ 1231272 h 3404103"/>
                <a:gd name="connsiteX26" fmla="*/ 639492 w 2323437"/>
                <a:gd name="connsiteY26" fmla="*/ 1285592 h 3404103"/>
                <a:gd name="connsiteX27" fmla="*/ 603278 w 2323437"/>
                <a:gd name="connsiteY27" fmla="*/ 1339913 h 3404103"/>
                <a:gd name="connsiteX28" fmla="*/ 585171 w 2323437"/>
                <a:gd name="connsiteY28" fmla="*/ 1394234 h 3404103"/>
                <a:gd name="connsiteX29" fmla="*/ 567064 w 2323437"/>
                <a:gd name="connsiteY29" fmla="*/ 1466662 h 3404103"/>
                <a:gd name="connsiteX30" fmla="*/ 539904 w 2323437"/>
                <a:gd name="connsiteY30" fmla="*/ 1493822 h 3404103"/>
                <a:gd name="connsiteX31" fmla="*/ 512743 w 2323437"/>
                <a:gd name="connsiteY31" fmla="*/ 1539089 h 3404103"/>
                <a:gd name="connsiteX32" fmla="*/ 476530 w 2323437"/>
                <a:gd name="connsiteY32" fmla="*/ 1638677 h 3404103"/>
                <a:gd name="connsiteX33" fmla="*/ 458423 w 2323437"/>
                <a:gd name="connsiteY33" fmla="*/ 1692998 h 3404103"/>
                <a:gd name="connsiteX34" fmla="*/ 440316 w 2323437"/>
                <a:gd name="connsiteY34" fmla="*/ 1738266 h 3404103"/>
                <a:gd name="connsiteX35" fmla="*/ 431262 w 2323437"/>
                <a:gd name="connsiteY35" fmla="*/ 1792586 h 3404103"/>
                <a:gd name="connsiteX36" fmla="*/ 404102 w 2323437"/>
                <a:gd name="connsiteY36" fmla="*/ 1819747 h 3404103"/>
                <a:gd name="connsiteX37" fmla="*/ 395048 w 2323437"/>
                <a:gd name="connsiteY37" fmla="*/ 1901228 h 3404103"/>
                <a:gd name="connsiteX38" fmla="*/ 376941 w 2323437"/>
                <a:gd name="connsiteY38" fmla="*/ 1964602 h 3404103"/>
                <a:gd name="connsiteX39" fmla="*/ 367888 w 2323437"/>
                <a:gd name="connsiteY39" fmla="*/ 2000816 h 3404103"/>
                <a:gd name="connsiteX40" fmla="*/ 358835 w 2323437"/>
                <a:gd name="connsiteY40" fmla="*/ 2027976 h 3404103"/>
                <a:gd name="connsiteX41" fmla="*/ 340728 w 2323437"/>
                <a:gd name="connsiteY41" fmla="*/ 2118511 h 3404103"/>
                <a:gd name="connsiteX42" fmla="*/ 331674 w 2323437"/>
                <a:gd name="connsiteY42" fmla="*/ 2145672 h 3404103"/>
                <a:gd name="connsiteX43" fmla="*/ 322621 w 2323437"/>
                <a:gd name="connsiteY43" fmla="*/ 2181885 h 3404103"/>
                <a:gd name="connsiteX44" fmla="*/ 304514 w 2323437"/>
                <a:gd name="connsiteY44" fmla="*/ 2236206 h 3404103"/>
                <a:gd name="connsiteX45" fmla="*/ 295460 w 2323437"/>
                <a:gd name="connsiteY45" fmla="*/ 2272420 h 3404103"/>
                <a:gd name="connsiteX46" fmla="*/ 259246 w 2323437"/>
                <a:gd name="connsiteY46" fmla="*/ 2326741 h 3404103"/>
                <a:gd name="connsiteX47" fmla="*/ 250193 w 2323437"/>
                <a:gd name="connsiteY47" fmla="*/ 2353901 h 3404103"/>
                <a:gd name="connsiteX48" fmla="*/ 195872 w 2323437"/>
                <a:gd name="connsiteY48" fmla="*/ 2453489 h 3404103"/>
                <a:gd name="connsiteX49" fmla="*/ 150605 w 2323437"/>
                <a:gd name="connsiteY49" fmla="*/ 2534971 h 3404103"/>
                <a:gd name="connsiteX50" fmla="*/ 96284 w 2323437"/>
                <a:gd name="connsiteY50" fmla="*/ 2580238 h 3404103"/>
                <a:gd name="connsiteX51" fmla="*/ 78177 w 2323437"/>
                <a:gd name="connsiteY51" fmla="*/ 2634559 h 3404103"/>
                <a:gd name="connsiteX52" fmla="*/ 69124 w 2323437"/>
                <a:gd name="connsiteY52" fmla="*/ 2670773 h 3404103"/>
                <a:gd name="connsiteX53" fmla="*/ 41963 w 2323437"/>
                <a:gd name="connsiteY53" fmla="*/ 2697933 h 3404103"/>
                <a:gd name="connsiteX54" fmla="*/ 32910 w 2323437"/>
                <a:gd name="connsiteY54" fmla="*/ 2743200 h 3404103"/>
                <a:gd name="connsiteX55" fmla="*/ 5749 w 2323437"/>
                <a:gd name="connsiteY55" fmla="*/ 3132499 h 3404103"/>
                <a:gd name="connsiteX56" fmla="*/ 32910 w 2323437"/>
                <a:gd name="connsiteY56" fmla="*/ 3358836 h 3404103"/>
                <a:gd name="connsiteX57" fmla="*/ 304514 w 2323437"/>
                <a:gd name="connsiteY57" fmla="*/ 3367889 h 3404103"/>
                <a:gd name="connsiteX58" fmla="*/ 440316 w 2323437"/>
                <a:gd name="connsiteY58" fmla="*/ 3376943 h 3404103"/>
                <a:gd name="connsiteX59" fmla="*/ 784347 w 2323437"/>
                <a:gd name="connsiteY59" fmla="*/ 3385996 h 3404103"/>
                <a:gd name="connsiteX60" fmla="*/ 1001631 w 2323437"/>
                <a:gd name="connsiteY60" fmla="*/ 3404103 h 3404103"/>
                <a:gd name="connsiteX61" fmla="*/ 1409037 w 2323437"/>
                <a:gd name="connsiteY61" fmla="*/ 3395050 h 3404103"/>
                <a:gd name="connsiteX62" fmla="*/ 1581052 w 2323437"/>
                <a:gd name="connsiteY62" fmla="*/ 3376943 h 3404103"/>
                <a:gd name="connsiteX63" fmla="*/ 1789282 w 2323437"/>
                <a:gd name="connsiteY63" fmla="*/ 3367889 h 3404103"/>
                <a:gd name="connsiteX64" fmla="*/ 1897924 w 2323437"/>
                <a:gd name="connsiteY64" fmla="*/ 3349782 h 3404103"/>
                <a:gd name="connsiteX65" fmla="*/ 2232902 w 2323437"/>
                <a:gd name="connsiteY65" fmla="*/ 3331675 h 3404103"/>
                <a:gd name="connsiteX66" fmla="*/ 2241955 w 2323437"/>
                <a:gd name="connsiteY66" fmla="*/ 3295462 h 3404103"/>
                <a:gd name="connsiteX67" fmla="*/ 2260062 w 2323437"/>
                <a:gd name="connsiteY67" fmla="*/ 3241141 h 3404103"/>
                <a:gd name="connsiteX68" fmla="*/ 2269116 w 2323437"/>
                <a:gd name="connsiteY68" fmla="*/ 3177767 h 3404103"/>
                <a:gd name="connsiteX69" fmla="*/ 2287223 w 2323437"/>
                <a:gd name="connsiteY69" fmla="*/ 3087232 h 3404103"/>
                <a:gd name="connsiteX70" fmla="*/ 2296276 w 2323437"/>
                <a:gd name="connsiteY70" fmla="*/ 3014804 h 3404103"/>
                <a:gd name="connsiteX71" fmla="*/ 2305330 w 2323437"/>
                <a:gd name="connsiteY71" fmla="*/ 2987644 h 3404103"/>
                <a:gd name="connsiteX72" fmla="*/ 2323437 w 2323437"/>
                <a:gd name="connsiteY72" fmla="*/ 2915216 h 3404103"/>
                <a:gd name="connsiteX73" fmla="*/ 2314383 w 2323437"/>
                <a:gd name="connsiteY73" fmla="*/ 2725093 h 3404103"/>
                <a:gd name="connsiteX74" fmla="*/ 2296276 w 2323437"/>
                <a:gd name="connsiteY74" fmla="*/ 2607398 h 3404103"/>
                <a:gd name="connsiteX75" fmla="*/ 2278169 w 2323437"/>
                <a:gd name="connsiteY75" fmla="*/ 1140737 h 3404103"/>
                <a:gd name="connsiteX76" fmla="*/ 2260062 w 2323437"/>
                <a:gd name="connsiteY76" fmla="*/ 832919 h 3404103"/>
                <a:gd name="connsiteX77" fmla="*/ 2241955 w 2323437"/>
                <a:gd name="connsiteY77" fmla="*/ 688064 h 3404103"/>
                <a:gd name="connsiteX78" fmla="*/ 2223848 w 2323437"/>
                <a:gd name="connsiteY78" fmla="*/ 407406 h 3404103"/>
                <a:gd name="connsiteX79" fmla="*/ 2214795 w 2323437"/>
                <a:gd name="connsiteY79" fmla="*/ 36214 h 3404103"/>
                <a:gd name="connsiteX80" fmla="*/ 2187635 w 2323437"/>
                <a:gd name="connsiteY80" fmla="*/ 27161 h 3404103"/>
                <a:gd name="connsiteX81" fmla="*/ 2151421 w 2323437"/>
                <a:gd name="connsiteY81" fmla="*/ 18107 h 3404103"/>
                <a:gd name="connsiteX82" fmla="*/ 2124260 w 2323437"/>
                <a:gd name="connsiteY82" fmla="*/ 9054 h 3404103"/>
                <a:gd name="connsiteX83" fmla="*/ 1816442 w 2323437"/>
                <a:gd name="connsiteY83" fmla="*/ 0 h 3404103"/>
                <a:gd name="connsiteX84" fmla="*/ 1173646 w 2323437"/>
                <a:gd name="connsiteY84" fmla="*/ 9054 h 340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323437" h="3404103">
                  <a:moveTo>
                    <a:pt x="1173646" y="9054"/>
                  </a:moveTo>
                  <a:lnTo>
                    <a:pt x="1173646" y="9054"/>
                  </a:lnTo>
                  <a:cubicBezTo>
                    <a:pt x="1161575" y="48286"/>
                    <a:pt x="1147389" y="86928"/>
                    <a:pt x="1137433" y="126749"/>
                  </a:cubicBezTo>
                  <a:cubicBezTo>
                    <a:pt x="1134415" y="138820"/>
                    <a:pt x="1133944" y="151834"/>
                    <a:pt x="1128379" y="162963"/>
                  </a:cubicBezTo>
                  <a:cubicBezTo>
                    <a:pt x="1118647" y="182427"/>
                    <a:pt x="1092165" y="217283"/>
                    <a:pt x="1092165" y="217283"/>
                  </a:cubicBezTo>
                  <a:cubicBezTo>
                    <a:pt x="1086201" y="235176"/>
                    <a:pt x="1080961" y="258839"/>
                    <a:pt x="1065005" y="271604"/>
                  </a:cubicBezTo>
                  <a:cubicBezTo>
                    <a:pt x="1057553" y="277566"/>
                    <a:pt x="1046380" y="276390"/>
                    <a:pt x="1037844" y="280658"/>
                  </a:cubicBezTo>
                  <a:cubicBezTo>
                    <a:pt x="1028112" y="285524"/>
                    <a:pt x="1019737" y="292729"/>
                    <a:pt x="1010684" y="298765"/>
                  </a:cubicBezTo>
                  <a:cubicBezTo>
                    <a:pt x="1004648" y="307818"/>
                    <a:pt x="1001074" y="319128"/>
                    <a:pt x="992577" y="325925"/>
                  </a:cubicBezTo>
                  <a:cubicBezTo>
                    <a:pt x="985125" y="331886"/>
                    <a:pt x="973953" y="330710"/>
                    <a:pt x="965417" y="334978"/>
                  </a:cubicBezTo>
                  <a:cubicBezTo>
                    <a:pt x="955685" y="339844"/>
                    <a:pt x="947310" y="347049"/>
                    <a:pt x="938256" y="353085"/>
                  </a:cubicBezTo>
                  <a:cubicBezTo>
                    <a:pt x="935238" y="362139"/>
                    <a:pt x="933938" y="371960"/>
                    <a:pt x="929203" y="380246"/>
                  </a:cubicBezTo>
                  <a:cubicBezTo>
                    <a:pt x="913719" y="407344"/>
                    <a:pt x="896286" y="422216"/>
                    <a:pt x="874882" y="443620"/>
                  </a:cubicBezTo>
                  <a:lnTo>
                    <a:pt x="856775" y="497941"/>
                  </a:lnTo>
                  <a:cubicBezTo>
                    <a:pt x="853757" y="506994"/>
                    <a:pt x="853015" y="517161"/>
                    <a:pt x="847722" y="525101"/>
                  </a:cubicBezTo>
                  <a:lnTo>
                    <a:pt x="829615" y="552262"/>
                  </a:lnTo>
                  <a:cubicBezTo>
                    <a:pt x="826597" y="579422"/>
                    <a:pt x="824716" y="606733"/>
                    <a:pt x="820561" y="633743"/>
                  </a:cubicBezTo>
                  <a:cubicBezTo>
                    <a:pt x="818669" y="646041"/>
                    <a:pt x="813554" y="657683"/>
                    <a:pt x="811508" y="669957"/>
                  </a:cubicBezTo>
                  <a:cubicBezTo>
                    <a:pt x="809895" y="679636"/>
                    <a:pt x="797047" y="791905"/>
                    <a:pt x="793401" y="805759"/>
                  </a:cubicBezTo>
                  <a:cubicBezTo>
                    <a:pt x="783686" y="842675"/>
                    <a:pt x="764673" y="876969"/>
                    <a:pt x="757187" y="914400"/>
                  </a:cubicBezTo>
                  <a:cubicBezTo>
                    <a:pt x="746000" y="970338"/>
                    <a:pt x="756670" y="946864"/>
                    <a:pt x="730027" y="986828"/>
                  </a:cubicBezTo>
                  <a:cubicBezTo>
                    <a:pt x="727009" y="998899"/>
                    <a:pt x="725342" y="1011391"/>
                    <a:pt x="720973" y="1023042"/>
                  </a:cubicBezTo>
                  <a:cubicBezTo>
                    <a:pt x="716234" y="1035679"/>
                    <a:pt x="706744" y="1046329"/>
                    <a:pt x="702866" y="1059256"/>
                  </a:cubicBezTo>
                  <a:cubicBezTo>
                    <a:pt x="697591" y="1076838"/>
                    <a:pt x="699288" y="1096055"/>
                    <a:pt x="693813" y="1113576"/>
                  </a:cubicBezTo>
                  <a:cubicBezTo>
                    <a:pt x="684118" y="1144600"/>
                    <a:pt x="667878" y="1173276"/>
                    <a:pt x="657599" y="1204111"/>
                  </a:cubicBezTo>
                  <a:lnTo>
                    <a:pt x="648545" y="1231272"/>
                  </a:lnTo>
                  <a:cubicBezTo>
                    <a:pt x="645527" y="1249379"/>
                    <a:pt x="646552" y="1268648"/>
                    <a:pt x="639492" y="1285592"/>
                  </a:cubicBezTo>
                  <a:cubicBezTo>
                    <a:pt x="631122" y="1305680"/>
                    <a:pt x="603278" y="1339913"/>
                    <a:pt x="603278" y="1339913"/>
                  </a:cubicBezTo>
                  <a:cubicBezTo>
                    <a:pt x="597242" y="1358020"/>
                    <a:pt x="588914" y="1375518"/>
                    <a:pt x="585171" y="1394234"/>
                  </a:cubicBezTo>
                  <a:cubicBezTo>
                    <a:pt x="583864" y="1400767"/>
                    <a:pt x="575019" y="1454729"/>
                    <a:pt x="567064" y="1466662"/>
                  </a:cubicBezTo>
                  <a:cubicBezTo>
                    <a:pt x="559962" y="1477315"/>
                    <a:pt x="547586" y="1483579"/>
                    <a:pt x="539904" y="1493822"/>
                  </a:cubicBezTo>
                  <a:cubicBezTo>
                    <a:pt x="529346" y="1507899"/>
                    <a:pt x="521797" y="1524000"/>
                    <a:pt x="512743" y="1539089"/>
                  </a:cubicBezTo>
                  <a:cubicBezTo>
                    <a:pt x="468198" y="1695007"/>
                    <a:pt x="518426" y="1533938"/>
                    <a:pt x="476530" y="1638677"/>
                  </a:cubicBezTo>
                  <a:cubicBezTo>
                    <a:pt x="469441" y="1656398"/>
                    <a:pt x="465511" y="1675277"/>
                    <a:pt x="458423" y="1692998"/>
                  </a:cubicBezTo>
                  <a:lnTo>
                    <a:pt x="440316" y="1738266"/>
                  </a:lnTo>
                  <a:cubicBezTo>
                    <a:pt x="437298" y="1756373"/>
                    <a:pt x="438717" y="1775812"/>
                    <a:pt x="431262" y="1792586"/>
                  </a:cubicBezTo>
                  <a:cubicBezTo>
                    <a:pt x="426062" y="1804286"/>
                    <a:pt x="408151" y="1807600"/>
                    <a:pt x="404102" y="1819747"/>
                  </a:cubicBezTo>
                  <a:cubicBezTo>
                    <a:pt x="395460" y="1845672"/>
                    <a:pt x="400084" y="1874369"/>
                    <a:pt x="395048" y="1901228"/>
                  </a:cubicBezTo>
                  <a:cubicBezTo>
                    <a:pt x="390999" y="1922822"/>
                    <a:pt x="382722" y="1943406"/>
                    <a:pt x="376941" y="1964602"/>
                  </a:cubicBezTo>
                  <a:cubicBezTo>
                    <a:pt x="373667" y="1976606"/>
                    <a:pt x="371306" y="1988852"/>
                    <a:pt x="367888" y="2000816"/>
                  </a:cubicBezTo>
                  <a:cubicBezTo>
                    <a:pt x="365266" y="2009992"/>
                    <a:pt x="360905" y="2018660"/>
                    <a:pt x="358835" y="2027976"/>
                  </a:cubicBezTo>
                  <a:cubicBezTo>
                    <a:pt x="341054" y="2107988"/>
                    <a:pt x="358761" y="2055394"/>
                    <a:pt x="340728" y="2118511"/>
                  </a:cubicBezTo>
                  <a:cubicBezTo>
                    <a:pt x="338106" y="2127687"/>
                    <a:pt x="334296" y="2136496"/>
                    <a:pt x="331674" y="2145672"/>
                  </a:cubicBezTo>
                  <a:cubicBezTo>
                    <a:pt x="328256" y="2157636"/>
                    <a:pt x="326196" y="2169967"/>
                    <a:pt x="322621" y="2181885"/>
                  </a:cubicBezTo>
                  <a:cubicBezTo>
                    <a:pt x="317137" y="2200167"/>
                    <a:pt x="309143" y="2217689"/>
                    <a:pt x="304514" y="2236206"/>
                  </a:cubicBezTo>
                  <a:cubicBezTo>
                    <a:pt x="301496" y="2248277"/>
                    <a:pt x="301025" y="2261291"/>
                    <a:pt x="295460" y="2272420"/>
                  </a:cubicBezTo>
                  <a:cubicBezTo>
                    <a:pt x="285728" y="2291884"/>
                    <a:pt x="259246" y="2326741"/>
                    <a:pt x="259246" y="2326741"/>
                  </a:cubicBezTo>
                  <a:cubicBezTo>
                    <a:pt x="256228" y="2335794"/>
                    <a:pt x="254142" y="2345213"/>
                    <a:pt x="250193" y="2353901"/>
                  </a:cubicBezTo>
                  <a:cubicBezTo>
                    <a:pt x="220850" y="2418456"/>
                    <a:pt x="224220" y="2410967"/>
                    <a:pt x="195872" y="2453489"/>
                  </a:cubicBezTo>
                  <a:cubicBezTo>
                    <a:pt x="186438" y="2481792"/>
                    <a:pt x="177289" y="2517183"/>
                    <a:pt x="150605" y="2534971"/>
                  </a:cubicBezTo>
                  <a:cubicBezTo>
                    <a:pt x="112791" y="2560179"/>
                    <a:pt x="131138" y="2545383"/>
                    <a:pt x="96284" y="2580238"/>
                  </a:cubicBezTo>
                  <a:cubicBezTo>
                    <a:pt x="90248" y="2598345"/>
                    <a:pt x="82806" y="2616042"/>
                    <a:pt x="78177" y="2634559"/>
                  </a:cubicBezTo>
                  <a:cubicBezTo>
                    <a:pt x="75159" y="2646630"/>
                    <a:pt x="75297" y="2659970"/>
                    <a:pt x="69124" y="2670773"/>
                  </a:cubicBezTo>
                  <a:cubicBezTo>
                    <a:pt x="62772" y="2681890"/>
                    <a:pt x="51017" y="2688880"/>
                    <a:pt x="41963" y="2697933"/>
                  </a:cubicBezTo>
                  <a:cubicBezTo>
                    <a:pt x="38945" y="2713022"/>
                    <a:pt x="33957" y="2727848"/>
                    <a:pt x="32910" y="2743200"/>
                  </a:cubicBezTo>
                  <a:cubicBezTo>
                    <a:pt x="5673" y="3142680"/>
                    <a:pt x="44284" y="2978368"/>
                    <a:pt x="5749" y="3132499"/>
                  </a:cubicBezTo>
                  <a:cubicBezTo>
                    <a:pt x="14803" y="3207945"/>
                    <a:pt x="-26777" y="3311810"/>
                    <a:pt x="32910" y="3358836"/>
                  </a:cubicBezTo>
                  <a:cubicBezTo>
                    <a:pt x="104064" y="3414896"/>
                    <a:pt x="214018" y="3363867"/>
                    <a:pt x="304514" y="3367889"/>
                  </a:cubicBezTo>
                  <a:cubicBezTo>
                    <a:pt x="349837" y="3369903"/>
                    <a:pt x="394980" y="3375232"/>
                    <a:pt x="440316" y="3376943"/>
                  </a:cubicBezTo>
                  <a:cubicBezTo>
                    <a:pt x="554951" y="3381269"/>
                    <a:pt x="669670" y="3382978"/>
                    <a:pt x="784347" y="3385996"/>
                  </a:cubicBezTo>
                  <a:cubicBezTo>
                    <a:pt x="856775" y="3392032"/>
                    <a:pt x="928960" y="3403050"/>
                    <a:pt x="1001631" y="3404103"/>
                  </a:cubicBezTo>
                  <a:lnTo>
                    <a:pt x="1409037" y="3395050"/>
                  </a:lnTo>
                  <a:cubicBezTo>
                    <a:pt x="1470480" y="3392816"/>
                    <a:pt x="1520142" y="3380750"/>
                    <a:pt x="1581052" y="3376943"/>
                  </a:cubicBezTo>
                  <a:cubicBezTo>
                    <a:pt x="1650392" y="3372609"/>
                    <a:pt x="1719872" y="3370907"/>
                    <a:pt x="1789282" y="3367889"/>
                  </a:cubicBezTo>
                  <a:cubicBezTo>
                    <a:pt x="1839720" y="3351077"/>
                    <a:pt x="1814540" y="3357362"/>
                    <a:pt x="1897924" y="3349782"/>
                  </a:cubicBezTo>
                  <a:cubicBezTo>
                    <a:pt x="2033922" y="3337419"/>
                    <a:pt x="2075743" y="3338224"/>
                    <a:pt x="2232902" y="3331675"/>
                  </a:cubicBezTo>
                  <a:cubicBezTo>
                    <a:pt x="2235920" y="3319604"/>
                    <a:pt x="2238380" y="3307380"/>
                    <a:pt x="2241955" y="3295462"/>
                  </a:cubicBezTo>
                  <a:cubicBezTo>
                    <a:pt x="2247439" y="3277180"/>
                    <a:pt x="2255770" y="3259739"/>
                    <a:pt x="2260062" y="3241141"/>
                  </a:cubicBezTo>
                  <a:cubicBezTo>
                    <a:pt x="2264860" y="3220348"/>
                    <a:pt x="2265407" y="3198781"/>
                    <a:pt x="2269116" y="3177767"/>
                  </a:cubicBezTo>
                  <a:cubicBezTo>
                    <a:pt x="2274465" y="3147459"/>
                    <a:pt x="2282164" y="3117589"/>
                    <a:pt x="2287223" y="3087232"/>
                  </a:cubicBezTo>
                  <a:cubicBezTo>
                    <a:pt x="2291223" y="3063233"/>
                    <a:pt x="2291924" y="3038742"/>
                    <a:pt x="2296276" y="3014804"/>
                  </a:cubicBezTo>
                  <a:cubicBezTo>
                    <a:pt x="2297983" y="3005415"/>
                    <a:pt x="2303015" y="2996902"/>
                    <a:pt x="2305330" y="2987644"/>
                  </a:cubicBezTo>
                  <a:lnTo>
                    <a:pt x="2323437" y="2915216"/>
                  </a:lnTo>
                  <a:cubicBezTo>
                    <a:pt x="2320419" y="2851842"/>
                    <a:pt x="2318468" y="2788408"/>
                    <a:pt x="2314383" y="2725093"/>
                  </a:cubicBezTo>
                  <a:cubicBezTo>
                    <a:pt x="2308781" y="2638265"/>
                    <a:pt x="2313536" y="2659177"/>
                    <a:pt x="2296276" y="2607398"/>
                  </a:cubicBezTo>
                  <a:cubicBezTo>
                    <a:pt x="2256917" y="2016981"/>
                    <a:pt x="2295333" y="2633987"/>
                    <a:pt x="2278169" y="1140737"/>
                  </a:cubicBezTo>
                  <a:cubicBezTo>
                    <a:pt x="2273408" y="726570"/>
                    <a:pt x="2279318" y="1015848"/>
                    <a:pt x="2260062" y="832919"/>
                  </a:cubicBezTo>
                  <a:cubicBezTo>
                    <a:pt x="2245390" y="693536"/>
                    <a:pt x="2261393" y="765811"/>
                    <a:pt x="2241955" y="688064"/>
                  </a:cubicBezTo>
                  <a:cubicBezTo>
                    <a:pt x="2232375" y="573099"/>
                    <a:pt x="2228111" y="535293"/>
                    <a:pt x="2223848" y="407406"/>
                  </a:cubicBezTo>
                  <a:cubicBezTo>
                    <a:pt x="2219725" y="283707"/>
                    <a:pt x="2226529" y="159424"/>
                    <a:pt x="2214795" y="36214"/>
                  </a:cubicBezTo>
                  <a:cubicBezTo>
                    <a:pt x="2213890" y="26714"/>
                    <a:pt x="2196811" y="29783"/>
                    <a:pt x="2187635" y="27161"/>
                  </a:cubicBezTo>
                  <a:cubicBezTo>
                    <a:pt x="2175671" y="23743"/>
                    <a:pt x="2163385" y="21525"/>
                    <a:pt x="2151421" y="18107"/>
                  </a:cubicBezTo>
                  <a:cubicBezTo>
                    <a:pt x="2142245" y="15485"/>
                    <a:pt x="2133789" y="9569"/>
                    <a:pt x="2124260" y="9054"/>
                  </a:cubicBezTo>
                  <a:cubicBezTo>
                    <a:pt x="2021759" y="3513"/>
                    <a:pt x="1919087" y="1016"/>
                    <a:pt x="1816442" y="0"/>
                  </a:cubicBezTo>
                  <a:lnTo>
                    <a:pt x="1173646" y="9054"/>
                  </a:lnTo>
                  <a:close/>
                </a:path>
              </a:pathLst>
            </a:custGeom>
            <a:solidFill>
              <a:srgbClr val="EDD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72520" y="3485088"/>
              <a:ext cx="1067253" cy="276999"/>
            </a:xfrm>
            <a:prstGeom prst="rect">
              <a:avLst/>
            </a:prstGeom>
            <a:noFill/>
          </p:spPr>
          <p:txBody>
            <a:bodyPr wrap="square" rtlCol="0">
              <a:spAutoFit/>
            </a:bodyPr>
            <a:lstStyle/>
            <a:p>
              <a:pPr algn="ctr"/>
              <a:r>
                <a:rPr lang="en-US" sz="1200" b="1" dirty="0" err="1"/>
                <a:t>Bethabara</a:t>
              </a:r>
              <a:endParaRPr lang="en-US" sz="1200" b="1" dirty="0"/>
            </a:p>
          </p:txBody>
        </p:sp>
        <p:sp>
          <p:nvSpPr>
            <p:cNvPr id="11" name="Freeform 10"/>
            <p:cNvSpPr/>
            <p:nvPr/>
          </p:nvSpPr>
          <p:spPr>
            <a:xfrm>
              <a:off x="7188451" y="3846451"/>
              <a:ext cx="280835" cy="834966"/>
            </a:xfrm>
            <a:custGeom>
              <a:avLst/>
              <a:gdLst>
                <a:gd name="connsiteX0" fmla="*/ 172016 w 280835"/>
                <a:gd name="connsiteY0" fmla="*/ 1272 h 834966"/>
                <a:gd name="connsiteX1" fmla="*/ 172016 w 280835"/>
                <a:gd name="connsiteY1" fmla="*/ 1272 h 834966"/>
                <a:gd name="connsiteX2" fmla="*/ 90535 w 280835"/>
                <a:gd name="connsiteY2" fmla="*/ 19379 h 834966"/>
                <a:gd name="connsiteX3" fmla="*/ 81482 w 280835"/>
                <a:gd name="connsiteY3" fmla="*/ 46539 h 834966"/>
                <a:gd name="connsiteX4" fmla="*/ 63375 w 280835"/>
                <a:gd name="connsiteY4" fmla="*/ 137074 h 834966"/>
                <a:gd name="connsiteX5" fmla="*/ 54321 w 280835"/>
                <a:gd name="connsiteY5" fmla="*/ 354357 h 834966"/>
                <a:gd name="connsiteX6" fmla="*/ 36214 w 280835"/>
                <a:gd name="connsiteY6" fmla="*/ 381517 h 834966"/>
                <a:gd name="connsiteX7" fmla="*/ 27161 w 280835"/>
                <a:gd name="connsiteY7" fmla="*/ 625961 h 834966"/>
                <a:gd name="connsiteX8" fmla="*/ 0 w 280835"/>
                <a:gd name="connsiteY8" fmla="*/ 653121 h 834966"/>
                <a:gd name="connsiteX9" fmla="*/ 27161 w 280835"/>
                <a:gd name="connsiteY9" fmla="*/ 788923 h 834966"/>
                <a:gd name="connsiteX10" fmla="*/ 54321 w 280835"/>
                <a:gd name="connsiteY10" fmla="*/ 816084 h 834966"/>
                <a:gd name="connsiteX11" fmla="*/ 117696 w 280835"/>
                <a:gd name="connsiteY11" fmla="*/ 825137 h 834966"/>
                <a:gd name="connsiteX12" fmla="*/ 144856 w 280835"/>
                <a:gd name="connsiteY12" fmla="*/ 834191 h 834966"/>
                <a:gd name="connsiteX13" fmla="*/ 172016 w 280835"/>
                <a:gd name="connsiteY13" fmla="*/ 761763 h 834966"/>
                <a:gd name="connsiteX14" fmla="*/ 162963 w 280835"/>
                <a:gd name="connsiteY14" fmla="*/ 725549 h 834966"/>
                <a:gd name="connsiteX15" fmla="*/ 108642 w 280835"/>
                <a:gd name="connsiteY15" fmla="*/ 671228 h 834966"/>
                <a:gd name="connsiteX16" fmla="*/ 153909 w 280835"/>
                <a:gd name="connsiteY16" fmla="*/ 616907 h 834966"/>
                <a:gd name="connsiteX17" fmla="*/ 199177 w 280835"/>
                <a:gd name="connsiteY17" fmla="*/ 580694 h 834966"/>
                <a:gd name="connsiteX18" fmla="*/ 262551 w 280835"/>
                <a:gd name="connsiteY18" fmla="*/ 598800 h 834966"/>
                <a:gd name="connsiteX19" fmla="*/ 235391 w 280835"/>
                <a:gd name="connsiteY19" fmla="*/ 517319 h 834966"/>
                <a:gd name="connsiteX20" fmla="*/ 217284 w 280835"/>
                <a:gd name="connsiteY20" fmla="*/ 462999 h 834966"/>
                <a:gd name="connsiteX21" fmla="*/ 226337 w 280835"/>
                <a:gd name="connsiteY21" fmla="*/ 426785 h 834966"/>
                <a:gd name="connsiteX22" fmla="*/ 244444 w 280835"/>
                <a:gd name="connsiteY22" fmla="*/ 372464 h 834966"/>
                <a:gd name="connsiteX23" fmla="*/ 262551 w 280835"/>
                <a:gd name="connsiteY23" fmla="*/ 209501 h 834966"/>
                <a:gd name="connsiteX24" fmla="*/ 271604 w 280835"/>
                <a:gd name="connsiteY24" fmla="*/ 182341 h 834966"/>
                <a:gd name="connsiteX25" fmla="*/ 280658 w 280835"/>
                <a:gd name="connsiteY25" fmla="*/ 118967 h 834966"/>
                <a:gd name="connsiteX26" fmla="*/ 244444 w 280835"/>
                <a:gd name="connsiteY26" fmla="*/ 19379 h 834966"/>
                <a:gd name="connsiteX27" fmla="*/ 217284 w 280835"/>
                <a:gd name="connsiteY27" fmla="*/ 1272 h 834966"/>
                <a:gd name="connsiteX28" fmla="*/ 172016 w 280835"/>
                <a:gd name="connsiteY28" fmla="*/ 1272 h 83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835" h="834966">
                  <a:moveTo>
                    <a:pt x="172016" y="1272"/>
                  </a:moveTo>
                  <a:lnTo>
                    <a:pt x="172016" y="1272"/>
                  </a:lnTo>
                  <a:cubicBezTo>
                    <a:pt x="144856" y="7308"/>
                    <a:pt x="115421" y="6936"/>
                    <a:pt x="90535" y="19379"/>
                  </a:cubicBezTo>
                  <a:cubicBezTo>
                    <a:pt x="81999" y="23647"/>
                    <a:pt x="84104" y="37363"/>
                    <a:pt x="81482" y="46539"/>
                  </a:cubicBezTo>
                  <a:cubicBezTo>
                    <a:pt x="70675" y="84362"/>
                    <a:pt x="70490" y="94379"/>
                    <a:pt x="63375" y="137074"/>
                  </a:cubicBezTo>
                  <a:cubicBezTo>
                    <a:pt x="60357" y="209502"/>
                    <a:pt x="62326" y="282310"/>
                    <a:pt x="54321" y="354357"/>
                  </a:cubicBezTo>
                  <a:cubicBezTo>
                    <a:pt x="53119" y="365171"/>
                    <a:pt x="37297" y="370690"/>
                    <a:pt x="36214" y="381517"/>
                  </a:cubicBezTo>
                  <a:cubicBezTo>
                    <a:pt x="28101" y="462650"/>
                    <a:pt x="37937" y="545139"/>
                    <a:pt x="27161" y="625961"/>
                  </a:cubicBezTo>
                  <a:cubicBezTo>
                    <a:pt x="25469" y="638652"/>
                    <a:pt x="9054" y="644068"/>
                    <a:pt x="0" y="653121"/>
                  </a:cubicBezTo>
                  <a:cubicBezTo>
                    <a:pt x="6408" y="730013"/>
                    <a:pt x="-10041" y="744280"/>
                    <a:pt x="27161" y="788923"/>
                  </a:cubicBezTo>
                  <a:cubicBezTo>
                    <a:pt x="35358" y="798759"/>
                    <a:pt x="42433" y="811329"/>
                    <a:pt x="54321" y="816084"/>
                  </a:cubicBezTo>
                  <a:cubicBezTo>
                    <a:pt x="74134" y="824009"/>
                    <a:pt x="96571" y="822119"/>
                    <a:pt x="117696" y="825137"/>
                  </a:cubicBezTo>
                  <a:cubicBezTo>
                    <a:pt x="126749" y="828155"/>
                    <a:pt x="135995" y="837735"/>
                    <a:pt x="144856" y="834191"/>
                  </a:cubicBezTo>
                  <a:cubicBezTo>
                    <a:pt x="165128" y="826082"/>
                    <a:pt x="169839" y="772650"/>
                    <a:pt x="172016" y="761763"/>
                  </a:cubicBezTo>
                  <a:cubicBezTo>
                    <a:pt x="168998" y="749692"/>
                    <a:pt x="170098" y="735743"/>
                    <a:pt x="162963" y="725549"/>
                  </a:cubicBezTo>
                  <a:cubicBezTo>
                    <a:pt x="148278" y="704571"/>
                    <a:pt x="108642" y="671228"/>
                    <a:pt x="108642" y="671228"/>
                  </a:cubicBezTo>
                  <a:cubicBezTo>
                    <a:pt x="126218" y="583353"/>
                    <a:pt x="97850" y="654280"/>
                    <a:pt x="153909" y="616907"/>
                  </a:cubicBezTo>
                  <a:cubicBezTo>
                    <a:pt x="235802" y="562310"/>
                    <a:pt x="110391" y="610287"/>
                    <a:pt x="199177" y="580694"/>
                  </a:cubicBezTo>
                  <a:cubicBezTo>
                    <a:pt x="206956" y="592363"/>
                    <a:pt x="233292" y="650003"/>
                    <a:pt x="262551" y="598800"/>
                  </a:cubicBezTo>
                  <a:cubicBezTo>
                    <a:pt x="281664" y="565353"/>
                    <a:pt x="245924" y="541018"/>
                    <a:pt x="235391" y="517319"/>
                  </a:cubicBezTo>
                  <a:cubicBezTo>
                    <a:pt x="227639" y="499878"/>
                    <a:pt x="217284" y="462999"/>
                    <a:pt x="217284" y="462999"/>
                  </a:cubicBezTo>
                  <a:cubicBezTo>
                    <a:pt x="220302" y="450928"/>
                    <a:pt x="222762" y="438703"/>
                    <a:pt x="226337" y="426785"/>
                  </a:cubicBezTo>
                  <a:cubicBezTo>
                    <a:pt x="231821" y="408503"/>
                    <a:pt x="244444" y="372464"/>
                    <a:pt x="244444" y="372464"/>
                  </a:cubicBezTo>
                  <a:cubicBezTo>
                    <a:pt x="249072" y="316933"/>
                    <a:pt x="250530" y="263598"/>
                    <a:pt x="262551" y="209501"/>
                  </a:cubicBezTo>
                  <a:cubicBezTo>
                    <a:pt x="264621" y="200185"/>
                    <a:pt x="268586" y="191394"/>
                    <a:pt x="271604" y="182341"/>
                  </a:cubicBezTo>
                  <a:cubicBezTo>
                    <a:pt x="274622" y="161216"/>
                    <a:pt x="282077" y="140259"/>
                    <a:pt x="280658" y="118967"/>
                  </a:cubicBezTo>
                  <a:cubicBezTo>
                    <a:pt x="278819" y="91380"/>
                    <a:pt x="268089" y="43024"/>
                    <a:pt x="244444" y="19379"/>
                  </a:cubicBezTo>
                  <a:cubicBezTo>
                    <a:pt x="236750" y="11685"/>
                    <a:pt x="227606" y="4713"/>
                    <a:pt x="217284" y="1272"/>
                  </a:cubicBezTo>
                  <a:cubicBezTo>
                    <a:pt x="208695" y="-1591"/>
                    <a:pt x="179561" y="1272"/>
                    <a:pt x="172016" y="1272"/>
                  </a:cubicBezTo>
                  <a:close/>
                </a:path>
              </a:pathLst>
            </a:cu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378574" y="2723428"/>
              <a:ext cx="138043" cy="1151455"/>
            </a:xfrm>
            <a:custGeom>
              <a:avLst/>
              <a:gdLst>
                <a:gd name="connsiteX0" fmla="*/ 108642 w 148915"/>
                <a:gd name="connsiteY0" fmla="*/ 0 h 1122630"/>
                <a:gd name="connsiteX1" fmla="*/ 117695 w 148915"/>
                <a:gd name="connsiteY1" fmla="*/ 199177 h 1122630"/>
                <a:gd name="connsiteX2" fmla="*/ 117695 w 148915"/>
                <a:gd name="connsiteY2" fmla="*/ 344032 h 1122630"/>
                <a:gd name="connsiteX3" fmla="*/ 90535 w 148915"/>
                <a:gd name="connsiteY3" fmla="*/ 371193 h 1122630"/>
                <a:gd name="connsiteX4" fmla="*/ 72428 w 148915"/>
                <a:gd name="connsiteY4" fmla="*/ 434567 h 1122630"/>
                <a:gd name="connsiteX5" fmla="*/ 63375 w 148915"/>
                <a:gd name="connsiteY5" fmla="*/ 488888 h 1122630"/>
                <a:gd name="connsiteX6" fmla="*/ 54321 w 148915"/>
                <a:gd name="connsiteY6" fmla="*/ 968721 h 1122630"/>
                <a:gd name="connsiteX7" fmla="*/ 0 w 148915"/>
                <a:gd name="connsiteY7" fmla="*/ 1004935 h 1122630"/>
                <a:gd name="connsiteX8" fmla="*/ 0 w 148915"/>
                <a:gd name="connsiteY8" fmla="*/ 1122630 h 112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15" h="1122630">
                  <a:moveTo>
                    <a:pt x="108642" y="0"/>
                  </a:moveTo>
                  <a:cubicBezTo>
                    <a:pt x="111660" y="66392"/>
                    <a:pt x="112395" y="132928"/>
                    <a:pt x="117695" y="199177"/>
                  </a:cubicBezTo>
                  <a:cubicBezTo>
                    <a:pt x="125520" y="296995"/>
                    <a:pt x="183853" y="79399"/>
                    <a:pt x="117695" y="344032"/>
                  </a:cubicBezTo>
                  <a:cubicBezTo>
                    <a:pt x="114590" y="356453"/>
                    <a:pt x="99588" y="362139"/>
                    <a:pt x="90535" y="371193"/>
                  </a:cubicBezTo>
                  <a:cubicBezTo>
                    <a:pt x="81904" y="397083"/>
                    <a:pt x="78113" y="406141"/>
                    <a:pt x="72428" y="434567"/>
                  </a:cubicBezTo>
                  <a:cubicBezTo>
                    <a:pt x="68828" y="452567"/>
                    <a:pt x="66393" y="470781"/>
                    <a:pt x="63375" y="488888"/>
                  </a:cubicBezTo>
                  <a:cubicBezTo>
                    <a:pt x="60357" y="648832"/>
                    <a:pt x="73821" y="809941"/>
                    <a:pt x="54321" y="968721"/>
                  </a:cubicBezTo>
                  <a:cubicBezTo>
                    <a:pt x="51668" y="990321"/>
                    <a:pt x="0" y="983173"/>
                    <a:pt x="0" y="1004935"/>
                  </a:cubicBezTo>
                  <a:lnTo>
                    <a:pt x="0" y="1122630"/>
                  </a:lnTo>
                </a:path>
              </a:pathLst>
            </a:custGeom>
            <a:no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378574" y="2488038"/>
              <a:ext cx="138043" cy="235390"/>
            </a:xfrm>
            <a:custGeom>
              <a:avLst/>
              <a:gdLst>
                <a:gd name="connsiteX0" fmla="*/ 108641 w 138043"/>
                <a:gd name="connsiteY0" fmla="*/ 0 h 235390"/>
                <a:gd name="connsiteX1" fmla="*/ 108641 w 138043"/>
                <a:gd name="connsiteY1" fmla="*/ 0 h 235390"/>
                <a:gd name="connsiteX2" fmla="*/ 36214 w 138043"/>
                <a:gd name="connsiteY2" fmla="*/ 27160 h 235390"/>
                <a:gd name="connsiteX3" fmla="*/ 9053 w 138043"/>
                <a:gd name="connsiteY3" fmla="*/ 36213 h 235390"/>
                <a:gd name="connsiteX4" fmla="*/ 0 w 138043"/>
                <a:gd name="connsiteY4" fmla="*/ 72427 h 235390"/>
                <a:gd name="connsiteX5" fmla="*/ 27160 w 138043"/>
                <a:gd name="connsiteY5" fmla="*/ 126748 h 235390"/>
                <a:gd name="connsiteX6" fmla="*/ 54321 w 138043"/>
                <a:gd name="connsiteY6" fmla="*/ 153908 h 235390"/>
                <a:gd name="connsiteX7" fmla="*/ 81481 w 138043"/>
                <a:gd name="connsiteY7" fmla="*/ 208229 h 235390"/>
                <a:gd name="connsiteX8" fmla="*/ 99588 w 138043"/>
                <a:gd name="connsiteY8" fmla="*/ 235390 h 235390"/>
                <a:gd name="connsiteX9" fmla="*/ 135802 w 138043"/>
                <a:gd name="connsiteY9" fmla="*/ 226336 h 235390"/>
                <a:gd name="connsiteX10" fmla="*/ 108641 w 138043"/>
                <a:gd name="connsiteY10" fmla="*/ 0 h 23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43" h="235390">
                  <a:moveTo>
                    <a:pt x="108641" y="0"/>
                  </a:moveTo>
                  <a:lnTo>
                    <a:pt x="108641" y="0"/>
                  </a:lnTo>
                  <a:lnTo>
                    <a:pt x="36214" y="27160"/>
                  </a:lnTo>
                  <a:cubicBezTo>
                    <a:pt x="27245" y="30421"/>
                    <a:pt x="15015" y="28761"/>
                    <a:pt x="9053" y="36213"/>
                  </a:cubicBezTo>
                  <a:cubicBezTo>
                    <a:pt x="1280" y="45929"/>
                    <a:pt x="3018" y="60356"/>
                    <a:pt x="0" y="72427"/>
                  </a:cubicBezTo>
                  <a:cubicBezTo>
                    <a:pt x="9073" y="99649"/>
                    <a:pt x="7659" y="103347"/>
                    <a:pt x="27160" y="126748"/>
                  </a:cubicBezTo>
                  <a:cubicBezTo>
                    <a:pt x="35357" y="136584"/>
                    <a:pt x="46124" y="144072"/>
                    <a:pt x="54321" y="153908"/>
                  </a:cubicBezTo>
                  <a:cubicBezTo>
                    <a:pt x="86748" y="192821"/>
                    <a:pt x="61068" y="167403"/>
                    <a:pt x="81481" y="208229"/>
                  </a:cubicBezTo>
                  <a:cubicBezTo>
                    <a:pt x="86347" y="217961"/>
                    <a:pt x="93552" y="226336"/>
                    <a:pt x="99588" y="235390"/>
                  </a:cubicBezTo>
                  <a:cubicBezTo>
                    <a:pt x="111659" y="232372"/>
                    <a:pt x="134193" y="238674"/>
                    <a:pt x="135802" y="226336"/>
                  </a:cubicBezTo>
                  <a:cubicBezTo>
                    <a:pt x="144398" y="160434"/>
                    <a:pt x="126748" y="27160"/>
                    <a:pt x="108641" y="0"/>
                  </a:cubicBezTo>
                  <a:close/>
                </a:path>
              </a:pathLst>
            </a:cu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092944" y="1647731"/>
              <a:ext cx="1167935" cy="2571184"/>
            </a:xfrm>
            <a:custGeom>
              <a:avLst/>
              <a:gdLst>
                <a:gd name="connsiteX0" fmla="*/ 1167935 w 1167935"/>
                <a:gd name="connsiteY0" fmla="*/ 9053 h 2571184"/>
                <a:gd name="connsiteX1" fmla="*/ 1167935 w 1167935"/>
                <a:gd name="connsiteY1" fmla="*/ 9053 h 2571184"/>
                <a:gd name="connsiteX2" fmla="*/ 959706 w 1167935"/>
                <a:gd name="connsiteY2" fmla="*/ 18107 h 2571184"/>
                <a:gd name="connsiteX3" fmla="*/ 905385 w 1167935"/>
                <a:gd name="connsiteY3" fmla="*/ 36214 h 2571184"/>
                <a:gd name="connsiteX4" fmla="*/ 832957 w 1167935"/>
                <a:gd name="connsiteY4" fmla="*/ 54320 h 2571184"/>
                <a:gd name="connsiteX5" fmla="*/ 588513 w 1167935"/>
                <a:gd name="connsiteY5" fmla="*/ 45267 h 2571184"/>
                <a:gd name="connsiteX6" fmla="*/ 543246 w 1167935"/>
                <a:gd name="connsiteY6" fmla="*/ 27160 h 2571184"/>
                <a:gd name="connsiteX7" fmla="*/ 398391 w 1167935"/>
                <a:gd name="connsiteY7" fmla="*/ 9053 h 2571184"/>
                <a:gd name="connsiteX8" fmla="*/ 344070 w 1167935"/>
                <a:gd name="connsiteY8" fmla="*/ 0 h 2571184"/>
                <a:gd name="connsiteX9" fmla="*/ 45306 w 1167935"/>
                <a:gd name="connsiteY9" fmla="*/ 9053 h 2571184"/>
                <a:gd name="connsiteX10" fmla="*/ 18145 w 1167935"/>
                <a:gd name="connsiteY10" fmla="*/ 27160 h 2571184"/>
                <a:gd name="connsiteX11" fmla="*/ 38 w 1167935"/>
                <a:gd name="connsiteY11" fmla="*/ 54320 h 2571184"/>
                <a:gd name="connsiteX12" fmla="*/ 18145 w 1167935"/>
                <a:gd name="connsiteY12" fmla="*/ 135802 h 2571184"/>
                <a:gd name="connsiteX13" fmla="*/ 36252 w 1167935"/>
                <a:gd name="connsiteY13" fmla="*/ 208229 h 2571184"/>
                <a:gd name="connsiteX14" fmla="*/ 54359 w 1167935"/>
                <a:gd name="connsiteY14" fmla="*/ 289711 h 2571184"/>
                <a:gd name="connsiteX15" fmla="*/ 45306 w 1167935"/>
                <a:gd name="connsiteY15" fmla="*/ 1113576 h 2571184"/>
                <a:gd name="connsiteX16" fmla="*/ 36252 w 1167935"/>
                <a:gd name="connsiteY16" fmla="*/ 1176950 h 2571184"/>
                <a:gd name="connsiteX17" fmla="*/ 18145 w 1167935"/>
                <a:gd name="connsiteY17" fmla="*/ 1330859 h 2571184"/>
                <a:gd name="connsiteX18" fmla="*/ 38 w 1167935"/>
                <a:gd name="connsiteY18" fmla="*/ 1846907 h 2571184"/>
                <a:gd name="connsiteX19" fmla="*/ 18145 w 1167935"/>
                <a:gd name="connsiteY19" fmla="*/ 2571184 h 2571184"/>
                <a:gd name="connsiteX20" fmla="*/ 45306 w 1167935"/>
                <a:gd name="connsiteY20" fmla="*/ 2553077 h 2571184"/>
                <a:gd name="connsiteX21" fmla="*/ 90573 w 1167935"/>
                <a:gd name="connsiteY21" fmla="*/ 2498756 h 2571184"/>
                <a:gd name="connsiteX22" fmla="*/ 181107 w 1167935"/>
                <a:gd name="connsiteY22" fmla="*/ 2435382 h 2571184"/>
                <a:gd name="connsiteX23" fmla="*/ 217321 w 1167935"/>
                <a:gd name="connsiteY23" fmla="*/ 2417275 h 2571184"/>
                <a:gd name="connsiteX24" fmla="*/ 262589 w 1167935"/>
                <a:gd name="connsiteY24" fmla="*/ 2372008 h 2571184"/>
                <a:gd name="connsiteX25" fmla="*/ 289749 w 1167935"/>
                <a:gd name="connsiteY25" fmla="*/ 2335794 h 2571184"/>
                <a:gd name="connsiteX26" fmla="*/ 316909 w 1167935"/>
                <a:gd name="connsiteY26" fmla="*/ 2308633 h 2571184"/>
                <a:gd name="connsiteX27" fmla="*/ 335016 w 1167935"/>
                <a:gd name="connsiteY27" fmla="*/ 2254313 h 2571184"/>
                <a:gd name="connsiteX28" fmla="*/ 344070 w 1167935"/>
                <a:gd name="connsiteY28" fmla="*/ 2227152 h 2571184"/>
                <a:gd name="connsiteX29" fmla="*/ 353123 w 1167935"/>
                <a:gd name="connsiteY29" fmla="*/ 2190938 h 2571184"/>
                <a:gd name="connsiteX30" fmla="*/ 371230 w 1167935"/>
                <a:gd name="connsiteY30" fmla="*/ 2136618 h 2571184"/>
                <a:gd name="connsiteX31" fmla="*/ 380284 w 1167935"/>
                <a:gd name="connsiteY31" fmla="*/ 2091350 h 2571184"/>
                <a:gd name="connsiteX32" fmla="*/ 389337 w 1167935"/>
                <a:gd name="connsiteY32" fmla="*/ 2064190 h 2571184"/>
                <a:gd name="connsiteX33" fmla="*/ 398391 w 1167935"/>
                <a:gd name="connsiteY33" fmla="*/ 2027976 h 2571184"/>
                <a:gd name="connsiteX34" fmla="*/ 407444 w 1167935"/>
                <a:gd name="connsiteY34" fmla="*/ 1982709 h 2571184"/>
                <a:gd name="connsiteX35" fmla="*/ 425551 w 1167935"/>
                <a:gd name="connsiteY35" fmla="*/ 1919334 h 2571184"/>
                <a:gd name="connsiteX36" fmla="*/ 434605 w 1167935"/>
                <a:gd name="connsiteY36" fmla="*/ 1855960 h 2571184"/>
                <a:gd name="connsiteX37" fmla="*/ 461765 w 1167935"/>
                <a:gd name="connsiteY37" fmla="*/ 1774479 h 2571184"/>
                <a:gd name="connsiteX38" fmla="*/ 479872 w 1167935"/>
                <a:gd name="connsiteY38" fmla="*/ 1692998 h 2571184"/>
                <a:gd name="connsiteX39" fmla="*/ 497979 w 1167935"/>
                <a:gd name="connsiteY39" fmla="*/ 1665837 h 2571184"/>
                <a:gd name="connsiteX40" fmla="*/ 525139 w 1167935"/>
                <a:gd name="connsiteY40" fmla="*/ 1584356 h 2571184"/>
                <a:gd name="connsiteX41" fmla="*/ 534193 w 1167935"/>
                <a:gd name="connsiteY41" fmla="*/ 1557196 h 2571184"/>
                <a:gd name="connsiteX42" fmla="*/ 561353 w 1167935"/>
                <a:gd name="connsiteY42" fmla="*/ 1457608 h 2571184"/>
                <a:gd name="connsiteX43" fmla="*/ 579460 w 1167935"/>
                <a:gd name="connsiteY43" fmla="*/ 1403287 h 2571184"/>
                <a:gd name="connsiteX44" fmla="*/ 597567 w 1167935"/>
                <a:gd name="connsiteY44" fmla="*/ 1376126 h 2571184"/>
                <a:gd name="connsiteX45" fmla="*/ 615674 w 1167935"/>
                <a:gd name="connsiteY45" fmla="*/ 1294645 h 2571184"/>
                <a:gd name="connsiteX46" fmla="*/ 633781 w 1167935"/>
                <a:gd name="connsiteY46" fmla="*/ 1222218 h 2571184"/>
                <a:gd name="connsiteX47" fmla="*/ 651888 w 1167935"/>
                <a:gd name="connsiteY47" fmla="*/ 1195057 h 2571184"/>
                <a:gd name="connsiteX48" fmla="*/ 679048 w 1167935"/>
                <a:gd name="connsiteY48" fmla="*/ 1131683 h 2571184"/>
                <a:gd name="connsiteX49" fmla="*/ 706208 w 1167935"/>
                <a:gd name="connsiteY49" fmla="*/ 1077362 h 2571184"/>
                <a:gd name="connsiteX50" fmla="*/ 715262 w 1167935"/>
                <a:gd name="connsiteY50" fmla="*/ 1023041 h 2571184"/>
                <a:gd name="connsiteX51" fmla="*/ 724315 w 1167935"/>
                <a:gd name="connsiteY51" fmla="*/ 977774 h 2571184"/>
                <a:gd name="connsiteX52" fmla="*/ 733369 w 1167935"/>
                <a:gd name="connsiteY52" fmla="*/ 905346 h 2571184"/>
                <a:gd name="connsiteX53" fmla="*/ 760529 w 1167935"/>
                <a:gd name="connsiteY53" fmla="*/ 914400 h 2571184"/>
                <a:gd name="connsiteX54" fmla="*/ 778636 w 1167935"/>
                <a:gd name="connsiteY54" fmla="*/ 860079 h 2571184"/>
                <a:gd name="connsiteX55" fmla="*/ 787690 w 1167935"/>
                <a:gd name="connsiteY55" fmla="*/ 832919 h 2571184"/>
                <a:gd name="connsiteX56" fmla="*/ 796743 w 1167935"/>
                <a:gd name="connsiteY56" fmla="*/ 715223 h 2571184"/>
                <a:gd name="connsiteX57" fmla="*/ 823904 w 1167935"/>
                <a:gd name="connsiteY57" fmla="*/ 624689 h 2571184"/>
                <a:gd name="connsiteX58" fmla="*/ 860117 w 1167935"/>
                <a:gd name="connsiteY58" fmla="*/ 525101 h 2571184"/>
                <a:gd name="connsiteX59" fmla="*/ 887278 w 1167935"/>
                <a:gd name="connsiteY59" fmla="*/ 516047 h 2571184"/>
                <a:gd name="connsiteX60" fmla="*/ 941599 w 1167935"/>
                <a:gd name="connsiteY60" fmla="*/ 434566 h 2571184"/>
                <a:gd name="connsiteX61" fmla="*/ 959706 w 1167935"/>
                <a:gd name="connsiteY61" fmla="*/ 407406 h 2571184"/>
                <a:gd name="connsiteX62" fmla="*/ 977812 w 1167935"/>
                <a:gd name="connsiteY62" fmla="*/ 353085 h 2571184"/>
                <a:gd name="connsiteX63" fmla="*/ 995919 w 1167935"/>
                <a:gd name="connsiteY63" fmla="*/ 244443 h 2571184"/>
                <a:gd name="connsiteX64" fmla="*/ 1004973 w 1167935"/>
                <a:gd name="connsiteY64" fmla="*/ 208229 h 2571184"/>
                <a:gd name="connsiteX65" fmla="*/ 1023080 w 1167935"/>
                <a:gd name="connsiteY65" fmla="*/ 181069 h 2571184"/>
                <a:gd name="connsiteX66" fmla="*/ 1050240 w 1167935"/>
                <a:gd name="connsiteY66" fmla="*/ 162962 h 2571184"/>
                <a:gd name="connsiteX67" fmla="*/ 1113614 w 1167935"/>
                <a:gd name="connsiteY67" fmla="*/ 90534 h 2571184"/>
                <a:gd name="connsiteX68" fmla="*/ 1131721 w 1167935"/>
                <a:gd name="connsiteY68" fmla="*/ 63374 h 2571184"/>
                <a:gd name="connsiteX69" fmla="*/ 1140775 w 1167935"/>
                <a:gd name="connsiteY69" fmla="*/ 36214 h 2571184"/>
                <a:gd name="connsiteX70" fmla="*/ 1167935 w 1167935"/>
                <a:gd name="connsiteY70" fmla="*/ 9053 h 257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67935" h="2571184">
                  <a:moveTo>
                    <a:pt x="1167935" y="9053"/>
                  </a:moveTo>
                  <a:lnTo>
                    <a:pt x="1167935" y="9053"/>
                  </a:lnTo>
                  <a:cubicBezTo>
                    <a:pt x="1098525" y="12071"/>
                    <a:pt x="1028812" y="10958"/>
                    <a:pt x="959706" y="18107"/>
                  </a:cubicBezTo>
                  <a:cubicBezTo>
                    <a:pt x="940721" y="20071"/>
                    <a:pt x="924101" y="32471"/>
                    <a:pt x="905385" y="36214"/>
                  </a:cubicBezTo>
                  <a:cubicBezTo>
                    <a:pt x="850759" y="47138"/>
                    <a:pt x="874716" y="40401"/>
                    <a:pt x="832957" y="54320"/>
                  </a:cubicBezTo>
                  <a:cubicBezTo>
                    <a:pt x="751476" y="51302"/>
                    <a:pt x="669694" y="52878"/>
                    <a:pt x="588513" y="45267"/>
                  </a:cubicBezTo>
                  <a:cubicBezTo>
                    <a:pt x="572333" y="43750"/>
                    <a:pt x="559210" y="30201"/>
                    <a:pt x="543246" y="27160"/>
                  </a:cubicBezTo>
                  <a:cubicBezTo>
                    <a:pt x="495445" y="18055"/>
                    <a:pt x="446390" y="17052"/>
                    <a:pt x="398391" y="9053"/>
                  </a:cubicBezTo>
                  <a:lnTo>
                    <a:pt x="344070" y="0"/>
                  </a:lnTo>
                  <a:cubicBezTo>
                    <a:pt x="244482" y="3018"/>
                    <a:pt x="144596" y="779"/>
                    <a:pt x="45306" y="9053"/>
                  </a:cubicBezTo>
                  <a:cubicBezTo>
                    <a:pt x="34462" y="9957"/>
                    <a:pt x="25839" y="19466"/>
                    <a:pt x="18145" y="27160"/>
                  </a:cubicBezTo>
                  <a:cubicBezTo>
                    <a:pt x="10451" y="34854"/>
                    <a:pt x="6074" y="45267"/>
                    <a:pt x="38" y="54320"/>
                  </a:cubicBezTo>
                  <a:cubicBezTo>
                    <a:pt x="19315" y="112150"/>
                    <a:pt x="-975" y="46573"/>
                    <a:pt x="18145" y="135802"/>
                  </a:cubicBezTo>
                  <a:cubicBezTo>
                    <a:pt x="23359" y="160135"/>
                    <a:pt x="31371" y="183827"/>
                    <a:pt x="36252" y="208229"/>
                  </a:cubicBezTo>
                  <a:cubicBezTo>
                    <a:pt x="47746" y="265698"/>
                    <a:pt x="41574" y="238568"/>
                    <a:pt x="54359" y="289711"/>
                  </a:cubicBezTo>
                  <a:cubicBezTo>
                    <a:pt x="51341" y="564333"/>
                    <a:pt x="50910" y="838995"/>
                    <a:pt x="45306" y="1113576"/>
                  </a:cubicBezTo>
                  <a:cubicBezTo>
                    <a:pt x="44871" y="1134911"/>
                    <a:pt x="38609" y="1155741"/>
                    <a:pt x="36252" y="1176950"/>
                  </a:cubicBezTo>
                  <a:cubicBezTo>
                    <a:pt x="18392" y="1337686"/>
                    <a:pt x="36614" y="1220052"/>
                    <a:pt x="18145" y="1330859"/>
                  </a:cubicBezTo>
                  <a:cubicBezTo>
                    <a:pt x="4285" y="1538768"/>
                    <a:pt x="38" y="1573323"/>
                    <a:pt x="38" y="1846907"/>
                  </a:cubicBezTo>
                  <a:cubicBezTo>
                    <a:pt x="38" y="2334458"/>
                    <a:pt x="-1702" y="2273464"/>
                    <a:pt x="18145" y="2571184"/>
                  </a:cubicBezTo>
                  <a:cubicBezTo>
                    <a:pt x="27199" y="2565148"/>
                    <a:pt x="37612" y="2560771"/>
                    <a:pt x="45306" y="2553077"/>
                  </a:cubicBezTo>
                  <a:cubicBezTo>
                    <a:pt x="129129" y="2469254"/>
                    <a:pt x="-13257" y="2587752"/>
                    <a:pt x="90573" y="2498756"/>
                  </a:cubicBezTo>
                  <a:cubicBezTo>
                    <a:pt x="106467" y="2485133"/>
                    <a:pt x="168646" y="2441612"/>
                    <a:pt x="181107" y="2435382"/>
                  </a:cubicBezTo>
                  <a:lnTo>
                    <a:pt x="217321" y="2417275"/>
                  </a:lnTo>
                  <a:cubicBezTo>
                    <a:pt x="265608" y="2344845"/>
                    <a:pt x="202229" y="2432368"/>
                    <a:pt x="262589" y="2372008"/>
                  </a:cubicBezTo>
                  <a:cubicBezTo>
                    <a:pt x="273259" y="2361338"/>
                    <a:pt x="279929" y="2347251"/>
                    <a:pt x="289749" y="2335794"/>
                  </a:cubicBezTo>
                  <a:cubicBezTo>
                    <a:pt x="298081" y="2326073"/>
                    <a:pt x="307856" y="2317687"/>
                    <a:pt x="316909" y="2308633"/>
                  </a:cubicBezTo>
                  <a:lnTo>
                    <a:pt x="335016" y="2254313"/>
                  </a:lnTo>
                  <a:cubicBezTo>
                    <a:pt x="338034" y="2245259"/>
                    <a:pt x="341755" y="2236411"/>
                    <a:pt x="344070" y="2227152"/>
                  </a:cubicBezTo>
                  <a:cubicBezTo>
                    <a:pt x="347088" y="2215081"/>
                    <a:pt x="349548" y="2202856"/>
                    <a:pt x="353123" y="2190938"/>
                  </a:cubicBezTo>
                  <a:cubicBezTo>
                    <a:pt x="358607" y="2172657"/>
                    <a:pt x="367487" y="2155333"/>
                    <a:pt x="371230" y="2136618"/>
                  </a:cubicBezTo>
                  <a:cubicBezTo>
                    <a:pt x="374248" y="2121529"/>
                    <a:pt x="376552" y="2106279"/>
                    <a:pt x="380284" y="2091350"/>
                  </a:cubicBezTo>
                  <a:cubicBezTo>
                    <a:pt x="382599" y="2082092"/>
                    <a:pt x="386715" y="2073366"/>
                    <a:pt x="389337" y="2064190"/>
                  </a:cubicBezTo>
                  <a:cubicBezTo>
                    <a:pt x="392755" y="2052226"/>
                    <a:pt x="395692" y="2040123"/>
                    <a:pt x="398391" y="2027976"/>
                  </a:cubicBezTo>
                  <a:cubicBezTo>
                    <a:pt x="401729" y="2012955"/>
                    <a:pt x="404106" y="1997730"/>
                    <a:pt x="407444" y="1982709"/>
                  </a:cubicBezTo>
                  <a:cubicBezTo>
                    <a:pt x="415021" y="1948612"/>
                    <a:pt x="415472" y="1949575"/>
                    <a:pt x="425551" y="1919334"/>
                  </a:cubicBezTo>
                  <a:cubicBezTo>
                    <a:pt x="428569" y="1898209"/>
                    <a:pt x="429429" y="1876662"/>
                    <a:pt x="434605" y="1855960"/>
                  </a:cubicBezTo>
                  <a:cubicBezTo>
                    <a:pt x="441549" y="1828185"/>
                    <a:pt x="456151" y="1802553"/>
                    <a:pt x="461765" y="1774479"/>
                  </a:cubicBezTo>
                  <a:cubicBezTo>
                    <a:pt x="463377" y="1766416"/>
                    <a:pt x="475075" y="1704190"/>
                    <a:pt x="479872" y="1692998"/>
                  </a:cubicBezTo>
                  <a:cubicBezTo>
                    <a:pt x="484158" y="1682997"/>
                    <a:pt x="491943" y="1674891"/>
                    <a:pt x="497979" y="1665837"/>
                  </a:cubicBezTo>
                  <a:lnTo>
                    <a:pt x="525139" y="1584356"/>
                  </a:lnTo>
                  <a:cubicBezTo>
                    <a:pt x="528157" y="1575303"/>
                    <a:pt x="532322" y="1566554"/>
                    <a:pt x="534193" y="1557196"/>
                  </a:cubicBezTo>
                  <a:cubicBezTo>
                    <a:pt x="546990" y="1493208"/>
                    <a:pt x="538379" y="1526532"/>
                    <a:pt x="561353" y="1457608"/>
                  </a:cubicBezTo>
                  <a:cubicBezTo>
                    <a:pt x="561355" y="1457603"/>
                    <a:pt x="579456" y="1403292"/>
                    <a:pt x="579460" y="1403287"/>
                  </a:cubicBezTo>
                  <a:lnTo>
                    <a:pt x="597567" y="1376126"/>
                  </a:lnTo>
                  <a:cubicBezTo>
                    <a:pt x="624871" y="1239601"/>
                    <a:pt x="590103" y="1409714"/>
                    <a:pt x="615674" y="1294645"/>
                  </a:cubicBezTo>
                  <a:cubicBezTo>
                    <a:pt x="619808" y="1276043"/>
                    <a:pt x="624072" y="1241636"/>
                    <a:pt x="633781" y="1222218"/>
                  </a:cubicBezTo>
                  <a:cubicBezTo>
                    <a:pt x="638647" y="1212486"/>
                    <a:pt x="645852" y="1204111"/>
                    <a:pt x="651888" y="1195057"/>
                  </a:cubicBezTo>
                  <a:cubicBezTo>
                    <a:pt x="673117" y="1131368"/>
                    <a:pt x="645489" y="1209987"/>
                    <a:pt x="679048" y="1131683"/>
                  </a:cubicBezTo>
                  <a:cubicBezTo>
                    <a:pt x="701538" y="1079206"/>
                    <a:pt x="671412" y="1129558"/>
                    <a:pt x="706208" y="1077362"/>
                  </a:cubicBezTo>
                  <a:cubicBezTo>
                    <a:pt x="709226" y="1059255"/>
                    <a:pt x="711978" y="1041102"/>
                    <a:pt x="715262" y="1023041"/>
                  </a:cubicBezTo>
                  <a:cubicBezTo>
                    <a:pt x="718015" y="1007901"/>
                    <a:pt x="721975" y="992983"/>
                    <a:pt x="724315" y="977774"/>
                  </a:cubicBezTo>
                  <a:cubicBezTo>
                    <a:pt x="728015" y="953726"/>
                    <a:pt x="730351" y="929489"/>
                    <a:pt x="733369" y="905346"/>
                  </a:cubicBezTo>
                  <a:cubicBezTo>
                    <a:pt x="742422" y="908364"/>
                    <a:pt x="753781" y="921148"/>
                    <a:pt x="760529" y="914400"/>
                  </a:cubicBezTo>
                  <a:cubicBezTo>
                    <a:pt x="774025" y="900904"/>
                    <a:pt x="772600" y="878186"/>
                    <a:pt x="778636" y="860079"/>
                  </a:cubicBezTo>
                  <a:lnTo>
                    <a:pt x="787690" y="832919"/>
                  </a:lnTo>
                  <a:cubicBezTo>
                    <a:pt x="790708" y="793687"/>
                    <a:pt x="792146" y="754301"/>
                    <a:pt x="796743" y="715223"/>
                  </a:cubicBezTo>
                  <a:cubicBezTo>
                    <a:pt x="799935" y="688088"/>
                    <a:pt x="817955" y="648485"/>
                    <a:pt x="823904" y="624689"/>
                  </a:cubicBezTo>
                  <a:cubicBezTo>
                    <a:pt x="828685" y="605564"/>
                    <a:pt x="835186" y="545046"/>
                    <a:pt x="860117" y="525101"/>
                  </a:cubicBezTo>
                  <a:cubicBezTo>
                    <a:pt x="867569" y="519139"/>
                    <a:pt x="878224" y="519065"/>
                    <a:pt x="887278" y="516047"/>
                  </a:cubicBezTo>
                  <a:lnTo>
                    <a:pt x="941599" y="434566"/>
                  </a:lnTo>
                  <a:lnTo>
                    <a:pt x="959706" y="407406"/>
                  </a:lnTo>
                  <a:cubicBezTo>
                    <a:pt x="965741" y="389299"/>
                    <a:pt x="974674" y="371912"/>
                    <a:pt x="977812" y="353085"/>
                  </a:cubicBezTo>
                  <a:cubicBezTo>
                    <a:pt x="983848" y="316871"/>
                    <a:pt x="987014" y="280060"/>
                    <a:pt x="995919" y="244443"/>
                  </a:cubicBezTo>
                  <a:cubicBezTo>
                    <a:pt x="998937" y="232372"/>
                    <a:pt x="1000071" y="219666"/>
                    <a:pt x="1004973" y="208229"/>
                  </a:cubicBezTo>
                  <a:cubicBezTo>
                    <a:pt x="1009259" y="198228"/>
                    <a:pt x="1015386" y="188763"/>
                    <a:pt x="1023080" y="181069"/>
                  </a:cubicBezTo>
                  <a:cubicBezTo>
                    <a:pt x="1030774" y="173375"/>
                    <a:pt x="1041187" y="168998"/>
                    <a:pt x="1050240" y="162962"/>
                  </a:cubicBezTo>
                  <a:cubicBezTo>
                    <a:pt x="1092490" y="99588"/>
                    <a:pt x="1068347" y="120712"/>
                    <a:pt x="1113614" y="90534"/>
                  </a:cubicBezTo>
                  <a:cubicBezTo>
                    <a:pt x="1119650" y="81481"/>
                    <a:pt x="1126855" y="73106"/>
                    <a:pt x="1131721" y="63374"/>
                  </a:cubicBezTo>
                  <a:cubicBezTo>
                    <a:pt x="1135989" y="54838"/>
                    <a:pt x="1137231" y="45075"/>
                    <a:pt x="1140775" y="36214"/>
                  </a:cubicBezTo>
                  <a:cubicBezTo>
                    <a:pt x="1143281" y="29949"/>
                    <a:pt x="1163408" y="13580"/>
                    <a:pt x="1167935" y="9053"/>
                  </a:cubicBezTo>
                  <a:close/>
                </a:path>
              </a:pathLst>
            </a:cu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4"/>
            <p:cNvSpPr/>
            <p:nvPr/>
          </p:nvSpPr>
          <p:spPr>
            <a:xfrm>
              <a:off x="6032912" y="1581026"/>
              <a:ext cx="2413971" cy="3693814"/>
            </a:xfrm>
            <a:prstGeom prst="fram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5-Point Star 15"/>
            <p:cNvSpPr/>
            <p:nvPr/>
          </p:nvSpPr>
          <p:spPr>
            <a:xfrm>
              <a:off x="7253014" y="3706940"/>
              <a:ext cx="116506" cy="1349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7" name="TextBox 16"/>
            <p:cNvSpPr txBox="1"/>
            <p:nvPr/>
          </p:nvSpPr>
          <p:spPr>
            <a:xfrm>
              <a:off x="6463538" y="3655885"/>
              <a:ext cx="1067253" cy="196621"/>
            </a:xfrm>
            <a:prstGeom prst="rect">
              <a:avLst/>
            </a:prstGeom>
            <a:noFill/>
          </p:spPr>
          <p:txBody>
            <a:bodyPr wrap="square" rtlCol="0">
              <a:spAutoFit/>
            </a:bodyPr>
            <a:lstStyle/>
            <a:p>
              <a:pPr algn="ctr"/>
              <a:r>
                <a:rPr lang="en-US" sz="1200" b="1" dirty="0"/>
                <a:t>Bethany</a:t>
              </a:r>
            </a:p>
          </p:txBody>
        </p:sp>
        <p:sp>
          <p:nvSpPr>
            <p:cNvPr id="18" name="5-Point Star 17"/>
            <p:cNvSpPr/>
            <p:nvPr/>
          </p:nvSpPr>
          <p:spPr>
            <a:xfrm>
              <a:off x="6991448" y="3802059"/>
              <a:ext cx="116506" cy="1349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
        <p:nvSpPr>
          <p:cNvPr id="4" name="Rectangle 3"/>
          <p:cNvSpPr/>
          <p:nvPr/>
        </p:nvSpPr>
        <p:spPr>
          <a:xfrm>
            <a:off x="4934559" y="4198241"/>
            <a:ext cx="3445124" cy="1200329"/>
          </a:xfrm>
          <a:prstGeom prst="rect">
            <a:avLst/>
          </a:prstGeom>
        </p:spPr>
        <p:txBody>
          <a:bodyPr wrap="square">
            <a:spAutoFit/>
          </a:bodyPr>
          <a:lstStyle/>
          <a:p>
            <a:r>
              <a:rPr lang="en-US" dirty="0">
                <a:solidFill>
                  <a:schemeClr val="bg1"/>
                </a:solidFill>
                <a:latin typeface="Open Sans"/>
              </a:rPr>
              <a:t>Jesus was in </a:t>
            </a:r>
            <a:r>
              <a:rPr lang="en-US" dirty="0" err="1">
                <a:solidFill>
                  <a:schemeClr val="bg1"/>
                </a:solidFill>
                <a:latin typeface="Open Sans"/>
              </a:rPr>
              <a:t>Bethabara</a:t>
            </a:r>
            <a:r>
              <a:rPr lang="en-US" dirty="0">
                <a:solidFill>
                  <a:schemeClr val="bg1"/>
                </a:solidFill>
                <a:latin typeface="Open Sans"/>
              </a:rPr>
              <a:t> of </a:t>
            </a:r>
            <a:r>
              <a:rPr lang="en-US" dirty="0" err="1">
                <a:solidFill>
                  <a:schemeClr val="bg1"/>
                </a:solidFill>
                <a:latin typeface="Open Sans"/>
              </a:rPr>
              <a:t>Perea</a:t>
            </a:r>
            <a:r>
              <a:rPr lang="en-US" dirty="0">
                <a:solidFill>
                  <a:schemeClr val="bg1"/>
                </a:solidFill>
                <a:latin typeface="Open Sans"/>
              </a:rPr>
              <a:t>, which was approximately a day’s journey from Bethany.</a:t>
            </a:r>
            <a:endParaRPr lang="en-US" dirty="0">
              <a:solidFill>
                <a:schemeClr val="bg1"/>
              </a:solidFill>
            </a:endParaRPr>
          </a:p>
        </p:txBody>
      </p:sp>
      <p:sp>
        <p:nvSpPr>
          <p:cNvPr id="19" name="Rectangle 18"/>
          <p:cNvSpPr/>
          <p:nvPr/>
        </p:nvSpPr>
        <p:spPr>
          <a:xfrm>
            <a:off x="7206474" y="5866143"/>
            <a:ext cx="4800070" cy="923330"/>
          </a:xfrm>
          <a:prstGeom prst="rect">
            <a:avLst/>
          </a:prstGeom>
        </p:spPr>
        <p:txBody>
          <a:bodyPr wrap="square">
            <a:spAutoFit/>
          </a:bodyPr>
          <a:lstStyle/>
          <a:p>
            <a:r>
              <a:rPr lang="en-US" dirty="0">
                <a:solidFill>
                  <a:schemeClr val="bg1"/>
                </a:solidFill>
                <a:latin typeface="Open Sans"/>
              </a:rPr>
              <a:t>It would have taken at least one day for a person to bring this message to Jesus and another day for Jesus to travel to Bethany.</a:t>
            </a:r>
            <a:endParaRPr lang="en-US" dirty="0">
              <a:solidFill>
                <a:schemeClr val="bg1"/>
              </a:solidFill>
            </a:endParaRPr>
          </a:p>
        </p:txBody>
      </p:sp>
      <p:pic>
        <p:nvPicPr>
          <p:cNvPr id="20" name="Picture 4" descr="http://vector.me/files/images/2/7/276121/two_footprints_black_preview"/>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t="711" r="48361"/>
          <a:stretch/>
        </p:blipFill>
        <p:spPr bwMode="auto">
          <a:xfrm rot="2514821">
            <a:off x="9946873" y="4621813"/>
            <a:ext cx="336185" cy="6670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vector.me/files/images/2/7/276121/two_footprints_black_preview"/>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52215" t="4189"/>
          <a:stretch/>
        </p:blipFill>
        <p:spPr bwMode="auto">
          <a:xfrm rot="1889078">
            <a:off x="10682838" y="4451492"/>
            <a:ext cx="299072" cy="5639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vector.me/files/images/2/7/276121/two_footprints_black_preview"/>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t="711" r="48361"/>
          <a:stretch/>
        </p:blipFill>
        <p:spPr bwMode="auto">
          <a:xfrm rot="2123840">
            <a:off x="10608859" y="3706220"/>
            <a:ext cx="336185" cy="6670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vector.me/files/images/2/7/276121/two_footprints_black_preview"/>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52215" t="4189"/>
          <a:stretch/>
        </p:blipFill>
        <p:spPr bwMode="auto">
          <a:xfrm rot="1106405">
            <a:off x="11217596" y="3496947"/>
            <a:ext cx="299072" cy="5639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vector.me/files/images/2/7/276121/two_footprints_black_preview"/>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t="711" r="48361"/>
          <a:stretch/>
        </p:blipFill>
        <p:spPr bwMode="auto">
          <a:xfrm rot="12733867">
            <a:off x="9758484" y="2428308"/>
            <a:ext cx="336185" cy="667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vector.me/files/images/2/7/276121/two_footprints_black_preview"/>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52215" t="4189"/>
          <a:stretch/>
        </p:blipFill>
        <p:spPr bwMode="auto">
          <a:xfrm rot="12068376">
            <a:off x="9218948" y="2702528"/>
            <a:ext cx="299072" cy="563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vector.me/files/images/2/7/276121/two_footprints_black_preview"/>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t="711" r="48361"/>
          <a:stretch/>
        </p:blipFill>
        <p:spPr bwMode="auto">
          <a:xfrm rot="13235951">
            <a:off x="9225001" y="3243922"/>
            <a:ext cx="336185" cy="6670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vector.me/files/images/2/7/276121/two_footprints_black_preview"/>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52215" t="4189"/>
          <a:stretch/>
        </p:blipFill>
        <p:spPr bwMode="auto">
          <a:xfrm rot="11986906">
            <a:off x="8683379" y="3505400"/>
            <a:ext cx="299072" cy="56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2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3000"/>
                                        <p:tgtEl>
                                          <p:spTgt spid="23"/>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20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9"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211781" y="4258573"/>
            <a:ext cx="7620000" cy="1754326"/>
          </a:xfrm>
          <a:prstGeom prst="rect">
            <a:avLst/>
          </a:prstGeom>
          <a:noFill/>
        </p:spPr>
        <p:txBody>
          <a:bodyPr wrap="square" rtlCol="0">
            <a:spAutoFit/>
          </a:bodyPr>
          <a:lstStyle/>
          <a:p>
            <a:pPr algn="ctr"/>
            <a:r>
              <a:rPr lang="en-US" sz="3600" dirty="0">
                <a:solidFill>
                  <a:srgbClr val="FFFF66"/>
                </a:solidFill>
                <a:latin typeface="Abadi" panose="020B0604020104020204" pitchFamily="34" charset="0"/>
                <a:cs typeface="Andalus" pitchFamily="18" charset="-78"/>
              </a:rPr>
              <a:t>“…this sickness is not unto death, but for the glory of God, that the Son of God might be glorified thereby.”</a:t>
            </a:r>
          </a:p>
        </p:txBody>
      </p:sp>
      <p:sp>
        <p:nvSpPr>
          <p:cNvPr id="5" name="TextBox 4"/>
          <p:cNvSpPr txBox="1"/>
          <p:nvPr/>
        </p:nvSpPr>
        <p:spPr>
          <a:xfrm>
            <a:off x="135082" y="6550223"/>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rgbClr val="FFFF66"/>
                </a:solidFill>
                <a:latin typeface="Abadi" panose="020B0604020104020204" pitchFamily="34" charset="0"/>
                <a:cs typeface="Andalus" pitchFamily="18" charset="-78"/>
              </a:rPr>
              <a:t>An Expectation?</a:t>
            </a:r>
            <a:endParaRPr lang="en-US" sz="5400" dirty="0">
              <a:solidFill>
                <a:srgbClr val="FFFF66"/>
              </a:solidFill>
              <a:latin typeface="Abadi" panose="020B0604020104020204" pitchFamily="34" charset="0"/>
              <a:cs typeface="Andalus" pitchFamily="18" charset="-78"/>
            </a:endParaRPr>
          </a:p>
        </p:txBody>
      </p:sp>
      <p:sp>
        <p:nvSpPr>
          <p:cNvPr id="4" name="Rectangle 3"/>
          <p:cNvSpPr/>
          <p:nvPr/>
        </p:nvSpPr>
        <p:spPr>
          <a:xfrm>
            <a:off x="408709" y="1502217"/>
            <a:ext cx="6096000" cy="2308324"/>
          </a:xfrm>
          <a:prstGeom prst="rect">
            <a:avLst/>
          </a:prstGeom>
        </p:spPr>
        <p:txBody>
          <a:bodyPr>
            <a:spAutoFit/>
          </a:bodyPr>
          <a:lstStyle/>
          <a:p>
            <a:r>
              <a:rPr lang="en-US" sz="2400" dirty="0">
                <a:solidFill>
                  <a:schemeClr val="bg1"/>
                </a:solidFill>
                <a:latin typeface="Open Sans"/>
              </a:rPr>
              <a:t>Was Jesus willing to immediately travel to Bethany and heal Lazarus; </a:t>
            </a:r>
          </a:p>
          <a:p>
            <a:endParaRPr lang="en-US" sz="2400" dirty="0">
              <a:solidFill>
                <a:schemeClr val="bg1"/>
              </a:solidFill>
              <a:latin typeface="Open Sans"/>
            </a:endParaRPr>
          </a:p>
          <a:p>
            <a:r>
              <a:rPr lang="en-US" sz="2400" dirty="0">
                <a:solidFill>
                  <a:schemeClr val="bg1"/>
                </a:solidFill>
                <a:latin typeface="Open Sans"/>
              </a:rPr>
              <a:t>or perhaps speak and heal him from a distance, as Jesus had done for a nobleman’s son </a:t>
            </a:r>
            <a:endParaRPr lang="en-US" sz="2400" dirty="0">
              <a:solidFill>
                <a:schemeClr val="bg1"/>
              </a:solidFill>
            </a:endParaRPr>
          </a:p>
        </p:txBody>
      </p:sp>
      <p:pic>
        <p:nvPicPr>
          <p:cNvPr id="5122" name="Picture 2" descr="Image result for jesus and Laza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6502" y="1361024"/>
            <a:ext cx="3863398" cy="28975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47900" y="6085614"/>
            <a:ext cx="6096000" cy="646331"/>
          </a:xfrm>
          <a:prstGeom prst="rect">
            <a:avLst/>
          </a:prstGeom>
        </p:spPr>
        <p:txBody>
          <a:bodyPr>
            <a:spAutoFit/>
          </a:bodyPr>
          <a:lstStyle/>
          <a:p>
            <a:r>
              <a:rPr lang="en-US" dirty="0">
                <a:solidFill>
                  <a:schemeClr val="bg1"/>
                </a:solidFill>
                <a:latin typeface="Open Sans"/>
              </a:rPr>
              <a:t>The Savior decided to stay where He was for two days before departing to visit the ailing Lazarus. </a:t>
            </a:r>
            <a:endParaRPr lang="en-US" dirty="0">
              <a:solidFill>
                <a:schemeClr val="bg1"/>
              </a:solidFill>
            </a:endParaRPr>
          </a:p>
        </p:txBody>
      </p:sp>
    </p:spTree>
    <p:extLst>
      <p:ext uri="{BB962C8B-B14F-4D97-AF65-F5344CB8AC3E}">
        <p14:creationId xmlns:p14="http://schemas.microsoft.com/office/powerpoint/2010/main" val="40122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438400" y="381000"/>
            <a:ext cx="6934200"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This statement Jesus said was probably the word sent back to the sisters.</a:t>
            </a:r>
          </a:p>
        </p:txBody>
      </p:sp>
      <p:pic>
        <p:nvPicPr>
          <p:cNvPr id="8" name="Picture 7" descr="detail_main_image.jpg"/>
          <p:cNvPicPr>
            <a:picLocks noChangeAspect="1"/>
          </p:cNvPicPr>
          <p:nvPr/>
        </p:nvPicPr>
        <p:blipFill>
          <a:blip r:embed="rId2" cstate="print"/>
          <a:srcRect l="3960" t="1633" r="990" b="15102"/>
          <a:stretch>
            <a:fillRect/>
          </a:stretch>
        </p:blipFill>
        <p:spPr>
          <a:xfrm>
            <a:off x="4267200" y="2743200"/>
            <a:ext cx="3657600" cy="3886200"/>
          </a:xfrm>
          <a:prstGeom prst="rect">
            <a:avLst/>
          </a:prstGeom>
        </p:spPr>
      </p:pic>
    </p:spTree>
    <p:extLst>
      <p:ext uri="{BB962C8B-B14F-4D97-AF65-F5344CB8AC3E}">
        <p14:creationId xmlns:p14="http://schemas.microsoft.com/office/powerpoint/2010/main" val="22289366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537573"/>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11:5</a:t>
            </a:r>
          </a:p>
        </p:txBody>
      </p:sp>
      <p:sp>
        <p:nvSpPr>
          <p:cNvPr id="6" name="TextBox 5"/>
          <p:cNvSpPr txBox="1"/>
          <p:nvPr/>
        </p:nvSpPr>
        <p:spPr>
          <a:xfrm>
            <a:off x="2438400" y="381000"/>
            <a:ext cx="6934200"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“Now Jesus loved Martha, and her sister, and Lazarus.”</a:t>
            </a:r>
          </a:p>
        </p:txBody>
      </p:sp>
      <p:pic>
        <p:nvPicPr>
          <p:cNvPr id="1026" name="Picture 2" descr="http://www.goodsalt.com/view/mary-martha-and-lazarus.jpg"/>
          <p:cNvPicPr>
            <a:picLocks noChangeAspect="1" noChangeArrowheads="1"/>
          </p:cNvPicPr>
          <p:nvPr/>
        </p:nvPicPr>
        <p:blipFill>
          <a:blip r:embed="rId2" cstate="print"/>
          <a:srcRect r="444" b="39623"/>
          <a:stretch>
            <a:fillRect/>
          </a:stretch>
        </p:blipFill>
        <p:spPr bwMode="auto">
          <a:xfrm>
            <a:off x="3051463" y="2919845"/>
            <a:ext cx="5403272" cy="2701636"/>
          </a:xfrm>
          <a:prstGeom prst="rect">
            <a:avLst/>
          </a:prstGeom>
          <a:noFill/>
        </p:spPr>
      </p:pic>
    </p:spTree>
    <p:extLst>
      <p:ext uri="{BB962C8B-B14F-4D97-AF65-F5344CB8AC3E}">
        <p14:creationId xmlns:p14="http://schemas.microsoft.com/office/powerpoint/2010/main" val="22551920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513611"/>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11:6</a:t>
            </a:r>
          </a:p>
        </p:txBody>
      </p:sp>
      <p:sp>
        <p:nvSpPr>
          <p:cNvPr id="6" name="TextBox 5"/>
          <p:cNvSpPr txBox="1"/>
          <p:nvPr/>
        </p:nvSpPr>
        <p:spPr>
          <a:xfrm>
            <a:off x="436419" y="360218"/>
            <a:ext cx="11163702"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“When he had heard therefore that he was sick, he abode two days still in the same place where he was.”</a:t>
            </a:r>
          </a:p>
        </p:txBody>
      </p:sp>
      <p:pic>
        <p:nvPicPr>
          <p:cNvPr id="7" name="Picture 6" descr="liahonlp_nfo_o_c3d.jpg"/>
          <p:cNvPicPr>
            <a:picLocks noChangeAspect="1"/>
          </p:cNvPicPr>
          <p:nvPr/>
        </p:nvPicPr>
        <p:blipFill>
          <a:blip r:embed="rId2" cstate="print"/>
          <a:stretch>
            <a:fillRect/>
          </a:stretch>
        </p:blipFill>
        <p:spPr>
          <a:xfrm>
            <a:off x="1558635" y="3528091"/>
            <a:ext cx="2819400" cy="2819400"/>
          </a:xfrm>
          <a:prstGeom prst="rect">
            <a:avLst/>
          </a:prstGeom>
        </p:spPr>
      </p:pic>
      <p:grpSp>
        <p:nvGrpSpPr>
          <p:cNvPr id="9" name="Group 8"/>
          <p:cNvGrpSpPr/>
          <p:nvPr/>
        </p:nvGrpSpPr>
        <p:grpSpPr>
          <a:xfrm>
            <a:off x="5489785" y="2652495"/>
            <a:ext cx="5753099" cy="2285296"/>
            <a:chOff x="5340929" y="2385443"/>
            <a:chExt cx="5753099" cy="2285296"/>
          </a:xfrm>
        </p:grpSpPr>
        <p:sp>
          <p:nvSpPr>
            <p:cNvPr id="3" name="Rectangle 2"/>
            <p:cNvSpPr/>
            <p:nvPr/>
          </p:nvSpPr>
          <p:spPr>
            <a:xfrm>
              <a:off x="5340929" y="3004512"/>
              <a:ext cx="3882736" cy="1200329"/>
            </a:xfrm>
            <a:prstGeom prst="rect">
              <a:avLst/>
            </a:prstGeom>
          </p:spPr>
          <p:txBody>
            <a:bodyPr wrap="square">
              <a:spAutoFit/>
            </a:bodyPr>
            <a:lstStyle/>
            <a:p>
              <a:r>
                <a:rPr lang="en-US" dirty="0">
                  <a:solidFill>
                    <a:schemeClr val="bg1"/>
                  </a:solidFill>
                  <a:latin typeface="Abadi" panose="020B0604020104020204" pitchFamily="34" charset="0"/>
                </a:rPr>
                <a:t>Jesus with full knowledge of Lazarus' sickness, did nothing to prevent his death; [and] allowed his body to be prepared for burial; (2)</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6801" y="2385443"/>
              <a:ext cx="1637227" cy="2285296"/>
            </a:xfrm>
            <a:prstGeom prst="rect">
              <a:avLst/>
            </a:prstGeom>
          </p:spPr>
        </p:pic>
      </p:grpSp>
      <p:sp>
        <p:nvSpPr>
          <p:cNvPr id="8" name="TextBox 7"/>
          <p:cNvSpPr txBox="1"/>
          <p:nvPr/>
        </p:nvSpPr>
        <p:spPr>
          <a:xfrm>
            <a:off x="4533900" y="5063330"/>
            <a:ext cx="6934200" cy="1569660"/>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Was this a test of faith for Mary and Martha?</a:t>
            </a:r>
          </a:p>
        </p:txBody>
      </p:sp>
    </p:spTree>
    <p:extLst>
      <p:ext uri="{BB962C8B-B14F-4D97-AF65-F5344CB8AC3E}">
        <p14:creationId xmlns:p14="http://schemas.microsoft.com/office/powerpoint/2010/main" val="23304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05D288-D55D-B8A8-B888-9A9B3823837C}"/>
              </a:ext>
            </a:extLst>
          </p:cNvPr>
          <p:cNvPicPr>
            <a:picLocks noChangeAspect="1"/>
          </p:cNvPicPr>
          <p:nvPr/>
        </p:nvPicPr>
        <p:blipFill rotWithShape="1">
          <a:blip r:embed="rId2">
            <a:extLst>
              <a:ext uri="{28A0092B-C50C-407E-A947-70E740481C1C}">
                <a14:useLocalDpi xmlns:a14="http://schemas.microsoft.com/office/drawing/2010/main" val="0"/>
              </a:ext>
            </a:extLst>
          </a:blip>
          <a:srcRect b="4823"/>
          <a:stretch/>
        </p:blipFill>
        <p:spPr>
          <a:xfrm>
            <a:off x="0" y="-1"/>
            <a:ext cx="12192000" cy="6858001"/>
          </a:xfrm>
          <a:prstGeom prst="rect">
            <a:avLst/>
          </a:prstGeom>
        </p:spPr>
      </p:pic>
      <p:sp>
        <p:nvSpPr>
          <p:cNvPr id="5" name="Rectangle 4">
            <a:extLst>
              <a:ext uri="{FF2B5EF4-FFF2-40B4-BE49-F238E27FC236}">
                <a16:creationId xmlns:a16="http://schemas.microsoft.com/office/drawing/2014/main" id="{D404FF15-9E0E-C1B1-5766-98EA0FED23D8}"/>
              </a:ext>
            </a:extLst>
          </p:cNvPr>
          <p:cNvSpPr/>
          <p:nvPr/>
        </p:nvSpPr>
        <p:spPr>
          <a:xfrm>
            <a:off x="340468" y="447471"/>
            <a:ext cx="11511064" cy="5963056"/>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D82CC5-4804-99EC-0CCE-18328A8D9504}"/>
              </a:ext>
            </a:extLst>
          </p:cNvPr>
          <p:cNvSpPr txBox="1"/>
          <p:nvPr/>
        </p:nvSpPr>
        <p:spPr>
          <a:xfrm>
            <a:off x="877920" y="1656892"/>
            <a:ext cx="8363355" cy="4154984"/>
          </a:xfrm>
          <a:prstGeom prst="rect">
            <a:avLst/>
          </a:prstGeom>
          <a:noFill/>
        </p:spPr>
        <p:txBody>
          <a:bodyPr wrap="square">
            <a:spAutoFit/>
          </a:bodyPr>
          <a:lstStyle/>
          <a:p>
            <a:pPr algn="l" fontAlgn="base"/>
            <a:r>
              <a:rPr lang="en-US" sz="2400" b="1" i="0" dirty="0">
                <a:solidFill>
                  <a:srgbClr val="000000"/>
                </a:solidFill>
                <a:effectLst/>
              </a:rPr>
              <a:t>Your favorite dessert ______</a:t>
            </a:r>
          </a:p>
          <a:p>
            <a:pPr algn="l" fontAlgn="base"/>
            <a:endParaRPr lang="en-US" sz="2400" b="1" i="0" dirty="0">
              <a:solidFill>
                <a:srgbClr val="000000"/>
              </a:solidFill>
              <a:effectLst/>
            </a:endParaRPr>
          </a:p>
          <a:p>
            <a:pPr algn="l" fontAlgn="base"/>
            <a:r>
              <a:rPr lang="en-US" sz="2400" b="1" i="0" dirty="0">
                <a:solidFill>
                  <a:srgbClr val="000000"/>
                </a:solidFill>
                <a:effectLst/>
              </a:rPr>
              <a:t>Your favorite dessert if it fell on the floor ______</a:t>
            </a:r>
          </a:p>
          <a:p>
            <a:pPr algn="l" fontAlgn="base"/>
            <a:endParaRPr lang="en-US" sz="2400" b="1" i="0" dirty="0">
              <a:solidFill>
                <a:srgbClr val="000000"/>
              </a:solidFill>
              <a:effectLst/>
            </a:endParaRPr>
          </a:p>
          <a:p>
            <a:pPr algn="l" fontAlgn="base"/>
            <a:r>
              <a:rPr lang="en-US" sz="2400" b="1" i="0" dirty="0">
                <a:solidFill>
                  <a:srgbClr val="000000"/>
                </a:solidFill>
                <a:effectLst/>
              </a:rPr>
              <a:t>Your favorite dessert if someone stepped on it ______</a:t>
            </a:r>
          </a:p>
          <a:p>
            <a:pPr algn="l" fontAlgn="base"/>
            <a:endParaRPr lang="en-US" sz="2400" b="1" i="0" dirty="0">
              <a:solidFill>
                <a:srgbClr val="000000"/>
              </a:solidFill>
              <a:effectLst/>
            </a:endParaRPr>
          </a:p>
          <a:p>
            <a:pPr algn="l" fontAlgn="base"/>
            <a:r>
              <a:rPr lang="en-US" sz="2400" b="1" i="0" dirty="0">
                <a:solidFill>
                  <a:srgbClr val="000000"/>
                </a:solidFill>
                <a:effectLst/>
              </a:rPr>
              <a:t>A $20 bill ______</a:t>
            </a:r>
          </a:p>
          <a:p>
            <a:pPr algn="l" fontAlgn="base"/>
            <a:endParaRPr lang="en-US" sz="2400" b="1" i="0" dirty="0">
              <a:solidFill>
                <a:srgbClr val="000000"/>
              </a:solidFill>
              <a:effectLst/>
            </a:endParaRPr>
          </a:p>
          <a:p>
            <a:pPr algn="l" fontAlgn="base"/>
            <a:r>
              <a:rPr lang="en-US" sz="2400" b="1" i="0" dirty="0">
                <a:solidFill>
                  <a:srgbClr val="000000"/>
                </a:solidFill>
                <a:effectLst/>
              </a:rPr>
              <a:t>A $20 bill if it fell on the floor ______</a:t>
            </a:r>
          </a:p>
          <a:p>
            <a:pPr algn="l" fontAlgn="base"/>
            <a:endParaRPr lang="en-US" sz="2400" b="1" i="0" dirty="0">
              <a:solidFill>
                <a:srgbClr val="000000"/>
              </a:solidFill>
              <a:effectLst/>
            </a:endParaRPr>
          </a:p>
          <a:p>
            <a:pPr algn="l" fontAlgn="base"/>
            <a:r>
              <a:rPr lang="en-US" sz="2400" b="1" i="0" dirty="0">
                <a:solidFill>
                  <a:srgbClr val="000000"/>
                </a:solidFill>
                <a:effectLst/>
              </a:rPr>
              <a:t>A $20 bill if someone stepped on it ______</a:t>
            </a:r>
          </a:p>
        </p:txBody>
      </p:sp>
      <p:sp>
        <p:nvSpPr>
          <p:cNvPr id="6" name="TextBox 5">
            <a:extLst>
              <a:ext uri="{FF2B5EF4-FFF2-40B4-BE49-F238E27FC236}">
                <a16:creationId xmlns:a16="http://schemas.microsoft.com/office/drawing/2014/main" id="{7CF994E0-ED6E-3E20-6585-6D826BAD2B31}"/>
              </a:ext>
            </a:extLst>
          </p:cNvPr>
          <p:cNvSpPr txBox="1"/>
          <p:nvPr/>
        </p:nvSpPr>
        <p:spPr>
          <a:xfrm>
            <a:off x="2863173" y="591713"/>
            <a:ext cx="5969541" cy="646331"/>
          </a:xfrm>
          <a:prstGeom prst="rect">
            <a:avLst/>
          </a:prstGeom>
          <a:noFill/>
        </p:spPr>
        <p:txBody>
          <a:bodyPr wrap="square">
            <a:spAutoFit/>
          </a:bodyPr>
          <a:lstStyle/>
          <a:p>
            <a:pPr algn="ctr" fontAlgn="base"/>
            <a:r>
              <a:rPr lang="en-US" b="0" i="0" dirty="0">
                <a:solidFill>
                  <a:srgbClr val="000000"/>
                </a:solidFill>
                <a:effectLst/>
                <a:latin typeface="Abadi" panose="020B0604020104020204" pitchFamily="34" charset="0"/>
              </a:rPr>
              <a:t>On a scale of 1 to 10, with 1 being low and 10 being high, how much would you want the following?</a:t>
            </a:r>
          </a:p>
        </p:txBody>
      </p:sp>
      <p:sp>
        <p:nvSpPr>
          <p:cNvPr id="8" name="TextBox 7">
            <a:extLst>
              <a:ext uri="{FF2B5EF4-FFF2-40B4-BE49-F238E27FC236}">
                <a16:creationId xmlns:a16="http://schemas.microsoft.com/office/drawing/2014/main" id="{DBF21367-B554-29A4-5241-41CCF49057CF}"/>
              </a:ext>
            </a:extLst>
          </p:cNvPr>
          <p:cNvSpPr txBox="1"/>
          <p:nvPr/>
        </p:nvSpPr>
        <p:spPr>
          <a:xfrm>
            <a:off x="340468" y="5880369"/>
            <a:ext cx="11673192" cy="461665"/>
          </a:xfrm>
          <a:prstGeom prst="rect">
            <a:avLst/>
          </a:prstGeom>
          <a:noFill/>
        </p:spPr>
        <p:txBody>
          <a:bodyPr wrap="square">
            <a:spAutoFit/>
          </a:bodyPr>
          <a:lstStyle/>
          <a:p>
            <a:pPr algn="ctr" fontAlgn="base"/>
            <a:r>
              <a:rPr lang="en-US" sz="2400" b="0" i="0" dirty="0">
                <a:solidFill>
                  <a:srgbClr val="FF0000"/>
                </a:solidFill>
                <a:effectLst/>
                <a:latin typeface="Abadi" panose="020B0604020104020204" pitchFamily="34" charset="0"/>
              </a:rPr>
              <a:t>How might this analogy compare with how accurately we view our own value?</a:t>
            </a:r>
          </a:p>
        </p:txBody>
      </p:sp>
      <p:pic>
        <p:nvPicPr>
          <p:cNvPr id="9" name="Picture 16" descr="http://www.dent-artistry.com/images/Man-Thinking-011.png">
            <a:extLst>
              <a:ext uri="{FF2B5EF4-FFF2-40B4-BE49-F238E27FC236}">
                <a16:creationId xmlns:a16="http://schemas.microsoft.com/office/drawing/2014/main" id="{2B889280-3097-1D31-8659-5ADDF8542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8018" y="1382286"/>
            <a:ext cx="3890105" cy="389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7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1"/>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wilderness is a dangerous place both for the shepherd and his sheep. </a:t>
            </a:r>
            <a:endParaRPr lang="en-US" sz="2800" b="1" dirty="0">
              <a:solidFill>
                <a:schemeClr val="bg1"/>
              </a:solidFill>
              <a:latin typeface="Abadi" panose="020B0604020104020204" pitchFamily="34" charset="0"/>
              <a:cs typeface="Andalus" pitchFamily="18" charset="-78"/>
            </a:endParaRPr>
          </a:p>
        </p:txBody>
      </p:sp>
      <p:sp>
        <p:nvSpPr>
          <p:cNvPr id="5" name="TextBox 3"/>
          <p:cNvSpPr txBox="1">
            <a:spLocks noChangeArrowheads="1"/>
          </p:cNvSpPr>
          <p:nvPr/>
        </p:nvSpPr>
        <p:spPr bwMode="auto">
          <a:xfrm>
            <a:off x="5957887" y="4679577"/>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Many times the sheep has fallen down a crevice or has been attacked by a wild animal.</a:t>
            </a:r>
            <a:endParaRPr lang="en-US" sz="2800" b="1" dirty="0">
              <a:solidFill>
                <a:schemeClr val="bg1"/>
              </a:solidFill>
              <a:latin typeface="Abadi" panose="020B0604020104020204" pitchFamily="34" charset="0"/>
              <a:cs typeface="Andalus" pitchFamily="18" charset="-78"/>
            </a:endParaRPr>
          </a:p>
        </p:txBody>
      </p:sp>
      <p:pic>
        <p:nvPicPr>
          <p:cNvPr id="9" name="Picture 8" descr="Jesus alfred_soord_the_lost_sheep_525.jpg"/>
          <p:cNvPicPr>
            <a:picLocks noChangeAspect="1"/>
          </p:cNvPicPr>
          <p:nvPr/>
        </p:nvPicPr>
        <p:blipFill>
          <a:blip r:embed="rId2" cstate="print"/>
          <a:stretch>
            <a:fillRect/>
          </a:stretch>
        </p:blipFill>
        <p:spPr>
          <a:xfrm>
            <a:off x="2635625" y="2667001"/>
            <a:ext cx="2365002" cy="3762503"/>
          </a:xfrm>
          <a:prstGeom prst="rect">
            <a:avLst/>
          </a:prstGeom>
        </p:spPr>
      </p:pic>
      <p:pic>
        <p:nvPicPr>
          <p:cNvPr id="10" name="Picture 9" descr="imagesCAGE5A29.jpg"/>
          <p:cNvPicPr>
            <a:picLocks noChangeAspect="1"/>
          </p:cNvPicPr>
          <p:nvPr/>
        </p:nvPicPr>
        <p:blipFill>
          <a:blip r:embed="rId3" cstate="print"/>
          <a:stretch>
            <a:fillRect/>
          </a:stretch>
        </p:blipFill>
        <p:spPr>
          <a:xfrm>
            <a:off x="7076301" y="1249433"/>
            <a:ext cx="3976687" cy="2636716"/>
          </a:xfrm>
          <a:prstGeom prst="rect">
            <a:avLst/>
          </a:prstGeom>
        </p:spPr>
      </p:pic>
    </p:spTree>
    <p:extLst>
      <p:ext uri="{BB962C8B-B14F-4D97-AF65-F5344CB8AC3E}">
        <p14:creationId xmlns:p14="http://schemas.microsoft.com/office/powerpoint/2010/main" val="17688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03909" y="6550223"/>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11:7</a:t>
            </a:r>
          </a:p>
        </p:txBody>
      </p:sp>
      <p:sp>
        <p:nvSpPr>
          <p:cNvPr id="6" name="TextBox 5"/>
          <p:cNvSpPr txBox="1"/>
          <p:nvPr/>
        </p:nvSpPr>
        <p:spPr>
          <a:xfrm>
            <a:off x="5138305" y="1144249"/>
            <a:ext cx="6934200"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“…let us go to Judaea”</a:t>
            </a:r>
          </a:p>
        </p:txBody>
      </p:sp>
      <p:pic>
        <p:nvPicPr>
          <p:cNvPr id="8" name="Picture 7" descr="liahonlp_nfo_o_c3f.jpg"/>
          <p:cNvPicPr>
            <a:picLocks noChangeAspect="1"/>
          </p:cNvPicPr>
          <p:nvPr/>
        </p:nvPicPr>
        <p:blipFill>
          <a:blip r:embed="rId2" cstate="print"/>
          <a:stretch>
            <a:fillRect/>
          </a:stretch>
        </p:blipFill>
        <p:spPr>
          <a:xfrm>
            <a:off x="7007383" y="2201541"/>
            <a:ext cx="3773306" cy="3773306"/>
          </a:xfrm>
          <a:prstGeom prst="rect">
            <a:avLst/>
          </a:prstGeom>
        </p:spPr>
      </p:pic>
      <p:sp>
        <p:nvSpPr>
          <p:cNvPr id="3" name="Rectangle 2"/>
          <p:cNvSpPr/>
          <p:nvPr/>
        </p:nvSpPr>
        <p:spPr>
          <a:xfrm>
            <a:off x="658091" y="1859339"/>
            <a:ext cx="4838700" cy="3693319"/>
          </a:xfrm>
          <a:prstGeom prst="rect">
            <a:avLst/>
          </a:prstGeom>
        </p:spPr>
        <p:txBody>
          <a:bodyPr wrap="square">
            <a:spAutoFit/>
          </a:bodyPr>
          <a:lstStyle/>
          <a:p>
            <a:r>
              <a:rPr lang="en-US" dirty="0">
                <a:solidFill>
                  <a:schemeClr val="bg1"/>
                </a:solidFill>
                <a:latin typeface="Abadi" panose="020B0604020104020204" pitchFamily="34" charset="0"/>
              </a:rPr>
              <a:t>"The custom among the Jews was to bury their deceased on the same day of death; they held a superstition that the spirit lingered around the body for three days and then departed on the fourth day.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Jesus was very familiar with their beliefs, and He therefore delayed His arrival in Bethany until Lazarus had been in the grave for four days.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In that way there would be no question about the miracle He was to perform." (3)</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33" y="124028"/>
            <a:ext cx="1138885" cy="1611284"/>
          </a:xfrm>
          <a:prstGeom prst="rect">
            <a:avLst/>
          </a:prstGeom>
        </p:spPr>
      </p:pic>
    </p:spTree>
    <p:extLst>
      <p:ext uri="{BB962C8B-B14F-4D97-AF65-F5344CB8AC3E}">
        <p14:creationId xmlns:p14="http://schemas.microsoft.com/office/powerpoint/2010/main" val="25340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24691" y="6461120"/>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11:8</a:t>
            </a:r>
          </a:p>
        </p:txBody>
      </p:sp>
      <p:sp>
        <p:nvSpPr>
          <p:cNvPr id="6" name="TextBox 5"/>
          <p:cNvSpPr txBox="1"/>
          <p:nvPr/>
        </p:nvSpPr>
        <p:spPr>
          <a:xfrm>
            <a:off x="1433945" y="129570"/>
            <a:ext cx="9234055" cy="1569660"/>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“…the Jews of late sought to stone thee…”</a:t>
            </a:r>
          </a:p>
        </p:txBody>
      </p:sp>
      <p:pic>
        <p:nvPicPr>
          <p:cNvPr id="7" name="Picture 6" descr="Pharisees.gif"/>
          <p:cNvPicPr>
            <a:picLocks noChangeAspect="1"/>
          </p:cNvPicPr>
          <p:nvPr/>
        </p:nvPicPr>
        <p:blipFill>
          <a:blip r:embed="rId2" cstate="print"/>
          <a:stretch>
            <a:fillRect/>
          </a:stretch>
        </p:blipFill>
        <p:spPr>
          <a:xfrm>
            <a:off x="1253837" y="1828800"/>
            <a:ext cx="3231319" cy="3532909"/>
          </a:xfrm>
          <a:prstGeom prst="rect">
            <a:avLst/>
          </a:prstGeom>
        </p:spPr>
      </p:pic>
      <p:sp>
        <p:nvSpPr>
          <p:cNvPr id="3" name="Rectangle 2"/>
          <p:cNvSpPr/>
          <p:nvPr/>
        </p:nvSpPr>
        <p:spPr>
          <a:xfrm>
            <a:off x="5643663" y="4025815"/>
            <a:ext cx="6096000" cy="2031325"/>
          </a:xfrm>
          <a:prstGeom prst="rect">
            <a:avLst/>
          </a:prstGeom>
        </p:spPr>
        <p:txBody>
          <a:bodyPr>
            <a:spAutoFit/>
          </a:bodyPr>
          <a:lstStyle/>
          <a:p>
            <a:r>
              <a:rPr lang="en-US" dirty="0">
                <a:solidFill>
                  <a:schemeClr val="bg1"/>
                </a:solidFill>
                <a:latin typeface="Open Sans"/>
              </a:rPr>
              <a:t> “Certainly Jesus would go to Judea in spite of the threats of death that faced him there. </a:t>
            </a:r>
          </a:p>
          <a:p>
            <a:endParaRPr lang="en-US" dirty="0">
              <a:solidFill>
                <a:schemeClr val="bg1"/>
              </a:solidFill>
              <a:latin typeface="Open Sans"/>
            </a:endParaRPr>
          </a:p>
          <a:p>
            <a:r>
              <a:rPr lang="en-US" i="1" dirty="0">
                <a:solidFill>
                  <a:schemeClr val="bg1"/>
                </a:solidFill>
                <a:latin typeface="Open Sans"/>
              </a:rPr>
              <a:t>‘Though it be the eleventh hour of my life, yet there are twelve hours in the day, and during that designated period, I shall do the work appointed me without stumbling or faltering.” </a:t>
            </a:r>
            <a:r>
              <a:rPr lang="en-US" dirty="0">
                <a:solidFill>
                  <a:schemeClr val="bg1"/>
                </a:solidFill>
                <a:latin typeface="Open Sans"/>
              </a:rPr>
              <a:t>(2)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321" y="1525364"/>
            <a:ext cx="1637227" cy="2285296"/>
          </a:xfrm>
          <a:prstGeom prst="rect">
            <a:avLst/>
          </a:prstGeom>
        </p:spPr>
      </p:pic>
    </p:spTree>
    <p:extLst>
      <p:ext uri="{BB962C8B-B14F-4D97-AF65-F5344CB8AC3E}">
        <p14:creationId xmlns:p14="http://schemas.microsoft.com/office/powerpoint/2010/main" val="58730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8100" y="6550223"/>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11:9</a:t>
            </a:r>
          </a:p>
        </p:txBody>
      </p:sp>
      <p:sp>
        <p:nvSpPr>
          <p:cNvPr id="6" name="TextBox 5"/>
          <p:cNvSpPr txBox="1"/>
          <p:nvPr/>
        </p:nvSpPr>
        <p:spPr>
          <a:xfrm>
            <a:off x="629093" y="381000"/>
            <a:ext cx="10907285"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“…If any man walk in the day, he </a:t>
            </a:r>
            <a:r>
              <a:rPr lang="en-US" sz="4800" dirty="0" err="1">
                <a:solidFill>
                  <a:srgbClr val="FFFF66"/>
                </a:solidFill>
                <a:latin typeface="Abadi" panose="020B0604020104020204" pitchFamily="34" charset="0"/>
                <a:cs typeface="Andalus" pitchFamily="18" charset="-78"/>
              </a:rPr>
              <a:t>stumbleth</a:t>
            </a:r>
            <a:r>
              <a:rPr lang="en-US" sz="4800" dirty="0">
                <a:solidFill>
                  <a:srgbClr val="FFFF66"/>
                </a:solidFill>
                <a:latin typeface="Abadi" panose="020B0604020104020204" pitchFamily="34" charset="0"/>
                <a:cs typeface="Andalus" pitchFamily="18" charset="-78"/>
              </a:rPr>
              <a:t> not, because he </a:t>
            </a:r>
            <a:r>
              <a:rPr lang="en-US" sz="4800" dirty="0" err="1">
                <a:solidFill>
                  <a:srgbClr val="FFFF66"/>
                </a:solidFill>
                <a:latin typeface="Abadi" panose="020B0604020104020204" pitchFamily="34" charset="0"/>
                <a:cs typeface="Andalus" pitchFamily="18" charset="-78"/>
              </a:rPr>
              <a:t>seeth</a:t>
            </a:r>
            <a:r>
              <a:rPr lang="en-US" sz="4800" dirty="0">
                <a:solidFill>
                  <a:srgbClr val="FFFF66"/>
                </a:solidFill>
                <a:latin typeface="Abadi" panose="020B0604020104020204" pitchFamily="34" charset="0"/>
                <a:cs typeface="Andalus" pitchFamily="18" charset="-78"/>
              </a:rPr>
              <a:t> the light of this world.”</a:t>
            </a:r>
          </a:p>
        </p:txBody>
      </p:sp>
      <p:pic>
        <p:nvPicPr>
          <p:cNvPr id="27650" name="Picture 2" descr="http://www.greatdreams.com/sacred/light-of-the-world.jpg"/>
          <p:cNvPicPr>
            <a:picLocks noChangeAspect="1" noChangeArrowheads="1"/>
          </p:cNvPicPr>
          <p:nvPr/>
        </p:nvPicPr>
        <p:blipFill>
          <a:blip r:embed="rId2" cstate="print"/>
          <a:srcRect/>
          <a:stretch>
            <a:fillRect/>
          </a:stretch>
        </p:blipFill>
        <p:spPr bwMode="auto">
          <a:xfrm>
            <a:off x="7154878" y="2821569"/>
            <a:ext cx="4381500" cy="3338703"/>
          </a:xfrm>
          <a:prstGeom prst="rect">
            <a:avLst/>
          </a:prstGeom>
          <a:noFill/>
        </p:spPr>
      </p:pic>
      <p:sp>
        <p:nvSpPr>
          <p:cNvPr id="3" name="Rectangle 2"/>
          <p:cNvSpPr/>
          <p:nvPr/>
        </p:nvSpPr>
        <p:spPr>
          <a:xfrm>
            <a:off x="1928388" y="3204001"/>
            <a:ext cx="4864351" cy="3139321"/>
          </a:xfrm>
          <a:prstGeom prst="rect">
            <a:avLst/>
          </a:prstGeom>
        </p:spPr>
        <p:txBody>
          <a:bodyPr wrap="square">
            <a:spAutoFit/>
          </a:bodyPr>
          <a:lstStyle/>
          <a:p>
            <a:r>
              <a:rPr lang="en-US" dirty="0">
                <a:solidFill>
                  <a:schemeClr val="bg1"/>
                </a:solidFill>
                <a:latin typeface="Abadi" panose="020B0604020104020204" pitchFamily="34" charset="0"/>
              </a:rPr>
              <a:t>"Jesus made clear to them that He was not to be deterred from duty in the time thereof, nor should others be; for as He illustrated, the working day is twelve hours long; and during that period a man may walk without stumbling, for he walks in the light, but if he let the hours pass and then try to walk or work in darkness, he stumbles.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was then His day to work, and He was making no mistake in returning to Judea." (4)</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93" y="3969691"/>
            <a:ext cx="1005180" cy="1337268"/>
          </a:xfrm>
          <a:prstGeom prst="rect">
            <a:avLst/>
          </a:prstGeom>
        </p:spPr>
      </p:pic>
    </p:spTree>
    <p:extLst>
      <p:ext uri="{BB962C8B-B14F-4D97-AF65-F5344CB8AC3E}">
        <p14:creationId xmlns:p14="http://schemas.microsoft.com/office/powerpoint/2010/main" val="21408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586834"/>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11:10</a:t>
            </a:r>
          </a:p>
        </p:txBody>
      </p:sp>
      <p:sp>
        <p:nvSpPr>
          <p:cNvPr id="6" name="TextBox 5"/>
          <p:cNvSpPr txBox="1"/>
          <p:nvPr/>
        </p:nvSpPr>
        <p:spPr>
          <a:xfrm>
            <a:off x="1491557" y="381000"/>
            <a:ext cx="9139971"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“But if a man walk in the night, he </a:t>
            </a:r>
            <a:r>
              <a:rPr lang="en-US" sz="4800" dirty="0" err="1">
                <a:solidFill>
                  <a:srgbClr val="FFFF66"/>
                </a:solidFill>
                <a:latin typeface="Abadi" panose="020B0604020104020204" pitchFamily="34" charset="0"/>
                <a:cs typeface="Andalus" pitchFamily="18" charset="-78"/>
              </a:rPr>
              <a:t>stumbleth</a:t>
            </a:r>
            <a:r>
              <a:rPr lang="en-US" sz="4800" dirty="0">
                <a:solidFill>
                  <a:srgbClr val="FFFF66"/>
                </a:solidFill>
                <a:latin typeface="Abadi" panose="020B0604020104020204" pitchFamily="34" charset="0"/>
                <a:cs typeface="Andalus" pitchFamily="18" charset="-78"/>
              </a:rPr>
              <a:t>, because there is no light in him.”</a:t>
            </a:r>
          </a:p>
        </p:txBody>
      </p:sp>
      <p:pic>
        <p:nvPicPr>
          <p:cNvPr id="27652" name="Picture 4" descr="https://encrypted-tbn3.gstatic.com/images?q=tbn:ANd9GcRhNkIV2KJCZKBgQjXFUSvyl7xiLqut1heuEZRhLiebH7FzlS1mu7T6nA"/>
          <p:cNvPicPr>
            <a:picLocks noChangeAspect="1" noChangeArrowheads="1"/>
          </p:cNvPicPr>
          <p:nvPr/>
        </p:nvPicPr>
        <p:blipFill>
          <a:blip r:embed="rId2" cstate="print"/>
          <a:srcRect/>
          <a:stretch>
            <a:fillRect/>
          </a:stretch>
        </p:blipFill>
        <p:spPr bwMode="auto">
          <a:xfrm>
            <a:off x="1491558" y="3428999"/>
            <a:ext cx="4305902" cy="3048000"/>
          </a:xfrm>
          <a:prstGeom prst="rect">
            <a:avLst/>
          </a:prstGeom>
          <a:noFill/>
        </p:spPr>
      </p:pic>
      <p:sp>
        <p:nvSpPr>
          <p:cNvPr id="3" name="Rectangle 2"/>
          <p:cNvSpPr/>
          <p:nvPr/>
        </p:nvSpPr>
        <p:spPr>
          <a:xfrm>
            <a:off x="6967870" y="3937337"/>
            <a:ext cx="4460453" cy="2031325"/>
          </a:xfrm>
          <a:prstGeom prst="rect">
            <a:avLst/>
          </a:prstGeom>
        </p:spPr>
        <p:txBody>
          <a:bodyPr wrap="square">
            <a:spAutoFit/>
          </a:bodyPr>
          <a:lstStyle/>
          <a:p>
            <a:r>
              <a:rPr lang="en-US" dirty="0">
                <a:solidFill>
                  <a:schemeClr val="bg1"/>
                </a:solidFill>
                <a:latin typeface="Open Sans"/>
              </a:rPr>
              <a:t>“This is the time given me to do my work. I cannot wait for the night when perchance the opposition will die down. </a:t>
            </a:r>
          </a:p>
          <a:p>
            <a:endParaRPr lang="en-US" dirty="0">
              <a:solidFill>
                <a:schemeClr val="bg1"/>
              </a:solidFill>
              <a:latin typeface="Open Sans"/>
            </a:endParaRPr>
          </a:p>
          <a:p>
            <a:r>
              <a:rPr lang="en-US" dirty="0">
                <a:solidFill>
                  <a:schemeClr val="bg1"/>
                </a:solidFill>
                <a:latin typeface="Open Sans"/>
              </a:rPr>
              <a:t>He that shirks his responsibilities and puts off his labors until the night shall stumble in the darkness and fail in his work.’” (</a:t>
            </a:r>
            <a:r>
              <a:rPr lang="en-US" i="1" dirty="0">
                <a:solidFill>
                  <a:schemeClr val="bg1"/>
                </a:solidFill>
                <a:latin typeface="Open Sans"/>
              </a:rPr>
              <a:t>2</a:t>
            </a:r>
            <a:r>
              <a:rPr lang="en-US" dirty="0">
                <a:solidFill>
                  <a:schemeClr val="bg1"/>
                </a:solidFill>
                <a:latin typeface="Open Sans"/>
              </a:rPr>
              <a:t>)</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1529" y="2644719"/>
            <a:ext cx="899826" cy="1256007"/>
          </a:xfrm>
          <a:prstGeom prst="rect">
            <a:avLst/>
          </a:prstGeom>
        </p:spPr>
      </p:pic>
    </p:spTree>
    <p:extLst>
      <p:ext uri="{BB962C8B-B14F-4D97-AF65-F5344CB8AC3E}">
        <p14:creationId xmlns:p14="http://schemas.microsoft.com/office/powerpoint/2010/main" val="366007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586834"/>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11:10</a:t>
            </a:r>
          </a:p>
        </p:txBody>
      </p:sp>
      <p:sp>
        <p:nvSpPr>
          <p:cNvPr id="6" name="TextBox 5"/>
          <p:cNvSpPr txBox="1"/>
          <p:nvPr/>
        </p:nvSpPr>
        <p:spPr>
          <a:xfrm>
            <a:off x="177409" y="1010"/>
            <a:ext cx="6934200"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The Lord’s Time Table</a:t>
            </a:r>
          </a:p>
        </p:txBody>
      </p:sp>
      <p:sp>
        <p:nvSpPr>
          <p:cNvPr id="8" name="Rectangle 7"/>
          <p:cNvSpPr/>
          <p:nvPr/>
        </p:nvSpPr>
        <p:spPr>
          <a:xfrm>
            <a:off x="11725206" y="6488668"/>
            <a:ext cx="466794" cy="369332"/>
          </a:xfrm>
          <a:prstGeom prst="rect">
            <a:avLst/>
          </a:prstGeom>
        </p:spPr>
        <p:txBody>
          <a:bodyPr wrap="none">
            <a:spAutoFit/>
          </a:bodyPr>
          <a:lstStyle/>
          <a:p>
            <a:r>
              <a:rPr lang="en-US" dirty="0">
                <a:solidFill>
                  <a:schemeClr val="bg1"/>
                </a:solidFill>
                <a:latin typeface="Open Sans"/>
              </a:rPr>
              <a:t>(5)</a:t>
            </a:r>
            <a:endParaRPr lang="en-US" dirty="0"/>
          </a:p>
        </p:txBody>
      </p:sp>
      <p:grpSp>
        <p:nvGrpSpPr>
          <p:cNvPr id="14" name="Group 13"/>
          <p:cNvGrpSpPr/>
          <p:nvPr/>
        </p:nvGrpSpPr>
        <p:grpSpPr>
          <a:xfrm>
            <a:off x="788540" y="1387656"/>
            <a:ext cx="5219029" cy="1938992"/>
            <a:chOff x="135397" y="1262092"/>
            <a:chExt cx="5219029" cy="1938992"/>
          </a:xfrm>
        </p:grpSpPr>
        <p:sp>
          <p:nvSpPr>
            <p:cNvPr id="3" name="Rectangle 2"/>
            <p:cNvSpPr/>
            <p:nvPr/>
          </p:nvSpPr>
          <p:spPr>
            <a:xfrm>
              <a:off x="893973" y="1262092"/>
              <a:ext cx="4460453" cy="1938992"/>
            </a:xfrm>
            <a:prstGeom prst="rect">
              <a:avLst/>
            </a:prstGeom>
          </p:spPr>
          <p:txBody>
            <a:bodyPr wrap="square">
              <a:spAutoFit/>
            </a:bodyPr>
            <a:lstStyle/>
            <a:p>
              <a:r>
                <a:rPr lang="en-US" sz="2000" dirty="0">
                  <a:solidFill>
                    <a:schemeClr val="bg1"/>
                  </a:solidFill>
                </a:rPr>
                <a:t>“The first principle of the gospel is faith in the Lord Jesus Christ. Faith means trust—trust in God’s will, trust in His way of doing things, and trust in His timetable. We should not try to impose our timetable on His.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397" y="1528047"/>
              <a:ext cx="758576" cy="945418"/>
            </a:xfrm>
            <a:prstGeom prst="rect">
              <a:avLst/>
            </a:prstGeom>
          </p:spPr>
        </p:pic>
      </p:grpSp>
      <p:grpSp>
        <p:nvGrpSpPr>
          <p:cNvPr id="13" name="Group 12"/>
          <p:cNvGrpSpPr/>
          <p:nvPr/>
        </p:nvGrpSpPr>
        <p:grpSpPr>
          <a:xfrm>
            <a:off x="4685148" y="4734342"/>
            <a:ext cx="7120571" cy="1754326"/>
            <a:chOff x="4685148" y="4734342"/>
            <a:chExt cx="7120571" cy="1754326"/>
          </a:xfrm>
        </p:grpSpPr>
        <p:sp>
          <p:nvSpPr>
            <p:cNvPr id="4" name="Rectangle 3"/>
            <p:cNvSpPr/>
            <p:nvPr/>
          </p:nvSpPr>
          <p:spPr>
            <a:xfrm>
              <a:off x="5709719" y="4734342"/>
              <a:ext cx="6096000" cy="1754326"/>
            </a:xfrm>
            <a:prstGeom prst="rect">
              <a:avLst/>
            </a:prstGeom>
          </p:spPr>
          <p:txBody>
            <a:bodyPr>
              <a:spAutoFit/>
            </a:bodyPr>
            <a:lstStyle/>
            <a:p>
              <a:pPr fontAlgn="base"/>
              <a:r>
                <a:rPr lang="en-US" dirty="0">
                  <a:solidFill>
                    <a:schemeClr val="bg1"/>
                  </a:solidFill>
                  <a:latin typeface="Open Sans"/>
                </a:rPr>
                <a:t>“‘The issue for us is trusting God enough to trust also His timing. If we can truly believe He has our welfare at heart, may we not let His plans unfold as He thinks best? …’ “Indeed, we cannot have true faith in the Lord without also having complete trust in the Lord’s will and in the Lord’s timing.”</a:t>
              </a:r>
              <a:endParaRPr lang="en-US" b="0" i="0" dirty="0">
                <a:solidFill>
                  <a:schemeClr val="bg1"/>
                </a:solidFill>
                <a:effectLst/>
                <a:latin typeface="Open San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148" y="5054823"/>
              <a:ext cx="968761" cy="1212401"/>
            </a:xfrm>
            <a:prstGeom prst="rect">
              <a:avLst/>
            </a:prstGeom>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666" y="555649"/>
            <a:ext cx="2674958" cy="3623044"/>
          </a:xfrm>
          <a:prstGeom prst="rect">
            <a:avLst/>
          </a:prstGeom>
        </p:spPr>
      </p:pic>
    </p:spTree>
    <p:extLst>
      <p:ext uri="{BB962C8B-B14F-4D97-AF65-F5344CB8AC3E}">
        <p14:creationId xmlns:p14="http://schemas.microsoft.com/office/powerpoint/2010/main" val="17503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3744" y="6550223"/>
            <a:ext cx="31242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11:11</a:t>
            </a:r>
          </a:p>
        </p:txBody>
      </p:sp>
      <p:sp>
        <p:nvSpPr>
          <p:cNvPr id="6" name="TextBox 5"/>
          <p:cNvSpPr txBox="1"/>
          <p:nvPr/>
        </p:nvSpPr>
        <p:spPr>
          <a:xfrm>
            <a:off x="166733" y="228124"/>
            <a:ext cx="8182609"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“Our friend Lazarus </a:t>
            </a:r>
            <a:r>
              <a:rPr lang="en-US" sz="4800" dirty="0" err="1">
                <a:solidFill>
                  <a:srgbClr val="FFFF66"/>
                </a:solidFill>
                <a:latin typeface="Abadi" panose="020B0604020104020204" pitchFamily="34" charset="0"/>
                <a:cs typeface="Andalus" pitchFamily="18" charset="-78"/>
              </a:rPr>
              <a:t>sleepeth</a:t>
            </a:r>
            <a:r>
              <a:rPr lang="en-US" sz="4800" dirty="0">
                <a:solidFill>
                  <a:srgbClr val="FFFF66"/>
                </a:solidFill>
                <a:latin typeface="Abadi" panose="020B0604020104020204" pitchFamily="34" charset="0"/>
                <a:cs typeface="Andalus" pitchFamily="18" charset="-78"/>
              </a:rPr>
              <a:t>; but I go, that I may awake him out of sleep.”</a:t>
            </a:r>
          </a:p>
        </p:txBody>
      </p:sp>
      <p:sp>
        <p:nvSpPr>
          <p:cNvPr id="7" name="TextBox 6"/>
          <p:cNvSpPr txBox="1"/>
          <p:nvPr/>
        </p:nvSpPr>
        <p:spPr>
          <a:xfrm>
            <a:off x="7325275" y="2153858"/>
            <a:ext cx="4202426" cy="4401205"/>
          </a:xfrm>
          <a:prstGeom prst="rect">
            <a:avLst/>
          </a:prstGeom>
          <a:noFill/>
        </p:spPr>
        <p:txBody>
          <a:bodyPr wrap="square" rtlCol="0">
            <a:spAutoFit/>
          </a:bodyPr>
          <a:lstStyle/>
          <a:p>
            <a:r>
              <a:rPr lang="en-US" sz="2000" dirty="0">
                <a:solidFill>
                  <a:schemeClr val="bg1"/>
                </a:solidFill>
              </a:rPr>
              <a:t>It was very common among the Jews to express death by sleep…</a:t>
            </a:r>
            <a:r>
              <a:rPr lang="en-US" sz="2000" i="1" dirty="0">
                <a:solidFill>
                  <a:schemeClr val="bg1"/>
                </a:solidFill>
              </a:rPr>
              <a:t>falling asleep—sleeping with their fathers…</a:t>
            </a:r>
          </a:p>
          <a:p>
            <a:endParaRPr lang="en-US" sz="2000" dirty="0">
              <a:solidFill>
                <a:schemeClr val="bg1"/>
              </a:solidFill>
            </a:endParaRPr>
          </a:p>
          <a:p>
            <a:r>
              <a:rPr lang="en-US" sz="2000" dirty="0">
                <a:solidFill>
                  <a:schemeClr val="bg1"/>
                </a:solidFill>
              </a:rPr>
              <a:t>The Hebrews probably used this form of speech to signify their belief in the immortality of the soul, and the resurrection of the body.</a:t>
            </a:r>
          </a:p>
          <a:p>
            <a:endParaRPr lang="en-US" sz="2000" dirty="0">
              <a:solidFill>
                <a:schemeClr val="bg1"/>
              </a:solidFill>
            </a:endParaRPr>
          </a:p>
          <a:p>
            <a:r>
              <a:rPr lang="en-US" sz="2000" dirty="0">
                <a:solidFill>
                  <a:schemeClr val="bg1"/>
                </a:solidFill>
              </a:rPr>
              <a:t>It is certain that our Lord received no intimation of Lazarus's death from any person, and that he knew it through that power by which he knows all things. </a:t>
            </a:r>
          </a:p>
        </p:txBody>
      </p:sp>
      <p:sp>
        <p:nvSpPr>
          <p:cNvPr id="8" name="Rectangle 7"/>
          <p:cNvSpPr/>
          <p:nvPr/>
        </p:nvSpPr>
        <p:spPr>
          <a:xfrm>
            <a:off x="1077146" y="5292003"/>
            <a:ext cx="6096000" cy="646331"/>
          </a:xfrm>
          <a:prstGeom prst="rect">
            <a:avLst/>
          </a:prstGeom>
        </p:spPr>
        <p:txBody>
          <a:bodyPr>
            <a:spAutoFit/>
          </a:bodyPr>
          <a:lstStyle/>
          <a:p>
            <a:r>
              <a:rPr lang="en-US" i="1" dirty="0">
                <a:solidFill>
                  <a:schemeClr val="bg1"/>
                </a:solidFill>
                <a:latin typeface="Palatino"/>
              </a:rPr>
              <a:t>Then they also which are fallen asleep in Christ are perished. 1 Corinthians 15:18</a:t>
            </a:r>
            <a:endParaRPr lang="en-US" i="1" dirty="0">
              <a:solidFill>
                <a:schemeClr val="bg1"/>
              </a:solidFill>
            </a:endParaRPr>
          </a:p>
        </p:txBody>
      </p:sp>
      <p:pic>
        <p:nvPicPr>
          <p:cNvPr id="1026" name="Picture 2" descr="Image result for lazarus death"/>
          <p:cNvPicPr>
            <a:picLocks noChangeAspect="1" noChangeArrowheads="1"/>
          </p:cNvPicPr>
          <p:nvPr/>
        </p:nvPicPr>
        <p:blipFill rotWithShape="1">
          <a:blip r:embed="rId2">
            <a:extLst>
              <a:ext uri="{28A0092B-C50C-407E-A947-70E740481C1C}">
                <a14:useLocalDpi xmlns:a14="http://schemas.microsoft.com/office/drawing/2010/main" val="0"/>
              </a:ext>
            </a:extLst>
          </a:blip>
          <a:srcRect l="9346" t="41319" r="37219" b="25100"/>
          <a:stretch/>
        </p:blipFill>
        <p:spPr bwMode="auto">
          <a:xfrm>
            <a:off x="1338942" y="2591054"/>
            <a:ext cx="5334000" cy="2350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dam clar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9290" y="333741"/>
            <a:ext cx="1333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679830" y="6365557"/>
            <a:ext cx="442750" cy="369332"/>
          </a:xfrm>
          <a:prstGeom prst="rect">
            <a:avLst/>
          </a:prstGeom>
        </p:spPr>
        <p:txBody>
          <a:bodyPr wrap="none">
            <a:spAutoFit/>
          </a:bodyPr>
          <a:lstStyle/>
          <a:p>
            <a:r>
              <a:rPr lang="en-US" dirty="0">
                <a:solidFill>
                  <a:schemeClr val="bg1"/>
                </a:solidFill>
              </a:rPr>
              <a:t>(6)</a:t>
            </a:r>
            <a:endParaRPr lang="en-US" dirty="0"/>
          </a:p>
        </p:txBody>
      </p:sp>
    </p:spTree>
    <p:extLst>
      <p:ext uri="{BB962C8B-B14F-4D97-AF65-F5344CB8AC3E}">
        <p14:creationId xmlns:p14="http://schemas.microsoft.com/office/powerpoint/2010/main" val="15282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9871" y="6458675"/>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11:12-15</a:t>
            </a:r>
          </a:p>
        </p:txBody>
      </p:sp>
      <p:sp>
        <p:nvSpPr>
          <p:cNvPr id="6" name="TextBox 5"/>
          <p:cNvSpPr txBox="1"/>
          <p:nvPr/>
        </p:nvSpPr>
        <p:spPr>
          <a:xfrm>
            <a:off x="0" y="60397"/>
            <a:ext cx="6934200"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“Lazarus is dead”</a:t>
            </a:r>
          </a:p>
        </p:txBody>
      </p:sp>
      <p:sp>
        <p:nvSpPr>
          <p:cNvPr id="8" name="TextBox 7"/>
          <p:cNvSpPr txBox="1"/>
          <p:nvPr/>
        </p:nvSpPr>
        <p:spPr>
          <a:xfrm>
            <a:off x="5905500" y="755947"/>
            <a:ext cx="2438400" cy="769441"/>
          </a:xfrm>
          <a:prstGeom prst="rect">
            <a:avLst/>
          </a:prstGeom>
          <a:noFill/>
        </p:spPr>
        <p:txBody>
          <a:bodyPr wrap="square" rtlCol="0">
            <a:spAutoFit/>
          </a:bodyPr>
          <a:lstStyle/>
          <a:p>
            <a:r>
              <a:rPr lang="en-US" sz="4400" dirty="0">
                <a:solidFill>
                  <a:srgbClr val="FFFF66"/>
                </a:solidFill>
                <a:latin typeface="Abadi" panose="020B0604020104020204" pitchFamily="34" charset="0"/>
                <a:cs typeface="Andalus" pitchFamily="18" charset="-78"/>
              </a:rPr>
              <a:t> 4 days</a:t>
            </a:r>
          </a:p>
        </p:txBody>
      </p:sp>
      <p:sp>
        <p:nvSpPr>
          <p:cNvPr id="9" name="Rectangle 8"/>
          <p:cNvSpPr/>
          <p:nvPr/>
        </p:nvSpPr>
        <p:spPr>
          <a:xfrm>
            <a:off x="6723743" y="1934150"/>
            <a:ext cx="4680390" cy="2585323"/>
          </a:xfrm>
          <a:prstGeom prst="rect">
            <a:avLst/>
          </a:prstGeom>
        </p:spPr>
        <p:txBody>
          <a:bodyPr wrap="square">
            <a:spAutoFit/>
          </a:bodyPr>
          <a:lstStyle/>
          <a:p>
            <a:r>
              <a:rPr lang="en-US" dirty="0">
                <a:solidFill>
                  <a:schemeClr val="bg1"/>
                </a:solidFill>
                <a:latin typeface="Open Sans"/>
              </a:rPr>
              <a:t>“Decomposition was well under way; death had long since been established as an absolute certainty. … </a:t>
            </a:r>
          </a:p>
          <a:p>
            <a:endParaRPr lang="en-US" dirty="0">
              <a:solidFill>
                <a:schemeClr val="bg1"/>
              </a:solidFill>
              <a:latin typeface="Open Sans"/>
            </a:endParaRPr>
          </a:p>
          <a:p>
            <a:r>
              <a:rPr lang="en-US" dirty="0">
                <a:solidFill>
                  <a:schemeClr val="bg1"/>
                </a:solidFill>
                <a:latin typeface="Open Sans"/>
              </a:rPr>
              <a:t>To the Jews the term of four days had special significance; it was the popular belief among them that by the fourth day the spirit had finally and irrevocably departed from the vicinity of the corpse.” (2)</a:t>
            </a:r>
            <a:endParaRPr lang="en-US" dirty="0">
              <a:solidFill>
                <a:schemeClr val="bg1"/>
              </a:solidFill>
            </a:endParaRPr>
          </a:p>
        </p:txBody>
      </p:sp>
      <p:pic>
        <p:nvPicPr>
          <p:cNvPr id="2052" name="Picture 4" descr="Image result for lazarus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179" y="1921859"/>
            <a:ext cx="5174385" cy="3647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6072" y="263390"/>
            <a:ext cx="899826" cy="1256007"/>
          </a:xfrm>
          <a:prstGeom prst="rect">
            <a:avLst/>
          </a:prstGeom>
        </p:spPr>
      </p:pic>
    </p:spTree>
    <p:extLst>
      <p:ext uri="{BB962C8B-B14F-4D97-AF65-F5344CB8AC3E}">
        <p14:creationId xmlns:p14="http://schemas.microsoft.com/office/powerpoint/2010/main" val="26345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01485" y="797510"/>
            <a:ext cx="5878286" cy="5262979"/>
          </a:xfrm>
          <a:prstGeom prst="rect">
            <a:avLst/>
          </a:prstGeom>
          <a:noFill/>
        </p:spPr>
        <p:txBody>
          <a:bodyPr wrap="square" rtlCol="0">
            <a:spAutoFit/>
          </a:bodyPr>
          <a:lstStyle/>
          <a:p>
            <a:r>
              <a:rPr lang="en-US" sz="2800" dirty="0">
                <a:solidFill>
                  <a:schemeClr val="bg1"/>
                </a:solidFill>
                <a:latin typeface="Abadi" panose="020B0604020104020204" pitchFamily="34" charset="0"/>
                <a:cs typeface="Andalus" pitchFamily="18" charset="-78"/>
              </a:rPr>
              <a:t>In ancient times depicted in the bible, people buried their dead in various ways. </a:t>
            </a:r>
          </a:p>
          <a:p>
            <a:endParaRPr lang="en-US" sz="2800" dirty="0">
              <a:solidFill>
                <a:schemeClr val="bg1"/>
              </a:solidFill>
              <a:latin typeface="Abadi" panose="020B0604020104020204" pitchFamily="34" charset="0"/>
              <a:cs typeface="Andalus" pitchFamily="18" charset="-78"/>
            </a:endParaRPr>
          </a:p>
          <a:p>
            <a:r>
              <a:rPr lang="en-US" sz="2800" dirty="0">
                <a:solidFill>
                  <a:schemeClr val="bg1"/>
                </a:solidFill>
                <a:latin typeface="Abadi" panose="020B0604020104020204" pitchFamily="34" charset="0"/>
                <a:cs typeface="Andalus" pitchFamily="18" charset="-78"/>
              </a:rPr>
              <a:t>Sometimes bodies were buried in the dirt, but most often, bodies were buried in caves that were naturally occurring or chiseled out of rock. </a:t>
            </a:r>
          </a:p>
          <a:p>
            <a:endParaRPr lang="en-US" sz="2800" dirty="0">
              <a:solidFill>
                <a:schemeClr val="bg1"/>
              </a:solidFill>
              <a:latin typeface="Abadi" panose="020B0604020104020204" pitchFamily="34" charset="0"/>
              <a:cs typeface="Andalus" pitchFamily="18" charset="-78"/>
            </a:endParaRPr>
          </a:p>
          <a:p>
            <a:r>
              <a:rPr lang="en-US" sz="2800" dirty="0">
                <a:solidFill>
                  <a:schemeClr val="bg1"/>
                </a:solidFill>
                <a:latin typeface="Abadi" panose="020B0604020104020204" pitchFamily="34" charset="0"/>
                <a:cs typeface="Andalus" pitchFamily="18" charset="-78"/>
              </a:rPr>
              <a:t>The way people sealed the tomb depended on the type of tomb, and also upon who they buried inside</a:t>
            </a:r>
            <a:r>
              <a:rPr lang="en-US" sz="2800" dirty="0">
                <a:solidFill>
                  <a:schemeClr val="bg1"/>
                </a:solidFill>
              </a:rPr>
              <a:t>.</a:t>
            </a:r>
          </a:p>
        </p:txBody>
      </p:sp>
      <p:pic>
        <p:nvPicPr>
          <p:cNvPr id="9" name="Picture 2" descr="https://encrypted-tbn1.gstatic.com/images?q=tbn:ANd9GcSzZemh4fIzkkrPZerklJ8nsoAOJmgIiWd4hhavsRLJnUEsmR5JFJPkFA"/>
          <p:cNvPicPr>
            <a:picLocks noChangeAspect="1" noChangeArrowheads="1"/>
          </p:cNvPicPr>
          <p:nvPr/>
        </p:nvPicPr>
        <p:blipFill>
          <a:blip r:embed="rId2" cstate="print"/>
          <a:srcRect/>
          <a:stretch>
            <a:fillRect/>
          </a:stretch>
        </p:blipFill>
        <p:spPr bwMode="auto">
          <a:xfrm>
            <a:off x="7143308" y="1357614"/>
            <a:ext cx="4148469" cy="4318180"/>
          </a:xfrm>
          <a:prstGeom prst="rect">
            <a:avLst/>
          </a:prstGeom>
          <a:noFill/>
        </p:spPr>
      </p:pic>
    </p:spTree>
    <p:extLst>
      <p:ext uri="{BB962C8B-B14F-4D97-AF65-F5344CB8AC3E}">
        <p14:creationId xmlns:p14="http://schemas.microsoft.com/office/powerpoint/2010/main" val="317274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53498" y="461727"/>
            <a:ext cx="7127016" cy="5262979"/>
          </a:xfrm>
          <a:prstGeom prst="rect">
            <a:avLst/>
          </a:prstGeom>
          <a:noFill/>
        </p:spPr>
        <p:txBody>
          <a:bodyPr wrap="square" rtlCol="0">
            <a:spAutoFit/>
          </a:bodyPr>
          <a:lstStyle/>
          <a:p>
            <a:r>
              <a:rPr lang="en-US" sz="2800" dirty="0">
                <a:solidFill>
                  <a:schemeClr val="bg1"/>
                </a:solidFill>
                <a:latin typeface="Abadi" panose="020B0604020104020204" pitchFamily="34" charset="0"/>
                <a:cs typeface="Andalus" pitchFamily="18" charset="-78"/>
              </a:rPr>
              <a:t>A burial took place, if possible, on the same day. The body was laid without coffin on a bier, and carried out beyond the town walls to the place of burial. </a:t>
            </a:r>
          </a:p>
          <a:p>
            <a:endParaRPr lang="en-US" sz="2800" dirty="0">
              <a:solidFill>
                <a:schemeClr val="bg1"/>
              </a:solidFill>
              <a:latin typeface="Abadi" panose="020B0604020104020204" pitchFamily="34" charset="0"/>
              <a:cs typeface="Andalus" pitchFamily="18" charset="-78"/>
            </a:endParaRPr>
          </a:p>
          <a:p>
            <a:r>
              <a:rPr lang="en-US" sz="2800" dirty="0">
                <a:solidFill>
                  <a:schemeClr val="bg1"/>
                </a:solidFill>
                <a:latin typeface="Abadi" panose="020B0604020104020204" pitchFamily="34" charset="0"/>
                <a:cs typeface="Andalus" pitchFamily="18" charset="-78"/>
              </a:rPr>
              <a:t>The tomb was visited by family and friends for at least the first three days.</a:t>
            </a:r>
          </a:p>
          <a:p>
            <a:endParaRPr lang="en-US" sz="2800" dirty="0">
              <a:solidFill>
                <a:schemeClr val="bg1"/>
              </a:solidFill>
              <a:latin typeface="Abadi" panose="020B0604020104020204" pitchFamily="34" charset="0"/>
              <a:cs typeface="Andalus" pitchFamily="18" charset="-78"/>
            </a:endParaRPr>
          </a:p>
          <a:p>
            <a:r>
              <a:rPr lang="en-US" sz="2800" dirty="0">
                <a:solidFill>
                  <a:schemeClr val="bg1"/>
                </a:solidFill>
                <a:latin typeface="Abadi" panose="020B0604020104020204" pitchFamily="34" charset="0"/>
                <a:cs typeface="Andalus" pitchFamily="18" charset="-78"/>
              </a:rPr>
              <a:t>Tombs were carefully marked and generally kept whitewashed in order that people might not be defiled by walking over them unawares.</a:t>
            </a:r>
          </a:p>
        </p:txBody>
      </p:sp>
      <p:pic>
        <p:nvPicPr>
          <p:cNvPr id="5" name="Picture 10" descr="http://seedsoflifesomethingthatmatters.files.wordpress.com/2012/04/2-1-3a-051222_savior-red_09.jpg"/>
          <p:cNvPicPr>
            <a:picLocks noChangeAspect="1" noChangeArrowheads="1"/>
          </p:cNvPicPr>
          <p:nvPr/>
        </p:nvPicPr>
        <p:blipFill>
          <a:blip r:embed="rId2" cstate="print"/>
          <a:srcRect/>
          <a:stretch>
            <a:fillRect/>
          </a:stretch>
        </p:blipFill>
        <p:spPr bwMode="auto">
          <a:xfrm>
            <a:off x="7957458" y="1075082"/>
            <a:ext cx="3135085" cy="4707836"/>
          </a:xfrm>
          <a:prstGeom prst="rect">
            <a:avLst/>
          </a:prstGeom>
          <a:noFill/>
        </p:spPr>
      </p:pic>
      <p:sp>
        <p:nvSpPr>
          <p:cNvPr id="3" name="Rectangle 2"/>
          <p:cNvSpPr/>
          <p:nvPr/>
        </p:nvSpPr>
        <p:spPr>
          <a:xfrm>
            <a:off x="11616672" y="6401191"/>
            <a:ext cx="453970" cy="369332"/>
          </a:xfrm>
          <a:prstGeom prst="rect">
            <a:avLst/>
          </a:prstGeom>
        </p:spPr>
        <p:txBody>
          <a:bodyPr wrap="none">
            <a:spAutoFit/>
          </a:bodyPr>
          <a:lstStyle/>
          <a:p>
            <a:r>
              <a:rPr lang="en-US" dirty="0">
                <a:solidFill>
                  <a:schemeClr val="bg1"/>
                </a:solidFill>
                <a:latin typeface="Abadi" panose="020B0604020104020204" pitchFamily="34" charset="0"/>
                <a:cs typeface="Andalus" pitchFamily="18" charset="-78"/>
              </a:rPr>
              <a:t>(7)</a:t>
            </a:r>
            <a:endParaRPr lang="en-US" dirty="0"/>
          </a:p>
        </p:txBody>
      </p:sp>
      <p:sp>
        <p:nvSpPr>
          <p:cNvPr id="4" name="Rectangle 3"/>
          <p:cNvSpPr/>
          <p:nvPr/>
        </p:nvSpPr>
        <p:spPr>
          <a:xfrm>
            <a:off x="0" y="6488668"/>
            <a:ext cx="6096000" cy="369332"/>
          </a:xfrm>
          <a:prstGeom prst="rect">
            <a:avLst/>
          </a:prstGeom>
        </p:spPr>
        <p:txBody>
          <a:bodyPr>
            <a:spAutoFit/>
          </a:bodyPr>
          <a:lstStyle/>
          <a:p>
            <a:r>
              <a:rPr lang="en-US" dirty="0">
                <a:solidFill>
                  <a:schemeClr val="bg1"/>
                </a:solidFill>
                <a:latin typeface="Abadi" panose="020B0604020104020204" pitchFamily="34" charset="0"/>
                <a:cs typeface="Andalus" pitchFamily="18" charset="-78"/>
              </a:rPr>
              <a:t>Matt. 23:27; Luke 11:44 </a:t>
            </a:r>
            <a:endParaRPr lang="en-US" dirty="0"/>
          </a:p>
        </p:txBody>
      </p:sp>
    </p:spTree>
    <p:extLst>
      <p:ext uri="{BB962C8B-B14F-4D97-AF65-F5344CB8AC3E}">
        <p14:creationId xmlns:p14="http://schemas.microsoft.com/office/powerpoint/2010/main" val="24251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209800" y="381001"/>
            <a:ext cx="7772400"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“…Thy Brother Shall Rise”</a:t>
            </a:r>
          </a:p>
        </p:txBody>
      </p:sp>
      <p:sp>
        <p:nvSpPr>
          <p:cNvPr id="12" name="TextBox 11"/>
          <p:cNvSpPr txBox="1"/>
          <p:nvPr/>
        </p:nvSpPr>
        <p:spPr>
          <a:xfrm>
            <a:off x="38100" y="6476362"/>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11:24</a:t>
            </a:r>
          </a:p>
        </p:txBody>
      </p:sp>
      <p:pic>
        <p:nvPicPr>
          <p:cNvPr id="8" name="Picture 2" descr="Image result for lazarus dea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0569" y="1592999"/>
            <a:ext cx="5742855" cy="396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0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407894" y="373018"/>
            <a:ext cx="4724400" cy="1323439"/>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“…and go after that which is lost…”</a:t>
            </a:r>
          </a:p>
        </p:txBody>
      </p:sp>
      <p:sp>
        <p:nvSpPr>
          <p:cNvPr id="7" name="TextBox 6"/>
          <p:cNvSpPr txBox="1"/>
          <p:nvPr/>
        </p:nvSpPr>
        <p:spPr>
          <a:xfrm>
            <a:off x="138953" y="648866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5" name="TextBox 3"/>
          <p:cNvSpPr txBox="1">
            <a:spLocks noChangeArrowheads="1"/>
          </p:cNvSpPr>
          <p:nvPr/>
        </p:nvSpPr>
        <p:spPr bwMode="auto">
          <a:xfrm>
            <a:off x="3980329" y="4997474"/>
            <a:ext cx="6382871" cy="1323439"/>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Jesus shows compassion on His lost children.</a:t>
            </a:r>
          </a:p>
        </p:txBody>
      </p:sp>
      <p:pic>
        <p:nvPicPr>
          <p:cNvPr id="6" name="Picture 5" descr="4421518756_jesus_lament_05_xlarge.jpg"/>
          <p:cNvPicPr>
            <a:picLocks noChangeAspect="1"/>
          </p:cNvPicPr>
          <p:nvPr/>
        </p:nvPicPr>
        <p:blipFill>
          <a:blip r:embed="rId2" cstate="print"/>
          <a:stretch>
            <a:fillRect/>
          </a:stretch>
        </p:blipFill>
        <p:spPr>
          <a:xfrm>
            <a:off x="5142862" y="1130475"/>
            <a:ext cx="5220338" cy="3639321"/>
          </a:xfrm>
          <a:prstGeom prst="rect">
            <a:avLst/>
          </a:prstGeom>
        </p:spPr>
      </p:pic>
    </p:spTree>
    <p:extLst>
      <p:ext uri="{BB962C8B-B14F-4D97-AF65-F5344CB8AC3E}">
        <p14:creationId xmlns:p14="http://schemas.microsoft.com/office/powerpoint/2010/main" val="2035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029200" y="1110344"/>
            <a:ext cx="6259286" cy="4524315"/>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“…I am the resurrection, and the life; he that believeth in me, though here dead, yet shall he live…”</a:t>
            </a:r>
          </a:p>
        </p:txBody>
      </p:sp>
      <p:sp>
        <p:nvSpPr>
          <p:cNvPr id="12" name="TextBox 11"/>
          <p:cNvSpPr txBox="1"/>
          <p:nvPr/>
        </p:nvSpPr>
        <p:spPr>
          <a:xfrm>
            <a:off x="76200"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11:25</a:t>
            </a:r>
          </a:p>
        </p:txBody>
      </p:sp>
      <p:pic>
        <p:nvPicPr>
          <p:cNvPr id="5" name="Picture 4" descr="LightofWorld_s.jpg"/>
          <p:cNvPicPr>
            <a:picLocks noChangeAspect="1"/>
          </p:cNvPicPr>
          <p:nvPr/>
        </p:nvPicPr>
        <p:blipFill>
          <a:blip r:embed="rId2" cstate="print"/>
          <a:stretch>
            <a:fillRect/>
          </a:stretch>
        </p:blipFill>
        <p:spPr>
          <a:xfrm>
            <a:off x="609600" y="533401"/>
            <a:ext cx="4404714" cy="5505892"/>
          </a:xfrm>
          <a:prstGeom prst="rect">
            <a:avLst/>
          </a:prstGeom>
        </p:spPr>
      </p:pic>
    </p:spTree>
    <p:extLst>
      <p:ext uri="{BB962C8B-B14F-4D97-AF65-F5344CB8AC3E}">
        <p14:creationId xmlns:p14="http://schemas.microsoft.com/office/powerpoint/2010/main" val="111028048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3286" y="179098"/>
            <a:ext cx="6259286" cy="2862322"/>
          </a:xfrm>
          <a:prstGeom prst="rect">
            <a:avLst/>
          </a:prstGeom>
          <a:noFill/>
        </p:spPr>
        <p:txBody>
          <a:bodyPr wrap="square" rtlCol="0">
            <a:spAutoFit/>
          </a:bodyPr>
          <a:lstStyle/>
          <a:p>
            <a:r>
              <a:rPr lang="en-US" sz="2000" dirty="0">
                <a:solidFill>
                  <a:schemeClr val="bg1"/>
                </a:solidFill>
              </a:rPr>
              <a:t>“Frequently death comes as an intruder. It is an enemy that suddenly appears in the midst of life’s feast, putting out its lights and gaiety. Death lays its heavy hand upon those dear to us and at times leaves us baffled and wondering. </a:t>
            </a:r>
          </a:p>
          <a:p>
            <a:endParaRPr lang="en-US" sz="2000" dirty="0">
              <a:solidFill>
                <a:schemeClr val="bg1"/>
              </a:solidFill>
            </a:endParaRPr>
          </a:p>
          <a:p>
            <a:r>
              <a:rPr lang="en-US" sz="2000" dirty="0">
                <a:solidFill>
                  <a:schemeClr val="bg1"/>
                </a:solidFill>
              </a:rPr>
              <a:t>In certain situations, as in great suffering and illness, death comes as an angel of mercy. But for the most part, we think of it as the enemy of human happiness.</a:t>
            </a:r>
            <a:endParaRPr lang="en-US" sz="2000" dirty="0">
              <a:solidFill>
                <a:schemeClr val="bg1"/>
              </a:solidFill>
              <a:latin typeface="Abadi" panose="020B0604020104020204" pitchFamily="34" charset="0"/>
              <a:cs typeface="Andalus" pitchFamily="18" charset="-78"/>
            </a:endParaRPr>
          </a:p>
        </p:txBody>
      </p:sp>
      <p:sp>
        <p:nvSpPr>
          <p:cNvPr id="12" name="TextBox 11"/>
          <p:cNvSpPr txBox="1"/>
          <p:nvPr/>
        </p:nvSpPr>
        <p:spPr>
          <a:xfrm>
            <a:off x="76200"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11:25-27</a:t>
            </a:r>
          </a:p>
        </p:txBody>
      </p:sp>
      <p:sp>
        <p:nvSpPr>
          <p:cNvPr id="3" name="Rectangle 2"/>
          <p:cNvSpPr/>
          <p:nvPr/>
        </p:nvSpPr>
        <p:spPr>
          <a:xfrm>
            <a:off x="6640562" y="750338"/>
            <a:ext cx="4593773" cy="646331"/>
          </a:xfrm>
          <a:prstGeom prst="rect">
            <a:avLst/>
          </a:prstGeom>
        </p:spPr>
        <p:txBody>
          <a:bodyPr wrap="square">
            <a:spAutoFit/>
          </a:bodyPr>
          <a:lstStyle/>
          <a:p>
            <a:r>
              <a:rPr lang="en-US" dirty="0">
                <a:solidFill>
                  <a:schemeClr val="bg1"/>
                </a:solidFill>
                <a:latin typeface="Open Sans"/>
              </a:rPr>
              <a:t>“The darkness of death can ever be dispelled by the light of revealed truth.” </a:t>
            </a:r>
            <a:endParaRPr lang="en-US" dirty="0">
              <a:solidFill>
                <a:schemeClr val="bg1"/>
              </a:solidFill>
            </a:endParaRPr>
          </a:p>
        </p:txBody>
      </p:sp>
      <p:sp>
        <p:nvSpPr>
          <p:cNvPr id="4" name="Rectangle 3"/>
          <p:cNvSpPr/>
          <p:nvPr/>
        </p:nvSpPr>
        <p:spPr>
          <a:xfrm>
            <a:off x="5850748" y="4622515"/>
            <a:ext cx="5106045" cy="2031325"/>
          </a:xfrm>
          <a:prstGeom prst="rect">
            <a:avLst/>
          </a:prstGeom>
        </p:spPr>
        <p:txBody>
          <a:bodyPr wrap="square">
            <a:spAutoFit/>
          </a:bodyPr>
          <a:lstStyle/>
          <a:p>
            <a:r>
              <a:rPr lang="en-US" dirty="0">
                <a:solidFill>
                  <a:schemeClr val="bg1"/>
                </a:solidFill>
                <a:latin typeface="Open Sans"/>
              </a:rPr>
              <a:t>“This reassurance—yes, even holy confirmation—of life beyond the grave could well provide the peace promised by the Savior when He assured His disciples</a:t>
            </a:r>
            <a:r>
              <a:rPr lang="en-US" i="1" dirty="0">
                <a:solidFill>
                  <a:srgbClr val="FFFF00"/>
                </a:solidFill>
                <a:latin typeface="Open Sans"/>
              </a:rPr>
              <a:t>: ‘Peace I leave with you, my peace I give unto you: not as the world giveth, give I unto you. Let not your heart be troubled, neither let it be afraid.’” (John 14:27)</a:t>
            </a:r>
            <a:endParaRPr lang="en-US" i="1" dirty="0">
              <a:solidFill>
                <a:srgbClr val="FFFF00"/>
              </a:solidFill>
            </a:endParaRPr>
          </a:p>
        </p:txBody>
      </p:sp>
      <p:sp>
        <p:nvSpPr>
          <p:cNvPr id="6" name="Rectangle 5"/>
          <p:cNvSpPr/>
          <p:nvPr/>
        </p:nvSpPr>
        <p:spPr>
          <a:xfrm>
            <a:off x="11642917" y="6469174"/>
            <a:ext cx="466794" cy="369332"/>
          </a:xfrm>
          <a:prstGeom prst="rect">
            <a:avLst/>
          </a:prstGeom>
        </p:spPr>
        <p:txBody>
          <a:bodyPr wrap="none">
            <a:spAutoFit/>
          </a:bodyPr>
          <a:lstStyle/>
          <a:p>
            <a:r>
              <a:rPr lang="en-US" dirty="0">
                <a:solidFill>
                  <a:schemeClr val="bg1"/>
                </a:solidFill>
                <a:latin typeface="Open Sans"/>
              </a:rPr>
              <a:t>(8)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3109" y="62770"/>
            <a:ext cx="839616" cy="1112384"/>
          </a:xfrm>
          <a:prstGeom prst="rect">
            <a:avLst/>
          </a:prstGeom>
        </p:spPr>
      </p:pic>
      <p:pic>
        <p:nvPicPr>
          <p:cNvPr id="7170" name="Picture 2" descr="Image result for death of a loved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74" y="3250721"/>
            <a:ext cx="4361996" cy="27435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jesus t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359" y="1552579"/>
            <a:ext cx="395287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4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28600" y="206829"/>
            <a:ext cx="7772400"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“And whosoever </a:t>
            </a:r>
            <a:r>
              <a:rPr lang="en-US" sz="4800" dirty="0" err="1">
                <a:solidFill>
                  <a:srgbClr val="FFFF66"/>
                </a:solidFill>
                <a:latin typeface="Abadi" panose="020B0604020104020204" pitchFamily="34" charset="0"/>
                <a:cs typeface="Andalus" pitchFamily="18" charset="-78"/>
              </a:rPr>
              <a:t>liveth</a:t>
            </a:r>
            <a:r>
              <a:rPr lang="en-US" sz="4800" dirty="0">
                <a:solidFill>
                  <a:srgbClr val="FFFF66"/>
                </a:solidFill>
                <a:latin typeface="Abadi" panose="020B0604020104020204" pitchFamily="34" charset="0"/>
                <a:cs typeface="Andalus" pitchFamily="18" charset="-78"/>
              </a:rPr>
              <a:t> and believeth in me shall never die. </a:t>
            </a:r>
            <a:r>
              <a:rPr lang="en-US" sz="4800" dirty="0" err="1">
                <a:solidFill>
                  <a:srgbClr val="FFFF66"/>
                </a:solidFill>
                <a:latin typeface="Abadi" panose="020B0604020104020204" pitchFamily="34" charset="0"/>
                <a:cs typeface="Andalus" pitchFamily="18" charset="-78"/>
              </a:rPr>
              <a:t>Believest</a:t>
            </a:r>
            <a:r>
              <a:rPr lang="en-US" sz="4800" dirty="0">
                <a:solidFill>
                  <a:srgbClr val="FFFF66"/>
                </a:solidFill>
                <a:latin typeface="Abadi" panose="020B0604020104020204" pitchFamily="34" charset="0"/>
                <a:cs typeface="Andalus" pitchFamily="18" charset="-78"/>
              </a:rPr>
              <a:t> thou this?</a:t>
            </a:r>
          </a:p>
        </p:txBody>
      </p:sp>
      <p:sp>
        <p:nvSpPr>
          <p:cNvPr id="12" name="TextBox 11"/>
          <p:cNvSpPr txBox="1"/>
          <p:nvPr/>
        </p:nvSpPr>
        <p:spPr>
          <a:xfrm>
            <a:off x="87086"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11:26</a:t>
            </a:r>
          </a:p>
        </p:txBody>
      </p:sp>
      <p:sp>
        <p:nvSpPr>
          <p:cNvPr id="3" name="Rectangle 2"/>
          <p:cNvSpPr/>
          <p:nvPr/>
        </p:nvSpPr>
        <p:spPr>
          <a:xfrm>
            <a:off x="7162800" y="3429000"/>
            <a:ext cx="4572000" cy="1754326"/>
          </a:xfrm>
          <a:prstGeom prst="rect">
            <a:avLst/>
          </a:prstGeom>
        </p:spPr>
        <p:txBody>
          <a:bodyPr wrap="square">
            <a:spAutoFit/>
          </a:bodyPr>
          <a:lstStyle/>
          <a:p>
            <a:r>
              <a:rPr lang="en-US" dirty="0">
                <a:solidFill>
                  <a:schemeClr val="bg1"/>
                </a:solidFill>
                <a:latin typeface="Abadi" panose="020B0604020104020204" pitchFamily="34" charset="0"/>
              </a:rPr>
              <a:t>"This raising of Lazarus from the dead is thus a witness, for all the world and through all the eternities, that the Man who did it is the resurrection and the life; that immortality and eternal life come by him; that he is the Son of the Living God." (2)</a:t>
            </a:r>
            <a:endParaRPr lang="en-US" dirty="0">
              <a:solidFill>
                <a:schemeClr val="bg1"/>
              </a:solidFill>
            </a:endParaRPr>
          </a:p>
        </p:txBody>
      </p:sp>
      <p:pic>
        <p:nvPicPr>
          <p:cNvPr id="6146" name="Picture 2" descr="Image result for lazarus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838" y="2721981"/>
            <a:ext cx="4744908" cy="33522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974" y="5294216"/>
            <a:ext cx="899826" cy="1256007"/>
          </a:xfrm>
          <a:prstGeom prst="rect">
            <a:avLst/>
          </a:prstGeom>
        </p:spPr>
      </p:pic>
    </p:spTree>
    <p:extLst>
      <p:ext uri="{BB962C8B-B14F-4D97-AF65-F5344CB8AC3E}">
        <p14:creationId xmlns:p14="http://schemas.microsoft.com/office/powerpoint/2010/main" val="37572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7086" y="6474435"/>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John11:27, 32</a:t>
            </a:r>
          </a:p>
        </p:txBody>
      </p:sp>
      <p:grpSp>
        <p:nvGrpSpPr>
          <p:cNvPr id="17" name="Group 16"/>
          <p:cNvGrpSpPr/>
          <p:nvPr/>
        </p:nvGrpSpPr>
        <p:grpSpPr>
          <a:xfrm>
            <a:off x="97972" y="808889"/>
            <a:ext cx="5998028" cy="5283868"/>
            <a:chOff x="97972" y="808889"/>
            <a:chExt cx="5998028" cy="5283868"/>
          </a:xfrm>
        </p:grpSpPr>
        <p:sp>
          <p:nvSpPr>
            <p:cNvPr id="11" name="TextBox 10"/>
            <p:cNvSpPr txBox="1"/>
            <p:nvPr/>
          </p:nvSpPr>
          <p:spPr>
            <a:xfrm>
              <a:off x="201385" y="808889"/>
              <a:ext cx="5001987" cy="2062103"/>
            </a:xfrm>
            <a:prstGeom prst="rect">
              <a:avLst/>
            </a:prstGeom>
            <a:noFill/>
          </p:spPr>
          <p:txBody>
            <a:bodyPr wrap="square" rtlCol="0">
              <a:spAutoFit/>
            </a:bodyPr>
            <a:lstStyle/>
            <a:p>
              <a:pPr algn="ctr"/>
              <a:r>
                <a:rPr lang="en-US" sz="3200" dirty="0">
                  <a:solidFill>
                    <a:srgbClr val="FFFF66"/>
                  </a:solidFill>
                  <a:latin typeface="Abadi" panose="020B0604020104020204" pitchFamily="34" charset="0"/>
                  <a:cs typeface="Andalus" pitchFamily="18" charset="-78"/>
                </a:rPr>
                <a:t>“…Yea, Lord; I believe that thou art the Christ, the Son of God, which should come into the world.”</a:t>
              </a:r>
            </a:p>
          </p:txBody>
        </p:sp>
        <p:pic>
          <p:nvPicPr>
            <p:cNvPr id="6" name="Picture 5" descr="MaryandMartha.jpg"/>
            <p:cNvPicPr>
              <a:picLocks noChangeAspect="1"/>
            </p:cNvPicPr>
            <p:nvPr/>
          </p:nvPicPr>
          <p:blipFill>
            <a:blip r:embed="rId2" cstate="print"/>
            <a:srcRect l="5893" t="5556" r="39595" b="52222"/>
            <a:stretch>
              <a:fillRect/>
            </a:stretch>
          </p:blipFill>
          <p:spPr>
            <a:xfrm>
              <a:off x="3048000" y="2962379"/>
              <a:ext cx="3048000" cy="3130378"/>
            </a:xfrm>
            <a:prstGeom prst="rect">
              <a:avLst/>
            </a:prstGeom>
          </p:spPr>
        </p:pic>
        <p:sp>
          <p:nvSpPr>
            <p:cNvPr id="3" name="Rectangle 2"/>
            <p:cNvSpPr/>
            <p:nvPr/>
          </p:nvSpPr>
          <p:spPr>
            <a:xfrm>
              <a:off x="97972" y="3350687"/>
              <a:ext cx="2950028" cy="2585323"/>
            </a:xfrm>
            <a:prstGeom prst="rect">
              <a:avLst/>
            </a:prstGeom>
          </p:spPr>
          <p:txBody>
            <a:bodyPr wrap="square">
              <a:spAutoFit/>
            </a:bodyPr>
            <a:lstStyle/>
            <a:p>
              <a:r>
                <a:rPr lang="en-US" dirty="0">
                  <a:solidFill>
                    <a:schemeClr val="bg1"/>
                  </a:solidFill>
                  <a:latin typeface="Open Sans"/>
                </a:rPr>
                <a:t>Martha testified that she knew her brother, Lazarus, would rise again in the Resurrection. </a:t>
              </a:r>
            </a:p>
            <a:p>
              <a:endParaRPr lang="en-US" dirty="0">
                <a:solidFill>
                  <a:schemeClr val="bg1"/>
                </a:solidFill>
                <a:latin typeface="Open Sans"/>
              </a:endParaRPr>
            </a:p>
            <a:p>
              <a:r>
                <a:rPr lang="en-US" dirty="0">
                  <a:solidFill>
                    <a:schemeClr val="bg1"/>
                  </a:solidFill>
                  <a:latin typeface="Open Sans"/>
                </a:rPr>
                <a:t>Her knowledge was expressed in her testimony to the Savior on this occasion.</a:t>
              </a:r>
              <a:endParaRPr lang="en-US" dirty="0">
                <a:solidFill>
                  <a:schemeClr val="bg1"/>
                </a:solidFill>
              </a:endParaRPr>
            </a:p>
          </p:txBody>
        </p:sp>
      </p:grpSp>
      <p:sp>
        <p:nvSpPr>
          <p:cNvPr id="13" name="Rectangle 12"/>
          <p:cNvSpPr/>
          <p:nvPr/>
        </p:nvSpPr>
        <p:spPr>
          <a:xfrm>
            <a:off x="563527" y="9617"/>
            <a:ext cx="11047226" cy="707886"/>
          </a:xfrm>
          <a:prstGeom prst="rect">
            <a:avLst/>
          </a:prstGeom>
        </p:spPr>
        <p:txBody>
          <a:bodyPr wrap="square">
            <a:spAutoFit/>
          </a:bodyPr>
          <a:lstStyle/>
          <a:p>
            <a:pPr algn="ctr"/>
            <a:r>
              <a:rPr lang="en-US" sz="4000" dirty="0">
                <a:solidFill>
                  <a:schemeClr val="bg1"/>
                </a:solidFill>
                <a:latin typeface="Abadi" panose="020B0604020104020204" pitchFamily="34" charset="0"/>
                <a:cs typeface="Andalus" pitchFamily="18" charset="-78"/>
              </a:rPr>
              <a:t>Faith of the Sisters</a:t>
            </a:r>
          </a:p>
        </p:txBody>
      </p:sp>
      <p:grpSp>
        <p:nvGrpSpPr>
          <p:cNvPr id="20" name="Group 19"/>
          <p:cNvGrpSpPr/>
          <p:nvPr/>
        </p:nvGrpSpPr>
        <p:grpSpPr>
          <a:xfrm>
            <a:off x="6489426" y="900276"/>
            <a:ext cx="5419545" cy="5192481"/>
            <a:chOff x="6489426" y="900276"/>
            <a:chExt cx="5419545" cy="5192481"/>
          </a:xfrm>
        </p:grpSpPr>
        <p:sp>
          <p:nvSpPr>
            <p:cNvPr id="8" name="Rectangle 7"/>
            <p:cNvSpPr/>
            <p:nvPr/>
          </p:nvSpPr>
          <p:spPr>
            <a:xfrm>
              <a:off x="8226879" y="900276"/>
              <a:ext cx="3265714" cy="2062103"/>
            </a:xfrm>
            <a:prstGeom prst="rect">
              <a:avLst/>
            </a:prstGeom>
          </p:spPr>
          <p:txBody>
            <a:bodyPr wrap="square">
              <a:spAutoFit/>
            </a:bodyPr>
            <a:lstStyle/>
            <a:p>
              <a:pPr algn="ctr"/>
              <a:r>
                <a:rPr lang="en-US" sz="3200" dirty="0">
                  <a:solidFill>
                    <a:srgbClr val="FFFF66"/>
                  </a:solidFill>
                  <a:latin typeface="Abadi" panose="020B0604020104020204" pitchFamily="34" charset="0"/>
                  <a:cs typeface="Andalus" pitchFamily="18" charset="-78"/>
                </a:rPr>
                <a:t>“…Lord, if thou </a:t>
              </a:r>
              <a:r>
                <a:rPr lang="en-US" sz="3200" dirty="0" err="1">
                  <a:solidFill>
                    <a:srgbClr val="FFFF66"/>
                  </a:solidFill>
                  <a:latin typeface="Abadi" panose="020B0604020104020204" pitchFamily="34" charset="0"/>
                  <a:cs typeface="Andalus" pitchFamily="18" charset="-78"/>
                </a:rPr>
                <a:t>hadst</a:t>
              </a:r>
              <a:r>
                <a:rPr lang="en-US" sz="3200" dirty="0">
                  <a:solidFill>
                    <a:srgbClr val="FFFF66"/>
                  </a:solidFill>
                  <a:latin typeface="Abadi" panose="020B0604020104020204" pitchFamily="34" charset="0"/>
                  <a:cs typeface="Andalus" pitchFamily="18" charset="-78"/>
                </a:rPr>
                <a:t> been here, my brother had not died.”</a:t>
              </a:r>
            </a:p>
          </p:txBody>
        </p:sp>
        <p:sp>
          <p:nvSpPr>
            <p:cNvPr id="18" name="Rectangle 17"/>
            <p:cNvSpPr/>
            <p:nvPr/>
          </p:nvSpPr>
          <p:spPr>
            <a:xfrm>
              <a:off x="8958943" y="3699030"/>
              <a:ext cx="2950028" cy="1200329"/>
            </a:xfrm>
            <a:prstGeom prst="rect">
              <a:avLst/>
            </a:prstGeom>
          </p:spPr>
          <p:txBody>
            <a:bodyPr wrap="square">
              <a:spAutoFit/>
            </a:bodyPr>
            <a:lstStyle/>
            <a:p>
              <a:r>
                <a:rPr lang="en-US" dirty="0">
                  <a:solidFill>
                    <a:schemeClr val="bg1"/>
                  </a:solidFill>
                  <a:latin typeface="Open Sans"/>
                </a:rPr>
                <a:t>Mary also knew that if He would have been there her brother would have been saved.</a:t>
              </a:r>
              <a:endParaRPr lang="en-US" dirty="0">
                <a:solidFill>
                  <a:schemeClr val="bg1"/>
                </a:solidFill>
              </a:endParaRPr>
            </a:p>
          </p:txBody>
        </p:sp>
        <p:pic>
          <p:nvPicPr>
            <p:cNvPr id="21" name="Picture 20" descr="MaryandMartha.jpg"/>
            <p:cNvPicPr>
              <a:picLocks noChangeAspect="1"/>
            </p:cNvPicPr>
            <p:nvPr/>
          </p:nvPicPr>
          <p:blipFill>
            <a:blip r:embed="rId2" cstate="print"/>
            <a:srcRect l="7366" t="48889" r="54328" b="7778"/>
            <a:stretch>
              <a:fillRect/>
            </a:stretch>
          </p:blipFill>
          <p:spPr>
            <a:xfrm>
              <a:off x="6489426" y="2978621"/>
              <a:ext cx="2076091" cy="3114136"/>
            </a:xfrm>
            <a:prstGeom prst="rect">
              <a:avLst/>
            </a:prstGeom>
          </p:spPr>
        </p:pic>
      </p:grpSp>
    </p:spTree>
    <p:extLst>
      <p:ext uri="{BB962C8B-B14F-4D97-AF65-F5344CB8AC3E}">
        <p14:creationId xmlns:p14="http://schemas.microsoft.com/office/powerpoint/2010/main" val="37705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209800" y="381000"/>
            <a:ext cx="7772400" cy="1569660"/>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“…Jesus was not yet come into town…”</a:t>
            </a:r>
          </a:p>
        </p:txBody>
      </p:sp>
      <p:sp>
        <p:nvSpPr>
          <p:cNvPr id="12" name="TextBox 11"/>
          <p:cNvSpPr txBox="1"/>
          <p:nvPr/>
        </p:nvSpPr>
        <p:spPr>
          <a:xfrm>
            <a:off x="130628" y="6487805"/>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11:30</a:t>
            </a:r>
          </a:p>
        </p:txBody>
      </p:sp>
      <p:pic>
        <p:nvPicPr>
          <p:cNvPr id="5" name="Picture 4" descr="Raising-of-Lazarus-008.jpg"/>
          <p:cNvPicPr>
            <a:picLocks noChangeAspect="1"/>
          </p:cNvPicPr>
          <p:nvPr/>
        </p:nvPicPr>
        <p:blipFill>
          <a:blip r:embed="rId2" cstate="print"/>
          <a:stretch>
            <a:fillRect/>
          </a:stretch>
        </p:blipFill>
        <p:spPr>
          <a:xfrm>
            <a:off x="3365500" y="2104072"/>
            <a:ext cx="5461000" cy="3276600"/>
          </a:xfrm>
          <a:prstGeom prst="rect">
            <a:avLst/>
          </a:prstGeom>
        </p:spPr>
      </p:pic>
      <p:sp>
        <p:nvSpPr>
          <p:cNvPr id="3" name="Rectangle 2"/>
          <p:cNvSpPr/>
          <p:nvPr/>
        </p:nvSpPr>
        <p:spPr>
          <a:xfrm>
            <a:off x="2612572" y="5632999"/>
            <a:ext cx="7369628" cy="923330"/>
          </a:xfrm>
          <a:prstGeom prst="rect">
            <a:avLst/>
          </a:prstGeom>
        </p:spPr>
        <p:txBody>
          <a:bodyPr wrap="square">
            <a:spAutoFit/>
          </a:bodyPr>
          <a:lstStyle/>
          <a:p>
            <a:r>
              <a:rPr lang="en-US" b="1" dirty="0">
                <a:solidFill>
                  <a:schemeClr val="bg1"/>
                </a:solidFill>
                <a:latin typeface="helvetica" panose="020B0604020202020204" pitchFamily="34" charset="0"/>
              </a:rPr>
              <a:t> </a:t>
            </a:r>
            <a:r>
              <a:rPr lang="en-US" dirty="0">
                <a:solidFill>
                  <a:schemeClr val="bg1"/>
                </a:solidFill>
                <a:latin typeface="helvetica" panose="020B0604020202020204" pitchFamily="34" charset="0"/>
              </a:rPr>
              <a:t>As the Jewish burying places were without their cities and villages, it appears that the place where our Savior was, when Martha met him, was not far from the place where Lazarus was buried. (6)</a:t>
            </a:r>
            <a:endParaRPr lang="en-US" dirty="0">
              <a:solidFill>
                <a:schemeClr val="bg1"/>
              </a:solidFill>
            </a:endParaRPr>
          </a:p>
        </p:txBody>
      </p:sp>
    </p:spTree>
    <p:extLst>
      <p:ext uri="{BB962C8B-B14F-4D97-AF65-F5344CB8AC3E}">
        <p14:creationId xmlns:p14="http://schemas.microsoft.com/office/powerpoint/2010/main" val="22626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533400"/>
            <a:ext cx="5791200" cy="4154984"/>
          </a:xfrm>
          <a:prstGeom prst="rect">
            <a:avLst/>
          </a:prstGeom>
          <a:noFill/>
        </p:spPr>
        <p:txBody>
          <a:bodyPr wrap="square" rtlCol="0">
            <a:spAutoFit/>
          </a:bodyPr>
          <a:lstStyle/>
          <a:p>
            <a:pPr algn="ctr"/>
            <a:r>
              <a:rPr lang="en-US" sz="4400" dirty="0">
                <a:solidFill>
                  <a:srgbClr val="FFFF66"/>
                </a:solidFill>
                <a:latin typeface="Abadi" panose="020B0604020104020204" pitchFamily="34" charset="0"/>
                <a:cs typeface="Andalus" pitchFamily="18" charset="-78"/>
              </a:rPr>
              <a:t>“…When Jesus saw her weeping, and the Jews also weeping which came with her, he groaned in the spirit, and was troubled.”</a:t>
            </a:r>
          </a:p>
        </p:txBody>
      </p:sp>
      <p:sp>
        <p:nvSpPr>
          <p:cNvPr id="12" name="TextBox 11"/>
          <p:cNvSpPr txBox="1"/>
          <p:nvPr/>
        </p:nvSpPr>
        <p:spPr>
          <a:xfrm>
            <a:off x="87086" y="6518594"/>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11:33</a:t>
            </a:r>
          </a:p>
        </p:txBody>
      </p:sp>
      <p:pic>
        <p:nvPicPr>
          <p:cNvPr id="49154" name="Picture 2" descr="http://lavistachurchofchrist.org/Pictures/Standard%20Bible%20Story%20Readers,%20Book%20Four/images/scan0047.jpg"/>
          <p:cNvPicPr>
            <a:picLocks noChangeAspect="1" noChangeArrowheads="1"/>
          </p:cNvPicPr>
          <p:nvPr/>
        </p:nvPicPr>
        <p:blipFill rotWithShape="1">
          <a:blip r:embed="rId2" cstate="print"/>
          <a:srcRect l="4494" t="1577" r="4483" b="2568"/>
          <a:stretch/>
        </p:blipFill>
        <p:spPr bwMode="auto">
          <a:xfrm>
            <a:off x="6491334" y="832919"/>
            <a:ext cx="3376943" cy="4309450"/>
          </a:xfrm>
          <a:prstGeom prst="rect">
            <a:avLst/>
          </a:prstGeom>
          <a:noFill/>
        </p:spPr>
      </p:pic>
      <p:sp>
        <p:nvSpPr>
          <p:cNvPr id="3" name="Rectangle 2"/>
          <p:cNvSpPr/>
          <p:nvPr/>
        </p:nvSpPr>
        <p:spPr>
          <a:xfrm>
            <a:off x="1817914" y="5318265"/>
            <a:ext cx="6096000" cy="1200329"/>
          </a:xfrm>
          <a:prstGeom prst="rect">
            <a:avLst/>
          </a:prstGeom>
        </p:spPr>
        <p:txBody>
          <a:bodyPr>
            <a:spAutoFit/>
          </a:bodyPr>
          <a:lstStyle/>
          <a:p>
            <a:r>
              <a:rPr lang="en-US" dirty="0">
                <a:solidFill>
                  <a:schemeClr val="bg1"/>
                </a:solidFill>
                <a:latin typeface="helvetica" panose="020B0604020202020204" pitchFamily="34" charset="0"/>
              </a:rPr>
              <a:t>Jesus shows himself to be truly man; and a man, too, who, notwithstanding his amazing dignity and excellence, did not feel it beneath him to sympathize with the distressed, and weep with those who wept. (6)</a:t>
            </a:r>
            <a:endParaRPr lang="en-US" dirty="0">
              <a:solidFill>
                <a:schemeClr val="bg1"/>
              </a:solidFill>
            </a:endParaRPr>
          </a:p>
        </p:txBody>
      </p:sp>
      <p:sp>
        <p:nvSpPr>
          <p:cNvPr id="7" name="Rectangle 6"/>
          <p:cNvSpPr/>
          <p:nvPr/>
        </p:nvSpPr>
        <p:spPr>
          <a:xfrm>
            <a:off x="8060871" y="5815518"/>
            <a:ext cx="3984171" cy="584775"/>
          </a:xfrm>
          <a:prstGeom prst="rect">
            <a:avLst/>
          </a:prstGeom>
        </p:spPr>
        <p:txBody>
          <a:bodyPr wrap="square">
            <a:spAutoFit/>
          </a:bodyPr>
          <a:lstStyle/>
          <a:p>
            <a:r>
              <a:rPr lang="en-US" sz="3200" dirty="0">
                <a:ln>
                  <a:solidFill>
                    <a:srgbClr val="FFFF00"/>
                  </a:solidFill>
                </a:ln>
                <a:solidFill>
                  <a:schemeClr val="accent6">
                    <a:lumMod val="75000"/>
                  </a:schemeClr>
                </a:solidFill>
                <a:latin typeface="helvetica" panose="020B0604020202020204" pitchFamily="34" charset="0"/>
              </a:rPr>
              <a:t>Read Mosiah 18:9</a:t>
            </a:r>
            <a:endParaRPr lang="en-US" sz="3200" dirty="0">
              <a:ln>
                <a:solidFill>
                  <a:srgbClr val="FFFF00"/>
                </a:solidFill>
              </a:ln>
              <a:solidFill>
                <a:schemeClr val="accent6">
                  <a:lumMod val="75000"/>
                </a:schemeClr>
              </a:solidFill>
            </a:endParaRPr>
          </a:p>
        </p:txBody>
      </p:sp>
    </p:spTree>
    <p:extLst>
      <p:ext uri="{BB962C8B-B14F-4D97-AF65-F5344CB8AC3E}">
        <p14:creationId xmlns:p14="http://schemas.microsoft.com/office/powerpoint/2010/main" val="246004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209800" y="381001"/>
            <a:ext cx="7772400"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“Jesus wept.”</a:t>
            </a:r>
          </a:p>
        </p:txBody>
      </p:sp>
      <p:sp>
        <p:nvSpPr>
          <p:cNvPr id="12" name="TextBox 11"/>
          <p:cNvSpPr txBox="1"/>
          <p:nvPr/>
        </p:nvSpPr>
        <p:spPr>
          <a:xfrm>
            <a:off x="38100"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11:36</a:t>
            </a:r>
          </a:p>
        </p:txBody>
      </p:sp>
      <p:pic>
        <p:nvPicPr>
          <p:cNvPr id="5122" name="Picture 2" descr="Jesus We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16" y="189277"/>
            <a:ext cx="3088368" cy="2223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46876" y="5215048"/>
            <a:ext cx="4470853" cy="1200329"/>
          </a:xfrm>
          <a:prstGeom prst="rect">
            <a:avLst/>
          </a:prstGeom>
        </p:spPr>
        <p:txBody>
          <a:bodyPr wrap="square">
            <a:spAutoFit/>
          </a:bodyPr>
          <a:lstStyle/>
          <a:p>
            <a:r>
              <a:rPr lang="en-US" dirty="0">
                <a:solidFill>
                  <a:schemeClr val="bg1"/>
                </a:solidFill>
                <a:latin typeface="Open Sans"/>
              </a:rPr>
              <a:t>Although Jesus Christ knew that He would raise Lazarus from death, His tears on this occasion show His compassion for all those who suffer and mourn.</a:t>
            </a:r>
            <a:endParaRPr lang="en-US" dirty="0">
              <a:solidFill>
                <a:schemeClr val="bg1"/>
              </a:solidFill>
            </a:endParaRPr>
          </a:p>
        </p:txBody>
      </p:sp>
      <p:sp>
        <p:nvSpPr>
          <p:cNvPr id="4" name="Rectangle 3"/>
          <p:cNvSpPr/>
          <p:nvPr/>
        </p:nvSpPr>
        <p:spPr>
          <a:xfrm>
            <a:off x="174172" y="2577198"/>
            <a:ext cx="6096000" cy="2862322"/>
          </a:xfrm>
          <a:prstGeom prst="rect">
            <a:avLst/>
          </a:prstGeom>
        </p:spPr>
        <p:txBody>
          <a:bodyPr>
            <a:spAutoFit/>
          </a:bodyPr>
          <a:lstStyle/>
          <a:p>
            <a:r>
              <a:rPr lang="en-US" dirty="0">
                <a:solidFill>
                  <a:schemeClr val="bg1"/>
                </a:solidFill>
                <a:latin typeface="Abadi" panose="020B0604020104020204" pitchFamily="34" charset="0"/>
              </a:rPr>
              <a:t>The Jews presumed that Jesus wept because he was sad that Lazarus was dead. Such was not the case, for he knew that Lazarus would be raised from the dead in only five minutes.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Others have presumed that Christ wept because of his love and tender feelings for Mary and Martha. Certainly, he "mourned with those that mourned, and comforted those that stood in need of comfort," (Mosiah 18:9) but Christ knew that this mourning would shortly be turned into joy. </a:t>
            </a:r>
            <a:endParaRPr lang="en-US" dirty="0">
              <a:solidFill>
                <a:schemeClr val="bg1"/>
              </a:solidFill>
            </a:endParaRPr>
          </a:p>
        </p:txBody>
      </p:sp>
      <p:sp>
        <p:nvSpPr>
          <p:cNvPr id="7" name="Rectangle 6"/>
          <p:cNvSpPr/>
          <p:nvPr/>
        </p:nvSpPr>
        <p:spPr>
          <a:xfrm>
            <a:off x="11725206" y="6488666"/>
            <a:ext cx="466794" cy="369332"/>
          </a:xfrm>
          <a:prstGeom prst="rect">
            <a:avLst/>
          </a:prstGeom>
        </p:spPr>
        <p:txBody>
          <a:bodyPr wrap="none">
            <a:spAutoFit/>
          </a:bodyPr>
          <a:lstStyle/>
          <a:p>
            <a:r>
              <a:rPr lang="en-US" dirty="0">
                <a:solidFill>
                  <a:schemeClr val="bg1"/>
                </a:solidFill>
                <a:latin typeface="Open Sans"/>
              </a:rPr>
              <a:t>(9)</a:t>
            </a:r>
            <a:endParaRPr lang="en-US" dirty="0"/>
          </a:p>
        </p:txBody>
      </p:sp>
      <p:pic>
        <p:nvPicPr>
          <p:cNvPr id="5128" name="Picture 8" descr="Image result for jesus w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250" y="1132115"/>
            <a:ext cx="2983084" cy="390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8100"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11:36-37</a:t>
            </a:r>
          </a:p>
        </p:txBody>
      </p:sp>
      <p:sp>
        <p:nvSpPr>
          <p:cNvPr id="4" name="Rectangle 3"/>
          <p:cNvSpPr/>
          <p:nvPr/>
        </p:nvSpPr>
        <p:spPr>
          <a:xfrm>
            <a:off x="5809327" y="2443030"/>
            <a:ext cx="5621743" cy="2554545"/>
          </a:xfrm>
          <a:prstGeom prst="rect">
            <a:avLst/>
          </a:prstGeom>
        </p:spPr>
        <p:txBody>
          <a:bodyPr wrap="square">
            <a:spAutoFit/>
          </a:bodyPr>
          <a:lstStyle/>
          <a:p>
            <a:r>
              <a:rPr lang="en-US" sz="2000" dirty="0">
                <a:solidFill>
                  <a:schemeClr val="bg1"/>
                </a:solidFill>
              </a:rPr>
              <a:t>Jesus wept at the wickedness of those who could witness the raising of Lazarus and yet would not repent. He wept over the wickedness of Jerusalem (Lu. 19:41)</a:t>
            </a:r>
          </a:p>
          <a:p>
            <a:endParaRPr lang="en-US" sz="2000" dirty="0">
              <a:solidFill>
                <a:schemeClr val="bg1"/>
              </a:solidFill>
            </a:endParaRPr>
          </a:p>
          <a:p>
            <a:r>
              <a:rPr lang="en-US" sz="2000" dirty="0">
                <a:solidFill>
                  <a:schemeClr val="bg1"/>
                </a:solidFill>
              </a:rPr>
              <a:t> and lamented that they would not be gathered together, 'even as a hen </a:t>
            </a:r>
            <a:r>
              <a:rPr lang="en-US" sz="2000" dirty="0" err="1">
                <a:solidFill>
                  <a:schemeClr val="bg1"/>
                </a:solidFill>
              </a:rPr>
              <a:t>gathereth</a:t>
            </a:r>
            <a:r>
              <a:rPr lang="en-US" sz="2000" dirty="0">
                <a:solidFill>
                  <a:schemeClr val="bg1"/>
                </a:solidFill>
              </a:rPr>
              <a:t> her chickens under he wings'</a:t>
            </a:r>
          </a:p>
        </p:txBody>
      </p:sp>
      <p:sp>
        <p:nvSpPr>
          <p:cNvPr id="6" name="Rectangle 5"/>
          <p:cNvSpPr/>
          <p:nvPr/>
        </p:nvSpPr>
        <p:spPr>
          <a:xfrm>
            <a:off x="236310" y="890384"/>
            <a:ext cx="6096000" cy="1323439"/>
          </a:xfrm>
          <a:prstGeom prst="rect">
            <a:avLst/>
          </a:prstGeom>
        </p:spPr>
        <p:txBody>
          <a:bodyPr>
            <a:spAutoFit/>
          </a:bodyPr>
          <a:lstStyle/>
          <a:p>
            <a:r>
              <a:rPr lang="en-US" sz="2000" dirty="0">
                <a:solidFill>
                  <a:schemeClr val="bg1"/>
                </a:solidFill>
              </a:rPr>
              <a:t>The greatest tragedy of the story of Lazarus is that some of the Jews who would witness this miracle would still not believe. Jesus knows that the leaders of the Jews will hate him even more for performing this miracle.</a:t>
            </a:r>
          </a:p>
        </p:txBody>
      </p:sp>
      <p:sp>
        <p:nvSpPr>
          <p:cNvPr id="7" name="Rectangle 6"/>
          <p:cNvSpPr/>
          <p:nvPr/>
        </p:nvSpPr>
        <p:spPr>
          <a:xfrm>
            <a:off x="11725206" y="6488666"/>
            <a:ext cx="466794" cy="369332"/>
          </a:xfrm>
          <a:prstGeom prst="rect">
            <a:avLst/>
          </a:prstGeom>
        </p:spPr>
        <p:txBody>
          <a:bodyPr wrap="none">
            <a:spAutoFit/>
          </a:bodyPr>
          <a:lstStyle/>
          <a:p>
            <a:r>
              <a:rPr lang="en-US" dirty="0">
                <a:solidFill>
                  <a:schemeClr val="bg1"/>
                </a:solidFill>
                <a:latin typeface="Open Sans"/>
              </a:rPr>
              <a:t>(9)</a:t>
            </a:r>
            <a:endParaRPr lang="en-US" dirty="0"/>
          </a:p>
        </p:txBody>
      </p:sp>
      <p:sp>
        <p:nvSpPr>
          <p:cNvPr id="13" name="TextBox 12"/>
          <p:cNvSpPr txBox="1"/>
          <p:nvPr/>
        </p:nvSpPr>
        <p:spPr>
          <a:xfrm>
            <a:off x="236310" y="0"/>
            <a:ext cx="11757216"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Those Who Still Don’t Believe</a:t>
            </a:r>
          </a:p>
        </p:txBody>
      </p:sp>
      <p:pic>
        <p:nvPicPr>
          <p:cNvPr id="9218" name="Picture 2" descr="Image result for chicken gathering chicks under 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937" y="2704305"/>
            <a:ext cx="4230461" cy="30228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13451" y="5226783"/>
            <a:ext cx="6096000" cy="1477328"/>
          </a:xfrm>
          <a:prstGeom prst="rect">
            <a:avLst/>
          </a:prstGeom>
        </p:spPr>
        <p:txBody>
          <a:bodyPr>
            <a:spAutoFit/>
          </a:bodyPr>
          <a:lstStyle/>
          <a:p>
            <a:r>
              <a:rPr lang="en-US" i="1" dirty="0">
                <a:solidFill>
                  <a:srgbClr val="FFFF00"/>
                </a:solidFill>
                <a:latin typeface="Palatino"/>
              </a:rPr>
              <a:t>O Jerusalem, Jerusalem, thou that </a:t>
            </a:r>
            <a:r>
              <a:rPr lang="en-US" i="1" dirty="0" err="1">
                <a:solidFill>
                  <a:srgbClr val="FFFF00"/>
                </a:solidFill>
                <a:latin typeface="Palatino"/>
              </a:rPr>
              <a:t>killest</a:t>
            </a:r>
            <a:r>
              <a:rPr lang="en-US" i="1" dirty="0">
                <a:solidFill>
                  <a:srgbClr val="FFFF00"/>
                </a:solidFill>
                <a:latin typeface="Palatino"/>
              </a:rPr>
              <a:t> the prophets, and </a:t>
            </a:r>
            <a:r>
              <a:rPr lang="en-US" i="1" dirty="0" err="1">
                <a:solidFill>
                  <a:srgbClr val="FFFF00"/>
                </a:solidFill>
                <a:latin typeface="Palatino"/>
              </a:rPr>
              <a:t>stonest</a:t>
            </a:r>
            <a:r>
              <a:rPr lang="en-US" i="1" dirty="0">
                <a:solidFill>
                  <a:srgbClr val="FFFF00"/>
                </a:solidFill>
                <a:latin typeface="Palatino"/>
              </a:rPr>
              <a:t> them which are sent unto thee, how </a:t>
            </a:r>
            <a:r>
              <a:rPr lang="en-US" i="1" dirty="0" err="1">
                <a:solidFill>
                  <a:srgbClr val="FFFF00"/>
                </a:solidFill>
                <a:latin typeface="Palatino"/>
              </a:rPr>
              <a:t>oftenwould</a:t>
            </a:r>
            <a:r>
              <a:rPr lang="en-US" i="1" dirty="0">
                <a:solidFill>
                  <a:srgbClr val="FFFF00"/>
                </a:solidFill>
                <a:latin typeface="Palatino"/>
              </a:rPr>
              <a:t> I have gathered thy children together, even as a hen </a:t>
            </a:r>
            <a:r>
              <a:rPr lang="en-US" i="1" dirty="0" err="1">
                <a:solidFill>
                  <a:srgbClr val="FFFF00"/>
                </a:solidFill>
                <a:latin typeface="Palatino"/>
              </a:rPr>
              <a:t>gathereth</a:t>
            </a:r>
            <a:r>
              <a:rPr lang="en-US" i="1" dirty="0">
                <a:solidFill>
                  <a:srgbClr val="FFFF00"/>
                </a:solidFill>
                <a:latin typeface="Palatino"/>
              </a:rPr>
              <a:t> her chickens under her wings, and ye would not! Matthew 23:27</a:t>
            </a:r>
            <a:endParaRPr lang="en-US" i="1" dirty="0">
              <a:solidFill>
                <a:srgbClr val="FFFF00"/>
              </a:solidFill>
            </a:endParaRPr>
          </a:p>
        </p:txBody>
      </p:sp>
      <p:pic>
        <p:nvPicPr>
          <p:cNvPr id="14" name="Picture 4" descr="Image result for jesus w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456" y="720255"/>
            <a:ext cx="2271259" cy="166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31371" y="381001"/>
            <a:ext cx="10936852"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“…Take ye away the stone…”</a:t>
            </a:r>
          </a:p>
        </p:txBody>
      </p:sp>
      <p:sp>
        <p:nvSpPr>
          <p:cNvPr id="12" name="TextBox 11"/>
          <p:cNvSpPr txBox="1"/>
          <p:nvPr/>
        </p:nvSpPr>
        <p:spPr>
          <a:xfrm>
            <a:off x="119743" y="6476136"/>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11:38-39</a:t>
            </a:r>
          </a:p>
        </p:txBody>
      </p:sp>
      <p:sp>
        <p:nvSpPr>
          <p:cNvPr id="3" name="Rectangle 2"/>
          <p:cNvSpPr/>
          <p:nvPr/>
        </p:nvSpPr>
        <p:spPr>
          <a:xfrm>
            <a:off x="631371" y="4869712"/>
            <a:ext cx="6096000" cy="923330"/>
          </a:xfrm>
          <a:prstGeom prst="rect">
            <a:avLst/>
          </a:prstGeom>
        </p:spPr>
        <p:txBody>
          <a:bodyPr>
            <a:spAutoFit/>
          </a:bodyPr>
          <a:lstStyle/>
          <a:p>
            <a:r>
              <a:rPr lang="en-US" dirty="0">
                <a:solidFill>
                  <a:schemeClr val="bg1"/>
                </a:solidFill>
                <a:latin typeface="Open Sans"/>
              </a:rPr>
              <a:t>In raising Lazarus from the dead after four days, Jesus showed that He has power over death in a way that Jews could not deny or misinterpret.</a:t>
            </a:r>
            <a:endParaRPr lang="en-US" dirty="0">
              <a:solidFill>
                <a:schemeClr val="bg1"/>
              </a:solidFill>
            </a:endParaRPr>
          </a:p>
        </p:txBody>
      </p:sp>
      <p:pic>
        <p:nvPicPr>
          <p:cNvPr id="10242" name="Picture 2" descr="Image result for lazarus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2" y="1592999"/>
            <a:ext cx="4702629" cy="31350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12972" y="1819871"/>
            <a:ext cx="5671456" cy="954107"/>
          </a:xfrm>
          <a:prstGeom prst="rect">
            <a:avLst/>
          </a:prstGeom>
          <a:noFill/>
        </p:spPr>
        <p:txBody>
          <a:bodyPr wrap="square" rtlCol="0">
            <a:spAutoFit/>
          </a:bodyPr>
          <a:lstStyle/>
          <a:p>
            <a:pPr algn="ctr"/>
            <a:r>
              <a:rPr lang="en-US" sz="2800" dirty="0">
                <a:solidFill>
                  <a:srgbClr val="FFFF66"/>
                </a:solidFill>
                <a:latin typeface="Abadi" panose="020B0604020104020204" pitchFamily="34" charset="0"/>
                <a:cs typeface="Andalus" pitchFamily="18" charset="-78"/>
              </a:rPr>
              <a:t>Why didn’t Jesus remove the stone, why didn’t he unwrap the corpse?</a:t>
            </a:r>
          </a:p>
        </p:txBody>
      </p:sp>
      <p:pic>
        <p:nvPicPr>
          <p:cNvPr id="10244" name="Picture 4" descr="Image result for lazarus d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328" y="3323372"/>
            <a:ext cx="3657600"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5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0" y="6534835"/>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11:38-39</a:t>
            </a:r>
          </a:p>
        </p:txBody>
      </p:sp>
      <p:pic>
        <p:nvPicPr>
          <p:cNvPr id="5" name="Picture 4" descr="Raising_Lazarus.jpg"/>
          <p:cNvPicPr>
            <a:picLocks noChangeAspect="1"/>
          </p:cNvPicPr>
          <p:nvPr/>
        </p:nvPicPr>
        <p:blipFill>
          <a:blip r:embed="rId2" cstate="print"/>
          <a:stretch>
            <a:fillRect/>
          </a:stretch>
        </p:blipFill>
        <p:spPr>
          <a:xfrm>
            <a:off x="261258" y="1275359"/>
            <a:ext cx="3355276" cy="4211041"/>
          </a:xfrm>
          <a:prstGeom prst="rect">
            <a:avLst/>
          </a:prstGeom>
        </p:spPr>
      </p:pic>
      <p:sp>
        <p:nvSpPr>
          <p:cNvPr id="6" name="TextBox 5"/>
          <p:cNvSpPr txBox="1"/>
          <p:nvPr/>
        </p:nvSpPr>
        <p:spPr>
          <a:xfrm>
            <a:off x="3792505" y="1523822"/>
            <a:ext cx="7772400" cy="3539430"/>
          </a:xfrm>
          <a:prstGeom prst="rect">
            <a:avLst/>
          </a:prstGeom>
          <a:noFill/>
        </p:spPr>
        <p:txBody>
          <a:bodyPr wrap="square" rtlCol="0">
            <a:spAutoFit/>
          </a:bodyPr>
          <a:lstStyle/>
          <a:p>
            <a:r>
              <a:rPr lang="en-US" sz="2800" dirty="0">
                <a:solidFill>
                  <a:schemeClr val="bg1"/>
                </a:solidFill>
                <a:latin typeface="Abadi" panose="020B0604020104020204" pitchFamily="34" charset="0"/>
                <a:cs typeface="Andalus" pitchFamily="18" charset="-78"/>
              </a:rPr>
              <a:t>A man must do all he can and when he has reached his limits, when he has asserted all his mental, moral, and spiritual energies, then will the powers of heaven intervene. </a:t>
            </a:r>
          </a:p>
          <a:p>
            <a:endParaRPr lang="en-US" sz="2800" dirty="0">
              <a:solidFill>
                <a:schemeClr val="bg1"/>
              </a:solidFill>
              <a:latin typeface="Abadi" panose="020B0604020104020204" pitchFamily="34" charset="0"/>
              <a:cs typeface="Andalus" pitchFamily="18" charset="-78"/>
            </a:endParaRPr>
          </a:p>
          <a:p>
            <a:r>
              <a:rPr lang="en-US" sz="2800" dirty="0">
                <a:solidFill>
                  <a:schemeClr val="bg1"/>
                </a:solidFill>
                <a:latin typeface="Abadi" panose="020B0604020104020204" pitchFamily="34" charset="0"/>
                <a:cs typeface="Andalus" pitchFamily="18" charset="-78"/>
              </a:rPr>
              <a:t>Man could remove the stone and unwrap the body, so he must do it; but only the power of God could call the dead to life.”</a:t>
            </a:r>
          </a:p>
        </p:txBody>
      </p:sp>
      <p:sp>
        <p:nvSpPr>
          <p:cNvPr id="3" name="Rectangle 2"/>
          <p:cNvSpPr/>
          <p:nvPr/>
        </p:nvSpPr>
        <p:spPr>
          <a:xfrm>
            <a:off x="11564905" y="6473280"/>
            <a:ext cx="657552" cy="369332"/>
          </a:xfrm>
          <a:prstGeom prst="rect">
            <a:avLst/>
          </a:prstGeom>
        </p:spPr>
        <p:txBody>
          <a:bodyPr wrap="none">
            <a:spAutoFit/>
          </a:bodyPr>
          <a:lstStyle/>
          <a:p>
            <a:r>
              <a:rPr lang="en-US" dirty="0">
                <a:solidFill>
                  <a:schemeClr val="bg1"/>
                </a:solidFill>
                <a:latin typeface="Abadi" panose="020B0604020104020204" pitchFamily="34" charset="0"/>
                <a:cs typeface="Andalus" pitchFamily="18" charset="-78"/>
              </a:rPr>
              <a:t>(10)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8077" y="113794"/>
            <a:ext cx="1076325" cy="1428750"/>
          </a:xfrm>
          <a:prstGeom prst="rect">
            <a:avLst/>
          </a:prstGeom>
        </p:spPr>
      </p:pic>
    </p:spTree>
    <p:extLst>
      <p:ext uri="{BB962C8B-B14F-4D97-AF65-F5344CB8AC3E}">
        <p14:creationId xmlns:p14="http://schemas.microsoft.com/office/powerpoint/2010/main" val="220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685800" y="569258"/>
            <a:ext cx="5952565"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takes his rod to fight off predators</a:t>
            </a:r>
          </a:p>
          <a:p>
            <a:pPr algn="ctr"/>
            <a:endParaRPr lang="en-US" sz="28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The rod = The Word of God that leads to the Tree of Life = Atonement</a:t>
            </a:r>
          </a:p>
        </p:txBody>
      </p:sp>
      <p:sp>
        <p:nvSpPr>
          <p:cNvPr id="5" name="TextBox 3"/>
          <p:cNvSpPr txBox="1">
            <a:spLocks noChangeArrowheads="1"/>
          </p:cNvSpPr>
          <p:nvPr/>
        </p:nvSpPr>
        <p:spPr bwMode="auto">
          <a:xfrm>
            <a:off x="5638799" y="3810000"/>
            <a:ext cx="5723965"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takes his staff to use as a tool for rescuing.</a:t>
            </a:r>
          </a:p>
          <a:p>
            <a:pPr algn="ctr"/>
            <a:endParaRPr lang="en-US" sz="28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The staff = Mercy = only through the grace of God are we saved</a:t>
            </a:r>
          </a:p>
        </p:txBody>
      </p:sp>
      <p:pic>
        <p:nvPicPr>
          <p:cNvPr id="6" name="Picture 5" descr="7_lost-sheep-jesus.jpg"/>
          <p:cNvPicPr>
            <a:picLocks noChangeAspect="1"/>
          </p:cNvPicPr>
          <p:nvPr/>
        </p:nvPicPr>
        <p:blipFill>
          <a:blip r:embed="rId2" cstate="print"/>
          <a:stretch>
            <a:fillRect/>
          </a:stretch>
        </p:blipFill>
        <p:spPr>
          <a:xfrm>
            <a:off x="7135906" y="391593"/>
            <a:ext cx="3688976" cy="2975774"/>
          </a:xfrm>
          <a:prstGeom prst="rect">
            <a:avLst/>
          </a:prstGeom>
        </p:spPr>
      </p:pic>
      <p:pic>
        <p:nvPicPr>
          <p:cNvPr id="10" name="Picture 9" descr="shepherd.jpg"/>
          <p:cNvPicPr>
            <a:picLocks noChangeAspect="1"/>
          </p:cNvPicPr>
          <p:nvPr/>
        </p:nvPicPr>
        <p:blipFill>
          <a:blip r:embed="rId3" cstate="print"/>
          <a:stretch>
            <a:fillRect/>
          </a:stretch>
        </p:blipFill>
        <p:spPr>
          <a:xfrm>
            <a:off x="1356216" y="3516322"/>
            <a:ext cx="4282583" cy="2834124"/>
          </a:xfrm>
          <a:prstGeom prst="rect">
            <a:avLst/>
          </a:prstGeom>
        </p:spPr>
      </p:pic>
    </p:spTree>
    <p:extLst>
      <p:ext uri="{BB962C8B-B14F-4D97-AF65-F5344CB8AC3E}">
        <p14:creationId xmlns:p14="http://schemas.microsoft.com/office/powerpoint/2010/main" val="7095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16688" y="136641"/>
            <a:ext cx="10972800"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“…said I not unto thee, that, if thou </a:t>
            </a:r>
            <a:r>
              <a:rPr lang="en-US" sz="4800" dirty="0" err="1">
                <a:solidFill>
                  <a:srgbClr val="FFFF66"/>
                </a:solidFill>
                <a:latin typeface="Abadi" panose="020B0604020104020204" pitchFamily="34" charset="0"/>
                <a:cs typeface="Andalus" pitchFamily="18" charset="-78"/>
              </a:rPr>
              <a:t>wouldest</a:t>
            </a:r>
            <a:r>
              <a:rPr lang="en-US" sz="4800" dirty="0">
                <a:solidFill>
                  <a:srgbClr val="FFFF66"/>
                </a:solidFill>
                <a:latin typeface="Abadi" panose="020B0604020104020204" pitchFamily="34" charset="0"/>
                <a:cs typeface="Andalus" pitchFamily="18" charset="-78"/>
              </a:rPr>
              <a:t> believe, thou </a:t>
            </a:r>
            <a:r>
              <a:rPr lang="en-US" sz="4800" dirty="0" err="1">
                <a:solidFill>
                  <a:srgbClr val="FFFF66"/>
                </a:solidFill>
                <a:latin typeface="Abadi" panose="020B0604020104020204" pitchFamily="34" charset="0"/>
                <a:cs typeface="Andalus" pitchFamily="18" charset="-78"/>
              </a:rPr>
              <a:t>shouldest</a:t>
            </a:r>
            <a:r>
              <a:rPr lang="en-US" sz="4800" dirty="0">
                <a:solidFill>
                  <a:srgbClr val="FFFF66"/>
                </a:solidFill>
                <a:latin typeface="Abadi" panose="020B0604020104020204" pitchFamily="34" charset="0"/>
                <a:cs typeface="Andalus" pitchFamily="18" charset="-78"/>
              </a:rPr>
              <a:t> see the glory of God?”</a:t>
            </a:r>
          </a:p>
        </p:txBody>
      </p:sp>
      <p:sp>
        <p:nvSpPr>
          <p:cNvPr id="12" name="TextBox 11"/>
          <p:cNvSpPr txBox="1"/>
          <p:nvPr/>
        </p:nvSpPr>
        <p:spPr>
          <a:xfrm>
            <a:off x="38100" y="6519446"/>
            <a:ext cx="4343400" cy="338554"/>
          </a:xfrm>
          <a:prstGeom prst="rect">
            <a:avLst/>
          </a:prstGeom>
          <a:noFill/>
        </p:spPr>
        <p:txBody>
          <a:bodyPr wrap="square" rtlCol="0">
            <a:spAutoFit/>
          </a:bodyPr>
          <a:lstStyle/>
          <a:p>
            <a:r>
              <a:rPr lang="en-US" sz="1600" dirty="0">
                <a:solidFill>
                  <a:srgbClr val="FFFF66"/>
                </a:solidFill>
                <a:latin typeface="Abadi" panose="020B0604020104020204" pitchFamily="34" charset="0"/>
                <a:cs typeface="Andalus" pitchFamily="18" charset="-78"/>
              </a:rPr>
              <a:t>John 11:40</a:t>
            </a:r>
          </a:p>
        </p:txBody>
      </p:sp>
      <p:pic>
        <p:nvPicPr>
          <p:cNvPr id="11266" name="Picture 2" descr="Image result for lazarus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296" y="2689324"/>
            <a:ext cx="7557405" cy="392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4372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66057" y="293915"/>
            <a:ext cx="8382000" cy="4524315"/>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“…they took away the stone from the place where the dead was laid. And Jesus lifted up his eyes, and said, Father, I thank thee that thou hast heard me.”</a:t>
            </a:r>
          </a:p>
        </p:txBody>
      </p:sp>
      <p:sp>
        <p:nvSpPr>
          <p:cNvPr id="12" name="TextBox 11"/>
          <p:cNvSpPr txBox="1"/>
          <p:nvPr/>
        </p:nvSpPr>
        <p:spPr>
          <a:xfrm>
            <a:off x="141515" y="6532661"/>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11:41-42</a:t>
            </a:r>
          </a:p>
        </p:txBody>
      </p:sp>
      <p:pic>
        <p:nvPicPr>
          <p:cNvPr id="6" name="Picture 6" descr="Image result for jesus we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8057" y="3014489"/>
            <a:ext cx="2812143" cy="351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97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188028" y="76022"/>
            <a:ext cx="7772400"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“…Lazarus, come forth.”</a:t>
            </a:r>
          </a:p>
        </p:txBody>
      </p:sp>
      <p:sp>
        <p:nvSpPr>
          <p:cNvPr id="12" name="TextBox 11"/>
          <p:cNvSpPr txBox="1"/>
          <p:nvPr/>
        </p:nvSpPr>
        <p:spPr>
          <a:xfrm>
            <a:off x="130628"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11:43</a:t>
            </a:r>
          </a:p>
        </p:txBody>
      </p:sp>
      <p:pic>
        <p:nvPicPr>
          <p:cNvPr id="6" name="Picture 5" descr="jesus-raising-lazarus-carl-bloch.jpg"/>
          <p:cNvPicPr>
            <a:picLocks noChangeAspect="1"/>
          </p:cNvPicPr>
          <p:nvPr/>
        </p:nvPicPr>
        <p:blipFill>
          <a:blip r:embed="rId2" cstate="print"/>
          <a:stretch>
            <a:fillRect/>
          </a:stretch>
        </p:blipFill>
        <p:spPr>
          <a:xfrm>
            <a:off x="956310" y="931708"/>
            <a:ext cx="3931921" cy="2808515"/>
          </a:xfrm>
          <a:prstGeom prst="rect">
            <a:avLst/>
          </a:prstGeom>
        </p:spPr>
      </p:pic>
      <p:sp>
        <p:nvSpPr>
          <p:cNvPr id="3" name="Rectangle 2"/>
          <p:cNvSpPr/>
          <p:nvPr/>
        </p:nvSpPr>
        <p:spPr>
          <a:xfrm>
            <a:off x="1252402" y="3764912"/>
            <a:ext cx="3635829" cy="1754326"/>
          </a:xfrm>
          <a:prstGeom prst="rect">
            <a:avLst/>
          </a:prstGeom>
        </p:spPr>
        <p:txBody>
          <a:bodyPr wrap="square">
            <a:spAutoFit/>
          </a:bodyPr>
          <a:lstStyle/>
          <a:p>
            <a:r>
              <a:rPr lang="en-US" dirty="0">
                <a:solidFill>
                  <a:schemeClr val="bg1"/>
                </a:solidFill>
                <a:latin typeface="Abadi" panose="020B0604020104020204" pitchFamily="34" charset="0"/>
              </a:rPr>
              <a:t>"The passage of time has not altered the capacity of the Redeemer to change men's lives. As He said to the dead Lazarus, so He says to you and me: </a:t>
            </a:r>
          </a:p>
          <a:p>
            <a:r>
              <a:rPr lang="en-US" dirty="0">
                <a:solidFill>
                  <a:schemeClr val="bg1"/>
                </a:solidFill>
                <a:latin typeface="Abadi" panose="020B0604020104020204" pitchFamily="34" charset="0"/>
              </a:rPr>
              <a:t>'Come forth.‘…</a:t>
            </a:r>
            <a:endParaRPr lang="en-US" dirty="0">
              <a:solidFill>
                <a:schemeClr val="bg1"/>
              </a:solidFill>
            </a:endParaRPr>
          </a:p>
        </p:txBody>
      </p:sp>
      <p:sp>
        <p:nvSpPr>
          <p:cNvPr id="4" name="Rectangle 3"/>
          <p:cNvSpPr/>
          <p:nvPr/>
        </p:nvSpPr>
        <p:spPr>
          <a:xfrm>
            <a:off x="5693229" y="4980607"/>
            <a:ext cx="6096000" cy="1477328"/>
          </a:xfrm>
          <a:prstGeom prst="rect">
            <a:avLst/>
          </a:prstGeom>
        </p:spPr>
        <p:txBody>
          <a:bodyPr>
            <a:spAutoFit/>
          </a:bodyPr>
          <a:lstStyle/>
          <a:p>
            <a:r>
              <a:rPr lang="en-US" sz="3600" dirty="0">
                <a:solidFill>
                  <a:schemeClr val="bg1"/>
                </a:solidFill>
                <a:latin typeface="Abadi" panose="020B0604020104020204" pitchFamily="34" charset="0"/>
              </a:rPr>
              <a:t>A Message to Us:</a:t>
            </a:r>
          </a:p>
          <a:p>
            <a:r>
              <a:rPr lang="en-US" dirty="0">
                <a:solidFill>
                  <a:schemeClr val="bg1"/>
                </a:solidFill>
                <a:latin typeface="Abadi" panose="020B0604020104020204" pitchFamily="34" charset="0"/>
              </a:rPr>
              <a:t>…Come forth from the despair of doubt. Come forth from the sorrow of sin. Come forth from the death of disbelief. Come forth to a newness of life. Come forth."</a:t>
            </a:r>
            <a:endParaRPr lang="en-US" dirty="0">
              <a:solidFill>
                <a:schemeClr val="bg1"/>
              </a:solidFill>
            </a:endParaRPr>
          </a:p>
        </p:txBody>
      </p:sp>
      <p:sp>
        <p:nvSpPr>
          <p:cNvPr id="7" name="Rectangle 6"/>
          <p:cNvSpPr/>
          <p:nvPr/>
        </p:nvSpPr>
        <p:spPr>
          <a:xfrm>
            <a:off x="11693195" y="6473301"/>
            <a:ext cx="466794" cy="369332"/>
          </a:xfrm>
          <a:prstGeom prst="rect">
            <a:avLst/>
          </a:prstGeom>
        </p:spPr>
        <p:txBody>
          <a:bodyPr wrap="none">
            <a:spAutoFit/>
          </a:bodyPr>
          <a:lstStyle/>
          <a:p>
            <a:r>
              <a:rPr lang="en-US" dirty="0">
                <a:solidFill>
                  <a:schemeClr val="bg1"/>
                </a:solidFill>
                <a:latin typeface="Abadi" panose="020B0604020104020204" pitchFamily="34" charset="0"/>
              </a:rPr>
              <a:t>(8)</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4709" t="42540" r="2178" b="16032"/>
          <a:stretch/>
        </p:blipFill>
        <p:spPr>
          <a:xfrm>
            <a:off x="6564086" y="1739369"/>
            <a:ext cx="2841173" cy="284117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7857" y="62769"/>
            <a:ext cx="904868" cy="1198835"/>
          </a:xfrm>
          <a:prstGeom prst="rect">
            <a:avLst/>
          </a:prstGeom>
        </p:spPr>
      </p:pic>
    </p:spTree>
    <p:extLst>
      <p:ext uri="{BB962C8B-B14F-4D97-AF65-F5344CB8AC3E}">
        <p14:creationId xmlns:p14="http://schemas.microsoft.com/office/powerpoint/2010/main" val="6479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5643" y="217438"/>
            <a:ext cx="9437914" cy="2308324"/>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“And he that was dead came forth, bound hand and foot with </a:t>
            </a:r>
            <a:r>
              <a:rPr lang="en-US" sz="4800" dirty="0" err="1">
                <a:solidFill>
                  <a:srgbClr val="FFFF66"/>
                </a:solidFill>
                <a:latin typeface="Abadi" panose="020B0604020104020204" pitchFamily="34" charset="0"/>
                <a:cs typeface="Andalus" pitchFamily="18" charset="-78"/>
              </a:rPr>
              <a:t>graveclothes</a:t>
            </a:r>
            <a:r>
              <a:rPr lang="en-US" sz="4800" dirty="0">
                <a:solidFill>
                  <a:srgbClr val="FFFF66"/>
                </a:solidFill>
                <a:latin typeface="Abadi" panose="020B0604020104020204" pitchFamily="34" charset="0"/>
                <a:cs typeface="Andalus" pitchFamily="18" charset="-78"/>
              </a:rPr>
              <a:t>…”</a:t>
            </a:r>
          </a:p>
        </p:txBody>
      </p:sp>
      <p:sp>
        <p:nvSpPr>
          <p:cNvPr id="12" name="TextBox 11"/>
          <p:cNvSpPr txBox="1"/>
          <p:nvPr/>
        </p:nvSpPr>
        <p:spPr>
          <a:xfrm>
            <a:off x="141515" y="6505054"/>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11:44</a:t>
            </a:r>
          </a:p>
        </p:txBody>
      </p:sp>
      <p:pic>
        <p:nvPicPr>
          <p:cNvPr id="44036" name="Picture 4" descr="http://1.bp.blogspot.com/-LwNaBBLhYEA/TaHSi1uy6rI/AAAAAAAABJo/jP_AB6iTSmQ/s1600/lazarus_res.jpg"/>
          <p:cNvPicPr>
            <a:picLocks noChangeAspect="1" noChangeArrowheads="1"/>
          </p:cNvPicPr>
          <p:nvPr/>
        </p:nvPicPr>
        <p:blipFill>
          <a:blip r:embed="rId2" cstate="print"/>
          <a:srcRect/>
          <a:stretch>
            <a:fillRect/>
          </a:stretch>
        </p:blipFill>
        <p:spPr bwMode="auto">
          <a:xfrm>
            <a:off x="2819400" y="2743200"/>
            <a:ext cx="2743200" cy="3823336"/>
          </a:xfrm>
          <a:prstGeom prst="rect">
            <a:avLst/>
          </a:prstGeom>
          <a:noFill/>
        </p:spPr>
      </p:pic>
    </p:spTree>
    <p:extLst>
      <p:ext uri="{BB962C8B-B14F-4D97-AF65-F5344CB8AC3E}">
        <p14:creationId xmlns:p14="http://schemas.microsoft.com/office/powerpoint/2010/main" val="20541543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03131" y="1678926"/>
            <a:ext cx="4419599" cy="3970318"/>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cs typeface="Andalus" pitchFamily="18" charset="-78"/>
              </a:rPr>
              <a:t>After death the body was washed, covered with spices, and wound round and round with long cloths of linen or other material.</a:t>
            </a:r>
          </a:p>
        </p:txBody>
      </p:sp>
      <p:sp>
        <p:nvSpPr>
          <p:cNvPr id="12" name="TextBox 11"/>
          <p:cNvSpPr txBox="1"/>
          <p:nvPr/>
        </p:nvSpPr>
        <p:spPr>
          <a:xfrm>
            <a:off x="6847114" y="6317160"/>
            <a:ext cx="5257800" cy="461665"/>
          </a:xfrm>
          <a:prstGeom prst="rect">
            <a:avLst/>
          </a:prstGeom>
          <a:noFill/>
        </p:spPr>
        <p:txBody>
          <a:bodyPr wrap="square" rtlCol="0">
            <a:spAutoFit/>
          </a:bodyPr>
          <a:lstStyle/>
          <a:p>
            <a:pPr algn="r"/>
            <a:r>
              <a:rPr lang="en-US" sz="2400" dirty="0">
                <a:solidFill>
                  <a:srgbClr val="FFFF66"/>
                </a:solidFill>
                <a:latin typeface="Abadi" panose="020B0604020104020204" pitchFamily="34" charset="0"/>
                <a:cs typeface="Andalus" pitchFamily="18" charset="-78"/>
              </a:rPr>
              <a:t>(7)</a:t>
            </a:r>
          </a:p>
        </p:txBody>
      </p:sp>
      <p:pic>
        <p:nvPicPr>
          <p:cNvPr id="8" name="Picture 7" descr="graveclothes11.jpg"/>
          <p:cNvPicPr>
            <a:picLocks noChangeAspect="1"/>
          </p:cNvPicPr>
          <p:nvPr/>
        </p:nvPicPr>
        <p:blipFill>
          <a:blip r:embed="rId2" cstate="print"/>
          <a:stretch>
            <a:fillRect/>
          </a:stretch>
        </p:blipFill>
        <p:spPr>
          <a:xfrm>
            <a:off x="5256193" y="1703411"/>
            <a:ext cx="6125168" cy="4122335"/>
          </a:xfrm>
          <a:prstGeom prst="rect">
            <a:avLst/>
          </a:prstGeom>
        </p:spPr>
      </p:pic>
      <p:sp>
        <p:nvSpPr>
          <p:cNvPr id="9" name="TextBox 8"/>
          <p:cNvSpPr txBox="1"/>
          <p:nvPr/>
        </p:nvSpPr>
        <p:spPr>
          <a:xfrm>
            <a:off x="5715000" y="381001"/>
            <a:ext cx="44196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cs typeface="Andalus" pitchFamily="18" charset="-78"/>
              </a:rPr>
              <a:t>Jewish Custom</a:t>
            </a:r>
          </a:p>
        </p:txBody>
      </p:sp>
      <p:sp>
        <p:nvSpPr>
          <p:cNvPr id="3" name="Rectangle 2"/>
          <p:cNvSpPr/>
          <p:nvPr/>
        </p:nvSpPr>
        <p:spPr>
          <a:xfrm>
            <a:off x="1505848" y="236667"/>
            <a:ext cx="2980303" cy="707886"/>
          </a:xfrm>
          <a:prstGeom prst="rect">
            <a:avLst/>
          </a:prstGeom>
        </p:spPr>
        <p:txBody>
          <a:bodyPr wrap="none">
            <a:spAutoFit/>
          </a:bodyPr>
          <a:lstStyle/>
          <a:p>
            <a:r>
              <a:rPr lang="en-US" sz="4000" dirty="0" err="1">
                <a:solidFill>
                  <a:srgbClr val="FFFF66"/>
                </a:solidFill>
                <a:latin typeface="Abadi" panose="020B0604020104020204" pitchFamily="34" charset="0"/>
                <a:cs typeface="Andalus" pitchFamily="18" charset="-78"/>
              </a:rPr>
              <a:t>Graveclothes</a:t>
            </a:r>
            <a:endParaRPr lang="en-US" sz="4000" dirty="0"/>
          </a:p>
        </p:txBody>
      </p:sp>
    </p:spTree>
    <p:extLst>
      <p:ext uri="{BB962C8B-B14F-4D97-AF65-F5344CB8AC3E}">
        <p14:creationId xmlns:p14="http://schemas.microsoft.com/office/powerpoint/2010/main" val="107818169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27414" y="347483"/>
            <a:ext cx="8937171" cy="830997"/>
          </a:xfrm>
          <a:prstGeom prst="rect">
            <a:avLst/>
          </a:prstGeom>
          <a:noFill/>
        </p:spPr>
        <p:txBody>
          <a:bodyPr wrap="square" rtlCol="0">
            <a:spAutoFit/>
          </a:bodyPr>
          <a:lstStyle/>
          <a:p>
            <a:pPr algn="ctr"/>
            <a:r>
              <a:rPr lang="en-US" sz="4800" dirty="0">
                <a:solidFill>
                  <a:srgbClr val="FFFF66"/>
                </a:solidFill>
                <a:latin typeface="Abadi" panose="020B0604020104020204" pitchFamily="34" charset="0"/>
                <a:cs typeface="Andalus" pitchFamily="18" charset="-78"/>
              </a:rPr>
              <a:t>“…Loose him, and let him go.”</a:t>
            </a:r>
          </a:p>
        </p:txBody>
      </p:sp>
      <p:sp>
        <p:nvSpPr>
          <p:cNvPr id="12" name="TextBox 11"/>
          <p:cNvSpPr txBox="1"/>
          <p:nvPr/>
        </p:nvSpPr>
        <p:spPr>
          <a:xfrm>
            <a:off x="119743"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11:44</a:t>
            </a:r>
          </a:p>
        </p:txBody>
      </p:sp>
      <p:pic>
        <p:nvPicPr>
          <p:cNvPr id="6" name="Picture 6" descr="http://cccooperagency.files.wordpress.com/2012/03/lazarus8.jpg"/>
          <p:cNvPicPr>
            <a:picLocks noChangeAspect="1" noChangeArrowheads="1"/>
          </p:cNvPicPr>
          <p:nvPr/>
        </p:nvPicPr>
        <p:blipFill>
          <a:blip r:embed="rId2" cstate="print"/>
          <a:srcRect/>
          <a:stretch>
            <a:fillRect/>
          </a:stretch>
        </p:blipFill>
        <p:spPr bwMode="auto">
          <a:xfrm>
            <a:off x="2862943" y="1950660"/>
            <a:ext cx="5793754" cy="3886200"/>
          </a:xfrm>
          <a:prstGeom prst="rect">
            <a:avLst/>
          </a:prstGeom>
          <a:noFill/>
        </p:spPr>
      </p:pic>
    </p:spTree>
    <p:extLst>
      <p:ext uri="{BB962C8B-B14F-4D97-AF65-F5344CB8AC3E}">
        <p14:creationId xmlns:p14="http://schemas.microsoft.com/office/powerpoint/2010/main" val="357097152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84414" y="412647"/>
            <a:ext cx="3684815" cy="2246769"/>
          </a:xfrm>
          <a:prstGeom prst="rect">
            <a:avLst/>
          </a:prstGeom>
          <a:noFill/>
        </p:spPr>
        <p:txBody>
          <a:bodyPr wrap="square" rtlCol="0">
            <a:spAutoFit/>
          </a:bodyPr>
          <a:lstStyle/>
          <a:p>
            <a:pPr algn="ctr"/>
            <a:r>
              <a:rPr lang="en-US" sz="2800" dirty="0">
                <a:solidFill>
                  <a:srgbClr val="FFFF66"/>
                </a:solidFill>
                <a:latin typeface="Abadi" panose="020B0604020104020204" pitchFamily="34" charset="0"/>
                <a:cs typeface="Andalus" pitchFamily="18" charset="-78"/>
              </a:rPr>
              <a:t>“…many of the Jews which came to Mary, and had seen the things which Jesus did, believed on him.”</a:t>
            </a:r>
          </a:p>
        </p:txBody>
      </p:sp>
      <p:sp>
        <p:nvSpPr>
          <p:cNvPr id="12" name="TextBox 11"/>
          <p:cNvSpPr txBox="1"/>
          <p:nvPr/>
        </p:nvSpPr>
        <p:spPr>
          <a:xfrm>
            <a:off x="0"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11:45-46</a:t>
            </a:r>
          </a:p>
        </p:txBody>
      </p:sp>
      <p:sp>
        <p:nvSpPr>
          <p:cNvPr id="6" name="TextBox 5"/>
          <p:cNvSpPr txBox="1"/>
          <p:nvPr/>
        </p:nvSpPr>
        <p:spPr>
          <a:xfrm>
            <a:off x="7805057" y="4254818"/>
            <a:ext cx="3755571" cy="2246769"/>
          </a:xfrm>
          <a:prstGeom prst="rect">
            <a:avLst/>
          </a:prstGeom>
          <a:noFill/>
        </p:spPr>
        <p:txBody>
          <a:bodyPr wrap="square" rtlCol="0">
            <a:spAutoFit/>
          </a:bodyPr>
          <a:lstStyle/>
          <a:p>
            <a:pPr algn="ctr"/>
            <a:r>
              <a:rPr lang="en-US" sz="2800" dirty="0">
                <a:solidFill>
                  <a:srgbClr val="FFFF66"/>
                </a:solidFill>
                <a:latin typeface="Abadi" panose="020B0604020104020204" pitchFamily="34" charset="0"/>
                <a:cs typeface="Andalus" pitchFamily="18" charset="-78"/>
              </a:rPr>
              <a:t>“But some of them went their ways to the Pharisees, and told them what things Jesus had done.”</a:t>
            </a:r>
          </a:p>
        </p:txBody>
      </p:sp>
      <p:pic>
        <p:nvPicPr>
          <p:cNvPr id="15362" name="Picture 2" descr="Image result for new testament people"/>
          <p:cNvPicPr>
            <a:picLocks noChangeAspect="1" noChangeArrowheads="1"/>
          </p:cNvPicPr>
          <p:nvPr/>
        </p:nvPicPr>
        <p:blipFill rotWithShape="1">
          <a:blip r:embed="rId2">
            <a:extLst>
              <a:ext uri="{28A0092B-C50C-407E-A947-70E740481C1C}">
                <a14:useLocalDpi xmlns:a14="http://schemas.microsoft.com/office/drawing/2010/main" val="0"/>
              </a:ext>
            </a:extLst>
          </a:blip>
          <a:srcRect l="1" t="6142" r="36395"/>
          <a:stretch/>
        </p:blipFill>
        <p:spPr bwMode="auto">
          <a:xfrm>
            <a:off x="2061831" y="3145971"/>
            <a:ext cx="3217740" cy="31200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new testament people"/>
          <p:cNvPicPr>
            <a:picLocks noChangeAspect="1" noChangeArrowheads="1"/>
          </p:cNvPicPr>
          <p:nvPr/>
        </p:nvPicPr>
        <p:blipFill rotWithShape="1">
          <a:blip r:embed="rId2">
            <a:extLst>
              <a:ext uri="{28A0092B-C50C-407E-A947-70E740481C1C}">
                <a14:useLocalDpi xmlns:a14="http://schemas.microsoft.com/office/drawing/2010/main" val="0"/>
              </a:ext>
            </a:extLst>
          </a:blip>
          <a:srcRect l="64250" t="7778" r="-3115"/>
          <a:stretch/>
        </p:blipFill>
        <p:spPr bwMode="auto">
          <a:xfrm>
            <a:off x="5225142" y="3145971"/>
            <a:ext cx="1966206" cy="312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1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54038" y="600456"/>
            <a:ext cx="5393872" cy="4524315"/>
          </a:xfrm>
          <a:prstGeom prst="rect">
            <a:avLst/>
          </a:prstGeom>
          <a:noFill/>
        </p:spPr>
        <p:txBody>
          <a:bodyPr wrap="square" rtlCol="0">
            <a:spAutoFit/>
          </a:bodyPr>
          <a:lstStyle/>
          <a:p>
            <a:r>
              <a:rPr lang="en-US" sz="2400" dirty="0">
                <a:solidFill>
                  <a:schemeClr val="bg1"/>
                </a:solidFill>
              </a:rPr>
              <a:t>Caiaphas, the high priest, advocated that Jesus should be killed to prevent their nation’s destruction by the Romans. </a:t>
            </a:r>
          </a:p>
          <a:p>
            <a:endParaRPr lang="en-US" sz="2400" dirty="0">
              <a:solidFill>
                <a:schemeClr val="bg1"/>
              </a:solidFill>
            </a:endParaRPr>
          </a:p>
          <a:p>
            <a:r>
              <a:rPr lang="en-US" sz="2400" dirty="0">
                <a:solidFill>
                  <a:schemeClr val="bg1"/>
                </a:solidFill>
              </a:rPr>
              <a:t>He also unwittingly prophesied of the effects the death of Jesus would have on God’s children. </a:t>
            </a:r>
          </a:p>
          <a:p>
            <a:endParaRPr lang="en-US" sz="2400" dirty="0">
              <a:solidFill>
                <a:schemeClr val="bg1"/>
              </a:solidFill>
            </a:endParaRPr>
          </a:p>
          <a:p>
            <a:r>
              <a:rPr lang="en-US" sz="2400" dirty="0">
                <a:solidFill>
                  <a:schemeClr val="bg1"/>
                </a:solidFill>
              </a:rPr>
              <a:t>The Jewish leaders determined to put Jesus to death and commanded that those knowing of His whereabouts should notify them so He could be taken.</a:t>
            </a:r>
            <a:endParaRPr lang="en-US" sz="2400" dirty="0">
              <a:solidFill>
                <a:schemeClr val="bg1"/>
              </a:solidFill>
              <a:latin typeface="Abadi" panose="020B0604020104020204" pitchFamily="34" charset="0"/>
              <a:cs typeface="Andalus" pitchFamily="18" charset="-78"/>
            </a:endParaRPr>
          </a:p>
        </p:txBody>
      </p:sp>
      <p:sp>
        <p:nvSpPr>
          <p:cNvPr id="12" name="TextBox 11"/>
          <p:cNvSpPr txBox="1"/>
          <p:nvPr/>
        </p:nvSpPr>
        <p:spPr>
          <a:xfrm>
            <a:off x="0" y="6550223"/>
            <a:ext cx="4343400" cy="307777"/>
          </a:xfrm>
          <a:prstGeom prst="rect">
            <a:avLst/>
          </a:prstGeom>
          <a:noFill/>
        </p:spPr>
        <p:txBody>
          <a:bodyPr wrap="square" rtlCol="0">
            <a:spAutoFit/>
          </a:bodyPr>
          <a:lstStyle/>
          <a:p>
            <a:r>
              <a:rPr lang="en-US" sz="1400" dirty="0">
                <a:solidFill>
                  <a:srgbClr val="FFFF66"/>
                </a:solidFill>
                <a:latin typeface="Abadi" panose="020B0604020104020204" pitchFamily="34" charset="0"/>
                <a:cs typeface="Andalus" pitchFamily="18" charset="-78"/>
              </a:rPr>
              <a:t>John 11:49-57</a:t>
            </a:r>
          </a:p>
        </p:txBody>
      </p:sp>
      <p:grpSp>
        <p:nvGrpSpPr>
          <p:cNvPr id="84" name="Group 83"/>
          <p:cNvGrpSpPr/>
          <p:nvPr/>
        </p:nvGrpSpPr>
        <p:grpSpPr>
          <a:xfrm>
            <a:off x="4822372" y="5103911"/>
            <a:ext cx="6998152" cy="1600200"/>
            <a:chOff x="4822372" y="5103911"/>
            <a:chExt cx="6998152" cy="1600200"/>
          </a:xfrm>
        </p:grpSpPr>
        <p:sp>
          <p:nvSpPr>
            <p:cNvPr id="3" name="Rectangle 2"/>
            <p:cNvSpPr/>
            <p:nvPr/>
          </p:nvSpPr>
          <p:spPr>
            <a:xfrm>
              <a:off x="5724524" y="5419051"/>
              <a:ext cx="6096000" cy="923330"/>
            </a:xfrm>
            <a:prstGeom prst="rect">
              <a:avLst/>
            </a:prstGeom>
          </p:spPr>
          <p:txBody>
            <a:bodyPr>
              <a:spAutoFit/>
            </a:bodyPr>
            <a:lstStyle/>
            <a:p>
              <a:r>
                <a:rPr lang="en-US" i="1" dirty="0">
                  <a:solidFill>
                    <a:srgbClr val="FFFF00"/>
                  </a:solidFill>
                  <a:latin typeface="Palatino"/>
                </a:rPr>
                <a:t>But because of </a:t>
              </a:r>
              <a:r>
                <a:rPr lang="en-US" i="1" dirty="0" err="1">
                  <a:solidFill>
                    <a:srgbClr val="FFFF00"/>
                  </a:solidFill>
                  <a:latin typeface="Palatino"/>
                </a:rPr>
                <a:t>priestcrafts</a:t>
              </a:r>
              <a:r>
                <a:rPr lang="en-US" i="1" dirty="0">
                  <a:solidFill>
                    <a:srgbClr val="FFFF00"/>
                  </a:solidFill>
                  <a:latin typeface="Palatino"/>
                </a:rPr>
                <a:t> and iniquities, they at Jerusalem will stiffen their necks against him, that he be crucified. 2 Nephi 10:5</a:t>
              </a:r>
              <a:endParaRPr lang="en-US" i="1" dirty="0">
                <a:solidFill>
                  <a:srgbClr val="FFFF00"/>
                </a:solidFill>
              </a:endParaRPr>
            </a:p>
          </p:txBody>
        </p:sp>
        <p:grpSp>
          <p:nvGrpSpPr>
            <p:cNvPr id="29" name="Group 28"/>
            <p:cNvGrpSpPr/>
            <p:nvPr/>
          </p:nvGrpSpPr>
          <p:grpSpPr>
            <a:xfrm>
              <a:off x="4822372" y="5103911"/>
              <a:ext cx="754894" cy="1600200"/>
              <a:chOff x="1048251" y="1600200"/>
              <a:chExt cx="2120892" cy="4495800"/>
            </a:xfrm>
          </p:grpSpPr>
          <p:sp>
            <p:nvSpPr>
              <p:cNvPr id="30" name="Oval 62"/>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0800000">
                <a:off x="1886300" y="3337312"/>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39"/>
              <p:cNvSpPr/>
              <p:nvPr/>
            </p:nvSpPr>
            <p:spPr>
              <a:xfrm rot="671737">
                <a:off x="1277925" y="2193892"/>
                <a:ext cx="444070" cy="109835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rot="20928263" flipH="1">
                <a:off x="2430420" y="2333258"/>
                <a:ext cx="506360" cy="9651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hord 41"/>
              <p:cNvSpPr/>
              <p:nvPr/>
            </p:nvSpPr>
            <p:spPr>
              <a:xfrm rot="7621963">
                <a:off x="1473683" y="1625975"/>
                <a:ext cx="1196357" cy="1144807"/>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6"/>
              <p:cNvGrpSpPr/>
              <p:nvPr/>
            </p:nvGrpSpPr>
            <p:grpSpPr>
              <a:xfrm>
                <a:off x="1398319" y="5522026"/>
                <a:ext cx="1371600" cy="242455"/>
                <a:chOff x="1447800" y="7148945"/>
                <a:chExt cx="2885704" cy="938151"/>
              </a:xfrm>
            </p:grpSpPr>
            <p:grpSp>
              <p:nvGrpSpPr>
                <p:cNvPr id="65" name="Group 39"/>
                <p:cNvGrpSpPr/>
                <p:nvPr/>
              </p:nvGrpSpPr>
              <p:grpSpPr>
                <a:xfrm>
                  <a:off x="3571504" y="7148945"/>
                  <a:ext cx="762000" cy="914400"/>
                  <a:chOff x="1447800" y="7162800"/>
                  <a:chExt cx="762000" cy="914400"/>
                </a:xfrm>
              </p:grpSpPr>
              <p:grpSp>
                <p:nvGrpSpPr>
                  <p:cNvPr id="80" name="Group 25"/>
                  <p:cNvGrpSpPr/>
                  <p:nvPr/>
                </p:nvGrpSpPr>
                <p:grpSpPr>
                  <a:xfrm>
                    <a:off x="1447800" y="7162800"/>
                    <a:ext cx="762000" cy="914400"/>
                    <a:chOff x="3276600" y="990600"/>
                    <a:chExt cx="762000" cy="914400"/>
                  </a:xfrm>
                </p:grpSpPr>
                <p:sp>
                  <p:nvSpPr>
                    <p:cNvPr id="82" name="Oval 81"/>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82"/>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Diamond 80"/>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2"/>
                <p:cNvGrpSpPr/>
                <p:nvPr/>
              </p:nvGrpSpPr>
              <p:grpSpPr>
                <a:xfrm>
                  <a:off x="2514599" y="7172696"/>
                  <a:ext cx="1129975" cy="914400"/>
                  <a:chOff x="1447800" y="7162800"/>
                  <a:chExt cx="1129975" cy="914400"/>
                </a:xfrm>
              </p:grpSpPr>
              <p:grpSp>
                <p:nvGrpSpPr>
                  <p:cNvPr id="74" name="Group 25"/>
                  <p:cNvGrpSpPr/>
                  <p:nvPr/>
                </p:nvGrpSpPr>
                <p:grpSpPr>
                  <a:xfrm>
                    <a:off x="1447800" y="7162800"/>
                    <a:ext cx="762000" cy="914400"/>
                    <a:chOff x="3276600" y="990600"/>
                    <a:chExt cx="762000" cy="914400"/>
                  </a:xfrm>
                </p:grpSpPr>
                <p:sp>
                  <p:nvSpPr>
                    <p:cNvPr id="78" name="Oval 37"/>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38"/>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Quad Arrow 74"/>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31"/>
                <p:cNvGrpSpPr/>
                <p:nvPr/>
              </p:nvGrpSpPr>
              <p:grpSpPr>
                <a:xfrm>
                  <a:off x="1447800" y="7162800"/>
                  <a:ext cx="1129975" cy="914400"/>
                  <a:chOff x="1447800" y="7162800"/>
                  <a:chExt cx="1129975" cy="914400"/>
                </a:xfrm>
              </p:grpSpPr>
              <p:grpSp>
                <p:nvGrpSpPr>
                  <p:cNvPr id="68" name="Group 25"/>
                  <p:cNvGrpSpPr/>
                  <p:nvPr/>
                </p:nvGrpSpPr>
                <p:grpSpPr>
                  <a:xfrm>
                    <a:off x="1447800" y="7162800"/>
                    <a:ext cx="762000" cy="914400"/>
                    <a:chOff x="3276600" y="990600"/>
                    <a:chExt cx="762000" cy="914400"/>
                  </a:xfrm>
                </p:grpSpPr>
                <p:sp>
                  <p:nvSpPr>
                    <p:cNvPr id="72" name="Oval 26"/>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27"/>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Quad Arrow 28"/>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29"/>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30"/>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7"/>
              <p:cNvGrpSpPr/>
              <p:nvPr/>
            </p:nvGrpSpPr>
            <p:grpSpPr>
              <a:xfrm>
                <a:off x="1420090" y="2123704"/>
                <a:ext cx="1371600" cy="242455"/>
                <a:chOff x="1447800" y="7148945"/>
                <a:chExt cx="2885704" cy="938151"/>
              </a:xfrm>
            </p:grpSpPr>
            <p:grpSp>
              <p:nvGrpSpPr>
                <p:cNvPr id="46" name="Group 39"/>
                <p:cNvGrpSpPr/>
                <p:nvPr/>
              </p:nvGrpSpPr>
              <p:grpSpPr>
                <a:xfrm>
                  <a:off x="3571504" y="7148945"/>
                  <a:ext cx="762000" cy="914400"/>
                  <a:chOff x="1447800" y="7162800"/>
                  <a:chExt cx="762000" cy="914400"/>
                </a:xfrm>
              </p:grpSpPr>
              <p:grpSp>
                <p:nvGrpSpPr>
                  <p:cNvPr id="61" name="Group 25"/>
                  <p:cNvGrpSpPr/>
                  <p:nvPr/>
                </p:nvGrpSpPr>
                <p:grpSpPr>
                  <a:xfrm>
                    <a:off x="1447800" y="7162800"/>
                    <a:ext cx="762000" cy="914400"/>
                    <a:chOff x="3276600" y="990600"/>
                    <a:chExt cx="762000" cy="914400"/>
                  </a:xfrm>
                </p:grpSpPr>
                <p:sp>
                  <p:nvSpPr>
                    <p:cNvPr id="63" name="Oval 62"/>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63"/>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Diamond 61"/>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2"/>
                <p:cNvGrpSpPr/>
                <p:nvPr/>
              </p:nvGrpSpPr>
              <p:grpSpPr>
                <a:xfrm>
                  <a:off x="2514599" y="7172696"/>
                  <a:ext cx="1129975" cy="914400"/>
                  <a:chOff x="1447800" y="7162800"/>
                  <a:chExt cx="1129975" cy="914400"/>
                </a:xfrm>
              </p:grpSpPr>
              <p:grpSp>
                <p:nvGrpSpPr>
                  <p:cNvPr id="55" name="Group 25"/>
                  <p:cNvGrpSpPr/>
                  <p:nvPr/>
                </p:nvGrpSpPr>
                <p:grpSpPr>
                  <a:xfrm>
                    <a:off x="1447800" y="7162800"/>
                    <a:ext cx="762000" cy="914400"/>
                    <a:chOff x="3276600" y="990600"/>
                    <a:chExt cx="762000" cy="914400"/>
                  </a:xfrm>
                </p:grpSpPr>
                <p:sp>
                  <p:nvSpPr>
                    <p:cNvPr id="59" name="Oval 58"/>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59"/>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Quad Arrow 55"/>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31"/>
                <p:cNvGrpSpPr/>
                <p:nvPr/>
              </p:nvGrpSpPr>
              <p:grpSpPr>
                <a:xfrm>
                  <a:off x="1447800" y="7162800"/>
                  <a:ext cx="1129975" cy="914400"/>
                  <a:chOff x="1447800" y="7162800"/>
                  <a:chExt cx="1129975" cy="914400"/>
                </a:xfrm>
              </p:grpSpPr>
              <p:grpSp>
                <p:nvGrpSpPr>
                  <p:cNvPr id="49" name="Group 25"/>
                  <p:cNvGrpSpPr/>
                  <p:nvPr/>
                </p:nvGrpSpPr>
                <p:grpSpPr>
                  <a:xfrm>
                    <a:off x="1447800" y="7162800"/>
                    <a:ext cx="762000" cy="914400"/>
                    <a:chOff x="3276600" y="990600"/>
                    <a:chExt cx="762000" cy="914400"/>
                  </a:xfrm>
                </p:grpSpPr>
                <p:sp>
                  <p:nvSpPr>
                    <p:cNvPr id="53" name="Oval 52"/>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53"/>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Quad Arrow 49"/>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 name="Group 4"/>
          <p:cNvGrpSpPr/>
          <p:nvPr/>
        </p:nvGrpSpPr>
        <p:grpSpPr>
          <a:xfrm>
            <a:off x="6662057" y="620485"/>
            <a:ext cx="4430486" cy="3625822"/>
            <a:chOff x="6662057" y="620485"/>
            <a:chExt cx="4430486" cy="3625822"/>
          </a:xfrm>
        </p:grpSpPr>
        <p:pic>
          <p:nvPicPr>
            <p:cNvPr id="13314" name="Picture 2" descr="Image result for Caiaphas, the high priest"/>
            <p:cNvPicPr>
              <a:picLocks noChangeAspect="1" noChangeArrowheads="1"/>
            </p:cNvPicPr>
            <p:nvPr/>
          </p:nvPicPr>
          <p:blipFill rotWithShape="1">
            <a:blip r:embed="rId2">
              <a:extLst>
                <a:ext uri="{28A0092B-C50C-407E-A947-70E740481C1C}">
                  <a14:useLocalDpi xmlns:a14="http://schemas.microsoft.com/office/drawing/2010/main" val="0"/>
                </a:ext>
              </a:extLst>
            </a:blip>
            <a:srcRect l="3368" t="2737" r="3417" b="12606"/>
            <a:stretch/>
          </p:blipFill>
          <p:spPr bwMode="auto">
            <a:xfrm>
              <a:off x="6662057" y="620485"/>
              <a:ext cx="4430486" cy="3483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62057" y="4015475"/>
              <a:ext cx="1861457" cy="230832"/>
            </a:xfrm>
            <a:prstGeom prst="rect">
              <a:avLst/>
            </a:prstGeom>
            <a:noFill/>
          </p:spPr>
          <p:txBody>
            <a:bodyPr wrap="square" rtlCol="0">
              <a:spAutoFit/>
            </a:bodyPr>
            <a:lstStyle/>
            <a:p>
              <a:r>
                <a:rPr lang="en-US" sz="900" dirty="0">
                  <a:solidFill>
                    <a:schemeClr val="bg1"/>
                  </a:solidFill>
                </a:rPr>
                <a:t>James </a:t>
              </a:r>
              <a:r>
                <a:rPr lang="en-US" sz="900" dirty="0" err="1">
                  <a:solidFill>
                    <a:schemeClr val="bg1"/>
                  </a:solidFill>
                </a:rPr>
                <a:t>Tissot</a:t>
              </a:r>
              <a:endParaRPr lang="en-US" sz="900" dirty="0">
                <a:solidFill>
                  <a:schemeClr val="bg1"/>
                </a:solidFill>
              </a:endParaRPr>
            </a:p>
          </p:txBody>
        </p:sp>
      </p:grpSp>
    </p:spTree>
    <p:extLst>
      <p:ext uri="{BB962C8B-B14F-4D97-AF65-F5344CB8AC3E}">
        <p14:creationId xmlns:p14="http://schemas.microsoft.com/office/powerpoint/2010/main" val="27542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25 and 1999 Teacher Resource Manual (New Testament)</a:t>
            </a:r>
          </a:p>
          <a:p>
            <a:pPr marL="342900" indent="-342900">
              <a:buFontTx/>
              <a:buAutoNum type="arabicPeriod"/>
            </a:pPr>
            <a:r>
              <a:rPr lang="en-US" dirty="0">
                <a:solidFill>
                  <a:schemeClr val="bg1"/>
                </a:solidFill>
              </a:rPr>
              <a:t>Bruce R. McConkie (</a:t>
            </a:r>
            <a:r>
              <a:rPr lang="en-US" i="1" dirty="0">
                <a:solidFill>
                  <a:schemeClr val="bg1"/>
                </a:solidFill>
              </a:rPr>
              <a:t>Doctrinal New Testament Commentary, </a:t>
            </a:r>
            <a:r>
              <a:rPr lang="en-US" dirty="0">
                <a:solidFill>
                  <a:schemeClr val="bg1"/>
                </a:solidFill>
              </a:rPr>
              <a:t>3 vols. [Salt Lake City: </a:t>
            </a:r>
            <a:r>
              <a:rPr lang="en-US" dirty="0" err="1">
                <a:solidFill>
                  <a:schemeClr val="bg1"/>
                </a:solidFill>
              </a:rPr>
              <a:t>Bookcraft</a:t>
            </a:r>
            <a:r>
              <a:rPr lang="en-US" dirty="0">
                <a:solidFill>
                  <a:schemeClr val="bg1"/>
                </a:solidFill>
              </a:rPr>
              <a:t>, 1965-1973], 1: 530-533.) and </a:t>
            </a:r>
            <a:r>
              <a:rPr lang="en-US" dirty="0">
                <a:solidFill>
                  <a:schemeClr val="bg1"/>
                </a:solidFill>
                <a:latin typeface="Abadi" panose="020B0604020104020204" pitchFamily="34" charset="0"/>
              </a:rPr>
              <a:t>("Drink from the Fountain," </a:t>
            </a:r>
            <a:r>
              <a:rPr lang="en-US" i="1" dirty="0">
                <a:solidFill>
                  <a:schemeClr val="bg1"/>
                </a:solidFill>
                <a:latin typeface="Abadi" panose="020B0604020104020204" pitchFamily="34" charset="0"/>
              </a:rPr>
              <a:t>Ensign</a:t>
            </a:r>
            <a:r>
              <a:rPr lang="en-US" dirty="0">
                <a:solidFill>
                  <a:schemeClr val="bg1"/>
                </a:solidFill>
                <a:latin typeface="Abadi" panose="020B0604020104020204" pitchFamily="34" charset="0"/>
              </a:rPr>
              <a:t>, Apr. 1975, 71)</a:t>
            </a:r>
            <a:endParaRPr lang="en-US" dirty="0">
              <a:solidFill>
                <a:schemeClr val="bg1"/>
              </a:solidFill>
            </a:endParaRPr>
          </a:p>
          <a:p>
            <a:pPr marL="342900" indent="-342900">
              <a:buFontTx/>
              <a:buAutoNum type="arabicPeriod"/>
            </a:pPr>
            <a:r>
              <a:rPr lang="en-US" dirty="0">
                <a:solidFill>
                  <a:schemeClr val="bg1"/>
                </a:solidFill>
                <a:latin typeface="Abadi" panose="020B0604020104020204" pitchFamily="34" charset="0"/>
              </a:rPr>
              <a:t>Ezra Taft Benson (</a:t>
            </a:r>
            <a:r>
              <a:rPr lang="en-US" i="1" dirty="0">
                <a:solidFill>
                  <a:schemeClr val="bg1"/>
                </a:solidFill>
                <a:latin typeface="Abadi" panose="020B0604020104020204" pitchFamily="34" charset="0"/>
              </a:rPr>
              <a:t>Come unto Christ</a:t>
            </a:r>
            <a:r>
              <a:rPr lang="en-US" dirty="0">
                <a:solidFill>
                  <a:schemeClr val="bg1"/>
                </a:solidFill>
                <a:latin typeface="Abadi" panose="020B0604020104020204" pitchFamily="34" charset="0"/>
              </a:rPr>
              <a:t> [Salt Lake City: Deseret Book Co., 1983], 5.)</a:t>
            </a:r>
          </a:p>
          <a:p>
            <a:pPr marL="342900" indent="-342900">
              <a:buFontTx/>
              <a:buAutoNum type="arabicPeriod"/>
            </a:pPr>
            <a:r>
              <a:rPr lang="en-US" dirty="0">
                <a:solidFill>
                  <a:schemeClr val="bg1"/>
                </a:solidFill>
                <a:latin typeface="Abadi" panose="020B0604020104020204" pitchFamily="34" charset="0"/>
              </a:rPr>
              <a:t>James E. </a:t>
            </a:r>
            <a:r>
              <a:rPr lang="en-US" dirty="0" err="1">
                <a:solidFill>
                  <a:schemeClr val="bg1"/>
                </a:solidFill>
                <a:latin typeface="Abadi" panose="020B0604020104020204" pitchFamily="34" charset="0"/>
              </a:rPr>
              <a:t>Talmage</a:t>
            </a:r>
            <a:r>
              <a:rPr lang="en-US" dirty="0">
                <a:solidFill>
                  <a:schemeClr val="bg1"/>
                </a:solidFill>
                <a:latin typeface="Abadi" panose="020B0604020104020204" pitchFamily="34" charset="0"/>
              </a:rPr>
              <a:t> (</a:t>
            </a:r>
            <a:r>
              <a:rPr lang="en-US" i="1" dirty="0">
                <a:solidFill>
                  <a:schemeClr val="bg1"/>
                </a:solidFill>
                <a:latin typeface="Abadi" panose="020B0604020104020204" pitchFamily="34" charset="0"/>
              </a:rPr>
              <a:t>Jesus the Christ,</a:t>
            </a:r>
            <a:r>
              <a:rPr lang="en-US" dirty="0">
                <a:solidFill>
                  <a:schemeClr val="bg1"/>
                </a:solidFill>
                <a:latin typeface="Abadi" panose="020B0604020104020204" pitchFamily="34" charset="0"/>
              </a:rPr>
              <a:t> 491)</a:t>
            </a:r>
          </a:p>
          <a:p>
            <a:pPr marL="342900" indent="-342900">
              <a:buFontTx/>
              <a:buAutoNum type="arabicPeriod"/>
            </a:pPr>
            <a:r>
              <a:rPr lang="en-US" dirty="0">
                <a:solidFill>
                  <a:schemeClr val="bg1"/>
                </a:solidFill>
                <a:latin typeface="Open Sans"/>
              </a:rPr>
              <a:t>Elder Dallin H. Oaks and Neal A. Maxwell (“Timing” [Brigham Young University devotional, Jan. 29, 2002], 2; speeches.byu.edu).</a:t>
            </a:r>
          </a:p>
          <a:p>
            <a:pPr marL="342900" indent="-342900">
              <a:buFontTx/>
              <a:buAutoNum type="arabicPeriod"/>
            </a:pPr>
            <a:r>
              <a:rPr lang="en-US" dirty="0">
                <a:solidFill>
                  <a:schemeClr val="bg1"/>
                </a:solidFill>
                <a:latin typeface="Open Sans"/>
              </a:rPr>
              <a:t>Adam Clarke New Testament Commentary</a:t>
            </a:r>
          </a:p>
          <a:p>
            <a:pPr marL="342900" indent="-342900">
              <a:buFontTx/>
              <a:buAutoNum type="arabicPeriod"/>
            </a:pPr>
            <a:r>
              <a:rPr lang="en-US" dirty="0">
                <a:solidFill>
                  <a:schemeClr val="bg1"/>
                </a:solidFill>
                <a:latin typeface="Open Sans"/>
              </a:rPr>
              <a:t>Bible Dictionary</a:t>
            </a:r>
          </a:p>
          <a:p>
            <a:pPr marL="342900" indent="-342900">
              <a:buFontTx/>
              <a:buAutoNum type="arabicPeriod"/>
            </a:pPr>
            <a:r>
              <a:rPr lang="en-US" dirty="0">
                <a:solidFill>
                  <a:schemeClr val="bg1"/>
                </a:solidFill>
                <a:latin typeface="Open Sans"/>
              </a:rPr>
              <a:t>President Thomas S. Monson (“Now Is the Time,”</a:t>
            </a:r>
            <a:r>
              <a:rPr lang="en-US" i="1" dirty="0">
                <a:solidFill>
                  <a:schemeClr val="bg1"/>
                </a:solidFill>
                <a:latin typeface="Open Sans"/>
              </a:rPr>
              <a:t> Ensign,</a:t>
            </a:r>
            <a:r>
              <a:rPr lang="en-US" dirty="0">
                <a:solidFill>
                  <a:schemeClr val="bg1"/>
                </a:solidFill>
                <a:latin typeface="Open Sans"/>
              </a:rPr>
              <a:t> Nov. 2001, 59). And </a:t>
            </a:r>
            <a:r>
              <a:rPr lang="en-US" dirty="0">
                <a:solidFill>
                  <a:schemeClr val="bg1"/>
                </a:solidFill>
                <a:latin typeface="Abadi" panose="020B0604020104020204" pitchFamily="34" charset="0"/>
              </a:rPr>
              <a:t>("The Paths Jesus Walked," </a:t>
            </a:r>
            <a:r>
              <a:rPr lang="en-US" i="1" dirty="0">
                <a:solidFill>
                  <a:schemeClr val="bg1"/>
                </a:solidFill>
                <a:latin typeface="Abadi" panose="020B0604020104020204" pitchFamily="34" charset="0"/>
              </a:rPr>
              <a:t>Ensign</a:t>
            </a:r>
            <a:r>
              <a:rPr lang="en-US" dirty="0">
                <a:solidFill>
                  <a:schemeClr val="bg1"/>
                </a:solidFill>
                <a:latin typeface="Abadi" panose="020B0604020104020204" pitchFamily="34" charset="0"/>
              </a:rPr>
              <a:t>, Sept. 1992, 6)</a:t>
            </a:r>
            <a:endParaRPr lang="en-US" dirty="0">
              <a:solidFill>
                <a:schemeClr val="bg1"/>
              </a:solidFill>
              <a:latin typeface="Open Sans"/>
            </a:endParaRPr>
          </a:p>
          <a:p>
            <a:pPr marL="342900" indent="-342900">
              <a:buFontTx/>
              <a:buAutoNum type="arabicPeriod"/>
            </a:pPr>
            <a:r>
              <a:rPr lang="en-US" dirty="0">
                <a:solidFill>
                  <a:schemeClr val="bg1"/>
                </a:solidFill>
                <a:latin typeface="Open Sans"/>
              </a:rPr>
              <a:t>Gospeldoctrine.com</a:t>
            </a:r>
          </a:p>
          <a:p>
            <a:pPr marL="342900" indent="-342900">
              <a:buFontTx/>
              <a:buAutoNum type="arabicPeriod"/>
            </a:pPr>
            <a:r>
              <a:rPr lang="en-US" dirty="0">
                <a:solidFill>
                  <a:schemeClr val="bg1"/>
                </a:solidFill>
                <a:latin typeface="Abadi" panose="020B0604020104020204" pitchFamily="34" charset="0"/>
                <a:cs typeface="Andalus" pitchFamily="18" charset="-78"/>
              </a:rPr>
              <a:t>Tad R. Callister page 188 “Inevitable Apostasy”</a:t>
            </a:r>
            <a:endParaRPr lang="en-US" i="1" dirty="0">
              <a:solidFill>
                <a:schemeClr val="bg1"/>
              </a:solidFill>
            </a:endParaRPr>
          </a:p>
        </p:txBody>
      </p:sp>
      <p:sp>
        <p:nvSpPr>
          <p:cNvPr id="14" name="Footer Placeholder 14">
            <a:extLst>
              <a:ext uri="{FF2B5EF4-FFF2-40B4-BE49-F238E27FC236}">
                <a16:creationId xmlns:a16="http://schemas.microsoft.com/office/drawing/2014/main" id="{49F4E280-F467-4A90-984F-134F0E2DF7E2}"/>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87108906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3531" y="0"/>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Raises Lazarus from the Dead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11:1-46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Chief Priest and Pharisees Counsel to Kill</a:t>
                      </a:r>
                      <a:r>
                        <a:rPr lang="en-US" sz="1200" baseline="0" dirty="0"/>
                        <a:t> Jesus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11:47-53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Jesus Seeks Refuge in Ephraim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11:54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2" name="Table 1"/>
          <p:cNvGraphicFramePr>
            <a:graphicFrameLocks noGrp="1"/>
          </p:cNvGraphicFramePr>
          <p:nvPr/>
        </p:nvGraphicFramePr>
        <p:xfrm>
          <a:off x="226336" y="1733654"/>
          <a:ext cx="11733291" cy="4961890"/>
        </p:xfrm>
        <a:graphic>
          <a:graphicData uri="http://schemas.openxmlformats.org/drawingml/2006/table">
            <a:tbl>
              <a:tblPr firstRow="1" bandRow="1">
                <a:tableStyleId>{5940675A-B579-460E-94D1-54222C63F5DA}</a:tableStyleId>
              </a:tblPr>
              <a:tblGrid>
                <a:gridCol w="2571185">
                  <a:extLst>
                    <a:ext uri="{9D8B030D-6E8A-4147-A177-3AD203B41FA5}">
                      <a16:colId xmlns:a16="http://schemas.microsoft.com/office/drawing/2014/main" val="20000"/>
                    </a:ext>
                  </a:extLst>
                </a:gridCol>
                <a:gridCol w="3853082">
                  <a:extLst>
                    <a:ext uri="{9D8B030D-6E8A-4147-A177-3AD203B41FA5}">
                      <a16:colId xmlns:a16="http://schemas.microsoft.com/office/drawing/2014/main" val="20001"/>
                    </a:ext>
                  </a:extLst>
                </a:gridCol>
                <a:gridCol w="5309024">
                  <a:extLst>
                    <a:ext uri="{9D8B030D-6E8A-4147-A177-3AD203B41FA5}">
                      <a16:colId xmlns:a16="http://schemas.microsoft.com/office/drawing/2014/main" val="20002"/>
                    </a:ext>
                  </a:extLst>
                </a:gridCol>
              </a:tblGrid>
              <a:tr h="370840">
                <a:tc>
                  <a:txBody>
                    <a:bodyPr/>
                    <a:lstStyle/>
                    <a:p>
                      <a:pPr algn="ctr" fontAlgn="base"/>
                      <a:r>
                        <a:rPr lang="en-US" sz="1200" b="0" i="0" cap="all" dirty="0">
                          <a:solidFill>
                            <a:schemeClr val="tx1"/>
                          </a:solidFill>
                          <a:effectLst/>
                          <a:latin typeface="Lucida Sans" panose="020B0602030504020204" pitchFamily="34" charset="0"/>
                        </a:rPr>
                        <a:t>MIRACLE</a:t>
                      </a:r>
                    </a:p>
                  </a:txBody>
                  <a:tcPr marL="95250" marR="95250" marT="66675" marB="66675" anchor="b"/>
                </a:tc>
                <a:tc>
                  <a:txBody>
                    <a:bodyPr/>
                    <a:lstStyle/>
                    <a:p>
                      <a:pPr algn="ctr" fontAlgn="base"/>
                      <a:r>
                        <a:rPr lang="en-US" sz="1200" b="0" i="0" cap="all" dirty="0">
                          <a:solidFill>
                            <a:schemeClr val="tx1"/>
                          </a:solidFill>
                          <a:effectLst/>
                          <a:latin typeface="Lucida Sans" panose="020B0602030504020204" pitchFamily="34" charset="0"/>
                        </a:rPr>
                        <a:t>POWER DEMONSTRATED</a:t>
                      </a:r>
                    </a:p>
                  </a:txBody>
                  <a:tcPr marL="95250" marR="95250" marT="66675" marB="66675" anchor="b"/>
                </a:tc>
                <a:tc>
                  <a:txBody>
                    <a:bodyPr/>
                    <a:lstStyle/>
                    <a:p>
                      <a:pPr algn="ctr" fontAlgn="base"/>
                      <a:r>
                        <a:rPr lang="en-US" sz="1200" b="0" i="0" cap="all" dirty="0">
                          <a:solidFill>
                            <a:schemeClr val="tx1"/>
                          </a:solidFill>
                          <a:effectLst/>
                          <a:latin typeface="Lucida Sans" panose="020B0602030504020204" pitchFamily="34" charset="0"/>
                        </a:rPr>
                        <a:t>ASSOCIATED TEACHINGS</a:t>
                      </a:r>
                    </a:p>
                  </a:txBody>
                  <a:tcPr marL="95250" marR="95250" marT="66675" marB="66675" anchor="b"/>
                </a:tc>
                <a:extLst>
                  <a:ext uri="{0D108BD9-81ED-4DB2-BD59-A6C34878D82A}">
                    <a16:rowId xmlns:a16="http://schemas.microsoft.com/office/drawing/2014/main" val="10000"/>
                  </a:ext>
                </a:extLst>
              </a:tr>
              <a:tr h="370840">
                <a:tc>
                  <a:txBody>
                    <a:bodyPr/>
                    <a:lstStyle/>
                    <a:p>
                      <a:pPr algn="l" fontAlgn="base"/>
                      <a:r>
                        <a:rPr lang="en-US" sz="1200" dirty="0">
                          <a:solidFill>
                            <a:schemeClr val="tx1"/>
                          </a:solidFill>
                          <a:effectLst/>
                        </a:rPr>
                        <a:t>Turning water to wine</a:t>
                      </a:r>
                    </a:p>
                    <a:p>
                      <a:pPr algn="l" fontAlgn="base"/>
                      <a:r>
                        <a:rPr lang="en-US" sz="1200" dirty="0">
                          <a:solidFill>
                            <a:schemeClr val="tx1"/>
                          </a:solidFill>
                          <a:effectLst/>
                        </a:rPr>
                        <a:t>(</a:t>
                      </a:r>
                      <a:r>
                        <a:rPr lang="en-US" sz="1200" u="none" strike="noStrike" dirty="0">
                          <a:solidFill>
                            <a:schemeClr val="tx1"/>
                          </a:solidFill>
                          <a:effectLst/>
                        </a:rPr>
                        <a:t>John 2:1–11</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to create or to change something from one condition to another</a:t>
                      </a:r>
                    </a:p>
                  </a:txBody>
                  <a:tcPr marL="95250" marR="95250" marT="66675" marB="66675" anchor="ctr"/>
                </a:tc>
                <a:tc>
                  <a:txBody>
                    <a:bodyPr/>
                    <a:lstStyle/>
                    <a:p>
                      <a:pPr algn="l" fontAlgn="base"/>
                      <a:r>
                        <a:rPr lang="en-US" sz="1200" dirty="0">
                          <a:solidFill>
                            <a:schemeClr val="tx1"/>
                          </a:solidFill>
                          <a:effectLst/>
                        </a:rPr>
                        <a:t>This “beginning of miracles” may be considered an introduction to the Savior’s teachings to Nicodemus and to the woman at the well in Samaria (see </a:t>
                      </a:r>
                      <a:r>
                        <a:rPr lang="en-US" sz="1200" u="none" strike="noStrike" dirty="0">
                          <a:solidFill>
                            <a:schemeClr val="tx1"/>
                          </a:solidFill>
                          <a:effectLst/>
                        </a:rPr>
                        <a:t>John 3–4</a:t>
                      </a:r>
                      <a:r>
                        <a:rPr lang="en-US" sz="1200" dirty="0">
                          <a:solidFill>
                            <a:schemeClr val="tx1"/>
                          </a:solidFill>
                          <a:effectLst/>
                        </a:rPr>
                        <a:t>). Both individuals experienced a change in their spiritual condition.</a:t>
                      </a:r>
                    </a:p>
                  </a:txBody>
                  <a:tcPr marL="95250" marR="95250" marT="66675" marB="66675" anchor="ctr"/>
                </a:tc>
                <a:extLst>
                  <a:ext uri="{0D108BD9-81ED-4DB2-BD59-A6C34878D82A}">
                    <a16:rowId xmlns:a16="http://schemas.microsoft.com/office/drawing/2014/main" val="10001"/>
                  </a:ext>
                </a:extLst>
              </a:tr>
              <a:tr h="370840">
                <a:tc>
                  <a:txBody>
                    <a:bodyPr/>
                    <a:lstStyle/>
                    <a:p>
                      <a:pPr algn="l" fontAlgn="base"/>
                      <a:r>
                        <a:rPr lang="en-US" sz="1200" dirty="0">
                          <a:solidFill>
                            <a:schemeClr val="tx1"/>
                          </a:solidFill>
                          <a:effectLst/>
                        </a:rPr>
                        <a:t>Healing a nobleman’s son </a:t>
                      </a:r>
                    </a:p>
                    <a:p>
                      <a:pPr algn="l" fontAlgn="base"/>
                      <a:r>
                        <a:rPr lang="en-US" sz="1200" dirty="0">
                          <a:solidFill>
                            <a:schemeClr val="tx1"/>
                          </a:solidFill>
                          <a:effectLst/>
                        </a:rPr>
                        <a:t>(</a:t>
                      </a:r>
                      <a:r>
                        <a:rPr lang="en-US" sz="1200" u="none" strike="noStrike" dirty="0">
                          <a:solidFill>
                            <a:schemeClr val="tx1"/>
                          </a:solidFill>
                          <a:effectLst/>
                        </a:rPr>
                        <a:t>John 4:46–54</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to restore us to health</a:t>
                      </a:r>
                    </a:p>
                  </a:txBody>
                  <a:tcPr marL="95250" marR="95250" marT="66675" marB="66675" anchor="ctr"/>
                </a:tc>
                <a:tc>
                  <a:txBody>
                    <a:bodyPr/>
                    <a:lstStyle/>
                    <a:p>
                      <a:pPr algn="l" fontAlgn="base"/>
                      <a:r>
                        <a:rPr lang="en-US" sz="1200" dirty="0">
                          <a:solidFill>
                            <a:schemeClr val="tx1"/>
                          </a:solidFill>
                          <a:effectLst/>
                        </a:rPr>
                        <a:t>This “second miracle”—restoring the nobleman’s son from sickness to health—may be considered a conclusion to the Savior’s teachings recorded in </a:t>
                      </a:r>
                      <a:r>
                        <a:rPr lang="en-US" sz="1200" u="none" strike="noStrike" dirty="0">
                          <a:solidFill>
                            <a:schemeClr val="tx1"/>
                          </a:solidFill>
                          <a:effectLst/>
                        </a:rPr>
                        <a:t>John 3–4</a:t>
                      </a:r>
                      <a:r>
                        <a:rPr lang="en-US" sz="1200" dirty="0">
                          <a:solidFill>
                            <a:schemeClr val="tx1"/>
                          </a:solidFill>
                          <a:effectLst/>
                        </a:rPr>
                        <a:t>, which resulted in both Nicodemus and the Samaritan woman being spiritually healed.</a:t>
                      </a:r>
                    </a:p>
                  </a:txBody>
                  <a:tcPr marL="95250" marR="95250" marT="66675" marB="66675" anchor="ctr"/>
                </a:tc>
                <a:extLst>
                  <a:ext uri="{0D108BD9-81ED-4DB2-BD59-A6C34878D82A}">
                    <a16:rowId xmlns:a16="http://schemas.microsoft.com/office/drawing/2014/main" val="10002"/>
                  </a:ext>
                </a:extLst>
              </a:tr>
              <a:tr h="370840">
                <a:tc>
                  <a:txBody>
                    <a:bodyPr/>
                    <a:lstStyle/>
                    <a:p>
                      <a:pPr algn="l" fontAlgn="base"/>
                      <a:r>
                        <a:rPr lang="en-US" sz="1200" dirty="0">
                          <a:solidFill>
                            <a:schemeClr val="tx1"/>
                          </a:solidFill>
                          <a:effectLst/>
                        </a:rPr>
                        <a:t>Healing of an invalid at the pool of Bethesda</a:t>
                      </a:r>
                    </a:p>
                    <a:p>
                      <a:pPr algn="l" fontAlgn="base"/>
                      <a:r>
                        <a:rPr lang="en-US" sz="1200" dirty="0">
                          <a:solidFill>
                            <a:schemeClr val="tx1"/>
                          </a:solidFill>
                          <a:effectLst/>
                        </a:rPr>
                        <a:t>(</a:t>
                      </a:r>
                      <a:r>
                        <a:rPr lang="en-US" sz="1200" u="none" strike="noStrike" dirty="0">
                          <a:solidFill>
                            <a:schemeClr val="tx1"/>
                          </a:solidFill>
                          <a:effectLst/>
                        </a:rPr>
                        <a:t>John 5:1–15</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to heal us both physically and spiritually</a:t>
                      </a:r>
                    </a:p>
                  </a:txBody>
                  <a:tcPr marL="95250" marR="95250" marT="66675" marB="66675" anchor="ctr"/>
                </a:tc>
                <a:tc>
                  <a:txBody>
                    <a:bodyPr/>
                    <a:lstStyle/>
                    <a:p>
                      <a:pPr algn="l" fontAlgn="base"/>
                      <a:r>
                        <a:rPr lang="en-US" sz="1200" dirty="0">
                          <a:solidFill>
                            <a:schemeClr val="tx1"/>
                          </a:solidFill>
                          <a:effectLst/>
                        </a:rPr>
                        <a:t>Jesus Christ will bring to pass the </a:t>
                      </a:r>
                      <a:r>
                        <a:rPr lang="en-US" sz="1200" u="none" strike="noStrike" dirty="0">
                          <a:solidFill>
                            <a:schemeClr val="tx1"/>
                          </a:solidFill>
                          <a:effectLst/>
                        </a:rPr>
                        <a:t>Resurrection</a:t>
                      </a:r>
                      <a:r>
                        <a:rPr lang="en-US" sz="1200" dirty="0">
                          <a:solidFill>
                            <a:schemeClr val="tx1"/>
                          </a:solidFill>
                          <a:effectLst/>
                        </a:rPr>
                        <a:t> of all mankind—the time when all physical problems will be healed—and be the Final Judge of all (see </a:t>
                      </a:r>
                      <a:r>
                        <a:rPr lang="en-US" sz="1200" u="none" strike="noStrike" dirty="0">
                          <a:solidFill>
                            <a:schemeClr val="tx1"/>
                          </a:solidFill>
                          <a:effectLst/>
                        </a:rPr>
                        <a:t>John 5:21–29</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3"/>
                  </a:ext>
                </a:extLst>
              </a:tr>
              <a:tr h="370840">
                <a:tc>
                  <a:txBody>
                    <a:bodyPr/>
                    <a:lstStyle/>
                    <a:p>
                      <a:pPr algn="l" fontAlgn="base"/>
                      <a:r>
                        <a:rPr lang="en-US" sz="1200" dirty="0">
                          <a:solidFill>
                            <a:schemeClr val="tx1"/>
                          </a:solidFill>
                          <a:effectLst/>
                        </a:rPr>
                        <a:t>Feeding the five thousand </a:t>
                      </a:r>
                    </a:p>
                    <a:p>
                      <a:pPr algn="l" fontAlgn="base"/>
                      <a:r>
                        <a:rPr lang="en-US" sz="1200" dirty="0">
                          <a:solidFill>
                            <a:schemeClr val="tx1"/>
                          </a:solidFill>
                          <a:effectLst/>
                        </a:rPr>
                        <a:t>(</a:t>
                      </a:r>
                      <a:r>
                        <a:rPr lang="en-US" sz="1200" u="none" strike="noStrike" dirty="0">
                          <a:solidFill>
                            <a:schemeClr val="tx1"/>
                          </a:solidFill>
                          <a:effectLst/>
                        </a:rPr>
                        <a:t>John 6:1–14</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to create in order to satisfy physical hunger</a:t>
                      </a:r>
                    </a:p>
                  </a:txBody>
                  <a:tcPr marL="95250" marR="95250" marT="66675" marB="66675" anchor="ctr"/>
                </a:tc>
                <a:tc>
                  <a:txBody>
                    <a:bodyPr/>
                    <a:lstStyle/>
                    <a:p>
                      <a:pPr algn="l" fontAlgn="base"/>
                      <a:r>
                        <a:rPr lang="en-US" sz="1200" dirty="0">
                          <a:solidFill>
                            <a:schemeClr val="tx1"/>
                          </a:solidFill>
                          <a:effectLst/>
                        </a:rPr>
                        <a:t>In the Bread of Life discourse, Jesus Christ taught that He is divine and we must believe in Him to have everlasting life (see </a:t>
                      </a:r>
                      <a:r>
                        <a:rPr lang="en-US" sz="1200" u="none" strike="noStrike" dirty="0">
                          <a:solidFill>
                            <a:schemeClr val="tx1"/>
                          </a:solidFill>
                          <a:effectLst/>
                        </a:rPr>
                        <a:t>John 6:25–59</a:t>
                      </a:r>
                      <a:r>
                        <a:rPr lang="en-US" sz="1200" dirty="0">
                          <a:solidFill>
                            <a:schemeClr val="tx1"/>
                          </a:solidFill>
                          <a:effectLst/>
                        </a:rPr>
                        <a:t>). Just as Jesus satisfied physical hunger, He can satisfy spiritual hunger as well.</a:t>
                      </a:r>
                    </a:p>
                  </a:txBody>
                  <a:tcPr marL="95250" marR="95250" marT="66675" marB="66675" anchor="ctr"/>
                </a:tc>
                <a:extLst>
                  <a:ext uri="{0D108BD9-81ED-4DB2-BD59-A6C34878D82A}">
                    <a16:rowId xmlns:a16="http://schemas.microsoft.com/office/drawing/2014/main" val="10004"/>
                  </a:ext>
                </a:extLst>
              </a:tr>
              <a:tr h="370840">
                <a:tc>
                  <a:txBody>
                    <a:bodyPr/>
                    <a:lstStyle/>
                    <a:p>
                      <a:pPr algn="l" fontAlgn="base"/>
                      <a:r>
                        <a:rPr lang="en-US" sz="1200" dirty="0">
                          <a:solidFill>
                            <a:schemeClr val="tx1"/>
                          </a:solidFill>
                          <a:effectLst/>
                        </a:rPr>
                        <a:t>Walking on water </a:t>
                      </a:r>
                    </a:p>
                    <a:p>
                      <a:pPr algn="l" fontAlgn="base"/>
                      <a:r>
                        <a:rPr lang="en-US" sz="1200" dirty="0">
                          <a:solidFill>
                            <a:schemeClr val="tx1"/>
                          </a:solidFill>
                          <a:effectLst/>
                        </a:rPr>
                        <a:t>(</a:t>
                      </a:r>
                      <a:r>
                        <a:rPr lang="en-US" sz="1200" u="none" strike="noStrike" dirty="0">
                          <a:solidFill>
                            <a:schemeClr val="tx1"/>
                          </a:solidFill>
                          <a:effectLst/>
                        </a:rPr>
                        <a:t>John 6:16–21</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over nature</a:t>
                      </a:r>
                    </a:p>
                  </a:txBody>
                  <a:tcPr marL="95250" marR="95250" marT="66675" marB="66675" anchor="ctr"/>
                </a:tc>
                <a:tc>
                  <a:txBody>
                    <a:bodyPr/>
                    <a:lstStyle/>
                    <a:p>
                      <a:pPr algn="l" fontAlgn="base"/>
                      <a:r>
                        <a:rPr lang="en-US" sz="1200" dirty="0">
                          <a:solidFill>
                            <a:schemeClr val="tx1"/>
                          </a:solidFill>
                          <a:effectLst/>
                        </a:rPr>
                        <a:t>The Savior can overcome natural elements, and we can have faith that He will help us overcome the natural man; we can walk with Him even when His sayings are hard (see </a:t>
                      </a:r>
                      <a:r>
                        <a:rPr lang="en-US" sz="1200" u="none" strike="noStrike" dirty="0">
                          <a:solidFill>
                            <a:schemeClr val="tx1"/>
                          </a:solidFill>
                          <a:effectLst/>
                        </a:rPr>
                        <a:t>John 6:60–69</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5"/>
                  </a:ext>
                </a:extLst>
              </a:tr>
              <a:tr h="370840">
                <a:tc>
                  <a:txBody>
                    <a:bodyPr/>
                    <a:lstStyle/>
                    <a:p>
                      <a:pPr algn="l" fontAlgn="base"/>
                      <a:r>
                        <a:rPr lang="en-US" sz="1200" dirty="0">
                          <a:solidFill>
                            <a:schemeClr val="tx1"/>
                          </a:solidFill>
                          <a:effectLst/>
                        </a:rPr>
                        <a:t>Healing a man born blind </a:t>
                      </a:r>
                    </a:p>
                    <a:p>
                      <a:pPr algn="l" fontAlgn="base"/>
                      <a:r>
                        <a:rPr lang="en-US" sz="1200" dirty="0">
                          <a:solidFill>
                            <a:schemeClr val="tx1"/>
                          </a:solidFill>
                          <a:effectLst/>
                        </a:rPr>
                        <a:t>(</a:t>
                      </a:r>
                      <a:r>
                        <a:rPr lang="en-US" sz="1200" u="none" strike="noStrike" dirty="0">
                          <a:solidFill>
                            <a:schemeClr val="tx1"/>
                          </a:solidFill>
                          <a:effectLst/>
                        </a:rPr>
                        <a:t>John 9:1–7</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over physical sight</a:t>
                      </a:r>
                    </a:p>
                  </a:txBody>
                  <a:tcPr marL="95250" marR="95250" marT="66675" marB="66675" anchor="ctr"/>
                </a:tc>
                <a:tc>
                  <a:txBody>
                    <a:bodyPr/>
                    <a:lstStyle/>
                    <a:p>
                      <a:pPr algn="l" fontAlgn="base"/>
                      <a:r>
                        <a:rPr lang="en-US" sz="1200" dirty="0">
                          <a:solidFill>
                            <a:schemeClr val="tx1"/>
                          </a:solidFill>
                          <a:effectLst/>
                        </a:rPr>
                        <a:t>Just as the Savior can restore physical sight, He can give spiritual sight to those who believe in Him (see </a:t>
                      </a:r>
                      <a:r>
                        <a:rPr lang="en-US" sz="1200" u="none" strike="noStrike" dirty="0">
                          <a:solidFill>
                            <a:schemeClr val="tx1"/>
                          </a:solidFill>
                          <a:effectLst/>
                        </a:rPr>
                        <a:t>John 9:8–41</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10006"/>
                  </a:ext>
                </a:extLst>
              </a:tr>
              <a:tr h="370840">
                <a:tc>
                  <a:txBody>
                    <a:bodyPr/>
                    <a:lstStyle/>
                    <a:p>
                      <a:pPr algn="l" fontAlgn="base"/>
                      <a:r>
                        <a:rPr lang="en-US" sz="1200" dirty="0">
                          <a:solidFill>
                            <a:schemeClr val="tx1"/>
                          </a:solidFill>
                          <a:effectLst/>
                        </a:rPr>
                        <a:t>Raising Lazarus from the dead (</a:t>
                      </a:r>
                      <a:r>
                        <a:rPr lang="en-US" sz="1200" u="none" strike="noStrike" dirty="0">
                          <a:solidFill>
                            <a:schemeClr val="tx1"/>
                          </a:solidFill>
                          <a:effectLst/>
                        </a:rPr>
                        <a:t>John 11:1–45</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Power over physical death</a:t>
                      </a:r>
                    </a:p>
                  </a:txBody>
                  <a:tcPr marL="95250" marR="95250" marT="66675" marB="66675" anchor="ctr"/>
                </a:tc>
                <a:tc>
                  <a:txBody>
                    <a:bodyPr/>
                    <a:lstStyle/>
                    <a:p>
                      <a:pPr algn="l" fontAlgn="base"/>
                      <a:r>
                        <a:rPr lang="en-US" sz="1200" dirty="0">
                          <a:solidFill>
                            <a:schemeClr val="tx1"/>
                          </a:solidFill>
                          <a:effectLst/>
                        </a:rPr>
                        <a:t>Jesus Christ is “the resurrection, and the life” (see </a:t>
                      </a:r>
                      <a:r>
                        <a:rPr lang="en-US" sz="1200" u="none" strike="noStrike" dirty="0">
                          <a:solidFill>
                            <a:schemeClr val="tx1"/>
                          </a:solidFill>
                          <a:effectLst/>
                        </a:rPr>
                        <a:t>John 11:20–32</a:t>
                      </a:r>
                      <a:r>
                        <a:rPr lang="en-US" sz="1200" dirty="0">
                          <a:solidFill>
                            <a:schemeClr val="tx1"/>
                          </a:solidFill>
                          <a:effectLst/>
                        </a:rPr>
                        <a:t>). Through Him, all mankind will live again and can receive eternal life.</a:t>
                      </a:r>
                    </a:p>
                  </a:txBody>
                  <a:tcPr marL="95250" marR="95250" marT="66675" marB="66675" anchor="ctr"/>
                </a:tc>
                <a:extLst>
                  <a:ext uri="{0D108BD9-81ED-4DB2-BD59-A6C34878D82A}">
                    <a16:rowId xmlns:a16="http://schemas.microsoft.com/office/drawing/2014/main" val="10007"/>
                  </a:ext>
                </a:extLst>
              </a:tr>
            </a:tbl>
          </a:graphicData>
        </a:graphic>
      </p:graphicFrame>
      <p:sp>
        <p:nvSpPr>
          <p:cNvPr id="3" name="TextBox 2"/>
          <p:cNvSpPr txBox="1"/>
          <p:nvPr/>
        </p:nvSpPr>
        <p:spPr>
          <a:xfrm>
            <a:off x="4318503" y="1442525"/>
            <a:ext cx="4970352" cy="369332"/>
          </a:xfrm>
          <a:prstGeom prst="rect">
            <a:avLst/>
          </a:prstGeom>
          <a:noFill/>
        </p:spPr>
        <p:txBody>
          <a:bodyPr wrap="square" rtlCol="0">
            <a:spAutoFit/>
          </a:bodyPr>
          <a:lstStyle/>
          <a:p>
            <a:r>
              <a:rPr lang="en-US" dirty="0"/>
              <a:t>7 Miracles in the Gospel of John</a:t>
            </a:r>
          </a:p>
        </p:txBody>
      </p:sp>
      <p:sp>
        <p:nvSpPr>
          <p:cNvPr id="4" name="TextBox 3"/>
          <p:cNvSpPr txBox="1"/>
          <p:nvPr/>
        </p:nvSpPr>
        <p:spPr>
          <a:xfrm>
            <a:off x="144854" y="6647589"/>
            <a:ext cx="5024673" cy="215444"/>
          </a:xfrm>
          <a:prstGeom prst="rect">
            <a:avLst/>
          </a:prstGeom>
          <a:noFill/>
        </p:spPr>
        <p:txBody>
          <a:bodyPr wrap="square" rtlCol="0">
            <a:spAutoFit/>
          </a:bodyPr>
          <a:lstStyle/>
          <a:p>
            <a:r>
              <a:rPr lang="en-US" sz="800" dirty="0"/>
              <a:t>New Testament Institute Manual Chapter 25</a:t>
            </a:r>
          </a:p>
        </p:txBody>
      </p:sp>
    </p:spTree>
    <p:extLst>
      <p:ext uri="{BB962C8B-B14F-4D97-AF65-F5344CB8AC3E}">
        <p14:creationId xmlns:p14="http://schemas.microsoft.com/office/powerpoint/2010/main" val="3583956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120589" y="533401"/>
            <a:ext cx="40386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When sheep get lost they become terrified. They often collapse in a thicket and begin bleating.</a:t>
            </a:r>
            <a:endParaRPr lang="en-US" sz="2800" b="1" dirty="0">
              <a:solidFill>
                <a:schemeClr val="bg1"/>
              </a:solidFill>
              <a:latin typeface="Abadi" panose="020B0604020104020204" pitchFamily="34" charset="0"/>
              <a:cs typeface="Andalus" pitchFamily="18" charset="-78"/>
            </a:endParaRPr>
          </a:p>
        </p:txBody>
      </p:sp>
      <p:sp>
        <p:nvSpPr>
          <p:cNvPr id="5" name="TextBox 3"/>
          <p:cNvSpPr txBox="1">
            <a:spLocks noChangeArrowheads="1"/>
          </p:cNvSpPr>
          <p:nvPr/>
        </p:nvSpPr>
        <p:spPr bwMode="auto">
          <a:xfrm>
            <a:off x="5638800" y="3810001"/>
            <a:ext cx="4724400"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When found they are too terrified to even rise to their feet. They cannot be herded or led on a rope. They must be carried.</a:t>
            </a:r>
            <a:endParaRPr lang="en-US" sz="2800" b="1" dirty="0">
              <a:solidFill>
                <a:schemeClr val="bg1"/>
              </a:solidFill>
              <a:latin typeface="Abadi" panose="020B0604020104020204" pitchFamily="34" charset="0"/>
              <a:cs typeface="Andalus" pitchFamily="18" charset="-78"/>
            </a:endParaRPr>
          </a:p>
        </p:txBody>
      </p:sp>
      <p:pic>
        <p:nvPicPr>
          <p:cNvPr id="6" name="Picture 5" descr="the-good-shepherd-03.jpg"/>
          <p:cNvPicPr>
            <a:picLocks noChangeAspect="1"/>
          </p:cNvPicPr>
          <p:nvPr/>
        </p:nvPicPr>
        <p:blipFill>
          <a:blip r:embed="rId2" cstate="print"/>
          <a:stretch>
            <a:fillRect/>
          </a:stretch>
        </p:blipFill>
        <p:spPr>
          <a:xfrm>
            <a:off x="6279777" y="533401"/>
            <a:ext cx="4344301" cy="2907657"/>
          </a:xfrm>
          <a:prstGeom prst="rect">
            <a:avLst/>
          </a:prstGeom>
        </p:spPr>
      </p:pic>
      <p:pic>
        <p:nvPicPr>
          <p:cNvPr id="7" name="Picture 6" descr="jesus helping sheep.jpg"/>
          <p:cNvPicPr>
            <a:picLocks noChangeAspect="1"/>
          </p:cNvPicPr>
          <p:nvPr/>
        </p:nvPicPr>
        <p:blipFill>
          <a:blip r:embed="rId3" cstate="print"/>
          <a:srcRect l="5405" t="2027" r="5405" b="4730"/>
          <a:stretch>
            <a:fillRect/>
          </a:stretch>
        </p:blipFill>
        <p:spPr>
          <a:xfrm>
            <a:off x="2151529" y="3048001"/>
            <a:ext cx="2572871" cy="3586426"/>
          </a:xfrm>
          <a:prstGeom prst="rect">
            <a:avLst/>
          </a:prstGeom>
        </p:spPr>
      </p:pic>
    </p:spTree>
    <p:extLst>
      <p:ext uri="{BB962C8B-B14F-4D97-AF65-F5344CB8AC3E}">
        <p14:creationId xmlns:p14="http://schemas.microsoft.com/office/powerpoint/2010/main" val="13742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1754326"/>
          </a:xfrm>
          <a:prstGeom prst="rect">
            <a:avLst/>
          </a:prstGeom>
          <a:ln>
            <a:solidFill>
              <a:schemeClr val="tx1"/>
            </a:solidFill>
          </a:ln>
        </p:spPr>
        <p:txBody>
          <a:bodyPr>
            <a:spAutoFit/>
          </a:bodyPr>
          <a:lstStyle/>
          <a:p>
            <a:r>
              <a:rPr lang="en-US" sz="1200" b="1" dirty="0"/>
              <a:t>Difference Between Raising Daughter of </a:t>
            </a:r>
            <a:r>
              <a:rPr lang="en-US" sz="1200" b="1" dirty="0" err="1"/>
              <a:t>Jairus</a:t>
            </a:r>
            <a:r>
              <a:rPr lang="en-US" sz="1200" b="1" dirty="0"/>
              <a:t> and Son of Widow:</a:t>
            </a:r>
          </a:p>
          <a:p>
            <a:r>
              <a:rPr lang="en-US" sz="1200" dirty="0"/>
              <a:t>“With ‘our friend Lazarus’ it was different. … Two reasons in particular stand out. </a:t>
            </a:r>
          </a:p>
          <a:p>
            <a:r>
              <a:rPr lang="en-US" sz="1200" dirty="0"/>
              <a:t>(1) As our Lord neared the climax of his mortal ministry, he was again bearing testimony, in a way that could not be refuted, of his Messiahship, of his divine </a:t>
            </a:r>
            <a:r>
              <a:rPr lang="en-US" sz="1200" dirty="0" err="1"/>
              <a:t>Sonship</a:t>
            </a:r>
            <a:r>
              <a:rPr lang="en-US" sz="1200" dirty="0"/>
              <a:t>, of the fact that he was in very deed the literal Son of God; and </a:t>
            </a:r>
          </a:p>
          <a:p>
            <a:r>
              <a:rPr lang="en-US" sz="1200" dirty="0"/>
              <a:t>(2) He was setting the stage, so as to dramatize for all time, one of his greatest teachings: That he was the resurrection and the life, that immortality and eternal life came by him, and that those who believed and obeyed his words should never die spiritually.” </a:t>
            </a:r>
          </a:p>
          <a:p>
            <a:r>
              <a:rPr lang="en-US" sz="1200" dirty="0"/>
              <a:t>Bruce R. McConkie (</a:t>
            </a:r>
            <a:r>
              <a:rPr lang="en-US" sz="1200" i="1" dirty="0"/>
              <a:t>Doctrinal New Testament Commentary,</a:t>
            </a:r>
            <a:r>
              <a:rPr lang="en-US" sz="1200" dirty="0"/>
              <a:t> 3 vols. [1965–73], 1:531).</a:t>
            </a:r>
          </a:p>
        </p:txBody>
      </p:sp>
      <p:sp>
        <p:nvSpPr>
          <p:cNvPr id="4" name="Rectangle 3"/>
          <p:cNvSpPr/>
          <p:nvPr/>
        </p:nvSpPr>
        <p:spPr>
          <a:xfrm>
            <a:off x="0" y="1754326"/>
            <a:ext cx="6096000" cy="1384995"/>
          </a:xfrm>
          <a:prstGeom prst="rect">
            <a:avLst/>
          </a:prstGeom>
          <a:ln>
            <a:solidFill>
              <a:schemeClr val="tx1"/>
            </a:solidFill>
          </a:ln>
        </p:spPr>
        <p:txBody>
          <a:bodyPr>
            <a:spAutoFit/>
          </a:bodyPr>
          <a:lstStyle/>
          <a:p>
            <a:r>
              <a:rPr lang="en-US" sz="1200" b="1" dirty="0"/>
              <a:t>The Light: John 11:9:</a:t>
            </a:r>
          </a:p>
          <a:p>
            <a:r>
              <a:rPr lang="en-US" sz="1200" dirty="0"/>
              <a:t> Life is the time to fulfill the will of God, and to prepare for glory. Jesus is the light of the world; he that walks in his Spirit, and by his direction, cannot stumble - cannot fall into sin, nor be surprised by an unexpected death. But he who walks in the night, in the darkness of his own heart, and according to the maxims of this dark world, he stumbles - falls into sin, and at last falls into hell. Reader! do not dream of walking to heaven in the night of thy death. God has given thee the warning: receive it, and begin to live to him, and for eternity.) (6)</a:t>
            </a:r>
          </a:p>
        </p:txBody>
      </p:sp>
      <p:sp>
        <p:nvSpPr>
          <p:cNvPr id="6" name="Rectangle 5"/>
          <p:cNvSpPr/>
          <p:nvPr/>
        </p:nvSpPr>
        <p:spPr>
          <a:xfrm>
            <a:off x="0" y="3139321"/>
            <a:ext cx="6096000" cy="1569660"/>
          </a:xfrm>
          <a:prstGeom prst="rect">
            <a:avLst/>
          </a:prstGeom>
          <a:ln>
            <a:solidFill>
              <a:schemeClr val="tx1"/>
            </a:solidFill>
          </a:ln>
        </p:spPr>
        <p:txBody>
          <a:bodyPr>
            <a:spAutoFit/>
          </a:bodyPr>
          <a:lstStyle/>
          <a:p>
            <a:r>
              <a:rPr lang="en-US" sz="1200" b="1" dirty="0"/>
              <a:t>Mourning John 11:19</a:t>
            </a:r>
          </a:p>
          <a:p>
            <a:r>
              <a:rPr lang="en-US" sz="1200" dirty="0"/>
              <a:t> Mourning, among the Jews, lasted about thirty days: the three first days were termed days of weeping: then followed seven of lamentation. During the three days, the mourner did no servile work; and, if any one saluted him, he did not return the salutation. During the seven days, he did no servile work, except in private - lay with his bed on the floor - did not put on his sandals - did not wash nor anoint himself - had his head covered - and neither read in the law, the Mishnah, nor the Talmud. All the thirty days he continued unshaven, wore no white or new clothes, and did not sew up the rents which he had made in his garments. (6)</a:t>
            </a:r>
          </a:p>
        </p:txBody>
      </p:sp>
      <p:sp>
        <p:nvSpPr>
          <p:cNvPr id="7" name="Rectangle 6"/>
          <p:cNvSpPr/>
          <p:nvPr/>
        </p:nvSpPr>
        <p:spPr>
          <a:xfrm>
            <a:off x="0" y="4708981"/>
            <a:ext cx="6096000" cy="1754326"/>
          </a:xfrm>
          <a:prstGeom prst="rect">
            <a:avLst/>
          </a:prstGeom>
          <a:ln>
            <a:solidFill>
              <a:schemeClr val="tx1"/>
            </a:solidFill>
          </a:ln>
        </p:spPr>
        <p:txBody>
          <a:bodyPr>
            <a:spAutoFit/>
          </a:bodyPr>
          <a:lstStyle/>
          <a:p>
            <a:r>
              <a:rPr lang="en-US" sz="1200" b="1" dirty="0"/>
              <a:t>Weeping at the Grave John 11:31:</a:t>
            </a:r>
          </a:p>
          <a:p>
            <a:r>
              <a:rPr lang="en-US" sz="1200" b="1" dirty="0"/>
              <a:t> </a:t>
            </a:r>
            <a:r>
              <a:rPr lang="en-US" sz="1200" dirty="0"/>
              <a:t>It appears that it was the custom for the nearest relatives of the deceased to go at times, during the three days of weeping, accompanied by their friends and neighbors, to mourn near the graves of the deceased. They supposed that the spirit hovered about the place where the body was laid for three days, to see whether it might be again permitted to enter, but, when it saw the face change, it knew that all hope was now past. It was on this ground that the seven days of lamentation succeeded the three days of weeping, because all hope was now taken away. They had traditions that, in the course of three days, persons who had died were raised again to life. See Lightfoot. (6)</a:t>
            </a:r>
          </a:p>
        </p:txBody>
      </p:sp>
      <p:sp>
        <p:nvSpPr>
          <p:cNvPr id="8" name="Rectangle 7"/>
          <p:cNvSpPr/>
          <p:nvPr/>
        </p:nvSpPr>
        <p:spPr>
          <a:xfrm>
            <a:off x="6096000" y="0"/>
            <a:ext cx="6096000" cy="2862322"/>
          </a:xfrm>
          <a:prstGeom prst="rect">
            <a:avLst/>
          </a:prstGeom>
          <a:ln>
            <a:solidFill>
              <a:schemeClr val="tx1"/>
            </a:solidFill>
          </a:ln>
        </p:spPr>
        <p:txBody>
          <a:bodyPr>
            <a:spAutoFit/>
          </a:bodyPr>
          <a:lstStyle/>
          <a:p>
            <a:pPr fontAlgn="base"/>
            <a:r>
              <a:rPr lang="en-US" sz="1200" b="1" dirty="0"/>
              <a:t>“I Am the Resurrection” John 11:25-26:</a:t>
            </a:r>
          </a:p>
          <a:p>
            <a:pPr fontAlgn="base"/>
            <a:r>
              <a:rPr lang="en-US" sz="1200" dirty="0"/>
              <a:t>"The whole purpose of the plan of salvation is to provide immortality for all men and to make eternal life available for those who overcome the world and qualify for such a high exaltation. 'For behold, this is my work and my glory,' </a:t>
            </a:r>
            <a:r>
              <a:rPr lang="en-US" sz="1200" dirty="0" err="1"/>
              <a:t>saith</a:t>
            </a:r>
            <a:r>
              <a:rPr lang="en-US" sz="1200" dirty="0"/>
              <a:t> God, 'to bring to pass the immortality and eternal life of man.' (Moses 1:39.) This is accomplished through the redemption of Christ, by virtue of which all men are 'raised in immortality,' thus being redeemed from the temporal fall, and by virtue of which the saints are 'raised [also] unto eternal life,' thus being 'redeemed from their spiritual fall.' (D&amp;C 29:43-44.)</a:t>
            </a:r>
          </a:p>
          <a:p>
            <a:pPr fontAlgn="base"/>
            <a:r>
              <a:rPr lang="en-US" sz="1200" dirty="0"/>
              <a:t>"Immortality/Salvation is in Christ. Immortality comes through him; his resurrection brings to pass the resurrection of all men. Eternal life is his gift to those whose sins he has borne. 'I am the resurrection, and the life,' he said. 'Both immortality and eternal life come because of my atoning sacrifice.' 'He that believeth in me, though he were dead, yet shall he live.' Temporal death and spiritual death are both swallowed up in Christ. 'And whosoever </a:t>
            </a:r>
            <a:r>
              <a:rPr lang="en-US" sz="1200" dirty="0" err="1"/>
              <a:t>liveth</a:t>
            </a:r>
            <a:r>
              <a:rPr lang="en-US" sz="1200" dirty="0"/>
              <a:t> and believeth in me shall never die.' (John 11:25-26.)"  Elder Bruce R. McConkie (</a:t>
            </a:r>
            <a:r>
              <a:rPr lang="en-US" sz="1200" i="1" dirty="0"/>
              <a:t>A New Witness for the Articles of Faith</a:t>
            </a:r>
            <a:r>
              <a:rPr lang="en-US" sz="1200" dirty="0"/>
              <a:t> [Salt Lake City: Deseret Book Co., 1985], 153.)</a:t>
            </a:r>
          </a:p>
        </p:txBody>
      </p:sp>
      <p:sp>
        <p:nvSpPr>
          <p:cNvPr id="9" name="Rectangle 8"/>
          <p:cNvSpPr/>
          <p:nvPr/>
        </p:nvSpPr>
        <p:spPr>
          <a:xfrm>
            <a:off x="6096000" y="2872748"/>
            <a:ext cx="6096000" cy="1954381"/>
          </a:xfrm>
          <a:prstGeom prst="rect">
            <a:avLst/>
          </a:prstGeom>
          <a:ln>
            <a:solidFill>
              <a:schemeClr val="tx1"/>
            </a:solidFill>
          </a:ln>
        </p:spPr>
        <p:txBody>
          <a:bodyPr>
            <a:spAutoFit/>
          </a:bodyPr>
          <a:lstStyle/>
          <a:p>
            <a:r>
              <a:rPr lang="en-US" sz="1100" b="1" dirty="0" err="1"/>
              <a:t>Graveclothes</a:t>
            </a:r>
            <a:r>
              <a:rPr lang="en-US" sz="1100" b="1" dirty="0"/>
              <a:t>: John 11:44</a:t>
            </a:r>
          </a:p>
          <a:p>
            <a:r>
              <a:rPr lang="en-US" sz="1100" dirty="0"/>
              <a:t>These were long slips of linen a few inches in breadth, with which the body and limbs of the dead were swathed, and especially those who were embalmed, that the aromatics might be kept in contact with the flesh. But as it is evident that Lazarus had not been embalmed, it is probable that his limbs were not swathed together, as is the constant case with those who are embalmed, but separately, so that he could come out of the tomb at the command of Christ, though he could not walk freely till the rollers were taken away. But some will have it that he was swathed exactly like a mummy, and that his coming out in that state was another miracle. But there is no need of multiplying miracles in this case: there was one wrought which was a most sovereign proof of the unlimited power and goodness of God. Several of the primitive fathers have adduced this resurrection of Lazarus as the model, type, proof, and pledge of the general resurrection of the dead.</a:t>
            </a:r>
          </a:p>
        </p:txBody>
      </p:sp>
    </p:spTree>
    <p:extLst>
      <p:ext uri="{BB962C8B-B14F-4D97-AF65-F5344CB8AC3E}">
        <p14:creationId xmlns:p14="http://schemas.microsoft.com/office/powerpoint/2010/main" val="73556037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92990"/>
            <a:ext cx="6096000" cy="1384995"/>
          </a:xfrm>
          <a:prstGeom prst="rect">
            <a:avLst/>
          </a:prstGeom>
          <a:ln>
            <a:solidFill>
              <a:schemeClr val="tx1"/>
            </a:solidFill>
          </a:ln>
        </p:spPr>
        <p:txBody>
          <a:bodyPr>
            <a:spAutoFit/>
          </a:bodyPr>
          <a:lstStyle/>
          <a:p>
            <a:r>
              <a:rPr lang="en-US" sz="1200" b="1" dirty="0"/>
              <a:t>Caiaphas’ Prophecy: </a:t>
            </a:r>
          </a:p>
          <a:p>
            <a:r>
              <a:rPr lang="en-US" sz="1200" dirty="0"/>
              <a:t>The great miracle of restoring Lazarus to life caused many Jews who witnessed it to believe in Jesus Christ. When word of this reached the Pharisees, they met in council to deal with the threat to their power and influence with the people. Rather than exercising righteous leadership, they employed </a:t>
            </a:r>
            <a:r>
              <a:rPr lang="en-US" sz="1200" dirty="0" err="1"/>
              <a:t>priestcraft</a:t>
            </a:r>
            <a:r>
              <a:rPr lang="en-US" sz="1200" dirty="0"/>
              <a:t>, fulfilling the prophecy of Jacob uttered centuries earlier: “Because of </a:t>
            </a:r>
            <a:r>
              <a:rPr lang="en-US" sz="1200" dirty="0" err="1"/>
              <a:t>priestcrafts</a:t>
            </a:r>
            <a:r>
              <a:rPr lang="en-US" sz="1200" dirty="0"/>
              <a:t> and iniquities, they at Jerusalem will stiffen their necks against him [Jesus Christ], that he be crucified” </a:t>
            </a:r>
          </a:p>
        </p:txBody>
      </p:sp>
      <p:sp>
        <p:nvSpPr>
          <p:cNvPr id="5" name="Rectangle 4"/>
          <p:cNvSpPr/>
          <p:nvPr/>
        </p:nvSpPr>
        <p:spPr>
          <a:xfrm>
            <a:off x="0" y="0"/>
            <a:ext cx="6096000" cy="2492990"/>
          </a:xfrm>
          <a:prstGeom prst="rect">
            <a:avLst/>
          </a:prstGeom>
          <a:ln>
            <a:solidFill>
              <a:schemeClr val="tx1"/>
            </a:solidFill>
          </a:ln>
        </p:spPr>
        <p:txBody>
          <a:bodyPr>
            <a:spAutoFit/>
          </a:bodyPr>
          <a:lstStyle/>
          <a:p>
            <a:r>
              <a:rPr lang="en-US" sz="1200" b="1" dirty="0"/>
              <a:t>The Messiahship of Jesus John 11:47:</a:t>
            </a:r>
          </a:p>
          <a:p>
            <a:r>
              <a:rPr lang="en-US" sz="1200" dirty="0"/>
              <a:t>“[The miracle of raising Lazarus] was such irrefutable proof of the Messiahship of Jesus that the Sanhedrin determined Jesus must die because, they said, He ‘doeth many miracles’ which will cause the people to believe (see John 11:47). Sadly, however, John also recorded, ‘But though he had done so many miracles before them, yet [the people] believed not on him’ </a:t>
            </a:r>
          </a:p>
          <a:p>
            <a:r>
              <a:rPr lang="en-US" sz="1200" dirty="0"/>
              <a:t>“Today there are unbelievers among us who would spread seeds of heresy that Jesus could not cast out evil spirits, did not walk on the water or heal the sick or miraculously feed 5,000 or calm storms or raise the dead. They would have you believe that such claims are fantastic or that there is a natural explanation for each alleged miracle. Some have gone so far as to publish psychological explanations for His reported miracles. … But I say, Jesus’ entire ministry was a mark of His divinity. He spoke as God, He acted as God, and performed works which only God Himself can do. His works bear testimony of His divinity” President Ezra Taft Benson(“Five Marks of the Divinity of Jesus Christ,”</a:t>
            </a:r>
            <a:r>
              <a:rPr lang="en-US" sz="1200" i="1" dirty="0"/>
              <a:t> Ensign,</a:t>
            </a:r>
            <a:r>
              <a:rPr lang="en-US" sz="1200" dirty="0"/>
              <a:t> Dec. 2001, 11).</a:t>
            </a:r>
          </a:p>
        </p:txBody>
      </p:sp>
    </p:spTree>
    <p:extLst>
      <p:ext uri="{BB962C8B-B14F-4D97-AF65-F5344CB8AC3E}">
        <p14:creationId xmlns:p14="http://schemas.microsoft.com/office/powerpoint/2010/main" val="2909305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0"/>
            <a:ext cx="4724400" cy="523220"/>
          </a:xfrm>
          <a:prstGeom prst="rect">
            <a:avLst/>
          </a:prstGeom>
          <a:noFill/>
          <a:ln w="9525">
            <a:noFill/>
            <a:miter lim="800000"/>
            <a:headEnd/>
            <a:tailEnd/>
          </a:ln>
        </p:spPr>
        <p:txBody>
          <a:bodyPr wrap="square">
            <a:spAutoFit/>
          </a:bodyPr>
          <a:lstStyle/>
          <a:p>
            <a:pPr algn="ctr"/>
            <a:r>
              <a:rPr lang="en-US" sz="2800" b="1" dirty="0">
                <a:solidFill>
                  <a:schemeClr val="bg1"/>
                </a:solidFill>
                <a:latin typeface="Abadi" panose="020B0604020104020204" pitchFamily="34" charset="0"/>
                <a:cs typeface="Andalus" pitchFamily="18" charset="-78"/>
              </a:rPr>
              <a:t>“…until he find it.”</a:t>
            </a:r>
          </a:p>
        </p:txBody>
      </p:sp>
      <p:sp>
        <p:nvSpPr>
          <p:cNvPr id="7" name="TextBox 6"/>
          <p:cNvSpPr txBox="1"/>
          <p:nvPr/>
        </p:nvSpPr>
        <p:spPr>
          <a:xfrm>
            <a:off x="0" y="642339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15:4</a:t>
            </a:r>
          </a:p>
        </p:txBody>
      </p:sp>
      <p:sp>
        <p:nvSpPr>
          <p:cNvPr id="5" name="TextBox 3"/>
          <p:cNvSpPr txBox="1">
            <a:spLocks noChangeArrowheads="1"/>
          </p:cNvSpPr>
          <p:nvPr/>
        </p:nvSpPr>
        <p:spPr bwMode="auto">
          <a:xfrm>
            <a:off x="5562600" y="2971801"/>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sheep offers no service to the shepherd and in no way earns or deserves his rescue. </a:t>
            </a:r>
            <a:endParaRPr lang="en-US" sz="2800" b="1" dirty="0">
              <a:solidFill>
                <a:schemeClr val="bg1"/>
              </a:solidFill>
              <a:latin typeface="Abadi" panose="020B0604020104020204" pitchFamily="34" charset="0"/>
              <a:cs typeface="Andalus" pitchFamily="18" charset="-78"/>
            </a:endParaRPr>
          </a:p>
        </p:txBody>
      </p:sp>
      <p:pic>
        <p:nvPicPr>
          <p:cNvPr id="6" name="Picture 5" descr="shepherd5b15d.jpg"/>
          <p:cNvPicPr>
            <a:picLocks noChangeAspect="1"/>
          </p:cNvPicPr>
          <p:nvPr/>
        </p:nvPicPr>
        <p:blipFill>
          <a:blip r:embed="rId2" cstate="print"/>
          <a:stretch>
            <a:fillRect/>
          </a:stretch>
        </p:blipFill>
        <p:spPr>
          <a:xfrm>
            <a:off x="1981200" y="1371600"/>
            <a:ext cx="3403600" cy="4673600"/>
          </a:xfrm>
          <a:prstGeom prst="rect">
            <a:avLst/>
          </a:prstGeom>
        </p:spPr>
      </p:pic>
    </p:spTree>
    <p:extLst>
      <p:ext uri="{BB962C8B-B14F-4D97-AF65-F5344CB8AC3E}">
        <p14:creationId xmlns:p14="http://schemas.microsoft.com/office/powerpoint/2010/main" val="35725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1981200" y="609600"/>
            <a:ext cx="7270376" cy="707886"/>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“And when he hath found it…”</a:t>
            </a:r>
          </a:p>
        </p:txBody>
      </p:sp>
      <p:sp>
        <p:nvSpPr>
          <p:cNvPr id="7" name="TextBox 6"/>
          <p:cNvSpPr txBox="1"/>
          <p:nvPr/>
        </p:nvSpPr>
        <p:spPr>
          <a:xfrm>
            <a:off x="152400" y="646408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15:5</a:t>
            </a:r>
          </a:p>
        </p:txBody>
      </p:sp>
      <p:sp>
        <p:nvSpPr>
          <p:cNvPr id="5" name="TextBox 3"/>
          <p:cNvSpPr txBox="1">
            <a:spLocks noChangeArrowheads="1"/>
          </p:cNvSpPr>
          <p:nvPr/>
        </p:nvSpPr>
        <p:spPr bwMode="auto">
          <a:xfrm>
            <a:off x="6638365" y="3693459"/>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It comes as a gift. Just as we who are undeserving, are rescued by Christ through His Grace</a:t>
            </a:r>
            <a:endParaRPr lang="en-US" sz="2800" b="1" dirty="0">
              <a:solidFill>
                <a:schemeClr val="bg1"/>
              </a:solidFill>
              <a:latin typeface="Abadi" panose="020B0604020104020204" pitchFamily="34" charset="0"/>
              <a:cs typeface="Andalus" pitchFamily="18" charset="-78"/>
            </a:endParaRPr>
          </a:p>
        </p:txBody>
      </p:sp>
      <p:pic>
        <p:nvPicPr>
          <p:cNvPr id="10" name="Picture 9" descr="m218093226.jpg"/>
          <p:cNvPicPr>
            <a:picLocks noChangeAspect="1"/>
          </p:cNvPicPr>
          <p:nvPr/>
        </p:nvPicPr>
        <p:blipFill>
          <a:blip r:embed="rId2" cstate="print"/>
          <a:stretch>
            <a:fillRect/>
          </a:stretch>
        </p:blipFill>
        <p:spPr>
          <a:xfrm>
            <a:off x="945777" y="1605242"/>
            <a:ext cx="5766548" cy="4324911"/>
          </a:xfrm>
          <a:prstGeom prst="rect">
            <a:avLst/>
          </a:prstGeom>
        </p:spPr>
      </p:pic>
    </p:spTree>
    <p:extLst>
      <p:ext uri="{BB962C8B-B14F-4D97-AF65-F5344CB8AC3E}">
        <p14:creationId xmlns:p14="http://schemas.microsoft.com/office/powerpoint/2010/main" val="358960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TextBox 3"/>
          <p:cNvSpPr txBox="1">
            <a:spLocks noChangeArrowheads="1"/>
          </p:cNvSpPr>
          <p:nvPr/>
        </p:nvSpPr>
        <p:spPr bwMode="auto">
          <a:xfrm>
            <a:off x="1028700" y="775447"/>
            <a:ext cx="4191000" cy="1938992"/>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“…he </a:t>
            </a:r>
            <a:r>
              <a:rPr lang="en-US" sz="4000" dirty="0" err="1">
                <a:solidFill>
                  <a:schemeClr val="bg1"/>
                </a:solidFill>
                <a:latin typeface="Abadi" panose="020B0604020104020204" pitchFamily="34" charset="0"/>
                <a:cs typeface="Andalus" pitchFamily="18" charset="-78"/>
              </a:rPr>
              <a:t>layeth</a:t>
            </a:r>
            <a:r>
              <a:rPr lang="en-US" sz="4000" dirty="0">
                <a:solidFill>
                  <a:schemeClr val="bg1"/>
                </a:solidFill>
                <a:latin typeface="Abadi" panose="020B0604020104020204" pitchFamily="34" charset="0"/>
                <a:cs typeface="Andalus" pitchFamily="18" charset="-78"/>
              </a:rPr>
              <a:t> it on his shoulders, rejoicing”</a:t>
            </a:r>
          </a:p>
        </p:txBody>
      </p:sp>
      <p:sp>
        <p:nvSpPr>
          <p:cNvPr id="7" name="TextBox 6"/>
          <p:cNvSpPr txBox="1"/>
          <p:nvPr/>
        </p:nvSpPr>
        <p:spPr>
          <a:xfrm>
            <a:off x="0" y="6358593"/>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15:5</a:t>
            </a:r>
          </a:p>
        </p:txBody>
      </p:sp>
      <p:sp>
        <p:nvSpPr>
          <p:cNvPr id="5" name="TextBox 3"/>
          <p:cNvSpPr txBox="1">
            <a:spLocks noChangeArrowheads="1"/>
          </p:cNvSpPr>
          <p:nvPr/>
        </p:nvSpPr>
        <p:spPr bwMode="auto">
          <a:xfrm>
            <a:off x="5334000" y="4419601"/>
            <a:ext cx="4724400" cy="1938992"/>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An average sheep weighs up to 70 pounds.</a:t>
            </a:r>
            <a:endParaRPr lang="en-US" sz="4000" b="1" dirty="0">
              <a:solidFill>
                <a:schemeClr val="bg1"/>
              </a:solidFill>
              <a:latin typeface="Abadi" panose="020B0604020104020204" pitchFamily="34" charset="0"/>
              <a:cs typeface="Andalus" pitchFamily="18" charset="-78"/>
            </a:endParaRPr>
          </a:p>
        </p:txBody>
      </p:sp>
      <p:pic>
        <p:nvPicPr>
          <p:cNvPr id="9" name="Picture 8" descr="sheep on jesus shoulder.jpg"/>
          <p:cNvPicPr>
            <a:picLocks noChangeAspect="1"/>
          </p:cNvPicPr>
          <p:nvPr/>
        </p:nvPicPr>
        <p:blipFill>
          <a:blip r:embed="rId2" cstate="print"/>
          <a:srcRect l="3078" t="6670" r="6832" b="6670"/>
          <a:stretch>
            <a:fillRect/>
          </a:stretch>
        </p:blipFill>
        <p:spPr>
          <a:xfrm>
            <a:off x="6248400" y="457201"/>
            <a:ext cx="2667000" cy="3667125"/>
          </a:xfrm>
          <a:prstGeom prst="rect">
            <a:avLst/>
          </a:prstGeom>
        </p:spPr>
      </p:pic>
    </p:spTree>
    <p:extLst>
      <p:ext uri="{BB962C8B-B14F-4D97-AF65-F5344CB8AC3E}">
        <p14:creationId xmlns:p14="http://schemas.microsoft.com/office/powerpoint/2010/main" val="154634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752600" y="4572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terrain was rugged. The shepherd would place the sheep around his shoulders and grab his legs in front.</a:t>
            </a:r>
            <a:endParaRPr lang="en-US" sz="28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4871337" y="4750420"/>
            <a:ext cx="5804647"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This was hard work. The Western images have Jesus carrying a little lamb under his arm…</a:t>
            </a:r>
            <a:endParaRPr lang="en-US" sz="2800" b="1" dirty="0">
              <a:solidFill>
                <a:schemeClr val="bg1"/>
              </a:solidFill>
              <a:latin typeface="Abadi" panose="020B0604020104020204" pitchFamily="34" charset="0"/>
              <a:cs typeface="Andalus" pitchFamily="18" charset="-78"/>
            </a:endParaRPr>
          </a:p>
        </p:txBody>
      </p:sp>
      <p:pic>
        <p:nvPicPr>
          <p:cNvPr id="10" name="Picture 9" descr="Shepherd-sheep.jpg"/>
          <p:cNvPicPr>
            <a:picLocks noChangeAspect="1"/>
          </p:cNvPicPr>
          <p:nvPr/>
        </p:nvPicPr>
        <p:blipFill>
          <a:blip r:embed="rId2" cstate="print"/>
          <a:stretch>
            <a:fillRect/>
          </a:stretch>
        </p:blipFill>
        <p:spPr>
          <a:xfrm>
            <a:off x="1427909" y="2536468"/>
            <a:ext cx="2657476" cy="3851414"/>
          </a:xfrm>
          <a:prstGeom prst="rect">
            <a:avLst/>
          </a:prstGeom>
        </p:spPr>
      </p:pic>
      <p:pic>
        <p:nvPicPr>
          <p:cNvPr id="11" name="Picture 10" descr="Jesus Good Shepherd james tissot.jpg"/>
          <p:cNvPicPr>
            <a:picLocks noChangeAspect="1"/>
          </p:cNvPicPr>
          <p:nvPr/>
        </p:nvPicPr>
        <p:blipFill>
          <a:blip r:embed="rId3" cstate="print"/>
          <a:srcRect l="9640" t="3333" r="11562" b="6667"/>
          <a:stretch>
            <a:fillRect/>
          </a:stretch>
        </p:blipFill>
        <p:spPr>
          <a:xfrm>
            <a:off x="7234517" y="156938"/>
            <a:ext cx="2245659" cy="4436545"/>
          </a:xfrm>
          <a:prstGeom prst="rect">
            <a:avLst/>
          </a:prstGeom>
        </p:spPr>
      </p:pic>
    </p:spTree>
    <p:extLst>
      <p:ext uri="{BB962C8B-B14F-4D97-AF65-F5344CB8AC3E}">
        <p14:creationId xmlns:p14="http://schemas.microsoft.com/office/powerpoint/2010/main" val="23008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752600" y="4572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…Most Eastern images have sheep that are as big as the shepherd indicating a heavy load that is carried.</a:t>
            </a:r>
            <a:endParaRPr lang="en-US" sz="2800" b="1" dirty="0">
              <a:solidFill>
                <a:schemeClr val="bg1"/>
              </a:solidFill>
              <a:latin typeface="Abadi" panose="020B0604020104020204" pitchFamily="34" charset="0"/>
              <a:cs typeface="Andalus" pitchFamily="18" charset="-78"/>
            </a:endParaRPr>
          </a:p>
        </p:txBody>
      </p:sp>
      <p:pic>
        <p:nvPicPr>
          <p:cNvPr id="7" name="Picture 6" descr="carrying sheep on shoulder.jpg"/>
          <p:cNvPicPr>
            <a:picLocks noChangeAspect="1"/>
          </p:cNvPicPr>
          <p:nvPr/>
        </p:nvPicPr>
        <p:blipFill>
          <a:blip r:embed="rId2" cstate="print"/>
          <a:stretch>
            <a:fillRect/>
          </a:stretch>
        </p:blipFill>
        <p:spPr>
          <a:xfrm>
            <a:off x="4661646" y="2615983"/>
            <a:ext cx="5168153" cy="3819492"/>
          </a:xfrm>
          <a:prstGeom prst="rect">
            <a:avLst/>
          </a:prstGeom>
        </p:spPr>
      </p:pic>
    </p:spTree>
    <p:extLst>
      <p:ext uri="{BB962C8B-B14F-4D97-AF65-F5344CB8AC3E}">
        <p14:creationId xmlns:p14="http://schemas.microsoft.com/office/powerpoint/2010/main" val="2056841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752600" y="457200"/>
            <a:ext cx="8682318" cy="769441"/>
          </a:xfrm>
          <a:prstGeom prst="rect">
            <a:avLst/>
          </a:prstGeom>
          <a:noFill/>
          <a:ln w="9525">
            <a:noFill/>
            <a:miter lim="800000"/>
            <a:headEnd/>
            <a:tailEnd/>
          </a:ln>
        </p:spPr>
        <p:txBody>
          <a:bodyPr wrap="square">
            <a:spAutoFit/>
          </a:bodyPr>
          <a:lstStyle/>
          <a:p>
            <a:pPr algn="ctr"/>
            <a:r>
              <a:rPr lang="en-US" sz="4400" dirty="0">
                <a:solidFill>
                  <a:schemeClr val="bg1"/>
                </a:solidFill>
                <a:latin typeface="Abadi" panose="020B0604020104020204" pitchFamily="34" charset="0"/>
                <a:cs typeface="Andalus" pitchFamily="18" charset="-78"/>
              </a:rPr>
              <a:t>“And when he cometh home...”</a:t>
            </a:r>
            <a:endParaRPr lang="en-US" sz="44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6355977" y="2469777"/>
            <a:ext cx="4724400" cy="3108543"/>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act of the shepherd in carrying the sheep back to his home in the village and the sheep’s acceptance of that act are symbolic of our acceptance of Christ’s atonement…</a:t>
            </a:r>
            <a:endParaRPr lang="en-US" sz="2800" b="1" dirty="0">
              <a:solidFill>
                <a:schemeClr val="bg1"/>
              </a:solidFill>
              <a:latin typeface="Abadi" panose="020B0604020104020204" pitchFamily="34" charset="0"/>
              <a:cs typeface="Andalus" pitchFamily="18" charset="-78"/>
            </a:endParaRPr>
          </a:p>
        </p:txBody>
      </p:sp>
      <p:pic>
        <p:nvPicPr>
          <p:cNvPr id="8" name="Picture 7" descr="JesusgoodshphrdRichard Hook.jpg"/>
          <p:cNvPicPr>
            <a:picLocks noChangeAspect="1"/>
          </p:cNvPicPr>
          <p:nvPr/>
        </p:nvPicPr>
        <p:blipFill>
          <a:blip r:embed="rId2" cstate="print"/>
          <a:stretch>
            <a:fillRect/>
          </a:stretch>
        </p:blipFill>
        <p:spPr>
          <a:xfrm>
            <a:off x="2214282" y="1710864"/>
            <a:ext cx="3286461" cy="4195482"/>
          </a:xfrm>
          <a:prstGeom prst="rect">
            <a:avLst/>
          </a:prstGeom>
        </p:spPr>
      </p:pic>
      <p:sp>
        <p:nvSpPr>
          <p:cNvPr id="9" name="TextBox 8"/>
          <p:cNvSpPr txBox="1"/>
          <p:nvPr/>
        </p:nvSpPr>
        <p:spPr>
          <a:xfrm>
            <a:off x="112059" y="637648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15:6</a:t>
            </a:r>
          </a:p>
        </p:txBody>
      </p:sp>
    </p:spTree>
    <p:extLst>
      <p:ext uri="{BB962C8B-B14F-4D97-AF65-F5344CB8AC3E}">
        <p14:creationId xmlns:p14="http://schemas.microsoft.com/office/powerpoint/2010/main" val="239045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8A299-D4FE-4843-890C-295CB1C0C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5426044" y="311092"/>
            <a:ext cx="5677864" cy="3416320"/>
          </a:xfrm>
          <a:prstGeom prst="rect">
            <a:avLst/>
          </a:prstGeom>
          <a:noFill/>
        </p:spPr>
        <p:txBody>
          <a:bodyPr wrap="square" rtlCol="0">
            <a:spAutoFit/>
          </a:bodyPr>
          <a:lstStyle/>
          <a:p>
            <a:pPr algn="ctr"/>
            <a:r>
              <a:rPr lang="en-US" sz="6000" dirty="0">
                <a:solidFill>
                  <a:schemeClr val="bg1"/>
                </a:solidFill>
                <a:latin typeface="Georgia" pitchFamily="18" charset="0"/>
              </a:rPr>
              <a:t>Lost</a:t>
            </a:r>
          </a:p>
          <a:p>
            <a:pPr algn="ctr"/>
            <a:r>
              <a:rPr lang="en-US" sz="6000" dirty="0">
                <a:solidFill>
                  <a:schemeClr val="bg1"/>
                </a:solidFill>
                <a:latin typeface="Georgia" pitchFamily="18" charset="0"/>
              </a:rPr>
              <a:t>Luke 15</a:t>
            </a:r>
            <a:endParaRPr lang="en-US" sz="4400" dirty="0">
              <a:solidFill>
                <a:schemeClr val="bg1"/>
              </a:solidFill>
              <a:latin typeface="Georgia" pitchFamily="18" charset="0"/>
            </a:endParaRPr>
          </a:p>
          <a:p>
            <a:pPr algn="ctr"/>
            <a:r>
              <a:rPr lang="en-US" sz="2400" dirty="0">
                <a:solidFill>
                  <a:schemeClr val="bg1"/>
                </a:solidFill>
                <a:latin typeface="Georgia" pitchFamily="18" charset="0"/>
              </a:rPr>
              <a:t>Including:</a:t>
            </a:r>
          </a:p>
          <a:p>
            <a:pPr algn="ctr"/>
            <a:r>
              <a:rPr lang="en-US" sz="2400" dirty="0">
                <a:solidFill>
                  <a:schemeClr val="bg1"/>
                </a:solidFill>
                <a:latin typeface="Georgia" pitchFamily="18" charset="0"/>
              </a:rPr>
              <a:t>Parable of the Lost Sheep</a:t>
            </a:r>
          </a:p>
          <a:p>
            <a:pPr algn="ctr"/>
            <a:r>
              <a:rPr lang="en-US" sz="2400" dirty="0">
                <a:solidFill>
                  <a:schemeClr val="bg1"/>
                </a:solidFill>
                <a:latin typeface="Georgia" pitchFamily="18" charset="0"/>
              </a:rPr>
              <a:t>Parable of the Lost Coin</a:t>
            </a:r>
          </a:p>
          <a:p>
            <a:pPr algn="ctr"/>
            <a:r>
              <a:rPr lang="en-US" sz="2400" dirty="0">
                <a:solidFill>
                  <a:schemeClr val="bg1"/>
                </a:solidFill>
                <a:latin typeface="Georgia" pitchFamily="18" charset="0"/>
              </a:rPr>
              <a:t>Parable of the Prodigal Son</a:t>
            </a:r>
          </a:p>
        </p:txBody>
      </p:sp>
      <p:grpSp>
        <p:nvGrpSpPr>
          <p:cNvPr id="57" name="Group 6"/>
          <p:cNvGrpSpPr/>
          <p:nvPr/>
        </p:nvGrpSpPr>
        <p:grpSpPr>
          <a:xfrm>
            <a:off x="9568959" y="5156283"/>
            <a:ext cx="1867585" cy="1309532"/>
            <a:chOff x="2319294" y="653116"/>
            <a:chExt cx="2938506" cy="2013884"/>
          </a:xfrm>
        </p:grpSpPr>
        <p:sp>
          <p:nvSpPr>
            <p:cNvPr id="58" name="Trapezoid 57"/>
            <p:cNvSpPr/>
            <p:nvPr/>
          </p:nvSpPr>
          <p:spPr>
            <a:xfrm>
              <a:off x="37338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41148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43434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a:off x="32004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a:off x="2590800" y="762000"/>
              <a:ext cx="2667000" cy="1828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267679">
              <a:off x="2683415" y="985995"/>
              <a:ext cx="1021323" cy="115475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p:cNvSpPr/>
            <p:nvPr/>
          </p:nvSpPr>
          <p:spPr>
            <a:xfrm>
              <a:off x="4800600" y="685800"/>
              <a:ext cx="457200" cy="457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58"/>
            <p:cNvGrpSpPr/>
            <p:nvPr/>
          </p:nvGrpSpPr>
          <p:grpSpPr>
            <a:xfrm rot="1902884" flipH="1">
              <a:off x="3529436" y="653116"/>
              <a:ext cx="298157" cy="466807"/>
              <a:chOff x="1044598" y="6722113"/>
              <a:chExt cx="445225" cy="456261"/>
            </a:xfrm>
          </p:grpSpPr>
          <p:sp>
            <p:nvSpPr>
              <p:cNvPr id="76" name="Flowchart: Delay 75"/>
              <p:cNvSpPr/>
              <p:nvPr/>
            </p:nvSpPr>
            <p:spPr>
              <a:xfrm rot="15732658">
                <a:off x="1042321" y="6724390"/>
                <a:ext cx="449779" cy="445225"/>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Delay 76"/>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54"/>
            <p:cNvGrpSpPr/>
            <p:nvPr/>
          </p:nvGrpSpPr>
          <p:grpSpPr>
            <a:xfrm rot="19697116">
              <a:off x="2319294" y="690269"/>
              <a:ext cx="298157" cy="466807"/>
              <a:chOff x="1044598" y="6722113"/>
              <a:chExt cx="445225" cy="456261"/>
            </a:xfrm>
          </p:grpSpPr>
          <p:sp>
            <p:nvSpPr>
              <p:cNvPr id="74" name="Flowchart: Delay 73"/>
              <p:cNvSpPr/>
              <p:nvPr/>
            </p:nvSpPr>
            <p:spPr>
              <a:xfrm rot="15732658">
                <a:off x="1042321" y="6724390"/>
                <a:ext cx="449779" cy="445225"/>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Delay 74"/>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24"/>
            <p:cNvGrpSpPr/>
            <p:nvPr/>
          </p:nvGrpSpPr>
          <p:grpSpPr>
            <a:xfrm>
              <a:off x="2819401" y="1447801"/>
              <a:ext cx="533399" cy="761999"/>
              <a:chOff x="6829254" y="1008723"/>
              <a:chExt cx="1066800" cy="1585897"/>
            </a:xfrm>
          </p:grpSpPr>
          <p:sp>
            <p:nvSpPr>
              <p:cNvPr id="69" name="Pie 68"/>
              <p:cNvSpPr/>
              <p:nvPr/>
            </p:nvSpPr>
            <p:spPr>
              <a:xfrm rot="13582693">
                <a:off x="6876171" y="1605259"/>
                <a:ext cx="999772" cy="978949"/>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68292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388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9054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4388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Cloud 67"/>
            <p:cNvSpPr/>
            <p:nvPr/>
          </p:nvSpPr>
          <p:spPr>
            <a:xfrm>
              <a:off x="2438400" y="762000"/>
              <a:ext cx="1252494" cy="685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4"/>
          <p:cNvGrpSpPr/>
          <p:nvPr/>
        </p:nvGrpSpPr>
        <p:grpSpPr>
          <a:xfrm>
            <a:off x="2062827" y="2696755"/>
            <a:ext cx="2057400" cy="3886200"/>
            <a:chOff x="1278736" y="715528"/>
            <a:chExt cx="2844010" cy="4932709"/>
          </a:xfrm>
        </p:grpSpPr>
        <p:sp>
          <p:nvSpPr>
            <p:cNvPr id="80" name="Oval 79"/>
            <p:cNvSpPr/>
            <p:nvPr/>
          </p:nvSpPr>
          <p:spPr>
            <a:xfrm rot="19215571">
              <a:off x="1981200" y="5257800"/>
              <a:ext cx="861849" cy="39043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496143">
              <a:off x="2764125" y="5189876"/>
              <a:ext cx="861849" cy="39043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266761">
              <a:off x="1278736" y="3644801"/>
              <a:ext cx="861849" cy="4939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233741">
              <a:off x="1618593" y="2277273"/>
              <a:ext cx="969580" cy="1756963"/>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p:cNvSpPr/>
            <p:nvPr/>
          </p:nvSpPr>
          <p:spPr>
            <a:xfrm rot="6468770">
              <a:off x="1508642" y="1028108"/>
              <a:ext cx="1143000" cy="80103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3212442">
              <a:off x="3407016" y="3583824"/>
              <a:ext cx="861849" cy="56961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a:off x="1941786" y="2374883"/>
              <a:ext cx="1723697" cy="2733055"/>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rot="20366259" flipH="1">
              <a:off x="3115868" y="2290853"/>
              <a:ext cx="888609" cy="1756963"/>
            </a:xfrm>
            <a:prstGeom prst="trapezoid">
              <a:avLst>
                <a:gd name="adj" fmla="val 35267"/>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a:off x="1834056" y="4815110"/>
              <a:ext cx="1939159" cy="585655"/>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88"/>
            <p:cNvSpPr/>
            <p:nvPr/>
          </p:nvSpPr>
          <p:spPr>
            <a:xfrm rot="6468770">
              <a:off x="2880243" y="1104308"/>
              <a:ext cx="1143000" cy="80103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9"/>
            <p:cNvGrpSpPr/>
            <p:nvPr/>
          </p:nvGrpSpPr>
          <p:grpSpPr>
            <a:xfrm>
              <a:off x="2362200" y="2286000"/>
              <a:ext cx="774492" cy="783754"/>
              <a:chOff x="5778964" y="1854515"/>
              <a:chExt cx="2494102" cy="1677676"/>
            </a:xfrm>
          </p:grpSpPr>
          <p:sp>
            <p:nvSpPr>
              <p:cNvPr id="112" name="Trapezoid 18"/>
              <p:cNvSpPr/>
              <p:nvPr/>
            </p:nvSpPr>
            <p:spPr>
              <a:xfrm rot="10800000">
                <a:off x="6096000" y="1905000"/>
                <a:ext cx="1828800" cy="13716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29"/>
              <p:cNvGrpSpPr/>
              <p:nvPr/>
            </p:nvGrpSpPr>
            <p:grpSpPr>
              <a:xfrm rot="20952675">
                <a:off x="5778964" y="1905179"/>
                <a:ext cx="428373" cy="1627012"/>
                <a:chOff x="4745043" y="706443"/>
                <a:chExt cx="942474" cy="3071078"/>
              </a:xfrm>
            </p:grpSpPr>
            <p:grpSp>
              <p:nvGrpSpPr>
                <p:cNvPr id="123" name="Group 24"/>
                <p:cNvGrpSpPr/>
                <p:nvPr/>
              </p:nvGrpSpPr>
              <p:grpSpPr>
                <a:xfrm>
                  <a:off x="4745043" y="706443"/>
                  <a:ext cx="930638" cy="1642672"/>
                  <a:chOff x="4745043" y="706443"/>
                  <a:chExt cx="930638" cy="1642672"/>
                </a:xfrm>
              </p:grpSpPr>
              <p:sp>
                <p:nvSpPr>
                  <p:cNvPr id="128" name="Chevron 19"/>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20"/>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iamond 23"/>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5"/>
                <p:cNvGrpSpPr/>
                <p:nvPr/>
              </p:nvGrpSpPr>
              <p:grpSpPr>
                <a:xfrm>
                  <a:off x="4756879" y="2134849"/>
                  <a:ext cx="930638" cy="1642672"/>
                  <a:chOff x="4745043" y="706443"/>
                  <a:chExt cx="930638" cy="1642672"/>
                </a:xfrm>
              </p:grpSpPr>
              <p:sp>
                <p:nvSpPr>
                  <p:cNvPr id="125" name="Chevron 26"/>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evron 27"/>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30"/>
              <p:cNvGrpSpPr/>
              <p:nvPr/>
            </p:nvGrpSpPr>
            <p:grpSpPr>
              <a:xfrm rot="647325" flipH="1">
                <a:off x="7844693" y="1854515"/>
                <a:ext cx="428373" cy="1627012"/>
                <a:chOff x="4745043" y="706443"/>
                <a:chExt cx="942474" cy="3071078"/>
              </a:xfrm>
            </p:grpSpPr>
            <p:grpSp>
              <p:nvGrpSpPr>
                <p:cNvPr id="115" name="Group 24"/>
                <p:cNvGrpSpPr/>
                <p:nvPr/>
              </p:nvGrpSpPr>
              <p:grpSpPr>
                <a:xfrm>
                  <a:off x="4745043" y="706443"/>
                  <a:ext cx="930638" cy="1642672"/>
                  <a:chOff x="4745043" y="706443"/>
                  <a:chExt cx="930638" cy="1642672"/>
                </a:xfrm>
              </p:grpSpPr>
              <p:sp>
                <p:nvSpPr>
                  <p:cNvPr id="120" name="Chevron 36"/>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Chevron 37"/>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iamond 38"/>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25"/>
                <p:cNvGrpSpPr/>
                <p:nvPr/>
              </p:nvGrpSpPr>
              <p:grpSpPr>
                <a:xfrm>
                  <a:off x="4756879" y="2134849"/>
                  <a:ext cx="930638" cy="1642672"/>
                  <a:chOff x="4745043" y="706443"/>
                  <a:chExt cx="930638" cy="1642672"/>
                </a:xfrm>
              </p:grpSpPr>
              <p:sp>
                <p:nvSpPr>
                  <p:cNvPr id="117" name="Chevron 116"/>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Chevron 117"/>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iamond 35"/>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1" name="Oval 90"/>
            <p:cNvSpPr/>
            <p:nvPr/>
          </p:nvSpPr>
          <p:spPr>
            <a:xfrm>
              <a:off x="2049517" y="715528"/>
              <a:ext cx="1508234" cy="19521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61"/>
            <p:cNvGrpSpPr/>
            <p:nvPr/>
          </p:nvGrpSpPr>
          <p:grpSpPr>
            <a:xfrm>
              <a:off x="2514600" y="3048000"/>
              <a:ext cx="457200" cy="1219200"/>
              <a:chOff x="6096000" y="1595336"/>
              <a:chExt cx="1161285" cy="2497635"/>
            </a:xfrm>
          </p:grpSpPr>
          <p:grpSp>
            <p:nvGrpSpPr>
              <p:cNvPr id="93" name="Group 29"/>
              <p:cNvGrpSpPr/>
              <p:nvPr/>
            </p:nvGrpSpPr>
            <p:grpSpPr>
              <a:xfrm rot="20952675">
                <a:off x="6096000" y="1595336"/>
                <a:ext cx="340280" cy="2290864"/>
                <a:chOff x="4745043" y="706443"/>
                <a:chExt cx="942474" cy="3071078"/>
              </a:xfrm>
            </p:grpSpPr>
            <p:grpSp>
              <p:nvGrpSpPr>
                <p:cNvPr id="104" name="Group 24"/>
                <p:cNvGrpSpPr/>
                <p:nvPr/>
              </p:nvGrpSpPr>
              <p:grpSpPr>
                <a:xfrm>
                  <a:off x="4745043" y="706443"/>
                  <a:ext cx="930638" cy="1642672"/>
                  <a:chOff x="4745043" y="706443"/>
                  <a:chExt cx="930638" cy="1642672"/>
                </a:xfrm>
              </p:grpSpPr>
              <p:sp>
                <p:nvSpPr>
                  <p:cNvPr id="109" name="Chevron 108"/>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Chevron 109"/>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iamond 110"/>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5"/>
                <p:cNvGrpSpPr/>
                <p:nvPr/>
              </p:nvGrpSpPr>
              <p:grpSpPr>
                <a:xfrm>
                  <a:off x="4756879" y="2134849"/>
                  <a:ext cx="930638" cy="1642672"/>
                  <a:chOff x="4745043" y="706443"/>
                  <a:chExt cx="930638" cy="1642672"/>
                </a:xfrm>
              </p:grpSpPr>
              <p:sp>
                <p:nvSpPr>
                  <p:cNvPr id="106" name="Chevron 105"/>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hevron 106"/>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iamond 107"/>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30"/>
              <p:cNvGrpSpPr/>
              <p:nvPr/>
            </p:nvGrpSpPr>
            <p:grpSpPr>
              <a:xfrm rot="647325" flipH="1">
                <a:off x="6917005" y="1611801"/>
                <a:ext cx="340280" cy="2290864"/>
                <a:chOff x="4745043" y="706443"/>
                <a:chExt cx="942474" cy="3071078"/>
              </a:xfrm>
            </p:grpSpPr>
            <p:grpSp>
              <p:nvGrpSpPr>
                <p:cNvPr id="96" name="Group 24"/>
                <p:cNvGrpSpPr/>
                <p:nvPr/>
              </p:nvGrpSpPr>
              <p:grpSpPr>
                <a:xfrm>
                  <a:off x="4745043" y="706443"/>
                  <a:ext cx="930638" cy="1642672"/>
                  <a:chOff x="4745043" y="706443"/>
                  <a:chExt cx="930638" cy="1642672"/>
                </a:xfrm>
              </p:grpSpPr>
              <p:sp>
                <p:nvSpPr>
                  <p:cNvPr id="101" name="Chevron 100"/>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Chevron 101"/>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iamond 102"/>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5"/>
                <p:cNvGrpSpPr/>
                <p:nvPr/>
              </p:nvGrpSpPr>
              <p:grpSpPr>
                <a:xfrm>
                  <a:off x="4756879" y="2134849"/>
                  <a:ext cx="930638" cy="1642672"/>
                  <a:chOff x="4745043" y="706443"/>
                  <a:chExt cx="930638" cy="1642672"/>
                </a:xfrm>
              </p:grpSpPr>
              <p:sp>
                <p:nvSpPr>
                  <p:cNvPr id="98" name="Chevron 97"/>
                  <p:cNvSpPr/>
                  <p:nvPr/>
                </p:nvSpPr>
                <p:spPr>
                  <a:xfrm rot="5400000">
                    <a:off x="4745043" y="706443"/>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Chevron 98"/>
                  <p:cNvSpPr/>
                  <p:nvPr/>
                </p:nvSpPr>
                <p:spPr>
                  <a:xfrm rot="5400000">
                    <a:off x="4761281" y="1434715"/>
                    <a:ext cx="914400" cy="9144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mond 99"/>
                  <p:cNvSpPr/>
                  <p:nvPr/>
                </p:nvSpPr>
                <p:spPr>
                  <a:xfrm>
                    <a:off x="5029200" y="1371600"/>
                    <a:ext cx="381000" cy="685800"/>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 name="Diamond 94"/>
              <p:cNvSpPr/>
              <p:nvPr/>
            </p:nvSpPr>
            <p:spPr>
              <a:xfrm flipH="1">
                <a:off x="6477000" y="3581400"/>
                <a:ext cx="437778" cy="511571"/>
              </a:xfrm>
              <a:prstGeom prst="diamond">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1" name="Group 223"/>
          <p:cNvGrpSpPr/>
          <p:nvPr/>
        </p:nvGrpSpPr>
        <p:grpSpPr>
          <a:xfrm flipH="1">
            <a:off x="4308576" y="762274"/>
            <a:ext cx="1157609" cy="2941648"/>
            <a:chOff x="2667000" y="990600"/>
            <a:chExt cx="1909775" cy="4991576"/>
          </a:xfrm>
        </p:grpSpPr>
        <p:sp>
          <p:nvSpPr>
            <p:cNvPr id="132" name="Oval 131"/>
            <p:cNvSpPr/>
            <p:nvPr/>
          </p:nvSpPr>
          <p:spPr>
            <a:xfrm rot="20950279">
              <a:off x="3534981" y="5611991"/>
              <a:ext cx="560874" cy="37018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20950279">
              <a:off x="3001580" y="5611990"/>
              <a:ext cx="560874" cy="37018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20296842" flipH="1">
              <a:off x="4162760" y="3555166"/>
              <a:ext cx="414015" cy="7504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flipH="1">
              <a:off x="2667000" y="3657600"/>
              <a:ext cx="397484" cy="7504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flipH="1">
              <a:off x="2743198" y="4800600"/>
              <a:ext cx="1676401" cy="914400"/>
            </a:xfrm>
            <a:prstGeom prst="trapezoid">
              <a:avLst>
                <a:gd name="adj" fmla="val 4362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p:cNvSpPr/>
            <p:nvPr/>
          </p:nvSpPr>
          <p:spPr>
            <a:xfrm rot="1117027" flipH="1">
              <a:off x="2826269" y="2553491"/>
              <a:ext cx="573421" cy="1601788"/>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p:cNvSpPr/>
            <p:nvPr/>
          </p:nvSpPr>
          <p:spPr>
            <a:xfrm rot="20275101" flipH="1">
              <a:off x="3831227" y="2553623"/>
              <a:ext cx="573421" cy="1596644"/>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p:cNvSpPr/>
            <p:nvPr/>
          </p:nvSpPr>
          <p:spPr>
            <a:xfrm flipH="1">
              <a:off x="2743199" y="2488398"/>
              <a:ext cx="1676400" cy="3074201"/>
            </a:xfrm>
            <a:prstGeom prst="trapezoid">
              <a:avLst>
                <a:gd name="adj" fmla="val 32833"/>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p:nvSpPr>
          <p:spPr>
            <a:xfrm rot="10800000" flipH="1">
              <a:off x="3178051" y="2500894"/>
              <a:ext cx="708149" cy="928106"/>
            </a:xfrm>
            <a:prstGeom prst="triangle">
              <a:avLst>
                <a:gd name="adj" fmla="val 5454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97"/>
            <p:cNvGrpSpPr/>
            <p:nvPr/>
          </p:nvGrpSpPr>
          <p:grpSpPr>
            <a:xfrm flipH="1">
              <a:off x="2780568" y="990600"/>
              <a:ext cx="1622518" cy="2153430"/>
              <a:chOff x="2147482" y="762000"/>
              <a:chExt cx="1748368" cy="2385316"/>
            </a:xfrm>
          </p:grpSpPr>
          <p:grpSp>
            <p:nvGrpSpPr>
              <p:cNvPr id="142" name="Group 19"/>
              <p:cNvGrpSpPr/>
              <p:nvPr/>
            </p:nvGrpSpPr>
            <p:grpSpPr>
              <a:xfrm rot="5014661">
                <a:off x="2745812" y="1606459"/>
                <a:ext cx="1647298" cy="652779"/>
                <a:chOff x="4850118" y="788842"/>
                <a:chExt cx="2160282" cy="1573358"/>
              </a:xfrm>
            </p:grpSpPr>
            <p:grpSp>
              <p:nvGrpSpPr>
                <p:cNvPr id="192" name="Group 10"/>
                <p:cNvGrpSpPr/>
                <p:nvPr/>
              </p:nvGrpSpPr>
              <p:grpSpPr>
                <a:xfrm rot="10800000">
                  <a:off x="5181600" y="1371600"/>
                  <a:ext cx="1295400" cy="990600"/>
                  <a:chOff x="4850118" y="788842"/>
                  <a:chExt cx="2160282" cy="1497158"/>
                </a:xfrm>
              </p:grpSpPr>
              <p:sp>
                <p:nvSpPr>
                  <p:cNvPr id="201" name="Moon 29"/>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30"/>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31"/>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32"/>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33"/>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34"/>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35"/>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9"/>
                <p:cNvGrpSpPr/>
                <p:nvPr/>
              </p:nvGrpSpPr>
              <p:grpSpPr>
                <a:xfrm>
                  <a:off x="4850118" y="788842"/>
                  <a:ext cx="2160282" cy="1497158"/>
                  <a:chOff x="4850118" y="788842"/>
                  <a:chExt cx="2160282" cy="1497158"/>
                </a:xfrm>
              </p:grpSpPr>
              <p:sp>
                <p:nvSpPr>
                  <p:cNvPr id="194" name="Moon 22"/>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2"/>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4"/>
                  <p:cNvSpPr/>
                  <p:nvPr/>
                </p:nvSpPr>
                <p:spPr>
                  <a:xfrm rot="4574157">
                    <a:off x="5446810" y="669772"/>
                    <a:ext cx="883020" cy="2044747"/>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8"/>
                  <p:cNvSpPr/>
                  <p:nvPr/>
                </p:nvSpPr>
                <p:spPr>
                  <a:xfrm rot="16010209">
                    <a:off x="5384585" y="635417"/>
                    <a:ext cx="1019075" cy="18288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Oval 142"/>
              <p:cNvSpPr/>
              <p:nvPr/>
            </p:nvSpPr>
            <p:spPr>
              <a:xfrm>
                <a:off x="2514600" y="914400"/>
                <a:ext cx="11430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8"/>
              <p:cNvGrpSpPr/>
              <p:nvPr/>
            </p:nvGrpSpPr>
            <p:grpSpPr>
              <a:xfrm>
                <a:off x="2438400" y="762000"/>
                <a:ext cx="1219200" cy="887957"/>
                <a:chOff x="4850118" y="788842"/>
                <a:chExt cx="2160282" cy="1573358"/>
              </a:xfrm>
            </p:grpSpPr>
            <p:grpSp>
              <p:nvGrpSpPr>
                <p:cNvPr id="176" name="Group 10"/>
                <p:cNvGrpSpPr/>
                <p:nvPr/>
              </p:nvGrpSpPr>
              <p:grpSpPr>
                <a:xfrm rot="10800000">
                  <a:off x="5181600" y="1371600"/>
                  <a:ext cx="1295400" cy="990600"/>
                  <a:chOff x="4850118" y="788842"/>
                  <a:chExt cx="2160282" cy="1497158"/>
                </a:xfrm>
              </p:grpSpPr>
              <p:sp>
                <p:nvSpPr>
                  <p:cNvPr id="185" name="Moon 184"/>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7"/>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9"/>
                <p:cNvGrpSpPr/>
                <p:nvPr/>
              </p:nvGrpSpPr>
              <p:grpSpPr>
                <a:xfrm>
                  <a:off x="4850118" y="788842"/>
                  <a:ext cx="2160282" cy="1497158"/>
                  <a:chOff x="4850118" y="788842"/>
                  <a:chExt cx="2160282" cy="1497158"/>
                </a:xfrm>
              </p:grpSpPr>
              <p:sp>
                <p:nvSpPr>
                  <p:cNvPr id="178" name="Moon 177"/>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2"/>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8"/>
                  <p:cNvSpPr/>
                  <p:nvPr/>
                </p:nvSpPr>
                <p:spPr>
                  <a:xfrm rot="16010209">
                    <a:off x="5384585" y="635417"/>
                    <a:ext cx="1019075" cy="18288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53"/>
              <p:cNvGrpSpPr/>
              <p:nvPr/>
            </p:nvGrpSpPr>
            <p:grpSpPr>
              <a:xfrm rot="16585339" flipH="1">
                <a:off x="1650223" y="1671600"/>
                <a:ext cx="1647298" cy="652779"/>
                <a:chOff x="4850118" y="788842"/>
                <a:chExt cx="2160282" cy="1573358"/>
              </a:xfrm>
            </p:grpSpPr>
            <p:grpSp>
              <p:nvGrpSpPr>
                <p:cNvPr id="160" name="Group 10"/>
                <p:cNvGrpSpPr/>
                <p:nvPr/>
              </p:nvGrpSpPr>
              <p:grpSpPr>
                <a:xfrm rot="10800000">
                  <a:off x="5181600" y="1371600"/>
                  <a:ext cx="1295400" cy="990600"/>
                  <a:chOff x="4850118" y="788842"/>
                  <a:chExt cx="2160282" cy="1497158"/>
                </a:xfrm>
              </p:grpSpPr>
              <p:sp>
                <p:nvSpPr>
                  <p:cNvPr id="169" name="Moon 168"/>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9"/>
                <p:cNvGrpSpPr/>
                <p:nvPr/>
              </p:nvGrpSpPr>
              <p:grpSpPr>
                <a:xfrm>
                  <a:off x="4850118" y="788842"/>
                  <a:ext cx="2160282" cy="1497158"/>
                  <a:chOff x="4850118" y="788842"/>
                  <a:chExt cx="2160282" cy="1497158"/>
                </a:xfrm>
              </p:grpSpPr>
              <p:sp>
                <p:nvSpPr>
                  <p:cNvPr id="162" name="Moon 161"/>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2"/>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3"/>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5"/>
                  <p:cNvSpPr/>
                  <p:nvPr/>
                </p:nvSpPr>
                <p:spPr>
                  <a:xfrm rot="8303369">
                    <a:off x="5338140" y="788842"/>
                    <a:ext cx="523703" cy="1165516"/>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6"/>
                  <p:cNvSpPr/>
                  <p:nvPr/>
                </p:nvSpPr>
                <p:spPr>
                  <a:xfrm rot="3781707">
                    <a:off x="5496264" y="1119362"/>
                    <a:ext cx="1021817" cy="864081"/>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8"/>
                  <p:cNvSpPr/>
                  <p:nvPr/>
                </p:nvSpPr>
                <p:spPr>
                  <a:xfrm rot="16010209">
                    <a:off x="5075868" y="975110"/>
                    <a:ext cx="1019074" cy="1210423"/>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70"/>
              <p:cNvGrpSpPr/>
              <p:nvPr/>
            </p:nvGrpSpPr>
            <p:grpSpPr>
              <a:xfrm>
                <a:off x="2743704" y="2133600"/>
                <a:ext cx="752588" cy="1013716"/>
                <a:chOff x="4851549" y="864958"/>
                <a:chExt cx="2133600" cy="1341103"/>
              </a:xfrm>
            </p:grpSpPr>
            <p:grpSp>
              <p:nvGrpSpPr>
                <p:cNvPr id="150" name="Group 10"/>
                <p:cNvGrpSpPr/>
                <p:nvPr/>
              </p:nvGrpSpPr>
              <p:grpSpPr>
                <a:xfrm rot="10800000">
                  <a:off x="5181600" y="1371599"/>
                  <a:ext cx="1295400" cy="834462"/>
                  <a:chOff x="4850118" y="1024824"/>
                  <a:chExt cx="2160282" cy="1261176"/>
                </a:xfrm>
              </p:grpSpPr>
              <p:sp>
                <p:nvSpPr>
                  <p:cNvPr id="155" name="Moon 154"/>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5400000">
                    <a:off x="5600700" y="876300"/>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6170090">
                    <a:off x="5574018" y="723713"/>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6010209">
                    <a:off x="5249130" y="932954"/>
                    <a:ext cx="873143" cy="1401605"/>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9"/>
                <p:cNvGrpSpPr/>
                <p:nvPr/>
              </p:nvGrpSpPr>
              <p:grpSpPr>
                <a:xfrm>
                  <a:off x="4851549" y="864958"/>
                  <a:ext cx="2133600" cy="1055413"/>
                  <a:chOff x="4851549" y="864958"/>
                  <a:chExt cx="2133600" cy="1055413"/>
                </a:xfrm>
              </p:grpSpPr>
              <p:sp>
                <p:nvSpPr>
                  <p:cNvPr id="152" name="Moon 151"/>
                  <p:cNvSpPr/>
                  <p:nvPr/>
                </p:nvSpPr>
                <p:spPr>
                  <a:xfrm rot="6074059">
                    <a:off x="5524477" y="438256"/>
                    <a:ext cx="823724" cy="1996860"/>
                  </a:xfrm>
                  <a:prstGeom prst="moon">
                    <a:avLst>
                      <a:gd name="adj" fmla="val 79662"/>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4"/>
                  <p:cNvSpPr/>
                  <p:nvPr/>
                </p:nvSpPr>
                <p:spPr>
                  <a:xfrm rot="4574157">
                    <a:off x="5575449" y="510671"/>
                    <a:ext cx="685800" cy="2133600"/>
                  </a:xfrm>
                  <a:prstGeom prst="moon">
                    <a:avLst>
                      <a:gd name="adj" fmla="val 63115"/>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6"/>
                  <p:cNvSpPr/>
                  <p:nvPr/>
                </p:nvSpPr>
                <p:spPr>
                  <a:xfrm rot="3781707">
                    <a:off x="5774948" y="615027"/>
                    <a:ext cx="823724" cy="1323585"/>
                  </a:xfrm>
                  <a:prstGeom prst="moon">
                    <a:avLst>
                      <a:gd name="adj" fmla="val 6681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7" name="Oval 146"/>
              <p:cNvSpPr/>
              <p:nvPr/>
            </p:nvSpPr>
            <p:spPr>
              <a:xfrm>
                <a:off x="2362200" y="1143000"/>
                <a:ext cx="685800" cy="5334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3876775">
                <a:off x="3261925" y="1144484"/>
                <a:ext cx="533400" cy="304800"/>
              </a:xfrm>
              <a:prstGeom prst="ellipse">
                <a:avLst/>
              </a:pr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2964305" y="2322226"/>
                <a:ext cx="435964" cy="2523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Group 135"/>
          <p:cNvGrpSpPr/>
          <p:nvPr/>
        </p:nvGrpSpPr>
        <p:grpSpPr>
          <a:xfrm>
            <a:off x="69399" y="3205574"/>
            <a:ext cx="1772079" cy="3366515"/>
            <a:chOff x="3429000" y="1447800"/>
            <a:chExt cx="2133600" cy="3886200"/>
          </a:xfrm>
        </p:grpSpPr>
        <p:grpSp>
          <p:nvGrpSpPr>
            <p:cNvPr id="209" name="Group 91"/>
            <p:cNvGrpSpPr/>
            <p:nvPr/>
          </p:nvGrpSpPr>
          <p:grpSpPr>
            <a:xfrm>
              <a:off x="3429000" y="1447800"/>
              <a:ext cx="2133600" cy="3886200"/>
              <a:chOff x="304800" y="381000"/>
              <a:chExt cx="3353956" cy="5712919"/>
            </a:xfrm>
          </p:grpSpPr>
          <p:sp>
            <p:nvSpPr>
              <p:cNvPr id="221" name="Oval 146"/>
              <p:cNvSpPr/>
              <p:nvPr/>
            </p:nvSpPr>
            <p:spPr>
              <a:xfrm rot="19915039">
                <a:off x="304800" y="3857303"/>
                <a:ext cx="881678" cy="3746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rot="1840385" flipH="1">
                <a:off x="2777078" y="3754647"/>
                <a:ext cx="881678" cy="3746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p:cNvSpPr/>
              <p:nvPr/>
            </p:nvSpPr>
            <p:spPr>
              <a:xfrm rot="20382913">
                <a:off x="2436892" y="2200419"/>
                <a:ext cx="789718" cy="1781702"/>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p:cNvSpPr/>
              <p:nvPr/>
            </p:nvSpPr>
            <p:spPr>
              <a:xfrm rot="1217087" flipH="1">
                <a:off x="738270" y="2209878"/>
                <a:ext cx="859652" cy="1846282"/>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rot="20950279">
                <a:off x="1111092" y="5538844"/>
                <a:ext cx="881678" cy="55507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rot="773355">
                <a:off x="1955802" y="5476107"/>
                <a:ext cx="881678" cy="555075"/>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a:off x="1071473" y="2126216"/>
                <a:ext cx="1910495" cy="3563348"/>
              </a:xfrm>
              <a:prstGeom prst="trapezoid">
                <a:avLst/>
              </a:prstGeom>
              <a:solidFill>
                <a:srgbClr val="E3C48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1230682" y="3782316"/>
                <a:ext cx="1592078" cy="368024"/>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rot="10800000">
                <a:off x="1676400" y="2336764"/>
                <a:ext cx="609600" cy="9906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hord 229"/>
              <p:cNvSpPr/>
              <p:nvPr/>
            </p:nvSpPr>
            <p:spPr>
              <a:xfrm rot="7621963">
                <a:off x="1191576" y="216116"/>
                <a:ext cx="1533495" cy="1863264"/>
              </a:xfrm>
              <a:prstGeom prst="chord">
                <a:avLst>
                  <a:gd name="adj1" fmla="val 2700000"/>
                  <a:gd name="adj2" fmla="val 14305134"/>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entagon 230"/>
              <p:cNvSpPr/>
              <p:nvPr/>
            </p:nvSpPr>
            <p:spPr>
              <a:xfrm rot="5400000">
                <a:off x="1078667" y="1186894"/>
                <a:ext cx="1891259" cy="1447800"/>
              </a:xfrm>
              <a:prstGeom prst="homePlate">
                <a:avLst>
                  <a:gd name="adj" fmla="val 31639"/>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loud 231"/>
              <p:cNvSpPr/>
              <p:nvPr/>
            </p:nvSpPr>
            <p:spPr>
              <a:xfrm rot="671737">
                <a:off x="718790" y="671006"/>
                <a:ext cx="682243" cy="2439222"/>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loud 232"/>
              <p:cNvSpPr/>
              <p:nvPr/>
            </p:nvSpPr>
            <p:spPr>
              <a:xfrm rot="20928263" flipH="1">
                <a:off x="2595389" y="925857"/>
                <a:ext cx="582786" cy="206870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oon 233"/>
              <p:cNvSpPr/>
              <p:nvPr/>
            </p:nvSpPr>
            <p:spPr>
              <a:xfrm rot="5400000">
                <a:off x="1676400" y="-177836"/>
                <a:ext cx="533400" cy="2057400"/>
              </a:xfrm>
              <a:prstGeom prst="moon">
                <a:avLst>
                  <a:gd name="adj" fmla="val 87500"/>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914400" y="965164"/>
                <a:ext cx="2054476" cy="259305"/>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172"/>
            <p:cNvGrpSpPr/>
            <p:nvPr/>
          </p:nvGrpSpPr>
          <p:grpSpPr>
            <a:xfrm>
              <a:off x="3981139" y="4706911"/>
              <a:ext cx="1130508" cy="344774"/>
              <a:chOff x="4343400" y="228600"/>
              <a:chExt cx="2819400" cy="838200"/>
            </a:xfrm>
          </p:grpSpPr>
          <p:sp>
            <p:nvSpPr>
              <p:cNvPr id="211" name="Up-Down Arrow 210"/>
              <p:cNvSpPr/>
              <p:nvPr/>
            </p:nvSpPr>
            <p:spPr>
              <a:xfrm>
                <a:off x="43434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Up-Down Arrow 211"/>
              <p:cNvSpPr/>
              <p:nvPr/>
            </p:nvSpPr>
            <p:spPr>
              <a:xfrm>
                <a:off x="49530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Up-Down Arrow 212"/>
              <p:cNvSpPr/>
              <p:nvPr/>
            </p:nvSpPr>
            <p:spPr>
              <a:xfrm>
                <a:off x="54864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Up-Down Arrow 213"/>
              <p:cNvSpPr/>
              <p:nvPr/>
            </p:nvSpPr>
            <p:spPr>
              <a:xfrm>
                <a:off x="60198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Up-Down Arrow 214"/>
              <p:cNvSpPr/>
              <p:nvPr/>
            </p:nvSpPr>
            <p:spPr>
              <a:xfrm>
                <a:off x="6553200" y="228600"/>
                <a:ext cx="609600" cy="838200"/>
              </a:xfrm>
              <a:prstGeom prst="upDownArrow">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p:cNvSpPr/>
              <p:nvPr/>
            </p:nvSpPr>
            <p:spPr>
              <a:xfrm>
                <a:off x="44958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16"/>
              <p:cNvSpPr/>
              <p:nvPr/>
            </p:nvSpPr>
            <p:spPr>
              <a:xfrm>
                <a:off x="51054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p:cNvSpPr/>
              <p:nvPr/>
            </p:nvSpPr>
            <p:spPr>
              <a:xfrm>
                <a:off x="56388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p:cNvSpPr/>
              <p:nvPr/>
            </p:nvSpPr>
            <p:spPr>
              <a:xfrm>
                <a:off x="6172200" y="457200"/>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6713095" y="460948"/>
                <a:ext cx="304800" cy="381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7" name="Group 236">
            <a:extLst>
              <a:ext uri="{FF2B5EF4-FFF2-40B4-BE49-F238E27FC236}">
                <a16:creationId xmlns:a16="http://schemas.microsoft.com/office/drawing/2014/main" id="{2A429BAC-EF91-41E8-8B2B-97505117AF6F}"/>
              </a:ext>
            </a:extLst>
          </p:cNvPr>
          <p:cNvGrpSpPr/>
          <p:nvPr/>
        </p:nvGrpSpPr>
        <p:grpSpPr>
          <a:xfrm>
            <a:off x="5860103" y="3987530"/>
            <a:ext cx="1336895" cy="2604583"/>
            <a:chOff x="1507404" y="763660"/>
            <a:chExt cx="2584269" cy="4507740"/>
          </a:xfrm>
        </p:grpSpPr>
        <p:grpSp>
          <p:nvGrpSpPr>
            <p:cNvPr id="238" name="Group 237">
              <a:extLst>
                <a:ext uri="{FF2B5EF4-FFF2-40B4-BE49-F238E27FC236}">
                  <a16:creationId xmlns:a16="http://schemas.microsoft.com/office/drawing/2014/main" id="{72763069-29F2-4665-9592-4836DF06C98D}"/>
                </a:ext>
              </a:extLst>
            </p:cNvPr>
            <p:cNvGrpSpPr/>
            <p:nvPr/>
          </p:nvGrpSpPr>
          <p:grpSpPr>
            <a:xfrm>
              <a:off x="1507404" y="763660"/>
              <a:ext cx="2584269" cy="4507740"/>
              <a:chOff x="3340559" y="790564"/>
              <a:chExt cx="2584269" cy="4507740"/>
            </a:xfrm>
          </p:grpSpPr>
          <p:sp>
            <p:nvSpPr>
              <p:cNvPr id="281" name="Rounded Rectangle 386">
                <a:extLst>
                  <a:ext uri="{FF2B5EF4-FFF2-40B4-BE49-F238E27FC236}">
                    <a16:creationId xmlns:a16="http://schemas.microsoft.com/office/drawing/2014/main" id="{B24573CF-4088-49A2-AADB-4A811583D219}"/>
                  </a:ext>
                </a:extLst>
              </p:cNvPr>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ounded Rectangle 386">
                <a:extLst>
                  <a:ext uri="{FF2B5EF4-FFF2-40B4-BE49-F238E27FC236}">
                    <a16:creationId xmlns:a16="http://schemas.microsoft.com/office/drawing/2014/main" id="{BFF94E38-4A61-4C76-9324-884BE0F7E1CE}"/>
                  </a:ext>
                </a:extLst>
              </p:cNvPr>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F02835F-D28A-4521-8564-7B115D152BF2}"/>
                  </a:ext>
                </a:extLst>
              </p:cNvPr>
              <p:cNvSpPr/>
              <p:nvPr/>
            </p:nvSpPr>
            <p:spPr>
              <a:xfrm rot="2348521">
                <a:off x="4471608" y="4981449"/>
                <a:ext cx="744528" cy="305781"/>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9AB24594-D9E9-4B54-AB07-8165AD3BA365}"/>
                  </a:ext>
                </a:extLst>
              </p:cNvPr>
              <p:cNvSpPr/>
              <p:nvPr/>
            </p:nvSpPr>
            <p:spPr>
              <a:xfrm rot="20950279">
                <a:off x="3901113" y="5054137"/>
                <a:ext cx="661038" cy="24416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64F8DBE6-E6B9-4896-8E8A-9E8F0EA2764F}"/>
                  </a:ext>
                </a:extLst>
              </p:cNvPr>
              <p:cNvSpPr/>
              <p:nvPr/>
            </p:nvSpPr>
            <p:spPr>
              <a:xfrm rot="18011987">
                <a:off x="3200036" y="3825178"/>
                <a:ext cx="744528" cy="34896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2425933A-3B7F-467D-B7E0-90568B905242}"/>
                  </a:ext>
                </a:extLst>
              </p:cNvPr>
              <p:cNvSpPr/>
              <p:nvPr/>
            </p:nvSpPr>
            <p:spPr>
              <a:xfrm rot="2297214" flipH="1">
                <a:off x="5180300" y="3804423"/>
                <a:ext cx="744528" cy="34896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286">
                <a:extLst>
                  <a:ext uri="{FF2B5EF4-FFF2-40B4-BE49-F238E27FC236}">
                    <a16:creationId xmlns:a16="http://schemas.microsoft.com/office/drawing/2014/main" id="{BE4FE2FD-D17F-4695-B4C3-9CFF51559ECD}"/>
                  </a:ext>
                </a:extLst>
              </p:cNvPr>
              <p:cNvSpPr/>
              <p:nvPr/>
            </p:nvSpPr>
            <p:spPr>
              <a:xfrm rot="1217087" flipH="1">
                <a:off x="3555001" y="2391000"/>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a:extLst>
                  <a:ext uri="{FF2B5EF4-FFF2-40B4-BE49-F238E27FC236}">
                    <a16:creationId xmlns:a16="http://schemas.microsoft.com/office/drawing/2014/main" id="{90AF3DA2-2124-4E3C-9921-227504478E55}"/>
                  </a:ext>
                </a:extLst>
              </p:cNvPr>
              <p:cNvSpPr/>
              <p:nvPr/>
            </p:nvSpPr>
            <p:spPr>
              <a:xfrm rot="20382913">
                <a:off x="4977431" y="2390165"/>
                <a:ext cx="666873" cy="1659668"/>
              </a:xfrm>
              <a:prstGeom prst="trapezoid">
                <a:avLst>
                  <a:gd name="adj" fmla="val 40611"/>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2420B341-3A6C-45DB-820B-2BB44F14B3F3}"/>
                  </a:ext>
                </a:extLst>
              </p:cNvPr>
              <p:cNvSpPr/>
              <p:nvPr/>
            </p:nvSpPr>
            <p:spPr>
              <a:xfrm rot="10800000">
                <a:off x="3836371" y="2313068"/>
                <a:ext cx="1613307" cy="1044878"/>
              </a:xfrm>
              <a:prstGeom prst="trapezoi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Cloud 289">
                <a:extLst>
                  <a:ext uri="{FF2B5EF4-FFF2-40B4-BE49-F238E27FC236}">
                    <a16:creationId xmlns:a16="http://schemas.microsoft.com/office/drawing/2014/main" id="{E8FFCA74-51AB-4DD9-AFEF-7B3FD6FDBF72}"/>
                  </a:ext>
                </a:extLst>
              </p:cNvPr>
              <p:cNvSpPr/>
              <p:nvPr/>
            </p:nvSpPr>
            <p:spPr>
              <a:xfrm rot="671737">
                <a:off x="3692468" y="1326865"/>
                <a:ext cx="576116" cy="20130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loud 290">
                <a:extLst>
                  <a:ext uri="{FF2B5EF4-FFF2-40B4-BE49-F238E27FC236}">
                    <a16:creationId xmlns:a16="http://schemas.microsoft.com/office/drawing/2014/main" id="{E005BD03-1118-4813-9C90-ABCDD275A568}"/>
                  </a:ext>
                </a:extLst>
              </p:cNvPr>
              <p:cNvSpPr/>
              <p:nvPr/>
            </p:nvSpPr>
            <p:spPr>
              <a:xfrm rot="20928263" flipH="1">
                <a:off x="4784392" y="1194207"/>
                <a:ext cx="802651" cy="215238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gular Pentagon 1">
                <a:extLst>
                  <a:ext uri="{FF2B5EF4-FFF2-40B4-BE49-F238E27FC236}">
                    <a16:creationId xmlns:a16="http://schemas.microsoft.com/office/drawing/2014/main" id="{34DEB58C-DBE9-4FE4-97B7-A074AD7ACFD7}"/>
                  </a:ext>
                </a:extLst>
              </p:cNvPr>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292">
                <a:extLst>
                  <a:ext uri="{FF2B5EF4-FFF2-40B4-BE49-F238E27FC236}">
                    <a16:creationId xmlns:a16="http://schemas.microsoft.com/office/drawing/2014/main" id="{471C96ED-5846-4AEC-AD98-01BC76899B7B}"/>
                  </a:ext>
                </a:extLst>
              </p:cNvPr>
              <p:cNvGrpSpPr/>
              <p:nvPr/>
            </p:nvGrpSpPr>
            <p:grpSpPr>
              <a:xfrm>
                <a:off x="3747525" y="790564"/>
                <a:ext cx="1702155" cy="711354"/>
                <a:chOff x="851285" y="1743411"/>
                <a:chExt cx="1352835" cy="711354"/>
              </a:xfrm>
              <a:solidFill>
                <a:schemeClr val="accent5">
                  <a:lumMod val="40000"/>
                  <a:lumOff val="60000"/>
                </a:schemeClr>
              </a:solidFill>
            </p:grpSpPr>
            <p:sp>
              <p:nvSpPr>
                <p:cNvPr id="332" name="Moon 331">
                  <a:extLst>
                    <a:ext uri="{FF2B5EF4-FFF2-40B4-BE49-F238E27FC236}">
                      <a16:creationId xmlns:a16="http://schemas.microsoft.com/office/drawing/2014/main" id="{92CFC532-2DB6-4BA4-9C64-913C14160BE4}"/>
                    </a:ext>
                  </a:extLst>
                </p:cNvPr>
                <p:cNvSpPr/>
                <p:nvPr/>
              </p:nvSpPr>
              <p:spPr>
                <a:xfrm rot="5245308">
                  <a:off x="1177326" y="1417370"/>
                  <a:ext cx="694609" cy="1346692"/>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a:extLst>
                    <a:ext uri="{FF2B5EF4-FFF2-40B4-BE49-F238E27FC236}">
                      <a16:creationId xmlns:a16="http://schemas.microsoft.com/office/drawing/2014/main" id="{47E54CB4-F7AF-44BB-BB44-599B1BA25F10}"/>
                    </a:ext>
                  </a:extLst>
                </p:cNvPr>
                <p:cNvSpPr/>
                <p:nvPr/>
              </p:nvSpPr>
              <p:spPr>
                <a:xfrm rot="5400000">
                  <a:off x="1308309" y="1558955"/>
                  <a:ext cx="489663" cy="1301958"/>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4" name="Rounded Rectangle 23">
                <a:extLst>
                  <a:ext uri="{FF2B5EF4-FFF2-40B4-BE49-F238E27FC236}">
                    <a16:creationId xmlns:a16="http://schemas.microsoft.com/office/drawing/2014/main" id="{59343677-2B97-4E30-BE7E-50FD74EDB927}"/>
                  </a:ext>
                </a:extLst>
              </p:cNvPr>
              <p:cNvSpPr/>
              <p:nvPr/>
            </p:nvSpPr>
            <p:spPr>
              <a:xfrm>
                <a:off x="3768896" y="1321622"/>
                <a:ext cx="1748260" cy="300204"/>
              </a:xfrm>
              <a:prstGeom prst="round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a:extLst>
                  <a:ext uri="{FF2B5EF4-FFF2-40B4-BE49-F238E27FC236}">
                    <a16:creationId xmlns:a16="http://schemas.microsoft.com/office/drawing/2014/main" id="{82F03791-31B9-4A5B-A182-FCF801EBBAA3}"/>
                  </a:ext>
                </a:extLst>
              </p:cNvPr>
              <p:cNvSpPr/>
              <p:nvPr/>
            </p:nvSpPr>
            <p:spPr>
              <a:xfrm rot="10800000" flipH="1">
                <a:off x="4089076" y="3357947"/>
                <a:ext cx="1039293" cy="1719824"/>
              </a:xfrm>
              <a:prstGeom prst="trapezoid">
                <a:avLst>
                  <a:gd name="adj" fmla="val 34990"/>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DA92E64F-54EB-49CB-98AB-31DD56D07475}"/>
                  </a:ext>
                </a:extLst>
              </p:cNvPr>
              <p:cNvSpPr/>
              <p:nvPr/>
            </p:nvSpPr>
            <p:spPr>
              <a:xfrm flipH="1">
                <a:off x="4750584" y="3357947"/>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D5426796-56FA-4923-8D0B-6957AFEB1F28}"/>
                  </a:ext>
                </a:extLst>
              </p:cNvPr>
              <p:cNvSpPr/>
              <p:nvPr/>
            </p:nvSpPr>
            <p:spPr>
              <a:xfrm flipH="1">
                <a:off x="3759987" y="3350664"/>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297">
                <a:extLst>
                  <a:ext uri="{FF2B5EF4-FFF2-40B4-BE49-F238E27FC236}">
                    <a16:creationId xmlns:a16="http://schemas.microsoft.com/office/drawing/2014/main" id="{018B4EC2-1738-48B3-9EDD-B84CB0676C37}"/>
                  </a:ext>
                </a:extLst>
              </p:cNvPr>
              <p:cNvGrpSpPr/>
              <p:nvPr/>
            </p:nvGrpSpPr>
            <p:grpSpPr>
              <a:xfrm>
                <a:off x="4165533" y="2576233"/>
                <a:ext cx="801065" cy="762355"/>
                <a:chOff x="6820657" y="3834472"/>
                <a:chExt cx="2486094" cy="2365959"/>
              </a:xfrm>
            </p:grpSpPr>
            <p:grpSp>
              <p:nvGrpSpPr>
                <p:cNvPr id="299" name="Group 77">
                  <a:extLst>
                    <a:ext uri="{FF2B5EF4-FFF2-40B4-BE49-F238E27FC236}">
                      <a16:creationId xmlns:a16="http://schemas.microsoft.com/office/drawing/2014/main" id="{4936A596-79A0-477A-A2F7-AD321FAEA031}"/>
                    </a:ext>
                  </a:extLst>
                </p:cNvPr>
                <p:cNvGrpSpPr/>
                <p:nvPr/>
              </p:nvGrpSpPr>
              <p:grpSpPr>
                <a:xfrm rot="2702830">
                  <a:off x="6855010" y="3800119"/>
                  <a:ext cx="510914" cy="579620"/>
                  <a:chOff x="6955436" y="1150495"/>
                  <a:chExt cx="870679" cy="880673"/>
                </a:xfrm>
                <a:solidFill>
                  <a:srgbClr val="FFC000"/>
                </a:solidFill>
              </p:grpSpPr>
              <p:sp>
                <p:nvSpPr>
                  <p:cNvPr id="328" name="Oval 327">
                    <a:extLst>
                      <a:ext uri="{FF2B5EF4-FFF2-40B4-BE49-F238E27FC236}">
                        <a16:creationId xmlns:a16="http://schemas.microsoft.com/office/drawing/2014/main" id="{D1408F63-FC6D-4A8E-BEF3-5D8EECD7AB67}"/>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C1C9C635-B0A9-4730-B1DA-CC5464D94CF7}"/>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7192EBDB-8F29-4CB3-8D9D-C0B23BCEBB22}"/>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2E2B253-63FD-4068-8EE9-80E8A0D11225}"/>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77">
                  <a:extLst>
                    <a:ext uri="{FF2B5EF4-FFF2-40B4-BE49-F238E27FC236}">
                      <a16:creationId xmlns:a16="http://schemas.microsoft.com/office/drawing/2014/main" id="{06A09DF2-61AE-4E2D-9F48-977DC9DC6305}"/>
                    </a:ext>
                  </a:extLst>
                </p:cNvPr>
                <p:cNvGrpSpPr/>
                <p:nvPr/>
              </p:nvGrpSpPr>
              <p:grpSpPr>
                <a:xfrm rot="2702830">
                  <a:off x="7198807" y="4195002"/>
                  <a:ext cx="510914" cy="579620"/>
                  <a:chOff x="6955436" y="1150495"/>
                  <a:chExt cx="870679" cy="880673"/>
                </a:xfrm>
                <a:solidFill>
                  <a:srgbClr val="FFC000"/>
                </a:solidFill>
              </p:grpSpPr>
              <p:sp>
                <p:nvSpPr>
                  <p:cNvPr id="324" name="Oval 323">
                    <a:extLst>
                      <a:ext uri="{FF2B5EF4-FFF2-40B4-BE49-F238E27FC236}">
                        <a16:creationId xmlns:a16="http://schemas.microsoft.com/office/drawing/2014/main" id="{F2D3CB8B-0694-4F24-9F3C-02D84934DFAB}"/>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CC69DBBB-B776-4432-9986-B7C563D2B60B}"/>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51BC4B02-2980-45BF-94AA-6AA24447C225}"/>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4D9F3630-594F-4827-8074-74138DDAC652}"/>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77">
                  <a:extLst>
                    <a:ext uri="{FF2B5EF4-FFF2-40B4-BE49-F238E27FC236}">
                      <a16:creationId xmlns:a16="http://schemas.microsoft.com/office/drawing/2014/main" id="{D3CE3080-36AB-4AA5-BFC3-747AE0698AC5}"/>
                    </a:ext>
                  </a:extLst>
                </p:cNvPr>
                <p:cNvGrpSpPr/>
                <p:nvPr/>
              </p:nvGrpSpPr>
              <p:grpSpPr>
                <a:xfrm rot="2702830">
                  <a:off x="7508425" y="4586453"/>
                  <a:ext cx="510914" cy="579620"/>
                  <a:chOff x="6955436" y="1150495"/>
                  <a:chExt cx="870679" cy="880673"/>
                </a:xfrm>
                <a:solidFill>
                  <a:srgbClr val="FFC000"/>
                </a:solidFill>
              </p:grpSpPr>
              <p:sp>
                <p:nvSpPr>
                  <p:cNvPr id="320" name="Oval 319">
                    <a:extLst>
                      <a:ext uri="{FF2B5EF4-FFF2-40B4-BE49-F238E27FC236}">
                        <a16:creationId xmlns:a16="http://schemas.microsoft.com/office/drawing/2014/main" id="{3B8C8363-8F18-4D45-BD44-614BAB92FC5A}"/>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D7BA48ED-361E-4672-8381-06C3353B8E83}"/>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F64FA23E-BBB6-466F-B5D0-9F004C8B95BA}"/>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83086A26-5D2B-4EAA-85F0-89D97567F5DA}"/>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2" name="Diamond 301">
                  <a:extLst>
                    <a:ext uri="{FF2B5EF4-FFF2-40B4-BE49-F238E27FC236}">
                      <a16:creationId xmlns:a16="http://schemas.microsoft.com/office/drawing/2014/main" id="{FDBC0249-49B0-487B-A81E-5FA9F81F0779}"/>
                    </a:ext>
                  </a:extLst>
                </p:cNvPr>
                <p:cNvSpPr/>
                <p:nvPr/>
              </p:nvSpPr>
              <p:spPr>
                <a:xfrm>
                  <a:off x="7883472" y="4850218"/>
                  <a:ext cx="363429" cy="1350213"/>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302">
                  <a:extLst>
                    <a:ext uri="{FF2B5EF4-FFF2-40B4-BE49-F238E27FC236}">
                      <a16:creationId xmlns:a16="http://schemas.microsoft.com/office/drawing/2014/main" id="{58256484-BBC3-44B7-9741-887590C90B56}"/>
                    </a:ext>
                  </a:extLst>
                </p:cNvPr>
                <p:cNvGrpSpPr/>
                <p:nvPr/>
              </p:nvGrpSpPr>
              <p:grpSpPr>
                <a:xfrm flipH="1">
                  <a:off x="8073716" y="3878972"/>
                  <a:ext cx="1233035" cy="1297248"/>
                  <a:chOff x="8036029" y="3583911"/>
                  <a:chExt cx="1233035" cy="1297248"/>
                </a:xfrm>
              </p:grpSpPr>
              <p:grpSp>
                <p:nvGrpSpPr>
                  <p:cNvPr id="305" name="Group 77">
                    <a:extLst>
                      <a:ext uri="{FF2B5EF4-FFF2-40B4-BE49-F238E27FC236}">
                        <a16:creationId xmlns:a16="http://schemas.microsoft.com/office/drawing/2014/main" id="{929858AD-5546-471C-94A4-4AAFB33EAA0C}"/>
                      </a:ext>
                    </a:extLst>
                  </p:cNvPr>
                  <p:cNvGrpSpPr/>
                  <p:nvPr/>
                </p:nvGrpSpPr>
                <p:grpSpPr>
                  <a:xfrm rot="2702830">
                    <a:off x="8070382" y="3549558"/>
                    <a:ext cx="510914" cy="579620"/>
                    <a:chOff x="6955436" y="1150495"/>
                    <a:chExt cx="870679" cy="880673"/>
                  </a:xfrm>
                  <a:solidFill>
                    <a:srgbClr val="FFC000"/>
                  </a:solidFill>
                </p:grpSpPr>
                <p:sp>
                  <p:nvSpPr>
                    <p:cNvPr id="316" name="Oval 315">
                      <a:extLst>
                        <a:ext uri="{FF2B5EF4-FFF2-40B4-BE49-F238E27FC236}">
                          <a16:creationId xmlns:a16="http://schemas.microsoft.com/office/drawing/2014/main" id="{E70B561A-6BEA-4EB5-B842-2536F3EC14BC}"/>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3E736A4E-6F4B-4A6D-8570-22F52AD0D78A}"/>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4B4505C7-3BBA-48D5-BC07-AEB0C25581B6}"/>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06A2E09-6805-464A-9AB0-37C728B95E2A}"/>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77">
                    <a:extLst>
                      <a:ext uri="{FF2B5EF4-FFF2-40B4-BE49-F238E27FC236}">
                        <a16:creationId xmlns:a16="http://schemas.microsoft.com/office/drawing/2014/main" id="{6789CDF0-3B22-4471-9482-8491B1A3C846}"/>
                      </a:ext>
                    </a:extLst>
                  </p:cNvPr>
                  <p:cNvGrpSpPr/>
                  <p:nvPr/>
                </p:nvGrpSpPr>
                <p:grpSpPr>
                  <a:xfrm rot="2702830">
                    <a:off x="8414179" y="3944441"/>
                    <a:ext cx="510914" cy="579620"/>
                    <a:chOff x="6955436" y="1150495"/>
                    <a:chExt cx="870679" cy="880673"/>
                  </a:xfrm>
                  <a:solidFill>
                    <a:srgbClr val="FFC000"/>
                  </a:solidFill>
                </p:grpSpPr>
                <p:sp>
                  <p:nvSpPr>
                    <p:cNvPr id="312" name="Oval 311">
                      <a:extLst>
                        <a:ext uri="{FF2B5EF4-FFF2-40B4-BE49-F238E27FC236}">
                          <a16:creationId xmlns:a16="http://schemas.microsoft.com/office/drawing/2014/main" id="{68CECB91-7881-4C18-B205-BBD4E3F54544}"/>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CEAAE1C8-D5E0-4D48-AB30-F985A5B7D113}"/>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6B383800-8926-4466-BA63-072E72945541}"/>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0D8BB3DA-CB42-4102-9E17-351BEAF96E72}"/>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77">
                    <a:extLst>
                      <a:ext uri="{FF2B5EF4-FFF2-40B4-BE49-F238E27FC236}">
                        <a16:creationId xmlns:a16="http://schemas.microsoft.com/office/drawing/2014/main" id="{B8DD3590-14F3-4365-8CA9-927E9105675F}"/>
                      </a:ext>
                    </a:extLst>
                  </p:cNvPr>
                  <p:cNvGrpSpPr/>
                  <p:nvPr/>
                </p:nvGrpSpPr>
                <p:grpSpPr>
                  <a:xfrm rot="2702830">
                    <a:off x="8723797" y="4335892"/>
                    <a:ext cx="510914" cy="579620"/>
                    <a:chOff x="6955436" y="1150495"/>
                    <a:chExt cx="870679" cy="880673"/>
                  </a:xfrm>
                  <a:solidFill>
                    <a:srgbClr val="FFC000"/>
                  </a:solidFill>
                </p:grpSpPr>
                <p:sp>
                  <p:nvSpPr>
                    <p:cNvPr id="308" name="Oval 307">
                      <a:extLst>
                        <a:ext uri="{FF2B5EF4-FFF2-40B4-BE49-F238E27FC236}">
                          <a16:creationId xmlns:a16="http://schemas.microsoft.com/office/drawing/2014/main" id="{31A22A3C-861B-4C9B-80D5-EB9D9428FD2C}"/>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FD083248-9F52-4B16-983B-12D06B4963DA}"/>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A31FD343-31F8-46F2-B961-DB9DA88AF06A}"/>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0470CC6B-34EA-4F7B-91D6-7BB307FC71EE}"/>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4" name="Oval 303">
                  <a:extLst>
                    <a:ext uri="{FF2B5EF4-FFF2-40B4-BE49-F238E27FC236}">
                      <a16:creationId xmlns:a16="http://schemas.microsoft.com/office/drawing/2014/main" id="{EDC13A63-4C2B-4DF8-B6C3-871313792F30}"/>
                    </a:ext>
                  </a:extLst>
                </p:cNvPr>
                <p:cNvSpPr/>
                <p:nvPr/>
              </p:nvSpPr>
              <p:spPr>
                <a:xfrm>
                  <a:off x="7961723" y="5255408"/>
                  <a:ext cx="211630" cy="52073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D9F20E28-F72B-4A15-A572-E35407339B9A}"/>
                </a:ext>
              </a:extLst>
            </p:cNvPr>
            <p:cNvGrpSpPr/>
            <p:nvPr/>
          </p:nvGrpSpPr>
          <p:grpSpPr>
            <a:xfrm>
              <a:off x="1896141" y="1367535"/>
              <a:ext cx="1832101" cy="468358"/>
              <a:chOff x="4968989" y="2044109"/>
              <a:chExt cx="3811635" cy="1302948"/>
            </a:xfrm>
          </p:grpSpPr>
          <p:sp>
            <p:nvSpPr>
              <p:cNvPr id="240" name="Rounded Rectangle 23">
                <a:extLst>
                  <a:ext uri="{FF2B5EF4-FFF2-40B4-BE49-F238E27FC236}">
                    <a16:creationId xmlns:a16="http://schemas.microsoft.com/office/drawing/2014/main" id="{AECEE8F1-B863-4318-BD19-F02182A18FAD}"/>
                  </a:ext>
                </a:extLst>
              </p:cNvPr>
              <p:cNvSpPr/>
              <p:nvPr/>
            </p:nvSpPr>
            <p:spPr>
              <a:xfrm>
                <a:off x="4976963" y="2044109"/>
                <a:ext cx="3803661" cy="300204"/>
              </a:xfrm>
              <a:prstGeom prst="roundRect">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530BF89E-A09E-4D0C-ABCA-9C81C3E1D957}"/>
                  </a:ext>
                </a:extLst>
              </p:cNvPr>
              <p:cNvGrpSpPr/>
              <p:nvPr/>
            </p:nvGrpSpPr>
            <p:grpSpPr>
              <a:xfrm>
                <a:off x="4968989" y="2044109"/>
                <a:ext cx="685800" cy="1278512"/>
                <a:chOff x="4968989" y="2044109"/>
                <a:chExt cx="685800" cy="1278512"/>
              </a:xfrm>
            </p:grpSpPr>
            <p:grpSp>
              <p:nvGrpSpPr>
                <p:cNvPr id="274" name="Group 273">
                  <a:extLst>
                    <a:ext uri="{FF2B5EF4-FFF2-40B4-BE49-F238E27FC236}">
                      <a16:creationId xmlns:a16="http://schemas.microsoft.com/office/drawing/2014/main" id="{6E920A58-E89D-4B4E-9CA8-4199BB2785CD}"/>
                    </a:ext>
                  </a:extLst>
                </p:cNvPr>
                <p:cNvGrpSpPr/>
                <p:nvPr/>
              </p:nvGrpSpPr>
              <p:grpSpPr>
                <a:xfrm>
                  <a:off x="4968989" y="2655435"/>
                  <a:ext cx="685800" cy="667186"/>
                  <a:chOff x="5334000" y="2299128"/>
                  <a:chExt cx="685800" cy="667186"/>
                </a:xfrm>
              </p:grpSpPr>
              <p:grpSp>
                <p:nvGrpSpPr>
                  <p:cNvPr id="277" name="Group 276">
                    <a:extLst>
                      <a:ext uri="{FF2B5EF4-FFF2-40B4-BE49-F238E27FC236}">
                        <a16:creationId xmlns:a16="http://schemas.microsoft.com/office/drawing/2014/main" id="{C9237649-9320-4DF4-A723-2454838BF0C9}"/>
                      </a:ext>
                    </a:extLst>
                  </p:cNvPr>
                  <p:cNvGrpSpPr/>
                  <p:nvPr/>
                </p:nvGrpSpPr>
                <p:grpSpPr>
                  <a:xfrm>
                    <a:off x="5334000" y="2299128"/>
                    <a:ext cx="685800" cy="667186"/>
                    <a:chOff x="5334000" y="2299128"/>
                    <a:chExt cx="685800" cy="667186"/>
                  </a:xfrm>
                </p:grpSpPr>
                <p:sp>
                  <p:nvSpPr>
                    <p:cNvPr id="279" name="Oval 278">
                      <a:extLst>
                        <a:ext uri="{FF2B5EF4-FFF2-40B4-BE49-F238E27FC236}">
                          <a16:creationId xmlns:a16="http://schemas.microsoft.com/office/drawing/2014/main" id="{DEB9F333-7D80-4CFD-A3F8-C8AB837DE9AA}"/>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BBC830D1-A083-4271-A80A-9D9AC6AC81B1}"/>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8" name="Cross 277">
                    <a:extLst>
                      <a:ext uri="{FF2B5EF4-FFF2-40B4-BE49-F238E27FC236}">
                        <a16:creationId xmlns:a16="http://schemas.microsoft.com/office/drawing/2014/main" id="{03E34653-8F18-4841-A1A7-6491D2A3C4D1}"/>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5" name="Diamond 274">
                  <a:extLst>
                    <a:ext uri="{FF2B5EF4-FFF2-40B4-BE49-F238E27FC236}">
                      <a16:creationId xmlns:a16="http://schemas.microsoft.com/office/drawing/2014/main" id="{C0E7DF03-7742-4A55-A113-F5480C8296CD}"/>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2541C1FC-04A6-4D67-89C3-014C5389F953}"/>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a:extLst>
                  <a:ext uri="{FF2B5EF4-FFF2-40B4-BE49-F238E27FC236}">
                    <a16:creationId xmlns:a16="http://schemas.microsoft.com/office/drawing/2014/main" id="{BCCCB3F7-0AD8-4DB0-9CF8-79FF60CD9B32}"/>
                  </a:ext>
                </a:extLst>
              </p:cNvPr>
              <p:cNvGrpSpPr/>
              <p:nvPr/>
            </p:nvGrpSpPr>
            <p:grpSpPr>
              <a:xfrm>
                <a:off x="5722594" y="2050218"/>
                <a:ext cx="685800" cy="1278512"/>
                <a:chOff x="4968989" y="2044109"/>
                <a:chExt cx="685800" cy="1278512"/>
              </a:xfrm>
            </p:grpSpPr>
            <p:grpSp>
              <p:nvGrpSpPr>
                <p:cNvPr id="267" name="Group 266">
                  <a:extLst>
                    <a:ext uri="{FF2B5EF4-FFF2-40B4-BE49-F238E27FC236}">
                      <a16:creationId xmlns:a16="http://schemas.microsoft.com/office/drawing/2014/main" id="{A1D26B77-7569-40FC-A701-133B4032AA99}"/>
                    </a:ext>
                  </a:extLst>
                </p:cNvPr>
                <p:cNvGrpSpPr/>
                <p:nvPr/>
              </p:nvGrpSpPr>
              <p:grpSpPr>
                <a:xfrm>
                  <a:off x="4968989" y="2655435"/>
                  <a:ext cx="685800" cy="667186"/>
                  <a:chOff x="5334000" y="2299128"/>
                  <a:chExt cx="685800" cy="667186"/>
                </a:xfrm>
              </p:grpSpPr>
              <p:grpSp>
                <p:nvGrpSpPr>
                  <p:cNvPr id="270" name="Group 269">
                    <a:extLst>
                      <a:ext uri="{FF2B5EF4-FFF2-40B4-BE49-F238E27FC236}">
                        <a16:creationId xmlns:a16="http://schemas.microsoft.com/office/drawing/2014/main" id="{00EBB2F2-E693-4A3D-BFAC-FE356C059337}"/>
                      </a:ext>
                    </a:extLst>
                  </p:cNvPr>
                  <p:cNvGrpSpPr/>
                  <p:nvPr/>
                </p:nvGrpSpPr>
                <p:grpSpPr>
                  <a:xfrm>
                    <a:off x="5334000" y="2299128"/>
                    <a:ext cx="685800" cy="667186"/>
                    <a:chOff x="5334000" y="2299128"/>
                    <a:chExt cx="685800" cy="667186"/>
                  </a:xfrm>
                </p:grpSpPr>
                <p:sp>
                  <p:nvSpPr>
                    <p:cNvPr id="272" name="Oval 271">
                      <a:extLst>
                        <a:ext uri="{FF2B5EF4-FFF2-40B4-BE49-F238E27FC236}">
                          <a16:creationId xmlns:a16="http://schemas.microsoft.com/office/drawing/2014/main" id="{664B6B3D-E288-4DCB-AB4C-215BE70A432E}"/>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iamond 272">
                      <a:extLst>
                        <a:ext uri="{FF2B5EF4-FFF2-40B4-BE49-F238E27FC236}">
                          <a16:creationId xmlns:a16="http://schemas.microsoft.com/office/drawing/2014/main" id="{1232D652-F73D-401C-B79E-4D19EA4F7162}"/>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Cross 270">
                    <a:extLst>
                      <a:ext uri="{FF2B5EF4-FFF2-40B4-BE49-F238E27FC236}">
                        <a16:creationId xmlns:a16="http://schemas.microsoft.com/office/drawing/2014/main" id="{3353D4A8-E6CF-4832-8A90-3F3566141C3C}"/>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Diamond 267">
                  <a:extLst>
                    <a:ext uri="{FF2B5EF4-FFF2-40B4-BE49-F238E27FC236}">
                      <a16:creationId xmlns:a16="http://schemas.microsoft.com/office/drawing/2014/main" id="{1F5B331F-93C8-4F1D-8652-7DA6F84D736D}"/>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53B3BC24-B486-4C15-B838-049BC7991A07}"/>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792BB236-4046-45D5-9E28-5506E44DC391}"/>
                  </a:ext>
                </a:extLst>
              </p:cNvPr>
              <p:cNvGrpSpPr/>
              <p:nvPr/>
            </p:nvGrpSpPr>
            <p:grpSpPr>
              <a:xfrm>
                <a:off x="6476199" y="2056327"/>
                <a:ext cx="685800" cy="1278512"/>
                <a:chOff x="4968989" y="2044109"/>
                <a:chExt cx="685800" cy="1278512"/>
              </a:xfrm>
            </p:grpSpPr>
            <p:grpSp>
              <p:nvGrpSpPr>
                <p:cNvPr id="260" name="Group 259">
                  <a:extLst>
                    <a:ext uri="{FF2B5EF4-FFF2-40B4-BE49-F238E27FC236}">
                      <a16:creationId xmlns:a16="http://schemas.microsoft.com/office/drawing/2014/main" id="{68F8C1AD-48F2-4934-9EA9-C501A9C778F4}"/>
                    </a:ext>
                  </a:extLst>
                </p:cNvPr>
                <p:cNvGrpSpPr/>
                <p:nvPr/>
              </p:nvGrpSpPr>
              <p:grpSpPr>
                <a:xfrm>
                  <a:off x="4968989" y="2655435"/>
                  <a:ext cx="685800" cy="667186"/>
                  <a:chOff x="5334000" y="2299128"/>
                  <a:chExt cx="685800" cy="667186"/>
                </a:xfrm>
              </p:grpSpPr>
              <p:grpSp>
                <p:nvGrpSpPr>
                  <p:cNvPr id="263" name="Group 262">
                    <a:extLst>
                      <a:ext uri="{FF2B5EF4-FFF2-40B4-BE49-F238E27FC236}">
                        <a16:creationId xmlns:a16="http://schemas.microsoft.com/office/drawing/2014/main" id="{57239A57-A03F-4883-8A50-11BE92340BAD}"/>
                      </a:ext>
                    </a:extLst>
                  </p:cNvPr>
                  <p:cNvGrpSpPr/>
                  <p:nvPr/>
                </p:nvGrpSpPr>
                <p:grpSpPr>
                  <a:xfrm>
                    <a:off x="5334000" y="2299128"/>
                    <a:ext cx="685800" cy="667186"/>
                    <a:chOff x="5334000" y="2299128"/>
                    <a:chExt cx="685800" cy="667186"/>
                  </a:xfrm>
                </p:grpSpPr>
                <p:sp>
                  <p:nvSpPr>
                    <p:cNvPr id="265" name="Oval 264">
                      <a:extLst>
                        <a:ext uri="{FF2B5EF4-FFF2-40B4-BE49-F238E27FC236}">
                          <a16:creationId xmlns:a16="http://schemas.microsoft.com/office/drawing/2014/main" id="{D8914D3C-18B8-470B-A874-F3E982CF6444}"/>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37B485C7-8772-4491-9194-A2DBF1383D3A}"/>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Cross 263">
                    <a:extLst>
                      <a:ext uri="{FF2B5EF4-FFF2-40B4-BE49-F238E27FC236}">
                        <a16:creationId xmlns:a16="http://schemas.microsoft.com/office/drawing/2014/main" id="{344D7225-1C0A-456E-B6C5-ED091E7C9C41}"/>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Diamond 260">
                  <a:extLst>
                    <a:ext uri="{FF2B5EF4-FFF2-40B4-BE49-F238E27FC236}">
                      <a16:creationId xmlns:a16="http://schemas.microsoft.com/office/drawing/2014/main" id="{3861D284-1A2B-4CCB-A4ED-47FC928A914D}"/>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a:extLst>
                    <a:ext uri="{FF2B5EF4-FFF2-40B4-BE49-F238E27FC236}">
                      <a16:creationId xmlns:a16="http://schemas.microsoft.com/office/drawing/2014/main" id="{7D3A0359-7289-439B-8FE5-15D88B55128E}"/>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E762E139-9833-4444-A5D4-492C4F4D1B75}"/>
                  </a:ext>
                </a:extLst>
              </p:cNvPr>
              <p:cNvGrpSpPr/>
              <p:nvPr/>
            </p:nvGrpSpPr>
            <p:grpSpPr>
              <a:xfrm>
                <a:off x="7229804" y="2062436"/>
                <a:ext cx="685800" cy="1278512"/>
                <a:chOff x="4968989" y="2044109"/>
                <a:chExt cx="685800" cy="1278512"/>
              </a:xfrm>
            </p:grpSpPr>
            <p:grpSp>
              <p:nvGrpSpPr>
                <p:cNvPr id="253" name="Group 252">
                  <a:extLst>
                    <a:ext uri="{FF2B5EF4-FFF2-40B4-BE49-F238E27FC236}">
                      <a16:creationId xmlns:a16="http://schemas.microsoft.com/office/drawing/2014/main" id="{BA5E9159-68BB-4496-AB45-752FA927B14D}"/>
                    </a:ext>
                  </a:extLst>
                </p:cNvPr>
                <p:cNvGrpSpPr/>
                <p:nvPr/>
              </p:nvGrpSpPr>
              <p:grpSpPr>
                <a:xfrm>
                  <a:off x="4968989" y="2655435"/>
                  <a:ext cx="685800" cy="667186"/>
                  <a:chOff x="5334000" y="2299128"/>
                  <a:chExt cx="685800" cy="667186"/>
                </a:xfrm>
              </p:grpSpPr>
              <p:grpSp>
                <p:nvGrpSpPr>
                  <p:cNvPr id="256" name="Group 255">
                    <a:extLst>
                      <a:ext uri="{FF2B5EF4-FFF2-40B4-BE49-F238E27FC236}">
                        <a16:creationId xmlns:a16="http://schemas.microsoft.com/office/drawing/2014/main" id="{E814ABEA-AB65-435E-86BD-110DAFE10174}"/>
                      </a:ext>
                    </a:extLst>
                  </p:cNvPr>
                  <p:cNvGrpSpPr/>
                  <p:nvPr/>
                </p:nvGrpSpPr>
                <p:grpSpPr>
                  <a:xfrm>
                    <a:off x="5334000" y="2299128"/>
                    <a:ext cx="685800" cy="667186"/>
                    <a:chOff x="5334000" y="2299128"/>
                    <a:chExt cx="685800" cy="667186"/>
                  </a:xfrm>
                </p:grpSpPr>
                <p:sp>
                  <p:nvSpPr>
                    <p:cNvPr id="258" name="Oval 257">
                      <a:extLst>
                        <a:ext uri="{FF2B5EF4-FFF2-40B4-BE49-F238E27FC236}">
                          <a16:creationId xmlns:a16="http://schemas.microsoft.com/office/drawing/2014/main" id="{09146F97-6900-405C-802F-770A40C7C434}"/>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C320CA72-B273-4155-9EB3-A89979A5BB52}"/>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7" name="Cross 256">
                    <a:extLst>
                      <a:ext uri="{FF2B5EF4-FFF2-40B4-BE49-F238E27FC236}">
                        <a16:creationId xmlns:a16="http://schemas.microsoft.com/office/drawing/2014/main" id="{1B728026-102A-4DE9-8884-D36B75A75369}"/>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4" name="Diamond 253">
                  <a:extLst>
                    <a:ext uri="{FF2B5EF4-FFF2-40B4-BE49-F238E27FC236}">
                      <a16:creationId xmlns:a16="http://schemas.microsoft.com/office/drawing/2014/main" id="{26BCE139-EA95-42DE-A0C6-75407FE43441}"/>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2797B09D-D27C-4A24-AE48-FCE9CF8A65C5}"/>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E0FB5A18-F568-452B-8B56-45A7667CC8BA}"/>
                  </a:ext>
                </a:extLst>
              </p:cNvPr>
              <p:cNvGrpSpPr/>
              <p:nvPr/>
            </p:nvGrpSpPr>
            <p:grpSpPr>
              <a:xfrm>
                <a:off x="7983409" y="2068545"/>
                <a:ext cx="685800" cy="1278512"/>
                <a:chOff x="4968989" y="2044109"/>
                <a:chExt cx="685800" cy="1278512"/>
              </a:xfrm>
            </p:grpSpPr>
            <p:grpSp>
              <p:nvGrpSpPr>
                <p:cNvPr id="246" name="Group 245">
                  <a:extLst>
                    <a:ext uri="{FF2B5EF4-FFF2-40B4-BE49-F238E27FC236}">
                      <a16:creationId xmlns:a16="http://schemas.microsoft.com/office/drawing/2014/main" id="{505CD82B-5B14-4F4D-BB74-BAA3AD9C8654}"/>
                    </a:ext>
                  </a:extLst>
                </p:cNvPr>
                <p:cNvGrpSpPr/>
                <p:nvPr/>
              </p:nvGrpSpPr>
              <p:grpSpPr>
                <a:xfrm>
                  <a:off x="4968989" y="2655435"/>
                  <a:ext cx="685800" cy="667186"/>
                  <a:chOff x="5334000" y="2299128"/>
                  <a:chExt cx="685800" cy="667186"/>
                </a:xfrm>
              </p:grpSpPr>
              <p:grpSp>
                <p:nvGrpSpPr>
                  <p:cNvPr id="249" name="Group 248">
                    <a:extLst>
                      <a:ext uri="{FF2B5EF4-FFF2-40B4-BE49-F238E27FC236}">
                        <a16:creationId xmlns:a16="http://schemas.microsoft.com/office/drawing/2014/main" id="{98E7B098-18C0-4220-9A40-208B1FCF8741}"/>
                      </a:ext>
                    </a:extLst>
                  </p:cNvPr>
                  <p:cNvGrpSpPr/>
                  <p:nvPr/>
                </p:nvGrpSpPr>
                <p:grpSpPr>
                  <a:xfrm>
                    <a:off x="5334000" y="2299128"/>
                    <a:ext cx="685800" cy="667186"/>
                    <a:chOff x="5334000" y="2299128"/>
                    <a:chExt cx="685800" cy="667186"/>
                  </a:xfrm>
                </p:grpSpPr>
                <p:sp>
                  <p:nvSpPr>
                    <p:cNvPr id="251" name="Oval 250">
                      <a:extLst>
                        <a:ext uri="{FF2B5EF4-FFF2-40B4-BE49-F238E27FC236}">
                          <a16:creationId xmlns:a16="http://schemas.microsoft.com/office/drawing/2014/main" id="{6365745B-6880-4997-8194-D28E0FCE11BF}"/>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56819EAD-D29A-4352-91EC-F7C04F4CCD0D}"/>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Cross 249">
                    <a:extLst>
                      <a:ext uri="{FF2B5EF4-FFF2-40B4-BE49-F238E27FC236}">
                        <a16:creationId xmlns:a16="http://schemas.microsoft.com/office/drawing/2014/main" id="{9906FEEF-24AE-46F4-B229-01EC0082B675}"/>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Diamond 246">
                  <a:extLst>
                    <a:ext uri="{FF2B5EF4-FFF2-40B4-BE49-F238E27FC236}">
                      <a16:creationId xmlns:a16="http://schemas.microsoft.com/office/drawing/2014/main" id="{531026D4-99C0-46CA-88D8-CB327C86725B}"/>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E6E6168A-56FF-49F2-8BB7-D863992B3662}"/>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34" name="Group 333">
            <a:extLst>
              <a:ext uri="{FF2B5EF4-FFF2-40B4-BE49-F238E27FC236}">
                <a16:creationId xmlns:a16="http://schemas.microsoft.com/office/drawing/2014/main" id="{7ECA651C-4E85-4A1B-B0B0-3CD41E68E47D}"/>
              </a:ext>
            </a:extLst>
          </p:cNvPr>
          <p:cNvGrpSpPr/>
          <p:nvPr/>
        </p:nvGrpSpPr>
        <p:grpSpPr>
          <a:xfrm>
            <a:off x="7533446" y="5315181"/>
            <a:ext cx="685800" cy="667186"/>
            <a:chOff x="5334000" y="2299128"/>
            <a:chExt cx="685800" cy="667186"/>
          </a:xfrm>
        </p:grpSpPr>
        <p:grpSp>
          <p:nvGrpSpPr>
            <p:cNvPr id="335" name="Group 334">
              <a:extLst>
                <a:ext uri="{FF2B5EF4-FFF2-40B4-BE49-F238E27FC236}">
                  <a16:creationId xmlns:a16="http://schemas.microsoft.com/office/drawing/2014/main" id="{39A36701-C696-4E6F-8001-4308B59B57BC}"/>
                </a:ext>
              </a:extLst>
            </p:cNvPr>
            <p:cNvGrpSpPr/>
            <p:nvPr/>
          </p:nvGrpSpPr>
          <p:grpSpPr>
            <a:xfrm>
              <a:off x="5334000" y="2299128"/>
              <a:ext cx="685800" cy="667186"/>
              <a:chOff x="5334000" y="2299128"/>
              <a:chExt cx="685800" cy="667186"/>
            </a:xfrm>
          </p:grpSpPr>
          <p:sp>
            <p:nvSpPr>
              <p:cNvPr id="337" name="Oval 336">
                <a:extLst>
                  <a:ext uri="{FF2B5EF4-FFF2-40B4-BE49-F238E27FC236}">
                    <a16:creationId xmlns:a16="http://schemas.microsoft.com/office/drawing/2014/main" id="{0CD8902B-2DAF-4B98-B86B-2C01714383B8}"/>
                  </a:ext>
                </a:extLst>
              </p:cNvPr>
              <p:cNvSpPr/>
              <p:nvPr/>
            </p:nvSpPr>
            <p:spPr>
              <a:xfrm>
                <a:off x="5334000" y="2299128"/>
                <a:ext cx="685800" cy="65284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Diamond 337">
                <a:extLst>
                  <a:ext uri="{FF2B5EF4-FFF2-40B4-BE49-F238E27FC236}">
                    <a16:creationId xmlns:a16="http://schemas.microsoft.com/office/drawing/2014/main" id="{36B78811-8E7D-4DD3-8F95-F2C569E827E4}"/>
                  </a:ext>
                </a:extLst>
              </p:cNvPr>
              <p:cNvSpPr/>
              <p:nvPr/>
            </p:nvSpPr>
            <p:spPr>
              <a:xfrm>
                <a:off x="5486400" y="2299128"/>
                <a:ext cx="381000" cy="667186"/>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6" name="Cross 335">
              <a:extLst>
                <a:ext uri="{FF2B5EF4-FFF2-40B4-BE49-F238E27FC236}">
                  <a16:creationId xmlns:a16="http://schemas.microsoft.com/office/drawing/2014/main" id="{4B40B060-EAAE-41A0-B060-851B0A49F6D8}"/>
                </a:ext>
              </a:extLst>
            </p:cNvPr>
            <p:cNvSpPr/>
            <p:nvPr/>
          </p:nvSpPr>
          <p:spPr>
            <a:xfrm>
              <a:off x="5570220" y="2520689"/>
              <a:ext cx="228600" cy="227001"/>
            </a:xfrm>
            <a:prstGeom prst="plus">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p:cNvSpPr txBox="1">
            <a:spLocks noChangeArrowheads="1"/>
          </p:cNvSpPr>
          <p:nvPr/>
        </p:nvSpPr>
        <p:spPr bwMode="auto">
          <a:xfrm>
            <a:off x="3601569" y="4495415"/>
            <a:ext cx="4724400" cy="1938992"/>
          </a:xfrm>
          <a:prstGeom prst="rect">
            <a:avLst/>
          </a:prstGeom>
          <a:noFill/>
          <a:ln w="9525">
            <a:noFill/>
            <a:miter lim="800000"/>
            <a:headEnd/>
            <a:tailEnd/>
          </a:ln>
        </p:spPr>
        <p:txBody>
          <a:bodyPr wrap="square">
            <a:spAutoFit/>
          </a:bodyPr>
          <a:lstStyle/>
          <a:p>
            <a:pPr algn="ctr"/>
            <a:r>
              <a:rPr lang="en-US" sz="4000" dirty="0">
                <a:solidFill>
                  <a:schemeClr val="bg1"/>
                </a:solidFill>
                <a:latin typeface="Abadi" panose="020B0604020104020204" pitchFamily="34" charset="0"/>
                <a:cs typeface="Andalus" pitchFamily="18" charset="-78"/>
              </a:rPr>
              <a:t>…We can believe that He can and will cleanse us.</a:t>
            </a:r>
            <a:endParaRPr lang="en-US" sz="4000" b="1" dirty="0">
              <a:solidFill>
                <a:schemeClr val="bg1"/>
              </a:solidFill>
              <a:latin typeface="Abadi" panose="020B0604020104020204" pitchFamily="34" charset="0"/>
              <a:cs typeface="Andalus" pitchFamily="18" charset="-78"/>
            </a:endParaRPr>
          </a:p>
        </p:txBody>
      </p:sp>
      <p:pic>
        <p:nvPicPr>
          <p:cNvPr id="7" name="Picture 6" descr="iStock_000000865025XSmall.jpg"/>
          <p:cNvPicPr>
            <a:picLocks noChangeAspect="1"/>
          </p:cNvPicPr>
          <p:nvPr/>
        </p:nvPicPr>
        <p:blipFill>
          <a:blip r:embed="rId2" cstate="print"/>
          <a:stretch>
            <a:fillRect/>
          </a:stretch>
        </p:blipFill>
        <p:spPr>
          <a:xfrm>
            <a:off x="3496234" y="766481"/>
            <a:ext cx="4935071" cy="3274565"/>
          </a:xfrm>
          <a:prstGeom prst="rect">
            <a:avLst/>
          </a:prstGeom>
        </p:spPr>
      </p:pic>
    </p:spTree>
    <p:extLst>
      <p:ext uri="{BB962C8B-B14F-4D97-AF65-F5344CB8AC3E}">
        <p14:creationId xmlns:p14="http://schemas.microsoft.com/office/powerpoint/2010/main" val="2667929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3165231" y="400377"/>
            <a:ext cx="5780975"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“…he </a:t>
            </a:r>
            <a:r>
              <a:rPr lang="en-US" sz="2800" dirty="0" err="1">
                <a:solidFill>
                  <a:schemeClr val="bg1"/>
                </a:solidFill>
                <a:latin typeface="Abadi" panose="020B0604020104020204" pitchFamily="34" charset="0"/>
                <a:cs typeface="Andalus" pitchFamily="18" charset="-78"/>
              </a:rPr>
              <a:t>calleth</a:t>
            </a:r>
            <a:r>
              <a:rPr lang="en-US" sz="2800" dirty="0">
                <a:solidFill>
                  <a:schemeClr val="bg1"/>
                </a:solidFill>
                <a:latin typeface="Abadi" panose="020B0604020104020204" pitchFamily="34" charset="0"/>
                <a:cs typeface="Andalus" pitchFamily="18" charset="-78"/>
              </a:rPr>
              <a:t> together his friends and </a:t>
            </a:r>
            <a:r>
              <a:rPr lang="en-US" sz="2800" dirty="0" err="1">
                <a:solidFill>
                  <a:schemeClr val="bg1"/>
                </a:solidFill>
                <a:latin typeface="Abadi" panose="020B0604020104020204" pitchFamily="34" charset="0"/>
                <a:cs typeface="Andalus" pitchFamily="18" charset="-78"/>
              </a:rPr>
              <a:t>neighbours</a:t>
            </a:r>
            <a:r>
              <a:rPr lang="en-US" sz="2800" dirty="0">
                <a:solidFill>
                  <a:schemeClr val="bg1"/>
                </a:solidFill>
                <a:latin typeface="Abadi" panose="020B0604020104020204" pitchFamily="34" charset="0"/>
                <a:cs typeface="Andalus" pitchFamily="18" charset="-78"/>
              </a:rPr>
              <a:t>, saying unto them, Rejoice with me;...”</a:t>
            </a:r>
            <a:endParaRPr lang="en-US" sz="2800" b="1" dirty="0">
              <a:solidFill>
                <a:schemeClr val="bg1"/>
              </a:solidFill>
              <a:latin typeface="Abadi" panose="020B0604020104020204" pitchFamily="34" charset="0"/>
              <a:cs typeface="Andalus" pitchFamily="18" charset="-78"/>
            </a:endParaRPr>
          </a:p>
        </p:txBody>
      </p:sp>
      <p:sp>
        <p:nvSpPr>
          <p:cNvPr id="7" name="TextBox 3"/>
          <p:cNvSpPr txBox="1">
            <a:spLocks noChangeArrowheads="1"/>
          </p:cNvSpPr>
          <p:nvPr/>
        </p:nvSpPr>
        <p:spPr bwMode="auto">
          <a:xfrm>
            <a:off x="5562600" y="37338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shepherd returns home with his lost sheep and calls for a celebration. </a:t>
            </a:r>
          </a:p>
          <a:p>
            <a:pPr algn="ctr"/>
            <a:r>
              <a:rPr lang="en-US" sz="2800" b="1" dirty="0">
                <a:solidFill>
                  <a:schemeClr val="bg1"/>
                </a:solidFill>
                <a:latin typeface="Abadi" panose="020B0604020104020204" pitchFamily="34" charset="0"/>
                <a:cs typeface="Andalus" pitchFamily="18" charset="-78"/>
              </a:rPr>
              <a:t>Why?</a:t>
            </a:r>
          </a:p>
        </p:txBody>
      </p:sp>
      <p:sp>
        <p:nvSpPr>
          <p:cNvPr id="9" name="TextBox 8"/>
          <p:cNvSpPr txBox="1"/>
          <p:nvPr/>
        </p:nvSpPr>
        <p:spPr>
          <a:xfrm>
            <a:off x="0" y="637838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15:6</a:t>
            </a:r>
          </a:p>
        </p:txBody>
      </p:sp>
      <p:grpSp>
        <p:nvGrpSpPr>
          <p:cNvPr id="10" name="Group 9">
            <a:extLst>
              <a:ext uri="{FF2B5EF4-FFF2-40B4-BE49-F238E27FC236}">
                <a16:creationId xmlns:a16="http://schemas.microsoft.com/office/drawing/2014/main" id="{71F9F7F0-6840-482D-FE14-6734C09EDABC}"/>
              </a:ext>
            </a:extLst>
          </p:cNvPr>
          <p:cNvGrpSpPr/>
          <p:nvPr/>
        </p:nvGrpSpPr>
        <p:grpSpPr>
          <a:xfrm>
            <a:off x="1603442" y="2023034"/>
            <a:ext cx="3231204" cy="4142201"/>
            <a:chOff x="1905000" y="2115653"/>
            <a:chExt cx="2774005" cy="3680250"/>
          </a:xfrm>
        </p:grpSpPr>
        <p:pic>
          <p:nvPicPr>
            <p:cNvPr id="3" name="Picture 2">
              <a:extLst>
                <a:ext uri="{FF2B5EF4-FFF2-40B4-BE49-F238E27FC236}">
                  <a16:creationId xmlns:a16="http://schemas.microsoft.com/office/drawing/2014/main" id="{2F3822E2-5F03-8334-1371-AD3D1ED33B91}"/>
                </a:ext>
              </a:extLst>
            </p:cNvPr>
            <p:cNvPicPr>
              <a:picLocks noChangeAspect="1"/>
            </p:cNvPicPr>
            <p:nvPr/>
          </p:nvPicPr>
          <p:blipFill rotWithShape="1">
            <a:blip r:embed="rId2"/>
            <a:srcRect r="3059" b="14740"/>
            <a:stretch/>
          </p:blipFill>
          <p:spPr>
            <a:xfrm>
              <a:off x="1905001" y="2115653"/>
              <a:ext cx="2774004" cy="3434029"/>
            </a:xfrm>
            <a:prstGeom prst="rect">
              <a:avLst/>
            </a:prstGeom>
          </p:spPr>
        </p:pic>
        <p:sp>
          <p:nvSpPr>
            <p:cNvPr id="6" name="TextBox 5">
              <a:extLst>
                <a:ext uri="{FF2B5EF4-FFF2-40B4-BE49-F238E27FC236}">
                  <a16:creationId xmlns:a16="http://schemas.microsoft.com/office/drawing/2014/main" id="{17E244E2-C5F0-14BD-B182-66F53220C688}"/>
                </a:ext>
              </a:extLst>
            </p:cNvPr>
            <p:cNvSpPr txBox="1"/>
            <p:nvPr/>
          </p:nvSpPr>
          <p:spPr>
            <a:xfrm>
              <a:off x="1905000" y="5549682"/>
              <a:ext cx="2286000" cy="246221"/>
            </a:xfrm>
            <a:prstGeom prst="rect">
              <a:avLst/>
            </a:prstGeom>
            <a:noFill/>
          </p:spPr>
          <p:txBody>
            <a:bodyPr wrap="square" rtlCol="0">
              <a:spAutoFit/>
            </a:bodyPr>
            <a:lstStyle/>
            <a:p>
              <a:r>
                <a:rPr lang="en-US" sz="1000" dirty="0" err="1">
                  <a:solidFill>
                    <a:schemeClr val="bg1"/>
                  </a:solidFill>
                  <a:latin typeface="Abadi" panose="020B0604020104020204" pitchFamily="34" charset="0"/>
                  <a:cs typeface="Andalus" pitchFamily="18" charset="-78"/>
                </a:rPr>
                <a:t>Melani</a:t>
              </a:r>
              <a:r>
                <a:rPr lang="en-US" sz="1000" dirty="0">
                  <a:solidFill>
                    <a:schemeClr val="bg1"/>
                  </a:solidFill>
                  <a:latin typeface="Abadi" panose="020B0604020104020204" pitchFamily="34" charset="0"/>
                  <a:cs typeface="Andalus" pitchFamily="18" charset="-78"/>
                </a:rPr>
                <a:t> Pyke</a:t>
              </a:r>
            </a:p>
          </p:txBody>
        </p:sp>
      </p:grpSp>
    </p:spTree>
    <p:extLst>
      <p:ext uri="{BB962C8B-B14F-4D97-AF65-F5344CB8AC3E}">
        <p14:creationId xmlns:p14="http://schemas.microsoft.com/office/powerpoint/2010/main" val="4043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914400" y="322808"/>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Western tradition is that He loves the sheep and is relieved to find it.</a:t>
            </a:r>
            <a:endParaRPr lang="en-US" sz="28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5334000" y="4800600"/>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The Eastern tradition, if the shepherd loses the sheep, he loses his character and reputation.</a:t>
            </a:r>
            <a:endParaRPr lang="en-US" sz="2800" b="1" dirty="0">
              <a:solidFill>
                <a:schemeClr val="bg1"/>
              </a:solidFill>
              <a:latin typeface="Abadi" panose="020B0604020104020204" pitchFamily="34" charset="0"/>
              <a:cs typeface="Andalus" pitchFamily="18" charset="-78"/>
            </a:endParaRPr>
          </a:p>
        </p:txBody>
      </p:sp>
      <p:pic>
        <p:nvPicPr>
          <p:cNvPr id="8" name="Picture 7" descr="GOOD SHEPHERD 2.jpg"/>
          <p:cNvPicPr>
            <a:picLocks noChangeAspect="1"/>
          </p:cNvPicPr>
          <p:nvPr/>
        </p:nvPicPr>
        <p:blipFill>
          <a:blip r:embed="rId2" cstate="print"/>
          <a:stretch>
            <a:fillRect/>
          </a:stretch>
        </p:blipFill>
        <p:spPr>
          <a:xfrm>
            <a:off x="6781800" y="762000"/>
            <a:ext cx="3124200" cy="3810000"/>
          </a:xfrm>
          <a:prstGeom prst="rect">
            <a:avLst/>
          </a:prstGeom>
        </p:spPr>
      </p:pic>
      <p:pic>
        <p:nvPicPr>
          <p:cNvPr id="9" name="Picture 8" descr="sheep and shephard.jpg"/>
          <p:cNvPicPr>
            <a:picLocks noChangeAspect="1"/>
          </p:cNvPicPr>
          <p:nvPr/>
        </p:nvPicPr>
        <p:blipFill>
          <a:blip r:embed="rId3" cstate="print"/>
          <a:srcRect t="6582" r="9467" b="7857"/>
          <a:stretch>
            <a:fillRect/>
          </a:stretch>
        </p:blipFill>
        <p:spPr>
          <a:xfrm>
            <a:off x="1133273" y="2057400"/>
            <a:ext cx="4276928" cy="2365960"/>
          </a:xfrm>
          <a:prstGeom prst="rect">
            <a:avLst/>
          </a:prstGeom>
        </p:spPr>
      </p:pic>
    </p:spTree>
    <p:extLst>
      <p:ext uri="{BB962C8B-B14F-4D97-AF65-F5344CB8AC3E}">
        <p14:creationId xmlns:p14="http://schemas.microsoft.com/office/powerpoint/2010/main" val="24364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2057400" y="381001"/>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“I say unto you, that likewise joy shall be in heaven over one sinner that </a:t>
            </a:r>
            <a:r>
              <a:rPr lang="en-US" sz="2800" dirty="0" err="1">
                <a:solidFill>
                  <a:schemeClr val="bg1"/>
                </a:solidFill>
                <a:latin typeface="Abadi" panose="020B0604020104020204" pitchFamily="34" charset="0"/>
                <a:cs typeface="Andalus" pitchFamily="18" charset="-78"/>
              </a:rPr>
              <a:t>repenteth</a:t>
            </a:r>
            <a:r>
              <a:rPr lang="en-US" sz="2800" dirty="0">
                <a:solidFill>
                  <a:schemeClr val="bg1"/>
                </a:solidFill>
                <a:latin typeface="Abadi" panose="020B0604020104020204" pitchFamily="34" charset="0"/>
                <a:cs typeface="Andalus" pitchFamily="18" charset="-78"/>
              </a:rPr>
              <a:t>,…”</a:t>
            </a:r>
            <a:endParaRPr lang="en-US" sz="2800" b="1" dirty="0">
              <a:solidFill>
                <a:schemeClr val="bg1"/>
              </a:solidFill>
              <a:latin typeface="Abadi" panose="020B0604020104020204" pitchFamily="34" charset="0"/>
              <a:cs typeface="Andalus" pitchFamily="18" charset="-78"/>
            </a:endParaRPr>
          </a:p>
        </p:txBody>
      </p:sp>
      <p:sp>
        <p:nvSpPr>
          <p:cNvPr id="6" name="TextBox 3"/>
          <p:cNvSpPr txBox="1">
            <a:spLocks noChangeArrowheads="1"/>
          </p:cNvSpPr>
          <p:nvPr/>
        </p:nvSpPr>
        <p:spPr bwMode="auto">
          <a:xfrm>
            <a:off x="5334000" y="4800601"/>
            <a:ext cx="4724400" cy="1815882"/>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Through the Atonement we can be forgiven, and Heavenly Father will rejoice at our return.</a:t>
            </a:r>
            <a:endParaRPr lang="en-US" sz="2800" b="1" dirty="0">
              <a:solidFill>
                <a:schemeClr val="bg1"/>
              </a:solidFill>
              <a:latin typeface="Abadi" panose="020B0604020104020204" pitchFamily="34" charset="0"/>
              <a:cs typeface="Andalus" pitchFamily="18" charset="-78"/>
            </a:endParaRPr>
          </a:p>
        </p:txBody>
      </p:sp>
      <p:pic>
        <p:nvPicPr>
          <p:cNvPr id="5" name="Picture 4" descr="31180_all_002_02-prayer.jpg"/>
          <p:cNvPicPr>
            <a:picLocks noChangeAspect="1"/>
          </p:cNvPicPr>
          <p:nvPr/>
        </p:nvPicPr>
        <p:blipFill>
          <a:blip r:embed="rId2" cstate="print"/>
          <a:stretch>
            <a:fillRect/>
          </a:stretch>
        </p:blipFill>
        <p:spPr>
          <a:xfrm>
            <a:off x="1070044" y="2904437"/>
            <a:ext cx="4040120" cy="3097426"/>
          </a:xfrm>
          <a:prstGeom prst="rect">
            <a:avLst/>
          </a:prstGeom>
        </p:spPr>
      </p:pic>
      <p:pic>
        <p:nvPicPr>
          <p:cNvPr id="8" name="Picture 7" descr="duerer_praying_hands-727331.jpg"/>
          <p:cNvPicPr>
            <a:picLocks noChangeAspect="1"/>
          </p:cNvPicPr>
          <p:nvPr/>
        </p:nvPicPr>
        <p:blipFill>
          <a:blip r:embed="rId3" cstate="print"/>
          <a:stretch>
            <a:fillRect/>
          </a:stretch>
        </p:blipFill>
        <p:spPr>
          <a:xfrm>
            <a:off x="7081838" y="496501"/>
            <a:ext cx="2988243" cy="3807600"/>
          </a:xfrm>
          <a:prstGeom prst="rect">
            <a:avLst/>
          </a:prstGeom>
        </p:spPr>
      </p:pic>
      <p:sp>
        <p:nvSpPr>
          <p:cNvPr id="9" name="TextBox 8"/>
          <p:cNvSpPr txBox="1"/>
          <p:nvPr/>
        </p:nvSpPr>
        <p:spPr>
          <a:xfrm>
            <a:off x="125506" y="642726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15:7</a:t>
            </a:r>
          </a:p>
        </p:txBody>
      </p:sp>
    </p:spTree>
    <p:extLst>
      <p:ext uri="{BB962C8B-B14F-4D97-AF65-F5344CB8AC3E}">
        <p14:creationId xmlns:p14="http://schemas.microsoft.com/office/powerpoint/2010/main" val="39269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2057400" y="381001"/>
            <a:ext cx="4724400" cy="1384995"/>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“…more than over ninety and nine just persons, which need no repentance.”</a:t>
            </a:r>
          </a:p>
        </p:txBody>
      </p:sp>
      <p:sp>
        <p:nvSpPr>
          <p:cNvPr id="6" name="TextBox 3"/>
          <p:cNvSpPr txBox="1">
            <a:spLocks noChangeArrowheads="1"/>
          </p:cNvSpPr>
          <p:nvPr/>
        </p:nvSpPr>
        <p:spPr bwMode="auto">
          <a:xfrm>
            <a:off x="4343400" y="4191000"/>
            <a:ext cx="5791200" cy="1446550"/>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What about the ninety-nine?</a:t>
            </a:r>
          </a:p>
          <a:p>
            <a:pPr algn="ctr"/>
            <a:endParaRPr lang="en-US" sz="2800" dirty="0">
              <a:solidFill>
                <a:schemeClr val="bg1"/>
              </a:solidFill>
              <a:latin typeface="Abadi" panose="020B0604020104020204" pitchFamily="34" charset="0"/>
              <a:cs typeface="Andalus" pitchFamily="18" charset="-78"/>
            </a:endParaRPr>
          </a:p>
          <a:p>
            <a:pPr algn="ctr"/>
            <a:r>
              <a:rPr lang="en-US" sz="2800" dirty="0">
                <a:solidFill>
                  <a:schemeClr val="bg1"/>
                </a:solidFill>
                <a:latin typeface="Abadi" panose="020B0604020104020204" pitchFamily="34" charset="0"/>
                <a:cs typeface="Andalus" pitchFamily="18" charset="-78"/>
              </a:rPr>
              <a:t>They are already safe in the fold.</a:t>
            </a:r>
            <a:endParaRPr lang="en-US" sz="2800" b="1" dirty="0">
              <a:solidFill>
                <a:schemeClr val="bg1"/>
              </a:solidFill>
              <a:latin typeface="Abadi" panose="020B0604020104020204" pitchFamily="34" charset="0"/>
              <a:cs typeface="Andalus" pitchFamily="18" charset="-78"/>
            </a:endParaRPr>
          </a:p>
        </p:txBody>
      </p:sp>
      <p:pic>
        <p:nvPicPr>
          <p:cNvPr id="8" name="Picture 2" descr="http://st-takla.org/Gallery/var/albums/Bible/Illustrations/Standard-Bible/3-Standard-Bible-Story-Readers-Book-Three/www-St-Takla-org--53-Jesus-teaches-the-people.jpg?m=1298323909"/>
          <p:cNvPicPr>
            <a:picLocks noChangeAspect="1" noChangeArrowheads="1"/>
          </p:cNvPicPr>
          <p:nvPr/>
        </p:nvPicPr>
        <p:blipFill>
          <a:blip r:embed="rId2" cstate="print"/>
          <a:srcRect b="3751"/>
          <a:stretch>
            <a:fillRect/>
          </a:stretch>
        </p:blipFill>
        <p:spPr bwMode="auto">
          <a:xfrm>
            <a:off x="6944349" y="661480"/>
            <a:ext cx="2722902" cy="3164732"/>
          </a:xfrm>
          <a:prstGeom prst="rect">
            <a:avLst/>
          </a:prstGeom>
          <a:noFill/>
          <a:ln w="9525">
            <a:noFill/>
            <a:miter lim="800000"/>
            <a:headEnd/>
            <a:tailEnd/>
          </a:ln>
        </p:spPr>
      </p:pic>
      <p:pic>
        <p:nvPicPr>
          <p:cNvPr id="9" name="Picture 8" descr="JesusBenotafraidbyOlsen.jpg"/>
          <p:cNvPicPr>
            <a:picLocks noChangeAspect="1"/>
          </p:cNvPicPr>
          <p:nvPr/>
        </p:nvPicPr>
        <p:blipFill>
          <a:blip r:embed="rId3" cstate="print"/>
          <a:stretch>
            <a:fillRect/>
          </a:stretch>
        </p:blipFill>
        <p:spPr>
          <a:xfrm>
            <a:off x="1696698" y="1927359"/>
            <a:ext cx="2722902" cy="4471919"/>
          </a:xfrm>
          <a:prstGeom prst="rect">
            <a:avLst/>
          </a:prstGeom>
        </p:spPr>
      </p:pic>
      <p:sp>
        <p:nvSpPr>
          <p:cNvPr id="10" name="TextBox 9"/>
          <p:cNvSpPr txBox="1"/>
          <p:nvPr/>
        </p:nvSpPr>
        <p:spPr>
          <a:xfrm>
            <a:off x="125506" y="6399278"/>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15:7</a:t>
            </a:r>
          </a:p>
        </p:txBody>
      </p:sp>
    </p:spTree>
    <p:extLst>
      <p:ext uri="{BB962C8B-B14F-4D97-AF65-F5344CB8AC3E}">
        <p14:creationId xmlns:p14="http://schemas.microsoft.com/office/powerpoint/2010/main" val="22760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764241" y="380137"/>
            <a:ext cx="7005918" cy="1754326"/>
          </a:xfrm>
          <a:prstGeom prst="rect">
            <a:avLst/>
          </a:prstGeom>
          <a:noFill/>
          <a:ln w="9525">
            <a:noFill/>
            <a:miter lim="800000"/>
            <a:headEnd/>
            <a:tailEnd/>
          </a:ln>
        </p:spPr>
        <p:txBody>
          <a:bodyPr wrap="square">
            <a:spAutoFit/>
          </a:bodyPr>
          <a:lstStyle/>
          <a:p>
            <a:pPr algn="ctr"/>
            <a:r>
              <a:rPr lang="en-US" sz="3600" b="1" dirty="0">
                <a:solidFill>
                  <a:srgbClr val="FFFF00"/>
                </a:solidFill>
                <a:latin typeface="Abadi" panose="020B0604020104020204" pitchFamily="34" charset="0"/>
                <a:cs typeface="Andalus" pitchFamily="18" charset="-78"/>
              </a:rPr>
              <a:t>Who would those people be?</a:t>
            </a:r>
          </a:p>
          <a:p>
            <a:pPr algn="ctr"/>
            <a:endParaRPr lang="en-US" sz="3600" b="1" dirty="0">
              <a:solidFill>
                <a:srgbClr val="FFFF00"/>
              </a:solidFill>
              <a:latin typeface="Abadi" panose="020B0604020104020204" pitchFamily="34" charset="0"/>
              <a:cs typeface="Andalus" pitchFamily="18" charset="-78"/>
            </a:endParaRPr>
          </a:p>
          <a:p>
            <a:pPr algn="ctr"/>
            <a:r>
              <a:rPr lang="en-US" sz="3600" b="1" dirty="0">
                <a:solidFill>
                  <a:srgbClr val="FFFF00"/>
                </a:solidFill>
                <a:latin typeface="Abadi" panose="020B0604020104020204" pitchFamily="34" charset="0"/>
                <a:cs typeface="Andalus" pitchFamily="18" charset="-78"/>
              </a:rPr>
              <a:t>Who exactly needs no repentance?</a:t>
            </a:r>
          </a:p>
        </p:txBody>
      </p:sp>
      <p:sp>
        <p:nvSpPr>
          <p:cNvPr id="6" name="TextBox 3"/>
          <p:cNvSpPr txBox="1">
            <a:spLocks noChangeArrowheads="1"/>
          </p:cNvSpPr>
          <p:nvPr/>
        </p:nvSpPr>
        <p:spPr bwMode="auto">
          <a:xfrm>
            <a:off x="5024718" y="3429000"/>
            <a:ext cx="5791200" cy="3046988"/>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This jab was directed to the Pharisees and Scribes who were striving to live the Law perfectly so that they would be “justified” for heaven and would need no Savior.</a:t>
            </a:r>
            <a:endParaRPr lang="en-US" sz="2800" b="1" dirty="0">
              <a:solidFill>
                <a:schemeClr val="bg1"/>
              </a:solidFill>
              <a:latin typeface="Abadi" panose="020B0604020104020204" pitchFamily="34" charset="0"/>
              <a:cs typeface="Andalus" pitchFamily="18" charset="-78"/>
            </a:endParaRPr>
          </a:p>
        </p:txBody>
      </p:sp>
      <p:pic>
        <p:nvPicPr>
          <p:cNvPr id="8" name="Picture 7" descr="high-priest.jpeg"/>
          <p:cNvPicPr>
            <a:picLocks noChangeAspect="1"/>
          </p:cNvPicPr>
          <p:nvPr/>
        </p:nvPicPr>
        <p:blipFill>
          <a:blip r:embed="rId2" cstate="print"/>
          <a:srcRect r="13220" b="12000"/>
          <a:stretch>
            <a:fillRect/>
          </a:stretch>
        </p:blipFill>
        <p:spPr>
          <a:xfrm>
            <a:off x="1828799" y="2338691"/>
            <a:ext cx="2898843" cy="3985909"/>
          </a:xfrm>
          <a:prstGeom prst="rect">
            <a:avLst/>
          </a:prstGeom>
        </p:spPr>
      </p:pic>
    </p:spTree>
    <p:extLst>
      <p:ext uri="{BB962C8B-B14F-4D97-AF65-F5344CB8AC3E}">
        <p14:creationId xmlns:p14="http://schemas.microsoft.com/office/powerpoint/2010/main" val="22625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a:spLocks noChangeArrowheads="1"/>
          </p:cNvSpPr>
          <p:nvPr/>
        </p:nvSpPr>
        <p:spPr bwMode="auto">
          <a:xfrm>
            <a:off x="1035423" y="539175"/>
            <a:ext cx="5249873" cy="2308324"/>
          </a:xfrm>
          <a:prstGeom prst="rect">
            <a:avLst/>
          </a:prstGeom>
          <a:noFill/>
          <a:ln w="9525">
            <a:noFill/>
            <a:miter lim="800000"/>
            <a:headEnd/>
            <a:tailEnd/>
          </a:ln>
        </p:spPr>
        <p:txBody>
          <a:bodyPr wrap="square">
            <a:spAutoFit/>
          </a:bodyPr>
          <a:lstStyle/>
          <a:p>
            <a:pPr algn="ctr"/>
            <a:r>
              <a:rPr lang="en-US" sz="3600" b="1" dirty="0">
                <a:solidFill>
                  <a:srgbClr val="FFFF00"/>
                </a:solidFill>
                <a:latin typeface="Abadi" panose="020B0604020104020204" pitchFamily="34" charset="0"/>
                <a:cs typeface="Andalus" pitchFamily="18" charset="-78"/>
              </a:rPr>
              <a:t>What does the lost sheep do to save himself? </a:t>
            </a:r>
          </a:p>
          <a:p>
            <a:pPr algn="ctr"/>
            <a:endParaRPr lang="en-US" sz="3600" b="1" dirty="0">
              <a:solidFill>
                <a:srgbClr val="FFFF00"/>
              </a:solidFill>
              <a:latin typeface="Abadi" panose="020B0604020104020204" pitchFamily="34" charset="0"/>
              <a:cs typeface="Andalus" pitchFamily="18" charset="-78"/>
            </a:endParaRPr>
          </a:p>
          <a:p>
            <a:pPr algn="ctr"/>
            <a:r>
              <a:rPr lang="en-US" sz="3600" b="1" dirty="0">
                <a:solidFill>
                  <a:srgbClr val="FFFF00"/>
                </a:solidFill>
                <a:latin typeface="Abadi" panose="020B0604020104020204" pitchFamily="34" charset="0"/>
                <a:cs typeface="Andalus" pitchFamily="18" charset="-78"/>
              </a:rPr>
              <a:t>Do you need a Savior?</a:t>
            </a:r>
          </a:p>
        </p:txBody>
      </p:sp>
      <p:sp>
        <p:nvSpPr>
          <p:cNvPr id="5" name="TextBox 3"/>
          <p:cNvSpPr txBox="1">
            <a:spLocks noChangeArrowheads="1"/>
          </p:cNvSpPr>
          <p:nvPr/>
        </p:nvSpPr>
        <p:spPr bwMode="auto">
          <a:xfrm>
            <a:off x="5329516" y="4563489"/>
            <a:ext cx="6087035" cy="2246769"/>
          </a:xfrm>
          <a:prstGeom prst="rect">
            <a:avLst/>
          </a:prstGeom>
          <a:noFill/>
          <a:ln w="9525">
            <a:noFill/>
            <a:miter lim="800000"/>
            <a:headEnd/>
            <a:tailEnd/>
          </a:ln>
        </p:spPr>
        <p:txBody>
          <a:bodyPr wrap="square">
            <a:spAutoFit/>
          </a:bodyPr>
          <a:lstStyle/>
          <a:p>
            <a:pPr algn="ctr"/>
            <a:r>
              <a:rPr lang="en-US" sz="2800" dirty="0">
                <a:solidFill>
                  <a:schemeClr val="bg1"/>
                </a:solidFill>
                <a:latin typeface="Abadi" panose="020B0604020104020204" pitchFamily="34" charset="0"/>
                <a:cs typeface="Andalus" pitchFamily="18" charset="-78"/>
              </a:rPr>
              <a:t>At most, he bleats so he may be found.</a:t>
            </a:r>
          </a:p>
          <a:p>
            <a:pPr algn="ctr"/>
            <a:endParaRPr lang="en-US" sz="2800" dirty="0">
              <a:solidFill>
                <a:schemeClr val="bg1"/>
              </a:solidFill>
              <a:latin typeface="Abadi" panose="020B0604020104020204" pitchFamily="34" charset="0"/>
              <a:cs typeface="Andalus" pitchFamily="18" charset="-78"/>
            </a:endParaRPr>
          </a:p>
          <a:p>
            <a:pPr algn="ctr"/>
            <a:r>
              <a:rPr lang="en-US" sz="2800" dirty="0">
                <a:solidFill>
                  <a:schemeClr val="bg1"/>
                </a:solidFill>
                <a:latin typeface="Abadi" panose="020B0604020104020204" pitchFamily="34" charset="0"/>
                <a:cs typeface="Andalus" pitchFamily="18" charset="-78"/>
              </a:rPr>
              <a:t>Salvation comes only from the Shepherd.</a:t>
            </a:r>
          </a:p>
        </p:txBody>
      </p:sp>
      <p:pic>
        <p:nvPicPr>
          <p:cNvPr id="8" name="Picture 7" descr="a-prayer-for-times-like-these.jpg"/>
          <p:cNvPicPr>
            <a:picLocks noChangeAspect="1"/>
          </p:cNvPicPr>
          <p:nvPr/>
        </p:nvPicPr>
        <p:blipFill>
          <a:blip r:embed="rId2" cstate="print"/>
          <a:stretch>
            <a:fillRect/>
          </a:stretch>
        </p:blipFill>
        <p:spPr>
          <a:xfrm>
            <a:off x="1494371" y="3677743"/>
            <a:ext cx="3546741" cy="2983240"/>
          </a:xfrm>
          <a:prstGeom prst="rect">
            <a:avLst/>
          </a:prstGeom>
        </p:spPr>
      </p:pic>
      <p:pic>
        <p:nvPicPr>
          <p:cNvPr id="9" name="Picture 8" descr="shepherd-and-lost-sheep.gif"/>
          <p:cNvPicPr>
            <a:picLocks noChangeAspect="1"/>
          </p:cNvPicPr>
          <p:nvPr/>
        </p:nvPicPr>
        <p:blipFill>
          <a:blip r:embed="rId3" cstate="print"/>
          <a:stretch>
            <a:fillRect/>
          </a:stretch>
        </p:blipFill>
        <p:spPr>
          <a:xfrm>
            <a:off x="7010399" y="304235"/>
            <a:ext cx="2725271" cy="3720079"/>
          </a:xfrm>
          <a:prstGeom prst="rect">
            <a:avLst/>
          </a:prstGeom>
        </p:spPr>
      </p:pic>
    </p:spTree>
    <p:extLst>
      <p:ext uri="{BB962C8B-B14F-4D97-AF65-F5344CB8AC3E}">
        <p14:creationId xmlns:p14="http://schemas.microsoft.com/office/powerpoint/2010/main" val="11757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p:cNvSpPr txBox="1">
            <a:spLocks noChangeArrowheads="1"/>
          </p:cNvSpPr>
          <p:nvPr/>
        </p:nvSpPr>
        <p:spPr bwMode="auto">
          <a:xfrm>
            <a:off x="2895600" y="914400"/>
            <a:ext cx="5791200" cy="3539430"/>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Psalms 14:3</a:t>
            </a:r>
          </a:p>
          <a:p>
            <a:pPr algn="ctr"/>
            <a:r>
              <a:rPr lang="en-US" sz="3200" dirty="0">
                <a:solidFill>
                  <a:schemeClr val="bg1"/>
                </a:solidFill>
                <a:latin typeface="Abadi" panose="020B0604020104020204" pitchFamily="34" charset="0"/>
                <a:cs typeface="Andalus" pitchFamily="18" charset="-78"/>
              </a:rPr>
              <a:t>“There is none that doeth good, no  not one.”</a:t>
            </a:r>
          </a:p>
          <a:p>
            <a:pPr algn="ctr"/>
            <a:endParaRPr lang="en-US" sz="3200" dirty="0">
              <a:solidFill>
                <a:schemeClr val="bg1"/>
              </a:solidFill>
              <a:latin typeface="Abadi" panose="020B0604020104020204" pitchFamily="34" charset="0"/>
              <a:cs typeface="Andalus" pitchFamily="18" charset="-78"/>
            </a:endParaRPr>
          </a:p>
          <a:p>
            <a:pPr algn="ctr"/>
            <a:r>
              <a:rPr lang="en-US" sz="3200" dirty="0">
                <a:solidFill>
                  <a:schemeClr val="bg1"/>
                </a:solidFill>
                <a:latin typeface="Abadi" panose="020B0604020104020204" pitchFamily="34" charset="0"/>
                <a:cs typeface="Andalus" pitchFamily="18" charset="-78"/>
              </a:rPr>
              <a:t>Romans 3:23</a:t>
            </a:r>
          </a:p>
          <a:p>
            <a:pPr algn="ctr"/>
            <a:r>
              <a:rPr lang="en-US" sz="3200" dirty="0">
                <a:solidFill>
                  <a:schemeClr val="bg1"/>
                </a:solidFill>
                <a:latin typeface="Abadi" panose="020B0604020104020204" pitchFamily="34" charset="0"/>
                <a:cs typeface="Andalus" pitchFamily="18" charset="-78"/>
              </a:rPr>
              <a:t>“All have sinned, and come short of the glory of God”</a:t>
            </a:r>
            <a:endParaRPr lang="en-US" sz="2800" dirty="0">
              <a:solidFill>
                <a:schemeClr val="bg1"/>
              </a:solidFill>
              <a:latin typeface="Abadi" panose="020B0604020104020204" pitchFamily="34" charset="0"/>
              <a:cs typeface="Andalus" pitchFamily="18" charset="-78"/>
            </a:endParaRPr>
          </a:p>
        </p:txBody>
      </p:sp>
    </p:spTree>
    <p:extLst>
      <p:ext uri="{BB962C8B-B14F-4D97-AF65-F5344CB8AC3E}">
        <p14:creationId xmlns:p14="http://schemas.microsoft.com/office/powerpoint/2010/main" val="139418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76600" y="152400"/>
            <a:ext cx="5334000" cy="1016000"/>
          </a:xfrm>
          <a:prstGeom prst="rect">
            <a:avLst/>
          </a:prstGeom>
          <a:noFill/>
        </p:spPr>
        <p:txBody>
          <a:bodyPr>
            <a:spAutoFit/>
          </a:bodyPr>
          <a:lstStyle/>
          <a:p>
            <a:pPr algn="ctr">
              <a:defRPr/>
            </a:pPr>
            <a:r>
              <a:rPr lang="en-US" sz="6000" dirty="0">
                <a:solidFill>
                  <a:schemeClr val="bg1">
                    <a:lumMod val="10000"/>
                    <a:lumOff val="90000"/>
                  </a:schemeClr>
                </a:solidFill>
                <a:latin typeface="Matura MT Script Capitals" pitchFamily="66" charset="0"/>
              </a:rPr>
              <a:t>Chiasmus</a:t>
            </a:r>
          </a:p>
        </p:txBody>
      </p:sp>
      <p:sp>
        <p:nvSpPr>
          <p:cNvPr id="8" name="TextBox 7"/>
          <p:cNvSpPr txBox="1"/>
          <p:nvPr/>
        </p:nvSpPr>
        <p:spPr>
          <a:xfrm>
            <a:off x="6248400" y="914401"/>
            <a:ext cx="2514600" cy="461963"/>
          </a:xfrm>
          <a:prstGeom prst="rect">
            <a:avLst/>
          </a:prstGeom>
          <a:noFill/>
        </p:spPr>
        <p:txBody>
          <a:bodyPr>
            <a:spAutoFit/>
          </a:bodyPr>
          <a:lstStyle/>
          <a:p>
            <a:pPr>
              <a:defRPr/>
            </a:pPr>
            <a:r>
              <a:rPr lang="en-US" sz="2400" b="1" dirty="0">
                <a:solidFill>
                  <a:schemeClr val="bg1">
                    <a:lumMod val="10000"/>
                    <a:lumOff val="90000"/>
                  </a:schemeClr>
                </a:solidFill>
              </a:rPr>
              <a:t>The Lost Sheep</a:t>
            </a:r>
          </a:p>
        </p:txBody>
      </p:sp>
      <p:sp>
        <p:nvSpPr>
          <p:cNvPr id="9" name="Rectangle 8"/>
          <p:cNvSpPr/>
          <p:nvPr/>
        </p:nvSpPr>
        <p:spPr>
          <a:xfrm>
            <a:off x="2057400" y="1828800"/>
            <a:ext cx="8468833" cy="3970318"/>
          </a:xfrm>
          <a:prstGeom prst="rect">
            <a:avLst/>
          </a:prstGeom>
        </p:spPr>
        <p:txBody>
          <a:bodyPr wrap="square">
            <a:spAutoFit/>
          </a:bodyPr>
          <a:lstStyle/>
          <a:p>
            <a:pPr>
              <a:defRPr/>
            </a:pPr>
            <a:r>
              <a:rPr lang="en-US" b="1" dirty="0">
                <a:solidFill>
                  <a:schemeClr val="bg1">
                    <a:lumMod val="10000"/>
                    <a:lumOff val="90000"/>
                  </a:schemeClr>
                </a:solidFill>
                <a:latin typeface="Abadi" panose="020B0604020104020204" pitchFamily="34" charset="0"/>
                <a:cs typeface="Andalus" pitchFamily="18" charset="-78"/>
              </a:rPr>
              <a:t>1. YOU </a:t>
            </a:r>
            <a:r>
              <a:rPr lang="en-US" dirty="0">
                <a:solidFill>
                  <a:schemeClr val="bg1">
                    <a:lumMod val="10000"/>
                    <a:lumOff val="90000"/>
                  </a:schemeClr>
                </a:solidFill>
                <a:latin typeface="Abadi" panose="020B0604020104020204" pitchFamily="34" charset="0"/>
                <a:cs typeface="Andalus" pitchFamily="18" charset="-78"/>
              </a:rPr>
              <a:t> 4 "Which one of you, having a hundred sheep</a:t>
            </a:r>
          </a:p>
          <a:p>
            <a:pPr>
              <a:defRPr/>
            </a:pPr>
            <a:r>
              <a:rPr lang="en-US" dirty="0">
                <a:solidFill>
                  <a:schemeClr val="bg1">
                    <a:lumMod val="10000"/>
                    <a:lumOff val="90000"/>
                  </a:schemeClr>
                </a:solidFill>
                <a:latin typeface="Abadi" panose="020B0604020104020204" pitchFamily="34" charset="0"/>
                <a:cs typeface="Andalus" pitchFamily="18" charset="-78"/>
              </a:rPr>
              <a:t>        2. </a:t>
            </a:r>
            <a:r>
              <a:rPr lang="en-US" b="1" dirty="0">
                <a:solidFill>
                  <a:schemeClr val="bg1">
                    <a:lumMod val="10000"/>
                    <a:lumOff val="90000"/>
                  </a:schemeClr>
                </a:solidFill>
                <a:latin typeface="Abadi" panose="020B0604020104020204" pitchFamily="34" charset="0"/>
                <a:cs typeface="Andalus" pitchFamily="18" charset="-78"/>
              </a:rPr>
              <a:t>ONE </a:t>
            </a:r>
            <a:r>
              <a:rPr lang="en-US" dirty="0">
                <a:solidFill>
                  <a:schemeClr val="bg1">
                    <a:lumMod val="10000"/>
                    <a:lumOff val="90000"/>
                  </a:schemeClr>
                </a:solidFill>
                <a:latin typeface="Abadi" panose="020B0604020104020204" pitchFamily="34" charset="0"/>
                <a:cs typeface="Andalus" pitchFamily="18" charset="-78"/>
              </a:rPr>
              <a:t>   and losing one of them,</a:t>
            </a:r>
          </a:p>
          <a:p>
            <a:pPr>
              <a:defRPr/>
            </a:pPr>
            <a:r>
              <a:rPr lang="en-US" dirty="0">
                <a:solidFill>
                  <a:schemeClr val="bg1">
                    <a:lumMod val="10000"/>
                    <a:lumOff val="90000"/>
                  </a:schemeClr>
                </a:solidFill>
                <a:latin typeface="Abadi" panose="020B0604020104020204" pitchFamily="34" charset="0"/>
                <a:cs typeface="Andalus" pitchFamily="18" charset="-78"/>
              </a:rPr>
              <a:t>	3. </a:t>
            </a:r>
            <a:r>
              <a:rPr lang="en-US" b="1" dirty="0">
                <a:solidFill>
                  <a:schemeClr val="bg1">
                    <a:lumMod val="10000"/>
                    <a:lumOff val="90000"/>
                  </a:schemeClr>
                </a:solidFill>
                <a:latin typeface="Abadi" panose="020B0604020104020204" pitchFamily="34" charset="0"/>
                <a:cs typeface="Andalus" pitchFamily="18" charset="-78"/>
              </a:rPr>
              <a:t>NINETY-NINE </a:t>
            </a:r>
            <a:r>
              <a:rPr lang="en-US" dirty="0">
                <a:solidFill>
                  <a:schemeClr val="bg1">
                    <a:lumMod val="10000"/>
                    <a:lumOff val="90000"/>
                  </a:schemeClr>
                </a:solidFill>
                <a:latin typeface="Abadi" panose="020B0604020104020204" pitchFamily="34" charset="0"/>
                <a:cs typeface="Andalus" pitchFamily="18" charset="-78"/>
              </a:rPr>
              <a:t>   does not leave the ninety-nine in the wilderness</a:t>
            </a:r>
          </a:p>
          <a:p>
            <a:pPr>
              <a:defRPr/>
            </a:pPr>
            <a:r>
              <a:rPr lang="en-US" dirty="0">
                <a:solidFill>
                  <a:schemeClr val="bg1">
                    <a:lumMod val="10000"/>
                    <a:lumOff val="90000"/>
                  </a:schemeClr>
                </a:solidFill>
                <a:latin typeface="Abadi" panose="020B0604020104020204" pitchFamily="34" charset="0"/>
                <a:cs typeface="Andalus" pitchFamily="18" charset="-78"/>
              </a:rPr>
              <a:t>	         A.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 and go after the one</a:t>
            </a:r>
          </a:p>
          <a:p>
            <a:pPr>
              <a:defRPr/>
            </a:pPr>
            <a:r>
              <a:rPr lang="en-US" dirty="0">
                <a:solidFill>
                  <a:schemeClr val="bg1">
                    <a:lumMod val="10000"/>
                    <a:lumOff val="90000"/>
                  </a:schemeClr>
                </a:solidFill>
                <a:latin typeface="Abadi" panose="020B0604020104020204" pitchFamily="34" charset="0"/>
                <a:cs typeface="Andalus" pitchFamily="18" charset="-78"/>
              </a:rPr>
              <a:t>		     B. </a:t>
            </a:r>
            <a:r>
              <a:rPr lang="en-US" b="1" dirty="0">
                <a:solidFill>
                  <a:schemeClr val="bg1">
                    <a:lumMod val="10000"/>
                    <a:lumOff val="90000"/>
                  </a:schemeClr>
                </a:solidFill>
                <a:latin typeface="Abadi" panose="020B0604020104020204" pitchFamily="34" charset="0"/>
                <a:cs typeface="Andalus" pitchFamily="18" charset="-78"/>
              </a:rPr>
              <a:t>FIND</a:t>
            </a:r>
            <a:r>
              <a:rPr lang="en-US" dirty="0">
                <a:solidFill>
                  <a:schemeClr val="bg1">
                    <a:lumMod val="10000"/>
                    <a:lumOff val="90000"/>
                  </a:schemeClr>
                </a:solidFill>
                <a:latin typeface="Abadi" panose="020B0604020104020204" pitchFamily="34" charset="0"/>
                <a:cs typeface="Andalus" pitchFamily="18" charset="-78"/>
              </a:rPr>
              <a:t>  that is lost until he finds it? 5 When he has found it,</a:t>
            </a:r>
          </a:p>
          <a:p>
            <a:pPr>
              <a:defRPr/>
            </a:pPr>
            <a:r>
              <a:rPr lang="en-US" dirty="0">
                <a:solidFill>
                  <a:schemeClr val="bg1">
                    <a:lumMod val="10000"/>
                    <a:lumOff val="90000"/>
                  </a:schemeClr>
                </a:solidFill>
                <a:latin typeface="Abadi" panose="020B0604020104020204" pitchFamily="34" charset="0"/>
                <a:cs typeface="Andalus" pitchFamily="18" charset="-78"/>
              </a:rPr>
              <a:t>			C. </a:t>
            </a:r>
            <a:r>
              <a:rPr lang="en-US" b="1" dirty="0">
                <a:solidFill>
                  <a:schemeClr val="bg1">
                    <a:lumMod val="10000"/>
                    <a:lumOff val="90000"/>
                  </a:schemeClr>
                </a:solidFill>
                <a:latin typeface="Abadi" panose="020B0604020104020204" pitchFamily="34" charset="0"/>
                <a:cs typeface="Andalus" pitchFamily="18" charset="-78"/>
              </a:rPr>
              <a:t>REJOICE  </a:t>
            </a:r>
            <a:r>
              <a:rPr lang="en-US" dirty="0">
                <a:solidFill>
                  <a:schemeClr val="bg1">
                    <a:lumMod val="10000"/>
                    <a:lumOff val="90000"/>
                  </a:schemeClr>
                </a:solidFill>
                <a:latin typeface="Abadi" panose="020B0604020104020204" pitchFamily="34" charset="0"/>
                <a:cs typeface="Andalus" pitchFamily="18" charset="-78"/>
              </a:rPr>
              <a:t>he places it on his shoulders, rejoicing.</a:t>
            </a:r>
          </a:p>
          <a:p>
            <a:pPr>
              <a:defRPr/>
            </a:pPr>
            <a:r>
              <a:rPr lang="en-US" dirty="0">
                <a:solidFill>
                  <a:schemeClr val="bg1">
                    <a:lumMod val="10000"/>
                    <a:lumOff val="90000"/>
                  </a:schemeClr>
                </a:solidFill>
                <a:latin typeface="Abadi" panose="020B0604020104020204" pitchFamily="34" charset="0"/>
                <a:cs typeface="Andalus" pitchFamily="18" charset="-78"/>
              </a:rPr>
              <a:t>				D. </a:t>
            </a:r>
            <a:r>
              <a:rPr lang="en-US" b="1" dirty="0">
                <a:solidFill>
                  <a:schemeClr val="bg1">
                    <a:lumMod val="10000"/>
                    <a:lumOff val="90000"/>
                  </a:schemeClr>
                </a:solidFill>
                <a:latin typeface="Abadi" panose="020B0604020104020204" pitchFamily="34" charset="0"/>
                <a:cs typeface="Andalus" pitchFamily="18" charset="-78"/>
              </a:rPr>
              <a:t>RESTORE </a:t>
            </a:r>
            <a:r>
              <a:rPr lang="en-US" dirty="0">
                <a:solidFill>
                  <a:schemeClr val="bg1">
                    <a:lumMod val="10000"/>
                    <a:lumOff val="90000"/>
                  </a:schemeClr>
                </a:solidFill>
                <a:latin typeface="Abadi" panose="020B0604020104020204" pitchFamily="34" charset="0"/>
                <a:cs typeface="Andalus" pitchFamily="18" charset="-78"/>
              </a:rPr>
              <a:t>  6 And when he comes home, 				he calls together his friends and neighbors,</a:t>
            </a:r>
          </a:p>
          <a:p>
            <a:pPr>
              <a:defRPr/>
            </a:pPr>
            <a:r>
              <a:rPr lang="en-US" dirty="0">
                <a:solidFill>
                  <a:schemeClr val="bg1">
                    <a:lumMod val="10000"/>
                    <a:lumOff val="90000"/>
                  </a:schemeClr>
                </a:solidFill>
                <a:latin typeface="Abadi" panose="020B0604020104020204" pitchFamily="34" charset="0"/>
                <a:cs typeface="Andalus" pitchFamily="18" charset="-78"/>
              </a:rPr>
              <a:t>			C. </a:t>
            </a:r>
            <a:r>
              <a:rPr lang="en-US" b="1" dirty="0">
                <a:solidFill>
                  <a:schemeClr val="bg1">
                    <a:lumMod val="10000"/>
                    <a:lumOff val="90000"/>
                  </a:schemeClr>
                </a:solidFill>
                <a:latin typeface="Abadi" panose="020B0604020104020204" pitchFamily="34" charset="0"/>
                <a:cs typeface="Andalus" pitchFamily="18" charset="-78"/>
              </a:rPr>
              <a:t>REJOICE </a:t>
            </a:r>
            <a:r>
              <a:rPr lang="en-US" dirty="0">
                <a:solidFill>
                  <a:schemeClr val="bg1">
                    <a:lumMod val="10000"/>
                    <a:lumOff val="90000"/>
                  </a:schemeClr>
                </a:solidFill>
                <a:latin typeface="Abadi" panose="020B0604020104020204" pitchFamily="34" charset="0"/>
                <a:cs typeface="Andalus" pitchFamily="18" charset="-78"/>
              </a:rPr>
              <a:t> saying to them, 'Rejoice with me,</a:t>
            </a:r>
          </a:p>
          <a:p>
            <a:pPr>
              <a:defRPr/>
            </a:pPr>
            <a:r>
              <a:rPr lang="en-US" dirty="0">
                <a:solidFill>
                  <a:schemeClr val="bg1">
                    <a:lumMod val="10000"/>
                    <a:lumOff val="90000"/>
                  </a:schemeClr>
                </a:solidFill>
                <a:latin typeface="Abadi" panose="020B0604020104020204" pitchFamily="34" charset="0"/>
                <a:cs typeface="Andalus" pitchFamily="18" charset="-78"/>
              </a:rPr>
              <a:t>		     B. </a:t>
            </a:r>
            <a:r>
              <a:rPr lang="en-US" b="1" dirty="0">
                <a:solidFill>
                  <a:schemeClr val="bg1">
                    <a:lumMod val="10000"/>
                    <a:lumOff val="90000"/>
                  </a:schemeClr>
                </a:solidFill>
                <a:latin typeface="Abadi" panose="020B0604020104020204" pitchFamily="34" charset="0"/>
                <a:cs typeface="Andalus" pitchFamily="18" charset="-78"/>
              </a:rPr>
              <a:t>FIND</a:t>
            </a:r>
            <a:r>
              <a:rPr lang="en-US" dirty="0">
                <a:solidFill>
                  <a:schemeClr val="bg1">
                    <a:lumMod val="10000"/>
                    <a:lumOff val="90000"/>
                  </a:schemeClr>
                </a:solidFill>
                <a:latin typeface="Abadi" panose="020B0604020104020204" pitchFamily="34" charset="0"/>
                <a:cs typeface="Andalus" pitchFamily="18" charset="-78"/>
              </a:rPr>
              <a:t>  for I have found my sheep</a:t>
            </a:r>
          </a:p>
          <a:p>
            <a:pPr>
              <a:defRPr/>
            </a:pPr>
            <a:r>
              <a:rPr lang="en-US" dirty="0">
                <a:solidFill>
                  <a:schemeClr val="bg1">
                    <a:lumMod val="10000"/>
                    <a:lumOff val="90000"/>
                  </a:schemeClr>
                </a:solidFill>
                <a:latin typeface="Abadi" panose="020B0604020104020204" pitchFamily="34" charset="0"/>
                <a:cs typeface="Andalus" pitchFamily="18" charset="-78"/>
              </a:rPr>
              <a:t>	         A.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that was lost.' </a:t>
            </a:r>
          </a:p>
          <a:p>
            <a:pPr>
              <a:defRPr/>
            </a:pPr>
            <a:r>
              <a:rPr lang="en-US" dirty="0">
                <a:solidFill>
                  <a:schemeClr val="bg1">
                    <a:lumMod val="10000"/>
                    <a:lumOff val="90000"/>
                  </a:schemeClr>
                </a:solidFill>
                <a:latin typeface="Abadi" panose="020B0604020104020204" pitchFamily="34" charset="0"/>
                <a:cs typeface="Andalus" pitchFamily="18" charset="-78"/>
              </a:rPr>
              <a:t>	 4. </a:t>
            </a:r>
            <a:r>
              <a:rPr lang="en-US" b="1" dirty="0">
                <a:solidFill>
                  <a:schemeClr val="bg1">
                    <a:lumMod val="10000"/>
                    <a:lumOff val="90000"/>
                  </a:schemeClr>
                </a:solidFill>
                <a:latin typeface="Abadi" panose="020B0604020104020204" pitchFamily="34" charset="0"/>
                <a:cs typeface="Andalus" pitchFamily="18" charset="-78"/>
              </a:rPr>
              <a:t>YOU</a:t>
            </a:r>
            <a:r>
              <a:rPr lang="en-US" dirty="0">
                <a:solidFill>
                  <a:schemeClr val="bg1">
                    <a:lumMod val="10000"/>
                    <a:lumOff val="90000"/>
                  </a:schemeClr>
                </a:solidFill>
                <a:latin typeface="Abadi" panose="020B0604020104020204" pitchFamily="34" charset="0"/>
                <a:cs typeface="Andalus" pitchFamily="18" charset="-78"/>
              </a:rPr>
              <a:t>  7 Just so, I tell you, there will be more joy in heaven</a:t>
            </a:r>
          </a:p>
          <a:p>
            <a:pPr>
              <a:defRPr/>
            </a:pPr>
            <a:r>
              <a:rPr lang="en-US" dirty="0">
                <a:solidFill>
                  <a:schemeClr val="bg1">
                    <a:lumMod val="10000"/>
                    <a:lumOff val="90000"/>
                  </a:schemeClr>
                </a:solidFill>
                <a:latin typeface="Abadi" panose="020B0604020104020204" pitchFamily="34" charset="0"/>
                <a:cs typeface="Andalus" pitchFamily="18" charset="-78"/>
              </a:rPr>
              <a:t>        5. </a:t>
            </a:r>
            <a:r>
              <a:rPr lang="en-US" b="1" dirty="0">
                <a:solidFill>
                  <a:schemeClr val="bg1">
                    <a:lumMod val="10000"/>
                    <a:lumOff val="90000"/>
                  </a:schemeClr>
                </a:solidFill>
                <a:latin typeface="Abadi" panose="020B0604020104020204" pitchFamily="34" charset="0"/>
                <a:cs typeface="Andalus" pitchFamily="18" charset="-78"/>
              </a:rPr>
              <a:t>ONE</a:t>
            </a:r>
            <a:r>
              <a:rPr lang="en-US" dirty="0">
                <a:solidFill>
                  <a:schemeClr val="bg1">
                    <a:lumMod val="10000"/>
                    <a:lumOff val="90000"/>
                  </a:schemeClr>
                </a:solidFill>
                <a:latin typeface="Abadi" panose="020B0604020104020204" pitchFamily="34" charset="0"/>
                <a:cs typeface="Andalus" pitchFamily="18" charset="-78"/>
              </a:rPr>
              <a:t>  over one sinner who repents</a:t>
            </a:r>
          </a:p>
          <a:p>
            <a:pPr>
              <a:defRPr/>
            </a:pPr>
            <a:r>
              <a:rPr lang="en-US" dirty="0">
                <a:solidFill>
                  <a:schemeClr val="bg1">
                    <a:lumMod val="10000"/>
                    <a:lumOff val="90000"/>
                  </a:schemeClr>
                </a:solidFill>
                <a:latin typeface="Abadi" panose="020B0604020104020204" pitchFamily="34" charset="0"/>
                <a:cs typeface="Andalus" pitchFamily="18" charset="-78"/>
              </a:rPr>
              <a:t>6. </a:t>
            </a:r>
            <a:r>
              <a:rPr lang="en-US" b="1" dirty="0">
                <a:solidFill>
                  <a:schemeClr val="bg1">
                    <a:lumMod val="10000"/>
                    <a:lumOff val="90000"/>
                  </a:schemeClr>
                </a:solidFill>
                <a:latin typeface="Abadi" panose="020B0604020104020204" pitchFamily="34" charset="0"/>
                <a:cs typeface="Andalus" pitchFamily="18" charset="-78"/>
              </a:rPr>
              <a:t>NINETY-NINE </a:t>
            </a:r>
            <a:r>
              <a:rPr lang="en-US" dirty="0">
                <a:solidFill>
                  <a:schemeClr val="bg1">
                    <a:lumMod val="10000"/>
                    <a:lumOff val="90000"/>
                  </a:schemeClr>
                </a:solidFill>
                <a:latin typeface="Abadi" panose="020B0604020104020204" pitchFamily="34" charset="0"/>
                <a:cs typeface="Andalus" pitchFamily="18" charset="-78"/>
              </a:rPr>
              <a:t> than over ninety-nine righteous persons who need no repentance. </a:t>
            </a:r>
          </a:p>
        </p:txBody>
      </p:sp>
    </p:spTree>
    <p:extLst>
      <p:ext uri="{BB962C8B-B14F-4D97-AF65-F5344CB8AC3E}">
        <p14:creationId xmlns:p14="http://schemas.microsoft.com/office/powerpoint/2010/main" val="2521546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p:cNvSpPr txBox="1">
            <a:spLocks noChangeArrowheads="1"/>
          </p:cNvSpPr>
          <p:nvPr/>
        </p:nvSpPr>
        <p:spPr bwMode="auto">
          <a:xfrm>
            <a:off x="2895600" y="914400"/>
            <a:ext cx="5791200" cy="523220"/>
          </a:xfrm>
          <a:prstGeom prst="rect">
            <a:avLst/>
          </a:prstGeom>
          <a:noFill/>
          <a:ln w="9525">
            <a:noFill/>
            <a:miter lim="800000"/>
            <a:headEnd/>
            <a:tailEnd/>
          </a:ln>
        </p:spPr>
        <p:txBody>
          <a:bodyPr wrap="square">
            <a:spAutoFit/>
          </a:bodyPr>
          <a:lstStyle/>
          <a:p>
            <a:pPr algn="ctr"/>
            <a:endParaRPr lang="en-US" sz="2800" b="1" dirty="0">
              <a:solidFill>
                <a:schemeClr val="bg1"/>
              </a:solidFill>
              <a:latin typeface="Abadi" panose="020B0604020104020204" pitchFamily="34" charset="0"/>
              <a:cs typeface="Andalus" pitchFamily="18" charset="-78"/>
            </a:endParaRPr>
          </a:p>
        </p:txBody>
      </p:sp>
      <p:sp>
        <p:nvSpPr>
          <p:cNvPr id="5" name="Rectangle 4"/>
          <p:cNvSpPr/>
          <p:nvPr/>
        </p:nvSpPr>
        <p:spPr>
          <a:xfrm>
            <a:off x="618565" y="609601"/>
            <a:ext cx="6163235" cy="5632311"/>
          </a:xfrm>
          <a:prstGeom prst="rect">
            <a:avLst/>
          </a:prstGeom>
        </p:spPr>
        <p:txBody>
          <a:bodyPr wrap="square">
            <a:spAutoFit/>
          </a:bodyPr>
          <a:lstStyle/>
          <a:p>
            <a:r>
              <a:rPr lang="en-US" sz="3600" dirty="0">
                <a:solidFill>
                  <a:schemeClr val="bg1"/>
                </a:solidFill>
              </a:rPr>
              <a:t>Joseph Smith stated</a:t>
            </a:r>
            <a:r>
              <a:rPr lang="en-US" sz="3600" i="1" dirty="0">
                <a:solidFill>
                  <a:schemeClr val="bg1"/>
                </a:solidFill>
              </a:rPr>
              <a:t>:  </a:t>
            </a:r>
          </a:p>
          <a:p>
            <a:endParaRPr lang="en-US" sz="3600" i="1" dirty="0">
              <a:solidFill>
                <a:schemeClr val="bg1"/>
              </a:solidFill>
            </a:endParaRPr>
          </a:p>
          <a:p>
            <a:r>
              <a:rPr lang="en-US" sz="3600" i="1" dirty="0">
                <a:solidFill>
                  <a:schemeClr val="bg1"/>
                </a:solidFill>
              </a:rPr>
              <a:t>“There is joy in the presence of the angels of God over one sinner that </a:t>
            </a:r>
            <a:r>
              <a:rPr lang="en-US" sz="3600" i="1" dirty="0" err="1">
                <a:solidFill>
                  <a:schemeClr val="bg1"/>
                </a:solidFill>
              </a:rPr>
              <a:t>repenteth</a:t>
            </a:r>
            <a:r>
              <a:rPr lang="en-US" sz="3600" i="1" dirty="0">
                <a:solidFill>
                  <a:schemeClr val="bg1"/>
                </a:solidFill>
              </a:rPr>
              <a:t>, more than over ninety-and-nine just person that are so righteous; they (the prideful ones) will be damned anyhow; you cannot save them.”</a:t>
            </a:r>
            <a:endParaRPr lang="en-US" sz="3600" dirty="0">
              <a:solidFill>
                <a:schemeClr val="bg1"/>
              </a:solidFill>
            </a:endParaRPr>
          </a:p>
        </p:txBody>
      </p:sp>
      <p:pic>
        <p:nvPicPr>
          <p:cNvPr id="8" name="Picture 7" descr="joseph smith.jpg"/>
          <p:cNvPicPr>
            <a:picLocks noChangeAspect="1"/>
          </p:cNvPicPr>
          <p:nvPr/>
        </p:nvPicPr>
        <p:blipFill>
          <a:blip r:embed="rId3" cstate="print"/>
          <a:stretch>
            <a:fillRect/>
          </a:stretch>
        </p:blipFill>
        <p:spPr>
          <a:xfrm>
            <a:off x="7467600" y="1673156"/>
            <a:ext cx="2457450" cy="3505200"/>
          </a:xfrm>
          <a:prstGeom prst="rect">
            <a:avLst/>
          </a:prstGeom>
        </p:spPr>
      </p:pic>
    </p:spTree>
    <p:extLst>
      <p:ext uri="{BB962C8B-B14F-4D97-AF65-F5344CB8AC3E}">
        <p14:creationId xmlns:p14="http://schemas.microsoft.com/office/powerpoint/2010/main" val="1199715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6924973"/>
          </a:xfrm>
          <a:prstGeom prst="rect">
            <a:avLst/>
          </a:prstGeom>
          <a:noFill/>
        </p:spPr>
        <p:txBody>
          <a:bodyPr wrap="square" rtlCol="0">
            <a:spAutoFit/>
          </a:bodyPr>
          <a:lstStyle/>
          <a:p>
            <a:pPr algn="ctr"/>
            <a:r>
              <a:rPr lang="en-US" sz="2800" dirty="0">
                <a:solidFill>
                  <a:schemeClr val="bg1"/>
                </a:solidFill>
              </a:rPr>
              <a:t>Luke 15 is a message within the message, and the gospel within the gospel.</a:t>
            </a:r>
          </a:p>
          <a:p>
            <a:endParaRPr lang="en-US" sz="2800" dirty="0">
              <a:solidFill>
                <a:schemeClr val="bg1"/>
              </a:solidFill>
            </a:endParaRPr>
          </a:p>
          <a:p>
            <a:pPr algn="ctr"/>
            <a:r>
              <a:rPr lang="en-US" sz="2800" dirty="0">
                <a:solidFill>
                  <a:schemeClr val="bg1"/>
                </a:solidFill>
              </a:rPr>
              <a:t>The message is: “God loves his children, all of them, and he will do everything in his power to save them.”</a:t>
            </a: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r>
              <a:rPr lang="en-US" sz="3600" dirty="0">
                <a:solidFill>
                  <a:schemeClr val="bg1"/>
                </a:solidFill>
              </a:rPr>
              <a:t>Three Parables in One</a:t>
            </a:r>
          </a:p>
          <a:p>
            <a:pPr algn="ctr">
              <a:buFont typeface="Wingdings" pitchFamily="2" charset="2"/>
              <a:buChar char="v"/>
            </a:pPr>
            <a:r>
              <a:rPr lang="en-US" sz="3600" dirty="0">
                <a:solidFill>
                  <a:schemeClr val="bg1"/>
                </a:solidFill>
              </a:rPr>
              <a:t>Only found in Luke</a:t>
            </a:r>
          </a:p>
          <a:p>
            <a:pPr algn="ctr">
              <a:buFont typeface="Wingdings" pitchFamily="2" charset="2"/>
              <a:buChar char="v"/>
            </a:pPr>
            <a:r>
              <a:rPr lang="en-US" sz="3600" dirty="0">
                <a:solidFill>
                  <a:schemeClr val="bg1"/>
                </a:solidFill>
              </a:rPr>
              <a:t>All inter-related</a:t>
            </a:r>
            <a:endParaRPr lang="en-US" sz="2800" dirty="0">
              <a:solidFill>
                <a:schemeClr val="bg1"/>
              </a:solidFill>
            </a:endParaRPr>
          </a:p>
        </p:txBody>
      </p:sp>
      <p:pic>
        <p:nvPicPr>
          <p:cNvPr id="7170" name="Picture 2" descr="Image result for prodigal 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632" y="2359787"/>
            <a:ext cx="3033065" cy="25511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Lost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32" y="2475037"/>
            <a:ext cx="2816552" cy="36223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lost sh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421" y="2359787"/>
            <a:ext cx="3142632" cy="383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81400" y="1447800"/>
            <a:ext cx="5334000" cy="5170646"/>
          </a:xfrm>
          <a:prstGeom prst="rect">
            <a:avLst/>
          </a:prstGeom>
          <a:noFill/>
        </p:spPr>
        <p:txBody>
          <a:bodyPr wrap="square" rtlCol="0">
            <a:spAutoFit/>
          </a:bodyPr>
          <a:lstStyle/>
          <a:p>
            <a:pPr algn="ctr"/>
            <a:r>
              <a:rPr lang="en-US" sz="6600" i="1" dirty="0">
                <a:solidFill>
                  <a:schemeClr val="bg1"/>
                </a:solidFill>
                <a:latin typeface="Times New Roman" pitchFamily="18" charset="0"/>
                <a:cs typeface="Times New Roman" pitchFamily="18" charset="0"/>
              </a:rPr>
              <a:t>“Rejoice With Me”</a:t>
            </a:r>
          </a:p>
          <a:p>
            <a:pPr algn="ctr"/>
            <a:r>
              <a:rPr lang="en-US" sz="4400" i="1" dirty="0">
                <a:solidFill>
                  <a:schemeClr val="bg1"/>
                </a:solidFill>
                <a:latin typeface="Times New Roman" pitchFamily="18" charset="0"/>
                <a:cs typeface="Times New Roman" pitchFamily="18" charset="0"/>
              </a:rPr>
              <a:t>The Parable of the Lost Coin</a:t>
            </a:r>
          </a:p>
          <a:p>
            <a:pPr algn="ctr"/>
            <a:endParaRPr lang="en-US" sz="6600" i="1" dirty="0">
              <a:solidFill>
                <a:schemeClr val="bg1"/>
              </a:solidFill>
              <a:latin typeface="Times New Roman" pitchFamily="18" charset="0"/>
              <a:cs typeface="Times New Roman" pitchFamily="18" charset="0"/>
            </a:endParaRPr>
          </a:p>
          <a:p>
            <a:pPr algn="ctr"/>
            <a:r>
              <a:rPr lang="en-US" sz="4400" i="1">
                <a:solidFill>
                  <a:schemeClr val="bg1"/>
                </a:solidFill>
                <a:latin typeface="Times New Roman" pitchFamily="18" charset="0"/>
                <a:cs typeface="Times New Roman" pitchFamily="18" charset="0"/>
              </a:rPr>
              <a:t>Luke 15:8-10 </a:t>
            </a:r>
            <a:endParaRPr lang="en-US" sz="4400" i="1" dirty="0">
              <a:solidFill>
                <a:schemeClr val="bg1"/>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id="{169B5E5F-62F8-4EE7-8D16-3AAC2363ED17}"/>
              </a:ext>
            </a:extLst>
          </p:cNvPr>
          <p:cNvGrpSpPr/>
          <p:nvPr/>
        </p:nvGrpSpPr>
        <p:grpSpPr>
          <a:xfrm>
            <a:off x="8572499" y="2492351"/>
            <a:ext cx="1207651" cy="1174873"/>
            <a:chOff x="5334000" y="2299128"/>
            <a:chExt cx="685800" cy="667186"/>
          </a:xfrm>
        </p:grpSpPr>
        <p:grpSp>
          <p:nvGrpSpPr>
            <p:cNvPr id="8" name="Group 7">
              <a:extLst>
                <a:ext uri="{FF2B5EF4-FFF2-40B4-BE49-F238E27FC236}">
                  <a16:creationId xmlns:a16="http://schemas.microsoft.com/office/drawing/2014/main" id="{2147F9BE-65E3-42A5-A53D-9292715D3882}"/>
                </a:ext>
              </a:extLst>
            </p:cNvPr>
            <p:cNvGrpSpPr/>
            <p:nvPr/>
          </p:nvGrpSpPr>
          <p:grpSpPr>
            <a:xfrm>
              <a:off x="5334000" y="2299128"/>
              <a:ext cx="685800" cy="667186"/>
              <a:chOff x="5334000" y="2299128"/>
              <a:chExt cx="685800" cy="667186"/>
            </a:xfrm>
          </p:grpSpPr>
          <p:sp>
            <p:nvSpPr>
              <p:cNvPr id="10" name="Oval 9">
                <a:extLst>
                  <a:ext uri="{FF2B5EF4-FFF2-40B4-BE49-F238E27FC236}">
                    <a16:creationId xmlns:a16="http://schemas.microsoft.com/office/drawing/2014/main" id="{0923E566-DB99-41CB-A05B-CDBE85D69E5B}"/>
                  </a:ext>
                </a:extLst>
              </p:cNvPr>
              <p:cNvSpPr/>
              <p:nvPr/>
            </p:nvSpPr>
            <p:spPr>
              <a:xfrm>
                <a:off x="5334000" y="2299128"/>
                <a:ext cx="685800" cy="65284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14E1E69B-F5EC-473A-AF93-8FD1E7AFF94B}"/>
                  </a:ext>
                </a:extLst>
              </p:cNvPr>
              <p:cNvSpPr/>
              <p:nvPr/>
            </p:nvSpPr>
            <p:spPr>
              <a:xfrm>
                <a:off x="5486400" y="2299128"/>
                <a:ext cx="381000" cy="667186"/>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ross 8">
              <a:extLst>
                <a:ext uri="{FF2B5EF4-FFF2-40B4-BE49-F238E27FC236}">
                  <a16:creationId xmlns:a16="http://schemas.microsoft.com/office/drawing/2014/main" id="{05C49A52-37B6-44D7-89BC-35F344B5475C}"/>
                </a:ext>
              </a:extLst>
            </p:cNvPr>
            <p:cNvSpPr/>
            <p:nvPr/>
          </p:nvSpPr>
          <p:spPr>
            <a:xfrm>
              <a:off x="5570220" y="2520689"/>
              <a:ext cx="228600" cy="227001"/>
            </a:xfrm>
            <a:prstGeom prst="plus">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8942F99-16D8-4A74-9F02-426B4D16455A}"/>
              </a:ext>
            </a:extLst>
          </p:cNvPr>
          <p:cNvGrpSpPr/>
          <p:nvPr/>
        </p:nvGrpSpPr>
        <p:grpSpPr>
          <a:xfrm>
            <a:off x="997131" y="1779253"/>
            <a:ext cx="2584269" cy="4507740"/>
            <a:chOff x="1507404" y="763660"/>
            <a:chExt cx="2584269" cy="4507740"/>
          </a:xfrm>
        </p:grpSpPr>
        <p:grpSp>
          <p:nvGrpSpPr>
            <p:cNvPr id="13" name="Group 12">
              <a:extLst>
                <a:ext uri="{FF2B5EF4-FFF2-40B4-BE49-F238E27FC236}">
                  <a16:creationId xmlns:a16="http://schemas.microsoft.com/office/drawing/2014/main" id="{B187851C-87A9-4C80-9E61-51B81EB7822D}"/>
                </a:ext>
              </a:extLst>
            </p:cNvPr>
            <p:cNvGrpSpPr/>
            <p:nvPr/>
          </p:nvGrpSpPr>
          <p:grpSpPr>
            <a:xfrm>
              <a:off x="1507404" y="763660"/>
              <a:ext cx="2584269" cy="4507740"/>
              <a:chOff x="3340559" y="790564"/>
              <a:chExt cx="2584269" cy="4507740"/>
            </a:xfrm>
          </p:grpSpPr>
          <p:sp>
            <p:nvSpPr>
              <p:cNvPr id="56" name="Rounded Rectangle 386">
                <a:extLst>
                  <a:ext uri="{FF2B5EF4-FFF2-40B4-BE49-F238E27FC236}">
                    <a16:creationId xmlns:a16="http://schemas.microsoft.com/office/drawing/2014/main" id="{2BDB5B69-DBD4-45F0-9C9E-31790402DCDB}"/>
                  </a:ext>
                </a:extLst>
              </p:cNvPr>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86">
                <a:extLst>
                  <a:ext uri="{FF2B5EF4-FFF2-40B4-BE49-F238E27FC236}">
                    <a16:creationId xmlns:a16="http://schemas.microsoft.com/office/drawing/2014/main" id="{EEC7D69C-23C8-4C6D-8432-F39E16E7D626}"/>
                  </a:ext>
                </a:extLst>
              </p:cNvPr>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698BCCA-391F-4F52-A555-628A2CE38019}"/>
                  </a:ext>
                </a:extLst>
              </p:cNvPr>
              <p:cNvSpPr/>
              <p:nvPr/>
            </p:nvSpPr>
            <p:spPr>
              <a:xfrm rot="2348521">
                <a:off x="4471608" y="4981449"/>
                <a:ext cx="744528" cy="305781"/>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8AC4F74-DE96-47B0-9B9B-B5ED797C78D4}"/>
                  </a:ext>
                </a:extLst>
              </p:cNvPr>
              <p:cNvSpPr/>
              <p:nvPr/>
            </p:nvSpPr>
            <p:spPr>
              <a:xfrm rot="20950279">
                <a:off x="3901113" y="5054137"/>
                <a:ext cx="661038" cy="24416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CCCC1FB-A16B-4193-8C55-A5C826598EF4}"/>
                  </a:ext>
                </a:extLst>
              </p:cNvPr>
              <p:cNvSpPr/>
              <p:nvPr/>
            </p:nvSpPr>
            <p:spPr>
              <a:xfrm rot="18011987">
                <a:off x="3200036" y="3825178"/>
                <a:ext cx="744528" cy="348965"/>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25B7A667-81B8-4FF4-9348-F1F9AE2CFB17}"/>
                  </a:ext>
                </a:extLst>
              </p:cNvPr>
              <p:cNvSpPr/>
              <p:nvPr/>
            </p:nvSpPr>
            <p:spPr>
              <a:xfrm rot="2297214" flipH="1">
                <a:off x="5180300" y="3804423"/>
                <a:ext cx="744528" cy="348965"/>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E76BD33A-2D5A-430A-8C76-57A1322DF394}"/>
                  </a:ext>
                </a:extLst>
              </p:cNvPr>
              <p:cNvSpPr/>
              <p:nvPr/>
            </p:nvSpPr>
            <p:spPr>
              <a:xfrm rot="1217087" flipH="1">
                <a:off x="3555001" y="2391000"/>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60D97B73-F1A8-4398-B01D-2302162B8527}"/>
                  </a:ext>
                </a:extLst>
              </p:cNvPr>
              <p:cNvSpPr/>
              <p:nvPr/>
            </p:nvSpPr>
            <p:spPr>
              <a:xfrm rot="20382913">
                <a:off x="4977431" y="2390165"/>
                <a:ext cx="666873" cy="1659668"/>
              </a:xfrm>
              <a:prstGeom prst="trapezoid">
                <a:avLst>
                  <a:gd name="adj" fmla="val 40611"/>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62B5BCDE-B5A5-4C05-AAA8-1F5AE2ED1A42}"/>
                  </a:ext>
                </a:extLst>
              </p:cNvPr>
              <p:cNvSpPr/>
              <p:nvPr/>
            </p:nvSpPr>
            <p:spPr>
              <a:xfrm rot="10800000">
                <a:off x="3836371" y="2313068"/>
                <a:ext cx="1613307" cy="1044878"/>
              </a:xfrm>
              <a:prstGeom prst="trapezoi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77DFE14B-7F88-4CC2-959A-837BCC754388}"/>
                  </a:ext>
                </a:extLst>
              </p:cNvPr>
              <p:cNvSpPr/>
              <p:nvPr/>
            </p:nvSpPr>
            <p:spPr>
              <a:xfrm rot="671737">
                <a:off x="3692468" y="1326865"/>
                <a:ext cx="576116" cy="2013069"/>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991BD75A-6DCE-4A96-AFFF-565D80F228A1}"/>
                  </a:ext>
                </a:extLst>
              </p:cNvPr>
              <p:cNvSpPr/>
              <p:nvPr/>
            </p:nvSpPr>
            <p:spPr>
              <a:xfrm rot="20928263" flipH="1">
                <a:off x="4784392" y="1194207"/>
                <a:ext cx="802651" cy="215238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gular Pentagon 1">
                <a:extLst>
                  <a:ext uri="{FF2B5EF4-FFF2-40B4-BE49-F238E27FC236}">
                    <a16:creationId xmlns:a16="http://schemas.microsoft.com/office/drawing/2014/main" id="{945F33D9-F079-408E-A00F-F7714FEB8FE5}"/>
                  </a:ext>
                </a:extLst>
              </p:cNvPr>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5CC7EBA5-14E6-492B-9DE9-18C5DEA678B3}"/>
                  </a:ext>
                </a:extLst>
              </p:cNvPr>
              <p:cNvGrpSpPr/>
              <p:nvPr/>
            </p:nvGrpSpPr>
            <p:grpSpPr>
              <a:xfrm>
                <a:off x="3747525" y="790564"/>
                <a:ext cx="1702155" cy="711354"/>
                <a:chOff x="851285" y="1743411"/>
                <a:chExt cx="1352835" cy="711354"/>
              </a:xfrm>
              <a:solidFill>
                <a:schemeClr val="accent5">
                  <a:lumMod val="40000"/>
                  <a:lumOff val="60000"/>
                </a:schemeClr>
              </a:solidFill>
            </p:grpSpPr>
            <p:sp>
              <p:nvSpPr>
                <p:cNvPr id="107" name="Moon 106">
                  <a:extLst>
                    <a:ext uri="{FF2B5EF4-FFF2-40B4-BE49-F238E27FC236}">
                      <a16:creationId xmlns:a16="http://schemas.microsoft.com/office/drawing/2014/main" id="{EEC585C8-2394-4D48-AEFB-F64FC35D2BA1}"/>
                    </a:ext>
                  </a:extLst>
                </p:cNvPr>
                <p:cNvSpPr/>
                <p:nvPr/>
              </p:nvSpPr>
              <p:spPr>
                <a:xfrm rot="5245308">
                  <a:off x="1177326" y="1417370"/>
                  <a:ext cx="694609" cy="1346692"/>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a:extLst>
                    <a:ext uri="{FF2B5EF4-FFF2-40B4-BE49-F238E27FC236}">
                      <a16:creationId xmlns:a16="http://schemas.microsoft.com/office/drawing/2014/main" id="{9772F02A-2311-4CF9-A4BB-EDBD2014F642}"/>
                    </a:ext>
                  </a:extLst>
                </p:cNvPr>
                <p:cNvSpPr/>
                <p:nvPr/>
              </p:nvSpPr>
              <p:spPr>
                <a:xfrm rot="5400000">
                  <a:off x="1308309" y="1558955"/>
                  <a:ext cx="489663" cy="1301958"/>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ounded Rectangle 23">
                <a:extLst>
                  <a:ext uri="{FF2B5EF4-FFF2-40B4-BE49-F238E27FC236}">
                    <a16:creationId xmlns:a16="http://schemas.microsoft.com/office/drawing/2014/main" id="{D408CA00-4CC1-43EE-80BF-09DF11EA59DA}"/>
                  </a:ext>
                </a:extLst>
              </p:cNvPr>
              <p:cNvSpPr/>
              <p:nvPr/>
            </p:nvSpPr>
            <p:spPr>
              <a:xfrm>
                <a:off x="3768896" y="1321622"/>
                <a:ext cx="1748260" cy="300204"/>
              </a:xfrm>
              <a:prstGeom prst="round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EE8771EB-087E-4026-A73F-1EA0ADD4B5DB}"/>
                  </a:ext>
                </a:extLst>
              </p:cNvPr>
              <p:cNvSpPr/>
              <p:nvPr/>
            </p:nvSpPr>
            <p:spPr>
              <a:xfrm rot="10800000" flipH="1">
                <a:off x="4089076" y="3357947"/>
                <a:ext cx="1039293" cy="1719824"/>
              </a:xfrm>
              <a:prstGeom prst="trapezoid">
                <a:avLst>
                  <a:gd name="adj" fmla="val 34990"/>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989FA35-A3B8-4AFD-A9AB-95EA9261E061}"/>
                  </a:ext>
                </a:extLst>
              </p:cNvPr>
              <p:cNvSpPr/>
              <p:nvPr/>
            </p:nvSpPr>
            <p:spPr>
              <a:xfrm flipH="1">
                <a:off x="4750584" y="3357947"/>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05FCBB60-DFAB-4B16-A497-141C9538C455}"/>
                  </a:ext>
                </a:extLst>
              </p:cNvPr>
              <p:cNvSpPr/>
              <p:nvPr/>
            </p:nvSpPr>
            <p:spPr>
              <a:xfrm flipH="1">
                <a:off x="3759987" y="3350664"/>
                <a:ext cx="725928" cy="1719824"/>
              </a:xfrm>
              <a:prstGeom prst="trapezoid">
                <a:avLst>
                  <a:gd name="adj" fmla="val 4547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D35EB0BB-013C-4472-ABCE-224F11E04C29}"/>
                  </a:ext>
                </a:extLst>
              </p:cNvPr>
              <p:cNvGrpSpPr/>
              <p:nvPr/>
            </p:nvGrpSpPr>
            <p:grpSpPr>
              <a:xfrm>
                <a:off x="4165533" y="2576233"/>
                <a:ext cx="801065" cy="762355"/>
                <a:chOff x="6820657" y="3834472"/>
                <a:chExt cx="2486094" cy="2365959"/>
              </a:xfrm>
            </p:grpSpPr>
            <p:grpSp>
              <p:nvGrpSpPr>
                <p:cNvPr id="74" name="Group 77">
                  <a:extLst>
                    <a:ext uri="{FF2B5EF4-FFF2-40B4-BE49-F238E27FC236}">
                      <a16:creationId xmlns:a16="http://schemas.microsoft.com/office/drawing/2014/main" id="{EF4462CD-F283-4E10-9890-421676129940}"/>
                    </a:ext>
                  </a:extLst>
                </p:cNvPr>
                <p:cNvGrpSpPr/>
                <p:nvPr/>
              </p:nvGrpSpPr>
              <p:grpSpPr>
                <a:xfrm rot="2702830">
                  <a:off x="6855010" y="3800119"/>
                  <a:ext cx="510914" cy="579620"/>
                  <a:chOff x="6955436" y="1150495"/>
                  <a:chExt cx="870679" cy="880673"/>
                </a:xfrm>
                <a:solidFill>
                  <a:srgbClr val="FFC000"/>
                </a:solidFill>
              </p:grpSpPr>
              <p:sp>
                <p:nvSpPr>
                  <p:cNvPr id="103" name="Oval 102">
                    <a:extLst>
                      <a:ext uri="{FF2B5EF4-FFF2-40B4-BE49-F238E27FC236}">
                        <a16:creationId xmlns:a16="http://schemas.microsoft.com/office/drawing/2014/main" id="{32F5725B-B1F6-4A8D-9610-D6F663152093}"/>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C579DDD-B1DE-48EC-86E3-D7990ABE9DB2}"/>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9C0DB892-C3DA-4824-AF76-92C4B5E4F9C8}"/>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BCEA95-427D-4604-8375-AE059DD8A829}"/>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7">
                  <a:extLst>
                    <a:ext uri="{FF2B5EF4-FFF2-40B4-BE49-F238E27FC236}">
                      <a16:creationId xmlns:a16="http://schemas.microsoft.com/office/drawing/2014/main" id="{6DE676E4-89EB-4137-A756-2F6D180C6F68}"/>
                    </a:ext>
                  </a:extLst>
                </p:cNvPr>
                <p:cNvGrpSpPr/>
                <p:nvPr/>
              </p:nvGrpSpPr>
              <p:grpSpPr>
                <a:xfrm rot="2702830">
                  <a:off x="7198807" y="4195002"/>
                  <a:ext cx="510914" cy="579620"/>
                  <a:chOff x="6955436" y="1150495"/>
                  <a:chExt cx="870679" cy="880673"/>
                </a:xfrm>
                <a:solidFill>
                  <a:srgbClr val="FFC000"/>
                </a:solidFill>
              </p:grpSpPr>
              <p:sp>
                <p:nvSpPr>
                  <p:cNvPr id="99" name="Oval 98">
                    <a:extLst>
                      <a:ext uri="{FF2B5EF4-FFF2-40B4-BE49-F238E27FC236}">
                        <a16:creationId xmlns:a16="http://schemas.microsoft.com/office/drawing/2014/main" id="{6DD90C8B-794F-42F1-99A2-540E6278B8C8}"/>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1CA341B-9BAB-4CB0-9AB4-0AE7005628BA}"/>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ED065B9E-8929-42B2-8813-ADCF3AF0D0DE}"/>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6804C7F-B8ED-404F-A91F-1B3AAC4CDB57}"/>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7">
                  <a:extLst>
                    <a:ext uri="{FF2B5EF4-FFF2-40B4-BE49-F238E27FC236}">
                      <a16:creationId xmlns:a16="http://schemas.microsoft.com/office/drawing/2014/main" id="{599C69C0-DE85-43C1-A980-5B49F4F9F387}"/>
                    </a:ext>
                  </a:extLst>
                </p:cNvPr>
                <p:cNvGrpSpPr/>
                <p:nvPr/>
              </p:nvGrpSpPr>
              <p:grpSpPr>
                <a:xfrm rot="2702830">
                  <a:off x="7508425" y="4586453"/>
                  <a:ext cx="510914" cy="579620"/>
                  <a:chOff x="6955436" y="1150495"/>
                  <a:chExt cx="870679" cy="880673"/>
                </a:xfrm>
                <a:solidFill>
                  <a:srgbClr val="FFC000"/>
                </a:solidFill>
              </p:grpSpPr>
              <p:sp>
                <p:nvSpPr>
                  <p:cNvPr id="95" name="Oval 94">
                    <a:extLst>
                      <a:ext uri="{FF2B5EF4-FFF2-40B4-BE49-F238E27FC236}">
                        <a16:creationId xmlns:a16="http://schemas.microsoft.com/office/drawing/2014/main" id="{4101C99A-AB94-43F5-B5D7-E0C2138A80ED}"/>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C507552B-114A-4011-A4F3-E6B4AA8458A9}"/>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1F7DD41-4D1E-4757-B8BF-FD9D2068206E}"/>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9D5100E-BF53-4C4C-9705-EE7671B09F3A}"/>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Diamond 76">
                  <a:extLst>
                    <a:ext uri="{FF2B5EF4-FFF2-40B4-BE49-F238E27FC236}">
                      <a16:creationId xmlns:a16="http://schemas.microsoft.com/office/drawing/2014/main" id="{256D7C93-0E03-4C6F-B887-1A0A04F158DA}"/>
                    </a:ext>
                  </a:extLst>
                </p:cNvPr>
                <p:cNvSpPr/>
                <p:nvPr/>
              </p:nvSpPr>
              <p:spPr>
                <a:xfrm>
                  <a:off x="7883472" y="4850218"/>
                  <a:ext cx="363429" cy="1350213"/>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490CDFB2-2FAA-4037-A362-FA44C91DF6F6}"/>
                    </a:ext>
                  </a:extLst>
                </p:cNvPr>
                <p:cNvGrpSpPr/>
                <p:nvPr/>
              </p:nvGrpSpPr>
              <p:grpSpPr>
                <a:xfrm flipH="1">
                  <a:off x="8073716" y="3878972"/>
                  <a:ext cx="1233035" cy="1297248"/>
                  <a:chOff x="8036029" y="3583911"/>
                  <a:chExt cx="1233035" cy="1297248"/>
                </a:xfrm>
              </p:grpSpPr>
              <p:grpSp>
                <p:nvGrpSpPr>
                  <p:cNvPr id="80" name="Group 77">
                    <a:extLst>
                      <a:ext uri="{FF2B5EF4-FFF2-40B4-BE49-F238E27FC236}">
                        <a16:creationId xmlns:a16="http://schemas.microsoft.com/office/drawing/2014/main" id="{5910161D-8264-4D7D-AC57-17C348B5DF3B}"/>
                      </a:ext>
                    </a:extLst>
                  </p:cNvPr>
                  <p:cNvGrpSpPr/>
                  <p:nvPr/>
                </p:nvGrpSpPr>
                <p:grpSpPr>
                  <a:xfrm rot="2702830">
                    <a:off x="8070382" y="3549558"/>
                    <a:ext cx="510914" cy="579620"/>
                    <a:chOff x="6955436" y="1150495"/>
                    <a:chExt cx="870679" cy="880673"/>
                  </a:xfrm>
                  <a:solidFill>
                    <a:srgbClr val="FFC000"/>
                  </a:solidFill>
                </p:grpSpPr>
                <p:sp>
                  <p:nvSpPr>
                    <p:cNvPr id="91" name="Oval 90">
                      <a:extLst>
                        <a:ext uri="{FF2B5EF4-FFF2-40B4-BE49-F238E27FC236}">
                          <a16:creationId xmlns:a16="http://schemas.microsoft.com/office/drawing/2014/main" id="{8067BB8E-98E2-44E6-8963-634E5663B349}"/>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EFFCCF4D-33F9-47BE-83CE-E5989F9F35D7}"/>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3F39CBC-CF03-4681-BEE1-3F7CE39BABDF}"/>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00E39A0-0FC6-446C-98BD-9FADD4C9A978}"/>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77">
                    <a:extLst>
                      <a:ext uri="{FF2B5EF4-FFF2-40B4-BE49-F238E27FC236}">
                        <a16:creationId xmlns:a16="http://schemas.microsoft.com/office/drawing/2014/main" id="{C11EF567-5EAD-433E-A33B-93527193168C}"/>
                      </a:ext>
                    </a:extLst>
                  </p:cNvPr>
                  <p:cNvGrpSpPr/>
                  <p:nvPr/>
                </p:nvGrpSpPr>
                <p:grpSpPr>
                  <a:xfrm rot="2702830">
                    <a:off x="8414179" y="3944441"/>
                    <a:ext cx="510914" cy="579620"/>
                    <a:chOff x="6955436" y="1150495"/>
                    <a:chExt cx="870679" cy="880673"/>
                  </a:xfrm>
                  <a:solidFill>
                    <a:srgbClr val="FFC000"/>
                  </a:solidFill>
                </p:grpSpPr>
                <p:sp>
                  <p:nvSpPr>
                    <p:cNvPr id="87" name="Oval 86">
                      <a:extLst>
                        <a:ext uri="{FF2B5EF4-FFF2-40B4-BE49-F238E27FC236}">
                          <a16:creationId xmlns:a16="http://schemas.microsoft.com/office/drawing/2014/main" id="{5F0FA5A1-A5C6-424C-8DE8-46FF75CBF5AE}"/>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A641F57-A4F4-415C-9D02-E326AFF7ECF5}"/>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0040C9-C909-49D6-A46B-F80CC0E60D44}"/>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107FC8B-43CE-4552-86AE-F86EB65C31E4}"/>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77">
                    <a:extLst>
                      <a:ext uri="{FF2B5EF4-FFF2-40B4-BE49-F238E27FC236}">
                        <a16:creationId xmlns:a16="http://schemas.microsoft.com/office/drawing/2014/main" id="{191A8A45-DC82-4BEB-9B75-FF8619CE658C}"/>
                      </a:ext>
                    </a:extLst>
                  </p:cNvPr>
                  <p:cNvGrpSpPr/>
                  <p:nvPr/>
                </p:nvGrpSpPr>
                <p:grpSpPr>
                  <a:xfrm rot="2702830">
                    <a:off x="8723797" y="4335892"/>
                    <a:ext cx="510914" cy="579620"/>
                    <a:chOff x="6955436" y="1150495"/>
                    <a:chExt cx="870679" cy="880673"/>
                  </a:xfrm>
                  <a:solidFill>
                    <a:srgbClr val="FFC000"/>
                  </a:solidFill>
                </p:grpSpPr>
                <p:sp>
                  <p:nvSpPr>
                    <p:cNvPr id="83" name="Oval 82">
                      <a:extLst>
                        <a:ext uri="{FF2B5EF4-FFF2-40B4-BE49-F238E27FC236}">
                          <a16:creationId xmlns:a16="http://schemas.microsoft.com/office/drawing/2014/main" id="{E32A5C1A-D78A-4363-8729-AB8C36AFFD48}"/>
                        </a:ext>
                      </a:extLst>
                    </p:cNvPr>
                    <p:cNvSpPr/>
                    <p:nvPr/>
                  </p:nvSpPr>
                  <p:spPr>
                    <a:xfrm>
                      <a:off x="6955436" y="1184224"/>
                      <a:ext cx="765748" cy="84694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EA335BE-AF41-4A42-BAB8-39F5A6876A2E}"/>
                        </a:ext>
                      </a:extLst>
                    </p:cNvPr>
                    <p:cNvSpPr/>
                    <p:nvPr/>
                  </p:nvSpPr>
                  <p:spPr>
                    <a:xfrm>
                      <a:off x="7010400" y="1371600"/>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CA8DF50-4F19-4CBA-8983-33FFE759116C}"/>
                        </a:ext>
                      </a:extLst>
                    </p:cNvPr>
                    <p:cNvSpPr/>
                    <p:nvPr/>
                  </p:nvSpPr>
                  <p:spPr>
                    <a:xfrm>
                      <a:off x="7190282" y="1150495"/>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1F8896B-1399-419E-97B2-6342001A65A3}"/>
                        </a:ext>
                      </a:extLst>
                    </p:cNvPr>
                    <p:cNvSpPr/>
                    <p:nvPr/>
                  </p:nvSpPr>
                  <p:spPr>
                    <a:xfrm>
                      <a:off x="7267731" y="1389088"/>
                      <a:ext cx="558384" cy="5071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Oval 78">
                  <a:extLst>
                    <a:ext uri="{FF2B5EF4-FFF2-40B4-BE49-F238E27FC236}">
                      <a16:creationId xmlns:a16="http://schemas.microsoft.com/office/drawing/2014/main" id="{64D0D9DF-AE4D-496F-9F7C-8EB72A9AD95C}"/>
                    </a:ext>
                  </a:extLst>
                </p:cNvPr>
                <p:cNvSpPr/>
                <p:nvPr/>
              </p:nvSpPr>
              <p:spPr>
                <a:xfrm>
                  <a:off x="7961723" y="5255408"/>
                  <a:ext cx="211630" cy="52073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E88B7DA8-BF38-4D58-849F-2D75260F485B}"/>
                </a:ext>
              </a:extLst>
            </p:cNvPr>
            <p:cNvGrpSpPr/>
            <p:nvPr/>
          </p:nvGrpSpPr>
          <p:grpSpPr>
            <a:xfrm>
              <a:off x="1896141" y="1367535"/>
              <a:ext cx="1832101" cy="468358"/>
              <a:chOff x="4968989" y="2044109"/>
              <a:chExt cx="3811635" cy="1302948"/>
            </a:xfrm>
          </p:grpSpPr>
          <p:sp>
            <p:nvSpPr>
              <p:cNvPr id="15" name="Rounded Rectangle 23">
                <a:extLst>
                  <a:ext uri="{FF2B5EF4-FFF2-40B4-BE49-F238E27FC236}">
                    <a16:creationId xmlns:a16="http://schemas.microsoft.com/office/drawing/2014/main" id="{78935663-797F-43EB-B470-06FFD06341F3}"/>
                  </a:ext>
                </a:extLst>
              </p:cNvPr>
              <p:cNvSpPr/>
              <p:nvPr/>
            </p:nvSpPr>
            <p:spPr>
              <a:xfrm>
                <a:off x="4976963" y="2044109"/>
                <a:ext cx="3803661" cy="300204"/>
              </a:xfrm>
              <a:prstGeom prst="roundRect">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438B878-A8B7-41E2-8D32-ED9C54031B7E}"/>
                  </a:ext>
                </a:extLst>
              </p:cNvPr>
              <p:cNvGrpSpPr/>
              <p:nvPr/>
            </p:nvGrpSpPr>
            <p:grpSpPr>
              <a:xfrm>
                <a:off x="4968989" y="2044109"/>
                <a:ext cx="685800" cy="1278512"/>
                <a:chOff x="4968989" y="2044109"/>
                <a:chExt cx="685800" cy="1278512"/>
              </a:xfrm>
            </p:grpSpPr>
            <p:grpSp>
              <p:nvGrpSpPr>
                <p:cNvPr id="49" name="Group 48">
                  <a:extLst>
                    <a:ext uri="{FF2B5EF4-FFF2-40B4-BE49-F238E27FC236}">
                      <a16:creationId xmlns:a16="http://schemas.microsoft.com/office/drawing/2014/main" id="{8479905D-2A47-4BAE-8BD9-64D8D54A9F9F}"/>
                    </a:ext>
                  </a:extLst>
                </p:cNvPr>
                <p:cNvGrpSpPr/>
                <p:nvPr/>
              </p:nvGrpSpPr>
              <p:grpSpPr>
                <a:xfrm>
                  <a:off x="4968989" y="2655435"/>
                  <a:ext cx="685800" cy="667186"/>
                  <a:chOff x="5334000" y="2299128"/>
                  <a:chExt cx="685800" cy="667186"/>
                </a:xfrm>
              </p:grpSpPr>
              <p:grpSp>
                <p:nvGrpSpPr>
                  <p:cNvPr id="52" name="Group 51">
                    <a:extLst>
                      <a:ext uri="{FF2B5EF4-FFF2-40B4-BE49-F238E27FC236}">
                        <a16:creationId xmlns:a16="http://schemas.microsoft.com/office/drawing/2014/main" id="{BE6CDB6F-4475-45E6-A311-6D81F02A9A77}"/>
                      </a:ext>
                    </a:extLst>
                  </p:cNvPr>
                  <p:cNvGrpSpPr/>
                  <p:nvPr/>
                </p:nvGrpSpPr>
                <p:grpSpPr>
                  <a:xfrm>
                    <a:off x="5334000" y="2299128"/>
                    <a:ext cx="685800" cy="667186"/>
                    <a:chOff x="5334000" y="2299128"/>
                    <a:chExt cx="685800" cy="667186"/>
                  </a:xfrm>
                </p:grpSpPr>
                <p:sp>
                  <p:nvSpPr>
                    <p:cNvPr id="54" name="Oval 53">
                      <a:extLst>
                        <a:ext uri="{FF2B5EF4-FFF2-40B4-BE49-F238E27FC236}">
                          <a16:creationId xmlns:a16="http://schemas.microsoft.com/office/drawing/2014/main" id="{2F1E1D72-B21E-4B7B-8B20-8E1C45388E87}"/>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F8801F60-F1C3-4F1B-A7EA-2A869927EF47}"/>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ross 52">
                    <a:extLst>
                      <a:ext uri="{FF2B5EF4-FFF2-40B4-BE49-F238E27FC236}">
                        <a16:creationId xmlns:a16="http://schemas.microsoft.com/office/drawing/2014/main" id="{C41D1AE2-3C16-4458-940F-955BF845591F}"/>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Diamond 49">
                  <a:extLst>
                    <a:ext uri="{FF2B5EF4-FFF2-40B4-BE49-F238E27FC236}">
                      <a16:creationId xmlns:a16="http://schemas.microsoft.com/office/drawing/2014/main" id="{77408753-F84A-4BB1-9F7C-894D26F04B01}"/>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2A6A3A2A-764A-4E84-A352-12FC9314FDF1}"/>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805B0BE-A7FF-4440-92BE-4EA960709EE9}"/>
                  </a:ext>
                </a:extLst>
              </p:cNvPr>
              <p:cNvGrpSpPr/>
              <p:nvPr/>
            </p:nvGrpSpPr>
            <p:grpSpPr>
              <a:xfrm>
                <a:off x="5722594" y="2050218"/>
                <a:ext cx="685800" cy="1278512"/>
                <a:chOff x="4968989" y="2044109"/>
                <a:chExt cx="685800" cy="1278512"/>
              </a:xfrm>
            </p:grpSpPr>
            <p:grpSp>
              <p:nvGrpSpPr>
                <p:cNvPr id="42" name="Group 41">
                  <a:extLst>
                    <a:ext uri="{FF2B5EF4-FFF2-40B4-BE49-F238E27FC236}">
                      <a16:creationId xmlns:a16="http://schemas.microsoft.com/office/drawing/2014/main" id="{C1A2D908-4A06-4D1F-B2BA-5F2B5FFF75F8}"/>
                    </a:ext>
                  </a:extLst>
                </p:cNvPr>
                <p:cNvGrpSpPr/>
                <p:nvPr/>
              </p:nvGrpSpPr>
              <p:grpSpPr>
                <a:xfrm>
                  <a:off x="4968989" y="2655435"/>
                  <a:ext cx="685800" cy="667186"/>
                  <a:chOff x="5334000" y="2299128"/>
                  <a:chExt cx="685800" cy="667186"/>
                </a:xfrm>
              </p:grpSpPr>
              <p:grpSp>
                <p:nvGrpSpPr>
                  <p:cNvPr id="45" name="Group 44">
                    <a:extLst>
                      <a:ext uri="{FF2B5EF4-FFF2-40B4-BE49-F238E27FC236}">
                        <a16:creationId xmlns:a16="http://schemas.microsoft.com/office/drawing/2014/main" id="{18F89CB8-6A13-4AA5-BE5E-F5FC19942FA7}"/>
                      </a:ext>
                    </a:extLst>
                  </p:cNvPr>
                  <p:cNvGrpSpPr/>
                  <p:nvPr/>
                </p:nvGrpSpPr>
                <p:grpSpPr>
                  <a:xfrm>
                    <a:off x="5334000" y="2299128"/>
                    <a:ext cx="685800" cy="667186"/>
                    <a:chOff x="5334000" y="2299128"/>
                    <a:chExt cx="685800" cy="667186"/>
                  </a:xfrm>
                </p:grpSpPr>
                <p:sp>
                  <p:nvSpPr>
                    <p:cNvPr id="47" name="Oval 46">
                      <a:extLst>
                        <a:ext uri="{FF2B5EF4-FFF2-40B4-BE49-F238E27FC236}">
                          <a16:creationId xmlns:a16="http://schemas.microsoft.com/office/drawing/2014/main" id="{60CEE3DD-FA68-4718-AE41-7B6939593571}"/>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1921193A-3C2F-4646-AD76-B64770596B6E}"/>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Cross 45">
                    <a:extLst>
                      <a:ext uri="{FF2B5EF4-FFF2-40B4-BE49-F238E27FC236}">
                        <a16:creationId xmlns:a16="http://schemas.microsoft.com/office/drawing/2014/main" id="{EB80C6AE-4621-4EE0-9EBA-4A373571B75B}"/>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Diamond 42">
                  <a:extLst>
                    <a:ext uri="{FF2B5EF4-FFF2-40B4-BE49-F238E27FC236}">
                      <a16:creationId xmlns:a16="http://schemas.microsoft.com/office/drawing/2014/main" id="{0F08D214-D637-41FD-9D8F-40160C9EF48B}"/>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5C0D731E-BB89-443C-8AE4-962F46FEBEC7}"/>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441646E-53BA-4D76-989C-E87CD6D0F077}"/>
                  </a:ext>
                </a:extLst>
              </p:cNvPr>
              <p:cNvGrpSpPr/>
              <p:nvPr/>
            </p:nvGrpSpPr>
            <p:grpSpPr>
              <a:xfrm>
                <a:off x="6476199" y="2056327"/>
                <a:ext cx="685800" cy="1278512"/>
                <a:chOff x="4968989" y="2044109"/>
                <a:chExt cx="685800" cy="1278512"/>
              </a:xfrm>
            </p:grpSpPr>
            <p:grpSp>
              <p:nvGrpSpPr>
                <p:cNvPr id="35" name="Group 34">
                  <a:extLst>
                    <a:ext uri="{FF2B5EF4-FFF2-40B4-BE49-F238E27FC236}">
                      <a16:creationId xmlns:a16="http://schemas.microsoft.com/office/drawing/2014/main" id="{7B26E1A0-3C36-47F5-A5BD-B0DF7B296A8E}"/>
                    </a:ext>
                  </a:extLst>
                </p:cNvPr>
                <p:cNvGrpSpPr/>
                <p:nvPr/>
              </p:nvGrpSpPr>
              <p:grpSpPr>
                <a:xfrm>
                  <a:off x="4968989" y="2655435"/>
                  <a:ext cx="685800" cy="667186"/>
                  <a:chOff x="5334000" y="2299128"/>
                  <a:chExt cx="685800" cy="667186"/>
                </a:xfrm>
              </p:grpSpPr>
              <p:grpSp>
                <p:nvGrpSpPr>
                  <p:cNvPr id="38" name="Group 37">
                    <a:extLst>
                      <a:ext uri="{FF2B5EF4-FFF2-40B4-BE49-F238E27FC236}">
                        <a16:creationId xmlns:a16="http://schemas.microsoft.com/office/drawing/2014/main" id="{855A45E5-7F80-4C85-896F-E752E8FB5BFB}"/>
                      </a:ext>
                    </a:extLst>
                  </p:cNvPr>
                  <p:cNvGrpSpPr/>
                  <p:nvPr/>
                </p:nvGrpSpPr>
                <p:grpSpPr>
                  <a:xfrm>
                    <a:off x="5334000" y="2299128"/>
                    <a:ext cx="685800" cy="667186"/>
                    <a:chOff x="5334000" y="2299128"/>
                    <a:chExt cx="685800" cy="667186"/>
                  </a:xfrm>
                </p:grpSpPr>
                <p:sp>
                  <p:nvSpPr>
                    <p:cNvPr id="40" name="Oval 39">
                      <a:extLst>
                        <a:ext uri="{FF2B5EF4-FFF2-40B4-BE49-F238E27FC236}">
                          <a16:creationId xmlns:a16="http://schemas.microsoft.com/office/drawing/2014/main" id="{6F9E9091-967B-43D1-A542-EEA861A199F5}"/>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967852A3-9F92-4D79-A62C-C1BFC95CFF35}"/>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Cross 38">
                    <a:extLst>
                      <a:ext uri="{FF2B5EF4-FFF2-40B4-BE49-F238E27FC236}">
                        <a16:creationId xmlns:a16="http://schemas.microsoft.com/office/drawing/2014/main" id="{DD39FFCD-7950-4CCC-9F8C-C4D7D003D3B5}"/>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35">
                  <a:extLst>
                    <a:ext uri="{FF2B5EF4-FFF2-40B4-BE49-F238E27FC236}">
                      <a16:creationId xmlns:a16="http://schemas.microsoft.com/office/drawing/2014/main" id="{3EE07335-28AC-464B-A4B5-F83BE422D84B}"/>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635EE3F9-E050-466D-BF12-633790714798}"/>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71BCE51-EC14-4F29-B615-7F2D285E2C9F}"/>
                  </a:ext>
                </a:extLst>
              </p:cNvPr>
              <p:cNvGrpSpPr/>
              <p:nvPr/>
            </p:nvGrpSpPr>
            <p:grpSpPr>
              <a:xfrm>
                <a:off x="7229804" y="2062436"/>
                <a:ext cx="685800" cy="1278512"/>
                <a:chOff x="4968989" y="2044109"/>
                <a:chExt cx="685800" cy="1278512"/>
              </a:xfrm>
            </p:grpSpPr>
            <p:grpSp>
              <p:nvGrpSpPr>
                <p:cNvPr id="28" name="Group 27">
                  <a:extLst>
                    <a:ext uri="{FF2B5EF4-FFF2-40B4-BE49-F238E27FC236}">
                      <a16:creationId xmlns:a16="http://schemas.microsoft.com/office/drawing/2014/main" id="{BDB5DBE1-8101-4986-B87E-917D82EB5FE5}"/>
                    </a:ext>
                  </a:extLst>
                </p:cNvPr>
                <p:cNvGrpSpPr/>
                <p:nvPr/>
              </p:nvGrpSpPr>
              <p:grpSpPr>
                <a:xfrm>
                  <a:off x="4968989" y="2655435"/>
                  <a:ext cx="685800" cy="667186"/>
                  <a:chOff x="5334000" y="2299128"/>
                  <a:chExt cx="685800" cy="667186"/>
                </a:xfrm>
              </p:grpSpPr>
              <p:grpSp>
                <p:nvGrpSpPr>
                  <p:cNvPr id="31" name="Group 30">
                    <a:extLst>
                      <a:ext uri="{FF2B5EF4-FFF2-40B4-BE49-F238E27FC236}">
                        <a16:creationId xmlns:a16="http://schemas.microsoft.com/office/drawing/2014/main" id="{F977635B-F7EB-4588-8BDF-466ABA5F8166}"/>
                      </a:ext>
                    </a:extLst>
                  </p:cNvPr>
                  <p:cNvGrpSpPr/>
                  <p:nvPr/>
                </p:nvGrpSpPr>
                <p:grpSpPr>
                  <a:xfrm>
                    <a:off x="5334000" y="2299128"/>
                    <a:ext cx="685800" cy="667186"/>
                    <a:chOff x="5334000" y="2299128"/>
                    <a:chExt cx="685800" cy="667186"/>
                  </a:xfrm>
                </p:grpSpPr>
                <p:sp>
                  <p:nvSpPr>
                    <p:cNvPr id="33" name="Oval 32">
                      <a:extLst>
                        <a:ext uri="{FF2B5EF4-FFF2-40B4-BE49-F238E27FC236}">
                          <a16:creationId xmlns:a16="http://schemas.microsoft.com/office/drawing/2014/main" id="{54810675-CF06-4DE1-A0E5-26F033317E38}"/>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E907B04F-C8A3-449B-87BA-302A695E4427}"/>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Cross 31">
                    <a:extLst>
                      <a:ext uri="{FF2B5EF4-FFF2-40B4-BE49-F238E27FC236}">
                        <a16:creationId xmlns:a16="http://schemas.microsoft.com/office/drawing/2014/main" id="{9B638419-D254-47E2-A1E8-DDC5390F5CA0}"/>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Diamond 28">
                  <a:extLst>
                    <a:ext uri="{FF2B5EF4-FFF2-40B4-BE49-F238E27FC236}">
                      <a16:creationId xmlns:a16="http://schemas.microsoft.com/office/drawing/2014/main" id="{84410E88-7707-46A9-B82F-F44E26A15300}"/>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440EC603-6CAB-4519-8003-D8D9597B3915}"/>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8C500FB-B421-4B15-A53E-48CF7EB1E7CB}"/>
                  </a:ext>
                </a:extLst>
              </p:cNvPr>
              <p:cNvGrpSpPr/>
              <p:nvPr/>
            </p:nvGrpSpPr>
            <p:grpSpPr>
              <a:xfrm>
                <a:off x="7983409" y="2068545"/>
                <a:ext cx="685800" cy="1278512"/>
                <a:chOff x="4968989" y="2044109"/>
                <a:chExt cx="685800" cy="1278512"/>
              </a:xfrm>
            </p:grpSpPr>
            <p:grpSp>
              <p:nvGrpSpPr>
                <p:cNvPr id="21" name="Group 20">
                  <a:extLst>
                    <a:ext uri="{FF2B5EF4-FFF2-40B4-BE49-F238E27FC236}">
                      <a16:creationId xmlns:a16="http://schemas.microsoft.com/office/drawing/2014/main" id="{C166CAE9-67AC-469C-B251-DF656899F97E}"/>
                    </a:ext>
                  </a:extLst>
                </p:cNvPr>
                <p:cNvGrpSpPr/>
                <p:nvPr/>
              </p:nvGrpSpPr>
              <p:grpSpPr>
                <a:xfrm>
                  <a:off x="4968989" y="2655435"/>
                  <a:ext cx="685800" cy="667186"/>
                  <a:chOff x="5334000" y="2299128"/>
                  <a:chExt cx="685800" cy="667186"/>
                </a:xfrm>
              </p:grpSpPr>
              <p:grpSp>
                <p:nvGrpSpPr>
                  <p:cNvPr id="24" name="Group 23">
                    <a:extLst>
                      <a:ext uri="{FF2B5EF4-FFF2-40B4-BE49-F238E27FC236}">
                        <a16:creationId xmlns:a16="http://schemas.microsoft.com/office/drawing/2014/main" id="{81975F46-FD1A-4248-885B-BD056A074B8D}"/>
                      </a:ext>
                    </a:extLst>
                  </p:cNvPr>
                  <p:cNvGrpSpPr/>
                  <p:nvPr/>
                </p:nvGrpSpPr>
                <p:grpSpPr>
                  <a:xfrm>
                    <a:off x="5334000" y="2299128"/>
                    <a:ext cx="685800" cy="667186"/>
                    <a:chOff x="5334000" y="2299128"/>
                    <a:chExt cx="685800" cy="667186"/>
                  </a:xfrm>
                </p:grpSpPr>
                <p:sp>
                  <p:nvSpPr>
                    <p:cNvPr id="26" name="Oval 25">
                      <a:extLst>
                        <a:ext uri="{FF2B5EF4-FFF2-40B4-BE49-F238E27FC236}">
                          <a16:creationId xmlns:a16="http://schemas.microsoft.com/office/drawing/2014/main" id="{75D19F63-495C-4A8B-A5DD-E4FADBB64517}"/>
                        </a:ext>
                      </a:extLst>
                    </p:cNvPr>
                    <p:cNvSpPr/>
                    <p:nvPr/>
                  </p:nvSpPr>
                  <p:spPr>
                    <a:xfrm>
                      <a:off x="5334000" y="2299128"/>
                      <a:ext cx="685800" cy="65284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7A6EA91E-0DDB-4D18-B26E-DD518F5F505A}"/>
                        </a:ext>
                      </a:extLst>
                    </p:cNvPr>
                    <p:cNvSpPr/>
                    <p:nvPr/>
                  </p:nvSpPr>
                  <p:spPr>
                    <a:xfrm>
                      <a:off x="5486400" y="2299128"/>
                      <a:ext cx="381000" cy="667186"/>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ross 24">
                    <a:extLst>
                      <a:ext uri="{FF2B5EF4-FFF2-40B4-BE49-F238E27FC236}">
                        <a16:creationId xmlns:a16="http://schemas.microsoft.com/office/drawing/2014/main" id="{C6049D5D-E460-4A49-A082-B14EC86F0F12}"/>
                      </a:ext>
                    </a:extLst>
                  </p:cNvPr>
                  <p:cNvSpPr/>
                  <p:nvPr/>
                </p:nvSpPr>
                <p:spPr>
                  <a:xfrm>
                    <a:off x="5570220" y="2520689"/>
                    <a:ext cx="228600" cy="227001"/>
                  </a:xfrm>
                  <a:prstGeom prst="plus">
                    <a:avLst/>
                  </a:prstGeom>
                  <a:solidFill>
                    <a:srgbClr val="FFD8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iamond 21">
                  <a:extLst>
                    <a:ext uri="{FF2B5EF4-FFF2-40B4-BE49-F238E27FC236}">
                      <a16:creationId xmlns:a16="http://schemas.microsoft.com/office/drawing/2014/main" id="{F098E7EB-3727-4605-A45F-1527B2CE70D8}"/>
                    </a:ext>
                  </a:extLst>
                </p:cNvPr>
                <p:cNvSpPr/>
                <p:nvPr/>
              </p:nvSpPr>
              <p:spPr>
                <a:xfrm>
                  <a:off x="5104653" y="2044109"/>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C2149517-A92B-464A-BCE9-C413868AC486}"/>
                    </a:ext>
                  </a:extLst>
                </p:cNvPr>
                <p:cNvSpPr/>
                <p:nvPr/>
              </p:nvSpPr>
              <p:spPr>
                <a:xfrm>
                  <a:off x="5121389" y="2344313"/>
                  <a:ext cx="381000" cy="300204"/>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09912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9259" y="515471"/>
            <a:ext cx="5334000" cy="2585323"/>
          </a:xfrm>
          <a:prstGeom prst="rect">
            <a:avLst/>
          </a:prstGeom>
          <a:noFill/>
        </p:spPr>
        <p:txBody>
          <a:bodyPr wrap="square" rtlCol="0">
            <a:spAutoFit/>
          </a:bodyPr>
          <a:lstStyle/>
          <a:p>
            <a:pPr algn="ctr"/>
            <a:r>
              <a:rPr lang="en-US" sz="5400" i="1" dirty="0">
                <a:solidFill>
                  <a:schemeClr val="bg1"/>
                </a:solidFill>
                <a:latin typeface="Times New Roman" pitchFamily="18" charset="0"/>
                <a:cs typeface="Times New Roman" pitchFamily="18" charset="0"/>
              </a:rPr>
              <a:t>Jesus speaks of a woman in this parable. </a:t>
            </a:r>
          </a:p>
        </p:txBody>
      </p:sp>
      <p:sp>
        <p:nvSpPr>
          <p:cNvPr id="6" name="TextBox 5"/>
          <p:cNvSpPr txBox="1"/>
          <p:nvPr/>
        </p:nvSpPr>
        <p:spPr>
          <a:xfrm>
            <a:off x="4800600" y="3962401"/>
            <a:ext cx="5334000" cy="2246769"/>
          </a:xfrm>
          <a:prstGeom prst="rect">
            <a:avLst/>
          </a:prstGeom>
          <a:noFill/>
        </p:spPr>
        <p:txBody>
          <a:bodyPr wrap="square" rtlCol="0">
            <a:spAutoFit/>
          </a:bodyPr>
          <a:lstStyle/>
          <a:p>
            <a:pPr algn="ctr"/>
            <a:r>
              <a:rPr lang="en-US" sz="2800" i="1" dirty="0">
                <a:solidFill>
                  <a:schemeClr val="bg1"/>
                </a:solidFill>
                <a:latin typeface="Times New Roman" pitchFamily="18" charset="0"/>
                <a:cs typeface="Times New Roman" pitchFamily="18" charset="0"/>
              </a:rPr>
              <a:t>A speaker in Middle Eastern culture cannot compare a male audience to a woman without giving offense. Jesus does it anyway with the intent of elevating the status of all women.</a:t>
            </a:r>
          </a:p>
        </p:txBody>
      </p:sp>
      <p:pic>
        <p:nvPicPr>
          <p:cNvPr id="7" name="Picture 6" descr="women-in-the-bible.jpg"/>
          <p:cNvPicPr>
            <a:picLocks noChangeAspect="1"/>
          </p:cNvPicPr>
          <p:nvPr/>
        </p:nvPicPr>
        <p:blipFill>
          <a:blip r:embed="rId2" cstate="print"/>
          <a:stretch>
            <a:fillRect/>
          </a:stretch>
        </p:blipFill>
        <p:spPr>
          <a:xfrm>
            <a:off x="7315201" y="304800"/>
            <a:ext cx="2366433" cy="3276600"/>
          </a:xfrm>
          <a:prstGeom prst="rect">
            <a:avLst/>
          </a:prstGeom>
        </p:spPr>
      </p:pic>
    </p:spTree>
    <p:extLst>
      <p:ext uri="{BB962C8B-B14F-4D97-AF65-F5344CB8AC3E}">
        <p14:creationId xmlns:p14="http://schemas.microsoft.com/office/powerpoint/2010/main" val="39669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828800" y="1191399"/>
            <a:ext cx="2971800" cy="2308324"/>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“Either what woman having ten pieces of silver,…”</a:t>
            </a:r>
            <a:endParaRPr lang="en-US" sz="3600" dirty="0">
              <a:solidFill>
                <a:schemeClr val="bg1"/>
              </a:solidFill>
            </a:endParaRPr>
          </a:p>
        </p:txBody>
      </p:sp>
      <p:sp>
        <p:nvSpPr>
          <p:cNvPr id="5" name="TextBox 4"/>
          <p:cNvSpPr txBox="1"/>
          <p:nvPr/>
        </p:nvSpPr>
        <p:spPr>
          <a:xfrm>
            <a:off x="165847" y="637838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pic>
        <p:nvPicPr>
          <p:cNvPr id="7" name="Picture 6" descr="165.jpg"/>
          <p:cNvPicPr>
            <a:picLocks noChangeAspect="1"/>
          </p:cNvPicPr>
          <p:nvPr/>
        </p:nvPicPr>
        <p:blipFill>
          <a:blip r:embed="rId2" cstate="print"/>
          <a:stretch>
            <a:fillRect/>
          </a:stretch>
        </p:blipFill>
        <p:spPr>
          <a:xfrm>
            <a:off x="4876800" y="1371600"/>
            <a:ext cx="5181600" cy="3558032"/>
          </a:xfrm>
          <a:prstGeom prst="rect">
            <a:avLst/>
          </a:prstGeom>
        </p:spPr>
      </p:pic>
      <p:sp>
        <p:nvSpPr>
          <p:cNvPr id="9" name="Rectangle 1"/>
          <p:cNvSpPr>
            <a:spLocks noChangeArrowheads="1"/>
          </p:cNvSpPr>
          <p:nvPr/>
        </p:nvSpPr>
        <p:spPr bwMode="auto">
          <a:xfrm>
            <a:off x="6019800" y="5181601"/>
            <a:ext cx="2971800" cy="646331"/>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Drachmas</a:t>
            </a:r>
            <a:endParaRPr lang="en-US" sz="3600" dirty="0">
              <a:solidFill>
                <a:schemeClr val="bg1"/>
              </a:solidFill>
            </a:endParaRPr>
          </a:p>
        </p:txBody>
      </p:sp>
    </p:spTree>
    <p:extLst>
      <p:ext uri="{BB962C8B-B14F-4D97-AF65-F5344CB8AC3E}">
        <p14:creationId xmlns:p14="http://schemas.microsoft.com/office/powerpoint/2010/main" val="1035413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838200" y="1267599"/>
            <a:ext cx="4038600" cy="3416320"/>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The coins were her insurance that if she ever lost her husband she would have the coins to support her</a:t>
            </a:r>
            <a:endParaRPr lang="en-US" sz="3600" dirty="0">
              <a:solidFill>
                <a:schemeClr val="bg1"/>
              </a:solidFill>
            </a:endParaRPr>
          </a:p>
        </p:txBody>
      </p:sp>
      <p:pic>
        <p:nvPicPr>
          <p:cNvPr id="19458" name="Picture 2" descr="http://www.conniescoins.com/images/340_coinpic2.jpg"/>
          <p:cNvPicPr>
            <a:picLocks noChangeAspect="1" noChangeArrowheads="1"/>
          </p:cNvPicPr>
          <p:nvPr/>
        </p:nvPicPr>
        <p:blipFill>
          <a:blip r:embed="rId2" cstate="print"/>
          <a:srcRect/>
          <a:stretch>
            <a:fillRect/>
          </a:stretch>
        </p:blipFill>
        <p:spPr bwMode="auto">
          <a:xfrm>
            <a:off x="5451231" y="691662"/>
            <a:ext cx="5729108" cy="5173049"/>
          </a:xfrm>
          <a:prstGeom prst="rect">
            <a:avLst/>
          </a:prstGeom>
          <a:noFill/>
        </p:spPr>
      </p:pic>
    </p:spTree>
    <p:extLst>
      <p:ext uri="{BB962C8B-B14F-4D97-AF65-F5344CB8AC3E}">
        <p14:creationId xmlns:p14="http://schemas.microsoft.com/office/powerpoint/2010/main" val="2622976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981200" y="304800"/>
            <a:ext cx="2971800" cy="1754326"/>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A drachma is about one day’s wages. </a:t>
            </a:r>
            <a:endParaRPr lang="en-US" sz="3600" dirty="0">
              <a:solidFill>
                <a:schemeClr val="bg1"/>
              </a:solidFill>
            </a:endParaRPr>
          </a:p>
        </p:txBody>
      </p:sp>
      <p:sp>
        <p:nvSpPr>
          <p:cNvPr id="9" name="Rectangle 1"/>
          <p:cNvSpPr>
            <a:spLocks noChangeArrowheads="1"/>
          </p:cNvSpPr>
          <p:nvPr/>
        </p:nvSpPr>
        <p:spPr bwMode="auto">
          <a:xfrm>
            <a:off x="6781800" y="152401"/>
            <a:ext cx="2971800" cy="646331"/>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Bride Price</a:t>
            </a:r>
            <a:endParaRPr lang="en-US" sz="3600" dirty="0">
              <a:solidFill>
                <a:schemeClr val="bg1"/>
              </a:solidFill>
            </a:endParaRPr>
          </a:p>
        </p:txBody>
      </p:sp>
      <p:pic>
        <p:nvPicPr>
          <p:cNvPr id="1026" name="Picture 2" descr="https://encrypted-tbn2.gstatic.com/images?q=tbn:ANd9GcRFgjXnkLb4LP_d9NpNX0CoNczKFpGSr_4h9eE9ExAKF1GtREqF_w"/>
          <p:cNvPicPr>
            <a:picLocks noChangeAspect="1" noChangeArrowheads="1"/>
          </p:cNvPicPr>
          <p:nvPr/>
        </p:nvPicPr>
        <p:blipFill>
          <a:blip r:embed="rId2" cstate="print"/>
          <a:srcRect/>
          <a:stretch>
            <a:fillRect/>
          </a:stretch>
        </p:blipFill>
        <p:spPr bwMode="auto">
          <a:xfrm>
            <a:off x="6324600" y="914401"/>
            <a:ext cx="3048000" cy="1504951"/>
          </a:xfrm>
          <a:prstGeom prst="rect">
            <a:avLst/>
          </a:prstGeom>
          <a:noFill/>
        </p:spPr>
      </p:pic>
      <p:pic>
        <p:nvPicPr>
          <p:cNvPr id="1028" name="Picture 4" descr="http://www.allaboutthebible.net/wp-content/uploads/2010/10/Womans-face-with-pearls.jpg"/>
          <p:cNvPicPr>
            <a:picLocks noChangeAspect="1" noChangeArrowheads="1"/>
          </p:cNvPicPr>
          <p:nvPr/>
        </p:nvPicPr>
        <p:blipFill>
          <a:blip r:embed="rId3" cstate="print"/>
          <a:srcRect/>
          <a:stretch>
            <a:fillRect/>
          </a:stretch>
        </p:blipFill>
        <p:spPr bwMode="auto">
          <a:xfrm>
            <a:off x="4876801" y="2743200"/>
            <a:ext cx="2303915" cy="3062288"/>
          </a:xfrm>
          <a:prstGeom prst="rect">
            <a:avLst/>
          </a:prstGeom>
          <a:noFill/>
        </p:spPr>
      </p:pic>
      <p:pic>
        <p:nvPicPr>
          <p:cNvPr id="1034" name="Picture 10" descr="http://online.assam.gov.in/image/image_gallery?img_id=182344&amp;t=1343352286924"/>
          <p:cNvPicPr>
            <a:picLocks noChangeAspect="1" noChangeArrowheads="1"/>
          </p:cNvPicPr>
          <p:nvPr/>
        </p:nvPicPr>
        <p:blipFill>
          <a:blip r:embed="rId4" cstate="print"/>
          <a:srcRect/>
          <a:stretch>
            <a:fillRect/>
          </a:stretch>
        </p:blipFill>
        <p:spPr bwMode="auto">
          <a:xfrm>
            <a:off x="7772401" y="2819401"/>
            <a:ext cx="2524125" cy="3162301"/>
          </a:xfrm>
          <a:prstGeom prst="rect">
            <a:avLst/>
          </a:prstGeom>
          <a:noFill/>
        </p:spPr>
      </p:pic>
      <p:pic>
        <p:nvPicPr>
          <p:cNvPr id="12" name="Picture 11" descr="coin.jpg"/>
          <p:cNvPicPr>
            <a:picLocks noChangeAspect="1"/>
          </p:cNvPicPr>
          <p:nvPr/>
        </p:nvPicPr>
        <p:blipFill>
          <a:blip r:embed="rId5" cstate="print"/>
          <a:stretch>
            <a:fillRect/>
          </a:stretch>
        </p:blipFill>
        <p:spPr>
          <a:xfrm>
            <a:off x="1752600" y="2438401"/>
            <a:ext cx="2590800" cy="2221611"/>
          </a:xfrm>
          <a:prstGeom prst="rect">
            <a:avLst/>
          </a:prstGeom>
        </p:spPr>
      </p:pic>
      <p:sp>
        <p:nvSpPr>
          <p:cNvPr id="13" name="Rectangle 1"/>
          <p:cNvSpPr>
            <a:spLocks noChangeArrowheads="1"/>
          </p:cNvSpPr>
          <p:nvPr/>
        </p:nvSpPr>
        <p:spPr bwMode="auto">
          <a:xfrm>
            <a:off x="3733800" y="6019801"/>
            <a:ext cx="6781800" cy="646331"/>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Paid by husband at the betrothal. </a:t>
            </a:r>
            <a:endParaRPr lang="en-US" sz="3600" dirty="0">
              <a:solidFill>
                <a:schemeClr val="bg1"/>
              </a:solidFill>
            </a:endParaRPr>
          </a:p>
        </p:txBody>
      </p:sp>
    </p:spTree>
    <p:extLst>
      <p:ext uri="{BB962C8B-B14F-4D97-AF65-F5344CB8AC3E}">
        <p14:creationId xmlns:p14="http://schemas.microsoft.com/office/powerpoint/2010/main" val="342336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http://jmsargent.com/wp-content/uploads/2010/12/Berber_tunisie_1910.jpg"/>
          <p:cNvPicPr>
            <a:picLocks noChangeAspect="1" noChangeArrowheads="1"/>
          </p:cNvPicPr>
          <p:nvPr/>
        </p:nvPicPr>
        <p:blipFill>
          <a:blip r:embed="rId2" cstate="print"/>
          <a:srcRect/>
          <a:stretch>
            <a:fillRect/>
          </a:stretch>
        </p:blipFill>
        <p:spPr bwMode="auto">
          <a:xfrm>
            <a:off x="2133600" y="533400"/>
            <a:ext cx="2133600" cy="2724912"/>
          </a:xfrm>
          <a:prstGeom prst="rect">
            <a:avLst/>
          </a:prstGeom>
          <a:noFill/>
        </p:spPr>
      </p:pic>
      <p:sp>
        <p:nvSpPr>
          <p:cNvPr id="10" name="Rectangle 1"/>
          <p:cNvSpPr>
            <a:spLocks noChangeArrowheads="1"/>
          </p:cNvSpPr>
          <p:nvPr/>
        </p:nvSpPr>
        <p:spPr bwMode="auto">
          <a:xfrm>
            <a:off x="5029200" y="762000"/>
            <a:ext cx="5029200" cy="2308324"/>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If the woman is found unfaithful her husband might take the coins away to her disgrace</a:t>
            </a:r>
            <a:endParaRPr lang="en-US" sz="3600" dirty="0">
              <a:solidFill>
                <a:schemeClr val="bg1"/>
              </a:solidFill>
            </a:endParaRPr>
          </a:p>
        </p:txBody>
      </p:sp>
      <p:sp>
        <p:nvSpPr>
          <p:cNvPr id="11" name="Rectangle 1"/>
          <p:cNvSpPr>
            <a:spLocks noChangeArrowheads="1"/>
          </p:cNvSpPr>
          <p:nvPr/>
        </p:nvSpPr>
        <p:spPr bwMode="auto">
          <a:xfrm>
            <a:off x="2590800" y="3962400"/>
            <a:ext cx="4419600" cy="2308324"/>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If the husband discovers a coin missing he might get the wrong idea</a:t>
            </a:r>
            <a:endParaRPr lang="en-US" sz="3600" dirty="0">
              <a:solidFill>
                <a:schemeClr val="bg1"/>
              </a:solidFill>
            </a:endParaRPr>
          </a:p>
        </p:txBody>
      </p:sp>
      <p:pic>
        <p:nvPicPr>
          <p:cNvPr id="12" name="Picture 11" descr="women wearing coins.jpg"/>
          <p:cNvPicPr>
            <a:picLocks noChangeAspect="1"/>
          </p:cNvPicPr>
          <p:nvPr/>
        </p:nvPicPr>
        <p:blipFill>
          <a:blip r:embed="rId3" cstate="print"/>
          <a:srcRect l="6241" t="32990" r="64586" b="29346"/>
          <a:stretch>
            <a:fillRect/>
          </a:stretch>
        </p:blipFill>
        <p:spPr>
          <a:xfrm>
            <a:off x="7315200" y="3886200"/>
            <a:ext cx="2438400" cy="2362200"/>
          </a:xfrm>
          <a:prstGeom prst="rect">
            <a:avLst/>
          </a:prstGeom>
        </p:spPr>
      </p:pic>
    </p:spTree>
    <p:extLst>
      <p:ext uri="{BB962C8B-B14F-4D97-AF65-F5344CB8AC3E}">
        <p14:creationId xmlns:p14="http://schemas.microsoft.com/office/powerpoint/2010/main" val="8703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6427175" y="4894386"/>
            <a:ext cx="2971800" cy="1200329"/>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“…if she lose one piece,…”</a:t>
            </a:r>
            <a:endParaRPr lang="en-US" sz="3600" dirty="0">
              <a:solidFill>
                <a:schemeClr val="bg1"/>
              </a:solidFill>
            </a:endParaRPr>
          </a:p>
        </p:txBody>
      </p:sp>
      <p:sp>
        <p:nvSpPr>
          <p:cNvPr id="5" name="TextBox 4"/>
          <p:cNvSpPr txBox="1"/>
          <p:nvPr/>
        </p:nvSpPr>
        <p:spPr>
          <a:xfrm>
            <a:off x="259977" y="6378389"/>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pic>
        <p:nvPicPr>
          <p:cNvPr id="8" name="Picture 7" descr="003-lost-coin.jpg"/>
          <p:cNvPicPr>
            <a:picLocks noChangeAspect="1"/>
          </p:cNvPicPr>
          <p:nvPr/>
        </p:nvPicPr>
        <p:blipFill>
          <a:blip r:embed="rId2" cstate="print"/>
          <a:stretch>
            <a:fillRect/>
          </a:stretch>
        </p:blipFill>
        <p:spPr>
          <a:xfrm>
            <a:off x="5275383" y="376604"/>
            <a:ext cx="5275385" cy="3956539"/>
          </a:xfrm>
          <a:prstGeom prst="rect">
            <a:avLst/>
          </a:prstGeom>
        </p:spPr>
      </p:pic>
      <p:sp>
        <p:nvSpPr>
          <p:cNvPr id="10" name="Rectangle 1"/>
          <p:cNvSpPr>
            <a:spLocks noChangeArrowheads="1"/>
          </p:cNvSpPr>
          <p:nvPr/>
        </p:nvSpPr>
        <p:spPr bwMode="auto">
          <a:xfrm>
            <a:off x="1828800" y="1295400"/>
            <a:ext cx="2971800" cy="2308324"/>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A complete set of coins represented a faithful wife.</a:t>
            </a:r>
            <a:endParaRPr lang="en-US" sz="3600" dirty="0">
              <a:solidFill>
                <a:schemeClr val="bg1"/>
              </a:solidFill>
            </a:endParaRPr>
          </a:p>
        </p:txBody>
      </p:sp>
    </p:spTree>
    <p:extLst>
      <p:ext uri="{BB962C8B-B14F-4D97-AF65-F5344CB8AC3E}">
        <p14:creationId xmlns:p14="http://schemas.microsoft.com/office/powerpoint/2010/main" val="8964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648866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sp>
        <p:nvSpPr>
          <p:cNvPr id="10" name="Rectangle 1"/>
          <p:cNvSpPr>
            <a:spLocks noChangeArrowheads="1"/>
          </p:cNvSpPr>
          <p:nvPr/>
        </p:nvSpPr>
        <p:spPr bwMode="auto">
          <a:xfrm>
            <a:off x="1828800" y="244733"/>
            <a:ext cx="8610600" cy="1569660"/>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Middle Easterners do not take direct blame for such an act. They might say, “The coin is lost” but would not say “I lost the coin.”</a:t>
            </a:r>
            <a:endParaRPr lang="en-US" sz="3200" dirty="0">
              <a:solidFill>
                <a:schemeClr val="bg1"/>
              </a:solidFill>
            </a:endParaRPr>
          </a:p>
        </p:txBody>
      </p:sp>
      <p:sp>
        <p:nvSpPr>
          <p:cNvPr id="9" name="Rectangle 1"/>
          <p:cNvSpPr>
            <a:spLocks noChangeArrowheads="1"/>
          </p:cNvSpPr>
          <p:nvPr/>
        </p:nvSpPr>
        <p:spPr bwMode="auto">
          <a:xfrm>
            <a:off x="2057400" y="4969133"/>
            <a:ext cx="8077200" cy="1569660"/>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Jesus emphasizes that this woman has indeed lost the coin and she take responsibility for having done so</a:t>
            </a:r>
            <a:endParaRPr lang="en-US" sz="3200" dirty="0">
              <a:solidFill>
                <a:schemeClr val="bg1"/>
              </a:solidFill>
            </a:endParaRPr>
          </a:p>
        </p:txBody>
      </p:sp>
      <p:pic>
        <p:nvPicPr>
          <p:cNvPr id="12" name="Picture 11" descr="coin 1.jpg"/>
          <p:cNvPicPr>
            <a:picLocks noChangeAspect="1"/>
          </p:cNvPicPr>
          <p:nvPr/>
        </p:nvPicPr>
        <p:blipFill>
          <a:blip r:embed="rId2" cstate="print"/>
          <a:stretch>
            <a:fillRect/>
          </a:stretch>
        </p:blipFill>
        <p:spPr>
          <a:xfrm>
            <a:off x="5105400" y="1828800"/>
            <a:ext cx="2209800" cy="3136900"/>
          </a:xfrm>
          <a:prstGeom prst="rect">
            <a:avLst/>
          </a:prstGeom>
        </p:spPr>
      </p:pic>
    </p:spTree>
    <p:extLst>
      <p:ext uri="{BB962C8B-B14F-4D97-AF65-F5344CB8AC3E}">
        <p14:creationId xmlns:p14="http://schemas.microsoft.com/office/powerpoint/2010/main" val="42942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p:cNvSpPr>
            <a:spLocks noChangeArrowheads="1"/>
          </p:cNvSpPr>
          <p:nvPr/>
        </p:nvSpPr>
        <p:spPr bwMode="auto">
          <a:xfrm>
            <a:off x="1828800" y="2057401"/>
            <a:ext cx="3352800" cy="1200329"/>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“…doth not light a candle…”</a:t>
            </a:r>
            <a:endParaRPr lang="en-US" sz="3600" dirty="0">
              <a:solidFill>
                <a:schemeClr val="bg1"/>
              </a:solidFill>
            </a:endParaRPr>
          </a:p>
        </p:txBody>
      </p:sp>
      <p:pic>
        <p:nvPicPr>
          <p:cNvPr id="5" name="Picture 4" descr="woman looking candlelight.jpg"/>
          <p:cNvPicPr>
            <a:picLocks noChangeAspect="1"/>
          </p:cNvPicPr>
          <p:nvPr/>
        </p:nvPicPr>
        <p:blipFill>
          <a:blip r:embed="rId2" cstate="print"/>
          <a:srcRect l="4814" t="3720" r="3727" b="3280"/>
          <a:stretch>
            <a:fillRect/>
          </a:stretch>
        </p:blipFill>
        <p:spPr>
          <a:xfrm>
            <a:off x="5486400" y="457200"/>
            <a:ext cx="4343400" cy="5715000"/>
          </a:xfrm>
          <a:prstGeom prst="rect">
            <a:avLst/>
          </a:prstGeom>
        </p:spPr>
      </p:pic>
      <p:sp>
        <p:nvSpPr>
          <p:cNvPr id="8" name="TextBox 7"/>
          <p:cNvSpPr txBox="1"/>
          <p:nvPr/>
        </p:nvSpPr>
        <p:spPr>
          <a:xfrm>
            <a:off x="259976" y="648866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spTree>
    <p:extLst>
      <p:ext uri="{BB962C8B-B14F-4D97-AF65-F5344CB8AC3E}">
        <p14:creationId xmlns:p14="http://schemas.microsoft.com/office/powerpoint/2010/main" val="1481050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p:cNvSpPr>
            <a:spLocks noChangeArrowheads="1"/>
          </p:cNvSpPr>
          <p:nvPr/>
        </p:nvSpPr>
        <p:spPr bwMode="auto">
          <a:xfrm>
            <a:off x="900954" y="362644"/>
            <a:ext cx="9350188" cy="2677656"/>
          </a:xfrm>
          <a:prstGeom prst="rect">
            <a:avLst/>
          </a:prstGeom>
          <a:noFill/>
          <a:ln w="9525">
            <a:noFill/>
            <a:miter lim="800000"/>
            <a:headEnd/>
            <a:tailEnd/>
          </a:ln>
        </p:spPr>
        <p:txBody>
          <a:bodyPr wrap="square" anchor="ctr">
            <a:spAutoFit/>
          </a:bodyPr>
          <a:lstStyle/>
          <a:p>
            <a:pPr eaLnBrk="0" hangingPunct="0"/>
            <a:r>
              <a:rPr lang="en-US" sz="2800" i="1" dirty="0">
                <a:solidFill>
                  <a:schemeClr val="bg1"/>
                </a:solidFill>
                <a:latin typeface="Times New Roman" pitchFamily="18" charset="0"/>
                <a:cs typeface="Calibri" pitchFamily="34" charset="0"/>
              </a:rPr>
              <a:t>The homes were made with basalt (black volcanic rock) floors. The rooms were about 7 feet high with six inch slits near the top for the only windows. The floors were stones pieced together, with numerous cracks where the stones met. </a:t>
            </a:r>
          </a:p>
          <a:p>
            <a:pPr eaLnBrk="0" hangingPunct="0"/>
            <a:r>
              <a:rPr lang="en-US" sz="2800" i="1" dirty="0">
                <a:solidFill>
                  <a:schemeClr val="bg1"/>
                </a:solidFill>
                <a:latin typeface="Times New Roman" pitchFamily="18" charset="0"/>
                <a:cs typeface="Calibri" pitchFamily="34" charset="0"/>
              </a:rPr>
              <a:t>The woman must light a lamp in the dark room and painstakingly search for the coin.</a:t>
            </a:r>
            <a:endParaRPr lang="en-US" sz="2800" dirty="0">
              <a:solidFill>
                <a:schemeClr val="bg1"/>
              </a:solidFill>
            </a:endParaRPr>
          </a:p>
        </p:txBody>
      </p:sp>
      <p:pic>
        <p:nvPicPr>
          <p:cNvPr id="2050" name="Picture 2" descr="Image result for the lost coin par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981" y="3176954"/>
            <a:ext cx="5671581" cy="346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40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2822391" y="1179598"/>
            <a:ext cx="4724400" cy="4524315"/>
          </a:xfrm>
          <a:prstGeom prst="rect">
            <a:avLst/>
          </a:prstGeom>
          <a:noFill/>
          <a:ln w="9525">
            <a:noFill/>
            <a:miter lim="800000"/>
            <a:headEnd/>
            <a:tailEnd/>
          </a:ln>
        </p:spPr>
        <p:txBody>
          <a:bodyPr wrap="square">
            <a:spAutoFit/>
          </a:bodyPr>
          <a:lstStyle/>
          <a:p>
            <a:pPr algn="ctr"/>
            <a:r>
              <a:rPr lang="en-US" sz="5400" dirty="0">
                <a:solidFill>
                  <a:schemeClr val="bg1"/>
                </a:solidFill>
                <a:latin typeface="Abadi" panose="020B0604020104020204" pitchFamily="34" charset="0"/>
                <a:cs typeface="Andalus" pitchFamily="18" charset="-78"/>
              </a:rPr>
              <a:t>“…for I have found my sheep which was lost.”</a:t>
            </a:r>
          </a:p>
          <a:p>
            <a:pPr algn="ctr"/>
            <a:endParaRPr lang="en-US" sz="44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Luke 15:3-7</a:t>
            </a:r>
          </a:p>
        </p:txBody>
      </p:sp>
      <p:grpSp>
        <p:nvGrpSpPr>
          <p:cNvPr id="15" name="Group 6">
            <a:extLst>
              <a:ext uri="{FF2B5EF4-FFF2-40B4-BE49-F238E27FC236}">
                <a16:creationId xmlns:a16="http://schemas.microsoft.com/office/drawing/2014/main" id="{BEDB0E90-C5C2-BFAA-8D4C-D1C34E670BBA}"/>
              </a:ext>
            </a:extLst>
          </p:cNvPr>
          <p:cNvGrpSpPr/>
          <p:nvPr/>
        </p:nvGrpSpPr>
        <p:grpSpPr>
          <a:xfrm>
            <a:off x="6900404" y="4758612"/>
            <a:ext cx="2171088" cy="1522345"/>
            <a:chOff x="2319294" y="653116"/>
            <a:chExt cx="2938506" cy="2013884"/>
          </a:xfrm>
        </p:grpSpPr>
        <p:sp>
          <p:nvSpPr>
            <p:cNvPr id="16" name="Trapezoid 15">
              <a:extLst>
                <a:ext uri="{FF2B5EF4-FFF2-40B4-BE49-F238E27FC236}">
                  <a16:creationId xmlns:a16="http://schemas.microsoft.com/office/drawing/2014/main" id="{C0C3DBF0-C85E-9F6C-0C18-29FC6EB43158}"/>
                </a:ext>
              </a:extLst>
            </p:cNvPr>
            <p:cNvSpPr/>
            <p:nvPr/>
          </p:nvSpPr>
          <p:spPr>
            <a:xfrm>
              <a:off x="37338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1A4AA3C0-9037-0BF9-0DDB-FA1EDF556D3A}"/>
                </a:ext>
              </a:extLst>
            </p:cNvPr>
            <p:cNvSpPr/>
            <p:nvPr/>
          </p:nvSpPr>
          <p:spPr>
            <a:xfrm>
              <a:off x="41148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81C4DADE-569B-AFE3-184D-1D8A70E62EDF}"/>
                </a:ext>
              </a:extLst>
            </p:cNvPr>
            <p:cNvSpPr/>
            <p:nvPr/>
          </p:nvSpPr>
          <p:spPr>
            <a:xfrm>
              <a:off x="4343400" y="22098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B25C0675-B568-B07F-25FF-11986C84C308}"/>
                </a:ext>
              </a:extLst>
            </p:cNvPr>
            <p:cNvSpPr/>
            <p:nvPr/>
          </p:nvSpPr>
          <p:spPr>
            <a:xfrm>
              <a:off x="3200400" y="2286000"/>
              <a:ext cx="533400" cy="381000"/>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0AAB8937-CE92-8E61-5DEB-E232C5C22E47}"/>
                </a:ext>
              </a:extLst>
            </p:cNvPr>
            <p:cNvSpPr/>
            <p:nvPr/>
          </p:nvSpPr>
          <p:spPr>
            <a:xfrm>
              <a:off x="2590800" y="762000"/>
              <a:ext cx="2667000" cy="1828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2EFE1DF-42B5-8F22-7C89-22C432D1F2E7}"/>
                </a:ext>
              </a:extLst>
            </p:cNvPr>
            <p:cNvSpPr/>
            <p:nvPr/>
          </p:nvSpPr>
          <p:spPr>
            <a:xfrm rot="1267679">
              <a:off x="2683415" y="985995"/>
              <a:ext cx="1021323" cy="115475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2810D794-250C-4857-7303-6E5C2A34416D}"/>
                </a:ext>
              </a:extLst>
            </p:cNvPr>
            <p:cNvSpPr/>
            <p:nvPr/>
          </p:nvSpPr>
          <p:spPr>
            <a:xfrm>
              <a:off x="4800600" y="685800"/>
              <a:ext cx="457200" cy="457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8">
              <a:extLst>
                <a:ext uri="{FF2B5EF4-FFF2-40B4-BE49-F238E27FC236}">
                  <a16:creationId xmlns:a16="http://schemas.microsoft.com/office/drawing/2014/main" id="{C1E431D7-B76B-AE6A-9384-24BAC50A0F95}"/>
                </a:ext>
              </a:extLst>
            </p:cNvPr>
            <p:cNvGrpSpPr/>
            <p:nvPr/>
          </p:nvGrpSpPr>
          <p:grpSpPr>
            <a:xfrm rot="1902884" flipH="1">
              <a:off x="3529436" y="653116"/>
              <a:ext cx="298157" cy="466807"/>
              <a:chOff x="1044598" y="6722113"/>
              <a:chExt cx="445225" cy="456261"/>
            </a:xfrm>
          </p:grpSpPr>
          <p:sp>
            <p:nvSpPr>
              <p:cNvPr id="44" name="Flowchart: Delay 43">
                <a:extLst>
                  <a:ext uri="{FF2B5EF4-FFF2-40B4-BE49-F238E27FC236}">
                    <a16:creationId xmlns:a16="http://schemas.microsoft.com/office/drawing/2014/main" id="{AE6BD7AD-0ECC-351E-2FA6-B63072CD30B1}"/>
                  </a:ext>
                </a:extLst>
              </p:cNvPr>
              <p:cNvSpPr/>
              <p:nvPr/>
            </p:nvSpPr>
            <p:spPr>
              <a:xfrm rot="15732658">
                <a:off x="1042321" y="6724390"/>
                <a:ext cx="449779" cy="445225"/>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a:extLst>
                  <a:ext uri="{FF2B5EF4-FFF2-40B4-BE49-F238E27FC236}">
                    <a16:creationId xmlns:a16="http://schemas.microsoft.com/office/drawing/2014/main" id="{90996636-A222-1FE4-EDBE-6F79F4784E74}"/>
                  </a:ext>
                </a:extLst>
              </p:cNvPr>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54">
              <a:extLst>
                <a:ext uri="{FF2B5EF4-FFF2-40B4-BE49-F238E27FC236}">
                  <a16:creationId xmlns:a16="http://schemas.microsoft.com/office/drawing/2014/main" id="{A5DADE2E-D0FB-77B7-AC35-74D2919ECAB4}"/>
                </a:ext>
              </a:extLst>
            </p:cNvPr>
            <p:cNvGrpSpPr/>
            <p:nvPr/>
          </p:nvGrpSpPr>
          <p:grpSpPr>
            <a:xfrm rot="19697116">
              <a:off x="2319294" y="690269"/>
              <a:ext cx="298157" cy="466807"/>
              <a:chOff x="1044598" y="6722113"/>
              <a:chExt cx="445225" cy="456261"/>
            </a:xfrm>
          </p:grpSpPr>
          <p:sp>
            <p:nvSpPr>
              <p:cNvPr id="42" name="Flowchart: Delay 41">
                <a:extLst>
                  <a:ext uri="{FF2B5EF4-FFF2-40B4-BE49-F238E27FC236}">
                    <a16:creationId xmlns:a16="http://schemas.microsoft.com/office/drawing/2014/main" id="{10349043-C998-EA84-6114-B5D50C099333}"/>
                  </a:ext>
                </a:extLst>
              </p:cNvPr>
              <p:cNvSpPr/>
              <p:nvPr/>
            </p:nvSpPr>
            <p:spPr>
              <a:xfrm rot="15732658">
                <a:off x="1042321" y="6724390"/>
                <a:ext cx="449779" cy="445225"/>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a:extLst>
                  <a:ext uri="{FF2B5EF4-FFF2-40B4-BE49-F238E27FC236}">
                    <a16:creationId xmlns:a16="http://schemas.microsoft.com/office/drawing/2014/main" id="{3AD3479D-257E-3FD9-E6F0-AEC38206A949}"/>
                  </a:ext>
                </a:extLst>
              </p:cNvPr>
              <p:cNvSpPr/>
              <p:nvPr/>
            </p:nvSpPr>
            <p:spPr>
              <a:xfrm rot="15461284">
                <a:off x="1112857" y="6920306"/>
                <a:ext cx="303338" cy="212798"/>
              </a:xfrm>
              <a:prstGeom prst="flowChartDelay">
                <a:avLst/>
              </a:prstGeom>
              <a:solidFill>
                <a:srgbClr val="FFE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24">
              <a:extLst>
                <a:ext uri="{FF2B5EF4-FFF2-40B4-BE49-F238E27FC236}">
                  <a16:creationId xmlns:a16="http://schemas.microsoft.com/office/drawing/2014/main" id="{8820BA97-0DA3-10BC-4E90-E8F5EEC078C5}"/>
                </a:ext>
              </a:extLst>
            </p:cNvPr>
            <p:cNvGrpSpPr/>
            <p:nvPr/>
          </p:nvGrpSpPr>
          <p:grpSpPr>
            <a:xfrm>
              <a:off x="2819401" y="1447801"/>
              <a:ext cx="533399" cy="761999"/>
              <a:chOff x="6829254" y="1008723"/>
              <a:chExt cx="1066800" cy="1585897"/>
            </a:xfrm>
          </p:grpSpPr>
          <p:sp>
            <p:nvSpPr>
              <p:cNvPr id="37" name="Pie 68">
                <a:extLst>
                  <a:ext uri="{FF2B5EF4-FFF2-40B4-BE49-F238E27FC236}">
                    <a16:creationId xmlns:a16="http://schemas.microsoft.com/office/drawing/2014/main" id="{08556E25-4F4C-5986-2552-A26E2E298578}"/>
                  </a:ext>
                </a:extLst>
              </p:cNvPr>
              <p:cNvSpPr/>
              <p:nvPr/>
            </p:nvSpPr>
            <p:spPr>
              <a:xfrm rot="13582693">
                <a:off x="6876171" y="1605259"/>
                <a:ext cx="999772" cy="978949"/>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a:extLst>
                  <a:ext uri="{FF2B5EF4-FFF2-40B4-BE49-F238E27FC236}">
                    <a16:creationId xmlns:a16="http://schemas.microsoft.com/office/drawing/2014/main" id="{660150B8-32F3-21D3-1F70-9362EF2454A4}"/>
                  </a:ext>
                </a:extLst>
              </p:cNvPr>
              <p:cNvSpPr/>
              <p:nvPr/>
            </p:nvSpPr>
            <p:spPr>
              <a:xfrm>
                <a:off x="68292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C2E9430-594D-1129-7DD7-00B72DFE1303}"/>
                  </a:ext>
                </a:extLst>
              </p:cNvPr>
              <p:cNvSpPr/>
              <p:nvPr/>
            </p:nvSpPr>
            <p:spPr>
              <a:xfrm>
                <a:off x="7438854" y="1008723"/>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136FD82-C3FE-612E-5306-E8D089F9A408}"/>
                  </a:ext>
                </a:extLst>
              </p:cNvPr>
              <p:cNvSpPr/>
              <p:nvPr/>
            </p:nvSpPr>
            <p:spPr>
              <a:xfrm>
                <a:off x="69054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B8B2955-A124-45AA-24AA-5BAAE963B2BE}"/>
                  </a:ext>
                </a:extLst>
              </p:cNvPr>
              <p:cNvSpPr/>
              <p:nvPr/>
            </p:nvSpPr>
            <p:spPr>
              <a:xfrm>
                <a:off x="7438854" y="11611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Cloud 35">
              <a:extLst>
                <a:ext uri="{FF2B5EF4-FFF2-40B4-BE49-F238E27FC236}">
                  <a16:creationId xmlns:a16="http://schemas.microsoft.com/office/drawing/2014/main" id="{9B67847A-F281-E983-0DA7-333662F5AA12}"/>
                </a:ext>
              </a:extLst>
            </p:cNvPr>
            <p:cNvSpPr/>
            <p:nvPr/>
          </p:nvSpPr>
          <p:spPr>
            <a:xfrm>
              <a:off x="2438400" y="762000"/>
              <a:ext cx="1252494" cy="685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9948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752600" y="457200"/>
            <a:ext cx="4953000" cy="1754326"/>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“…and sweep the house, and seek diligently till she find it?”</a:t>
            </a:r>
            <a:endParaRPr lang="en-US" sz="3600" dirty="0">
              <a:solidFill>
                <a:schemeClr val="bg1"/>
              </a:solidFill>
            </a:endParaRPr>
          </a:p>
        </p:txBody>
      </p:sp>
      <p:pic>
        <p:nvPicPr>
          <p:cNvPr id="9" name="Picture 8" descr="Lostcoin.jpg"/>
          <p:cNvPicPr>
            <a:picLocks noChangeAspect="1"/>
          </p:cNvPicPr>
          <p:nvPr/>
        </p:nvPicPr>
        <p:blipFill>
          <a:blip r:embed="rId2" cstate="print"/>
          <a:stretch>
            <a:fillRect/>
          </a:stretch>
        </p:blipFill>
        <p:spPr>
          <a:xfrm>
            <a:off x="6940061" y="293076"/>
            <a:ext cx="3411415" cy="4242401"/>
          </a:xfrm>
          <a:prstGeom prst="rect">
            <a:avLst/>
          </a:prstGeom>
        </p:spPr>
      </p:pic>
      <p:sp>
        <p:nvSpPr>
          <p:cNvPr id="10" name="TextBox 9"/>
          <p:cNvSpPr txBox="1"/>
          <p:nvPr/>
        </p:nvSpPr>
        <p:spPr>
          <a:xfrm>
            <a:off x="125506" y="6488668"/>
            <a:ext cx="1828800" cy="369332"/>
          </a:xfrm>
          <a:prstGeom prst="rect">
            <a:avLst/>
          </a:prstGeom>
          <a:noFill/>
        </p:spPr>
        <p:txBody>
          <a:bodyPr wrap="square" rtlCol="0">
            <a:spAutoFit/>
          </a:bodyPr>
          <a:lstStyle/>
          <a:p>
            <a:r>
              <a:rPr lang="en-US" dirty="0">
                <a:solidFill>
                  <a:schemeClr val="bg1"/>
                </a:solidFill>
                <a:latin typeface="AR JULIAN" pitchFamily="2" charset="0"/>
              </a:rPr>
              <a:t>Luke 15:8</a:t>
            </a:r>
          </a:p>
        </p:txBody>
      </p:sp>
      <p:pic>
        <p:nvPicPr>
          <p:cNvPr id="7" name="Picture 6" descr="looking for the coin.jpg"/>
          <p:cNvPicPr>
            <a:picLocks noChangeAspect="1"/>
          </p:cNvPicPr>
          <p:nvPr/>
        </p:nvPicPr>
        <p:blipFill>
          <a:blip r:embed="rId3" cstate="print"/>
          <a:stretch>
            <a:fillRect/>
          </a:stretch>
        </p:blipFill>
        <p:spPr>
          <a:xfrm>
            <a:off x="1535723" y="2953872"/>
            <a:ext cx="4712677" cy="3623914"/>
          </a:xfrm>
          <a:prstGeom prst="rect">
            <a:avLst/>
          </a:prstGeom>
        </p:spPr>
      </p:pic>
    </p:spTree>
    <p:extLst>
      <p:ext uri="{BB962C8B-B14F-4D97-AF65-F5344CB8AC3E}">
        <p14:creationId xmlns:p14="http://schemas.microsoft.com/office/powerpoint/2010/main" val="1582116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a:spLocks noChangeArrowheads="1"/>
          </p:cNvSpPr>
          <p:nvPr/>
        </p:nvSpPr>
        <p:spPr bwMode="auto">
          <a:xfrm>
            <a:off x="1752600" y="381000"/>
            <a:ext cx="8610600" cy="1077218"/>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Transgression or neglect, that which is lost, perhaps virtue or chastity, needs to be found</a:t>
            </a:r>
            <a:endParaRPr lang="en-US" sz="3200" dirty="0">
              <a:solidFill>
                <a:schemeClr val="bg1"/>
              </a:solidFill>
            </a:endParaRPr>
          </a:p>
        </p:txBody>
      </p:sp>
      <p:pic>
        <p:nvPicPr>
          <p:cNvPr id="13" name="Picture 2" descr="http://2.bp.blogspot.com/_MDIhQyBMEfw/TIZ3HKIF1RI/AAAAAAAAEd4/7u1-nCTg7BU/s1600/The+Lost+Coin.jpg"/>
          <p:cNvPicPr>
            <a:picLocks noChangeAspect="1" noChangeArrowheads="1"/>
          </p:cNvPicPr>
          <p:nvPr/>
        </p:nvPicPr>
        <p:blipFill>
          <a:blip r:embed="rId2" cstate="print"/>
          <a:srcRect/>
          <a:stretch>
            <a:fillRect/>
          </a:stretch>
        </p:blipFill>
        <p:spPr bwMode="auto">
          <a:xfrm>
            <a:off x="3581699" y="1933619"/>
            <a:ext cx="5028601" cy="4238805"/>
          </a:xfrm>
          <a:prstGeom prst="rect">
            <a:avLst/>
          </a:prstGeom>
          <a:noFill/>
          <a:ln w="9525">
            <a:noFill/>
            <a:miter lim="800000"/>
            <a:headEnd/>
            <a:tailEnd/>
          </a:ln>
        </p:spPr>
      </p:pic>
    </p:spTree>
    <p:extLst>
      <p:ext uri="{BB962C8B-B14F-4D97-AF65-F5344CB8AC3E}">
        <p14:creationId xmlns:p14="http://schemas.microsoft.com/office/powerpoint/2010/main" val="2944895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ChangeArrowheads="1"/>
          </p:cNvSpPr>
          <p:nvPr/>
        </p:nvSpPr>
        <p:spPr bwMode="auto">
          <a:xfrm>
            <a:off x="5715000" y="1219201"/>
            <a:ext cx="4572000" cy="2062103"/>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In order to get back what is lost, we need to repent by searching and praying for forgiveness.</a:t>
            </a:r>
            <a:endParaRPr lang="en-US" sz="3200" dirty="0">
              <a:solidFill>
                <a:schemeClr val="bg1"/>
              </a:solidFill>
            </a:endParaRPr>
          </a:p>
        </p:txBody>
      </p:sp>
      <p:pic>
        <p:nvPicPr>
          <p:cNvPr id="29700" name="Picture 4" descr="http://4.bp.blogspot.com/-t9j5MayAOaQ/T8Yf19Gx-XI/AAAAAAAAALw/cZ0Eme2Mnnc/s320/praying-hands.jpeg"/>
          <p:cNvPicPr>
            <a:picLocks noChangeAspect="1" noChangeArrowheads="1"/>
          </p:cNvPicPr>
          <p:nvPr/>
        </p:nvPicPr>
        <p:blipFill>
          <a:blip r:embed="rId2" cstate="print"/>
          <a:srcRect t="15094"/>
          <a:stretch>
            <a:fillRect/>
          </a:stretch>
        </p:blipFill>
        <p:spPr bwMode="auto">
          <a:xfrm>
            <a:off x="6000878" y="3576697"/>
            <a:ext cx="5195938" cy="2922715"/>
          </a:xfrm>
          <a:prstGeom prst="rect">
            <a:avLst/>
          </a:prstGeom>
          <a:noFill/>
        </p:spPr>
      </p:pic>
      <p:pic>
        <p:nvPicPr>
          <p:cNvPr id="29702" name="Picture 6" descr="http://www.womensselfesteem.com/i/praying_women.jpg"/>
          <p:cNvPicPr>
            <a:picLocks noChangeAspect="1" noChangeArrowheads="1"/>
          </p:cNvPicPr>
          <p:nvPr/>
        </p:nvPicPr>
        <p:blipFill>
          <a:blip r:embed="rId3" cstate="print"/>
          <a:srcRect/>
          <a:stretch>
            <a:fillRect/>
          </a:stretch>
        </p:blipFill>
        <p:spPr bwMode="auto">
          <a:xfrm>
            <a:off x="1905000" y="304161"/>
            <a:ext cx="3034401" cy="3612382"/>
          </a:xfrm>
          <a:prstGeom prst="rect">
            <a:avLst/>
          </a:prstGeom>
          <a:noFill/>
        </p:spPr>
      </p:pic>
      <p:sp>
        <p:nvSpPr>
          <p:cNvPr id="11" name="Rectangle 1"/>
          <p:cNvSpPr>
            <a:spLocks noChangeArrowheads="1"/>
          </p:cNvSpPr>
          <p:nvPr/>
        </p:nvSpPr>
        <p:spPr bwMode="auto">
          <a:xfrm>
            <a:off x="1524000" y="4132422"/>
            <a:ext cx="3962400" cy="1569660"/>
          </a:xfrm>
          <a:prstGeom prst="rect">
            <a:avLst/>
          </a:prstGeom>
          <a:noFill/>
          <a:ln w="9525">
            <a:noFill/>
            <a:miter lim="800000"/>
            <a:headEnd/>
            <a:tailEnd/>
          </a:ln>
        </p:spPr>
        <p:txBody>
          <a:bodyPr wrap="square" anchor="ctr">
            <a:spAutoFit/>
          </a:bodyPr>
          <a:lstStyle/>
          <a:p>
            <a:pPr algn="ctr" eaLnBrk="0" hangingPunct="0"/>
            <a:r>
              <a:rPr lang="en-US" sz="3200" i="1" dirty="0">
                <a:solidFill>
                  <a:schemeClr val="bg1"/>
                </a:solidFill>
                <a:latin typeface="Times New Roman" pitchFamily="18" charset="0"/>
                <a:cs typeface="Calibri" pitchFamily="34" charset="0"/>
              </a:rPr>
              <a:t>How do you know when you have been forgiven?</a:t>
            </a:r>
            <a:endParaRPr lang="en-US" sz="3200" dirty="0">
              <a:solidFill>
                <a:schemeClr val="bg1"/>
              </a:solidFill>
            </a:endParaRPr>
          </a:p>
        </p:txBody>
      </p:sp>
    </p:spTree>
    <p:extLst>
      <p:ext uri="{BB962C8B-B14F-4D97-AF65-F5344CB8AC3E}">
        <p14:creationId xmlns:p14="http://schemas.microsoft.com/office/powerpoint/2010/main" val="290005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1828800" y="990600"/>
            <a:ext cx="4038600" cy="3785652"/>
          </a:xfrm>
          <a:prstGeom prst="rect">
            <a:avLst/>
          </a:prstGeom>
          <a:noFill/>
          <a:ln w="9525">
            <a:noFill/>
            <a:miter lim="800000"/>
            <a:headEnd/>
            <a:tailEnd/>
          </a:ln>
        </p:spPr>
        <p:txBody>
          <a:bodyPr wrap="square" anchor="ctr">
            <a:spAutoFit/>
          </a:bodyPr>
          <a:lstStyle/>
          <a:p>
            <a:pPr eaLnBrk="0" hangingPunct="0"/>
            <a:r>
              <a:rPr lang="en-US" sz="4800" i="1" dirty="0">
                <a:solidFill>
                  <a:schemeClr val="bg1"/>
                </a:solidFill>
                <a:latin typeface="Times New Roman" pitchFamily="18" charset="0"/>
                <a:cs typeface="Calibri" pitchFamily="34" charset="0"/>
              </a:rPr>
              <a:t>Joy in Finding</a:t>
            </a:r>
          </a:p>
          <a:p>
            <a:pPr eaLnBrk="0" hangingPunct="0"/>
            <a:r>
              <a:rPr lang="en-US" sz="4800" i="1" dirty="0">
                <a:solidFill>
                  <a:schemeClr val="bg1"/>
                </a:solidFill>
                <a:latin typeface="Times New Roman" pitchFamily="18" charset="0"/>
                <a:cs typeface="Calibri" pitchFamily="34" charset="0"/>
              </a:rPr>
              <a:t> </a:t>
            </a:r>
          </a:p>
          <a:p>
            <a:pPr eaLnBrk="0" hangingPunct="0"/>
            <a:r>
              <a:rPr lang="en-US" sz="3600" i="1" dirty="0">
                <a:solidFill>
                  <a:schemeClr val="bg1"/>
                </a:solidFill>
                <a:latin typeface="Times New Roman" pitchFamily="18" charset="0"/>
                <a:cs typeface="Calibri" pitchFamily="34" charset="0"/>
              </a:rPr>
              <a:t>Knowing that you had done everything possible to find that which was lost</a:t>
            </a:r>
          </a:p>
        </p:txBody>
      </p:sp>
      <p:pic>
        <p:nvPicPr>
          <p:cNvPr id="7" name="Picture 6" descr="Harold_Copping_The_Silver_Coin_Lost_And_Found_400.jpg"/>
          <p:cNvPicPr>
            <a:picLocks noChangeAspect="1"/>
          </p:cNvPicPr>
          <p:nvPr/>
        </p:nvPicPr>
        <p:blipFill>
          <a:blip r:embed="rId2" cstate="print"/>
          <a:srcRect t="7778" r="10347" b="21111"/>
          <a:stretch>
            <a:fillRect/>
          </a:stretch>
        </p:blipFill>
        <p:spPr>
          <a:xfrm>
            <a:off x="6324600" y="990600"/>
            <a:ext cx="4191000" cy="4745341"/>
          </a:xfrm>
          <a:prstGeom prst="rect">
            <a:avLst/>
          </a:prstGeom>
        </p:spPr>
      </p:pic>
    </p:spTree>
    <p:extLst>
      <p:ext uri="{BB962C8B-B14F-4D97-AF65-F5344CB8AC3E}">
        <p14:creationId xmlns:p14="http://schemas.microsoft.com/office/powerpoint/2010/main" val="1171957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joice found coin.jpg"/>
          <p:cNvPicPr>
            <a:picLocks noChangeAspect="1"/>
          </p:cNvPicPr>
          <p:nvPr/>
        </p:nvPicPr>
        <p:blipFill>
          <a:blip r:embed="rId2" cstate="print"/>
          <a:stretch>
            <a:fillRect/>
          </a:stretch>
        </p:blipFill>
        <p:spPr>
          <a:xfrm>
            <a:off x="769821" y="3185795"/>
            <a:ext cx="4515853" cy="2944159"/>
          </a:xfrm>
          <a:prstGeom prst="rect">
            <a:avLst/>
          </a:prstGeom>
        </p:spPr>
      </p:pic>
      <p:sp>
        <p:nvSpPr>
          <p:cNvPr id="8" name="Rectangle 1"/>
          <p:cNvSpPr>
            <a:spLocks noChangeArrowheads="1"/>
          </p:cNvSpPr>
          <p:nvPr/>
        </p:nvSpPr>
        <p:spPr bwMode="auto">
          <a:xfrm>
            <a:off x="6055494" y="3934599"/>
            <a:ext cx="4307706" cy="2308324"/>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The woman finds the coin and invites the neighbors to a celebration. </a:t>
            </a:r>
            <a:endParaRPr lang="en-US" sz="3600" dirty="0">
              <a:solidFill>
                <a:schemeClr val="bg1"/>
              </a:solidFill>
            </a:endParaRPr>
          </a:p>
        </p:txBody>
      </p:sp>
      <p:sp>
        <p:nvSpPr>
          <p:cNvPr id="9" name="Rectangle 1"/>
          <p:cNvSpPr>
            <a:spLocks noChangeArrowheads="1"/>
          </p:cNvSpPr>
          <p:nvPr/>
        </p:nvSpPr>
        <p:spPr bwMode="auto">
          <a:xfrm>
            <a:off x="416694" y="510946"/>
            <a:ext cx="5638800" cy="2246769"/>
          </a:xfrm>
          <a:prstGeom prst="rect">
            <a:avLst/>
          </a:prstGeom>
          <a:noFill/>
          <a:ln w="9525">
            <a:noFill/>
            <a:miter lim="800000"/>
            <a:headEnd/>
            <a:tailEnd/>
          </a:ln>
        </p:spPr>
        <p:txBody>
          <a:bodyPr wrap="square" anchor="ctr">
            <a:spAutoFit/>
          </a:bodyPr>
          <a:lstStyle/>
          <a:p>
            <a:pPr eaLnBrk="0" hangingPunct="0"/>
            <a:r>
              <a:rPr lang="en-US" sz="2800" i="1" dirty="0">
                <a:solidFill>
                  <a:schemeClr val="bg1"/>
                </a:solidFill>
                <a:latin typeface="Times New Roman" pitchFamily="18" charset="0"/>
                <a:cs typeface="Calibri" pitchFamily="34" charset="0"/>
              </a:rPr>
              <a:t>“And when she hath found it, she </a:t>
            </a:r>
            <a:r>
              <a:rPr lang="en-US" sz="2800" i="1" dirty="0" err="1">
                <a:solidFill>
                  <a:schemeClr val="bg1"/>
                </a:solidFill>
                <a:latin typeface="Times New Roman" pitchFamily="18" charset="0"/>
                <a:cs typeface="Calibri" pitchFamily="34" charset="0"/>
              </a:rPr>
              <a:t>calleth</a:t>
            </a:r>
            <a:r>
              <a:rPr lang="en-US" sz="2800" i="1" dirty="0">
                <a:solidFill>
                  <a:schemeClr val="bg1"/>
                </a:solidFill>
                <a:latin typeface="Times New Roman" pitchFamily="18" charset="0"/>
                <a:cs typeface="Calibri" pitchFamily="34" charset="0"/>
              </a:rPr>
              <a:t> her friends and her </a:t>
            </a:r>
            <a:r>
              <a:rPr lang="en-US" sz="2800" i="1" dirty="0" err="1">
                <a:solidFill>
                  <a:schemeClr val="bg1"/>
                </a:solidFill>
                <a:latin typeface="Times New Roman" pitchFamily="18" charset="0"/>
                <a:cs typeface="Calibri" pitchFamily="34" charset="0"/>
              </a:rPr>
              <a:t>neighbours</a:t>
            </a:r>
            <a:r>
              <a:rPr lang="en-US" sz="2800" i="1" dirty="0">
                <a:solidFill>
                  <a:schemeClr val="bg1"/>
                </a:solidFill>
                <a:latin typeface="Times New Roman" pitchFamily="18" charset="0"/>
                <a:cs typeface="Calibri" pitchFamily="34" charset="0"/>
              </a:rPr>
              <a:t> together, saying, Rejoice with me; for I have found the piece which I had lost.”</a:t>
            </a:r>
            <a:endParaRPr lang="en-US" sz="2800" dirty="0">
              <a:solidFill>
                <a:schemeClr val="bg1"/>
              </a:solidFill>
            </a:endParaRPr>
          </a:p>
        </p:txBody>
      </p:sp>
      <p:sp>
        <p:nvSpPr>
          <p:cNvPr id="11" name="TextBox 10"/>
          <p:cNvSpPr txBox="1"/>
          <p:nvPr/>
        </p:nvSpPr>
        <p:spPr>
          <a:xfrm>
            <a:off x="152400" y="6335256"/>
            <a:ext cx="1828800" cy="369332"/>
          </a:xfrm>
          <a:prstGeom prst="rect">
            <a:avLst/>
          </a:prstGeom>
          <a:noFill/>
        </p:spPr>
        <p:txBody>
          <a:bodyPr wrap="square" rtlCol="0">
            <a:spAutoFit/>
          </a:bodyPr>
          <a:lstStyle/>
          <a:p>
            <a:r>
              <a:rPr lang="en-US" dirty="0">
                <a:solidFill>
                  <a:schemeClr val="bg1"/>
                </a:solidFill>
                <a:latin typeface="AR JULIAN" pitchFamily="2" charset="0"/>
              </a:rPr>
              <a:t>Luke 15:9</a:t>
            </a:r>
          </a:p>
        </p:txBody>
      </p:sp>
      <p:pic>
        <p:nvPicPr>
          <p:cNvPr id="3074" name="Picture 2" descr="Image result for the lost coin par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230" y="510946"/>
            <a:ext cx="5261214" cy="334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8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ChangeArrowheads="1"/>
          </p:cNvSpPr>
          <p:nvPr/>
        </p:nvSpPr>
        <p:spPr bwMode="auto">
          <a:xfrm>
            <a:off x="6629400" y="3657600"/>
            <a:ext cx="3886200" cy="2862322"/>
          </a:xfrm>
          <a:prstGeom prst="rect">
            <a:avLst/>
          </a:prstGeom>
          <a:noFill/>
          <a:ln w="9525">
            <a:noFill/>
            <a:miter lim="800000"/>
            <a:headEnd/>
            <a:tailEnd/>
          </a:ln>
        </p:spPr>
        <p:txBody>
          <a:bodyPr wrap="square" anchor="ctr">
            <a:spAutoFit/>
          </a:bodyPr>
          <a:lstStyle/>
          <a:p>
            <a:pPr eaLnBrk="0" hangingPunct="0"/>
            <a:r>
              <a:rPr lang="en-US" sz="3600" i="1" dirty="0">
                <a:solidFill>
                  <a:schemeClr val="bg1"/>
                </a:solidFill>
                <a:latin typeface="Times New Roman" pitchFamily="18" charset="0"/>
                <a:cs typeface="Calibri" pitchFamily="34" charset="0"/>
              </a:rPr>
              <a:t>So it is with us, when we fully repent we rejoice to be able to return to the Savior</a:t>
            </a:r>
            <a:endParaRPr lang="en-US" sz="3600" dirty="0">
              <a:solidFill>
                <a:schemeClr val="bg1"/>
              </a:solidFill>
            </a:endParaRPr>
          </a:p>
        </p:txBody>
      </p:sp>
      <p:sp>
        <p:nvSpPr>
          <p:cNvPr id="9" name="Rectangle 1"/>
          <p:cNvSpPr>
            <a:spLocks noChangeArrowheads="1"/>
          </p:cNvSpPr>
          <p:nvPr/>
        </p:nvSpPr>
        <p:spPr bwMode="auto">
          <a:xfrm>
            <a:off x="1752600" y="517267"/>
            <a:ext cx="6400800" cy="1569660"/>
          </a:xfrm>
          <a:prstGeom prst="rect">
            <a:avLst/>
          </a:prstGeom>
          <a:noFill/>
          <a:ln w="9525">
            <a:noFill/>
            <a:miter lim="800000"/>
            <a:headEnd/>
            <a:tailEnd/>
          </a:ln>
        </p:spPr>
        <p:txBody>
          <a:bodyPr wrap="square" anchor="ctr">
            <a:spAutoFit/>
          </a:bodyPr>
          <a:lstStyle/>
          <a:p>
            <a:pPr eaLnBrk="0" hangingPunct="0"/>
            <a:r>
              <a:rPr lang="en-US" sz="3200" i="1" dirty="0">
                <a:solidFill>
                  <a:schemeClr val="bg1"/>
                </a:solidFill>
                <a:latin typeface="Times New Roman" pitchFamily="18" charset="0"/>
                <a:cs typeface="Calibri" pitchFamily="34" charset="0"/>
              </a:rPr>
              <a:t>Having found the coin she has proven her faithfulness and it is her success that she wants to celebrate.</a:t>
            </a:r>
            <a:endParaRPr lang="en-US" sz="3200" dirty="0">
              <a:solidFill>
                <a:schemeClr val="bg1"/>
              </a:solidFill>
            </a:endParaRPr>
          </a:p>
        </p:txBody>
      </p:sp>
      <p:pic>
        <p:nvPicPr>
          <p:cNvPr id="6" name="Picture 5" descr="rejoicing woman.jpg"/>
          <p:cNvPicPr>
            <a:picLocks noChangeAspect="1"/>
          </p:cNvPicPr>
          <p:nvPr/>
        </p:nvPicPr>
        <p:blipFill>
          <a:blip r:embed="rId2" cstate="print"/>
          <a:stretch>
            <a:fillRect/>
          </a:stretch>
        </p:blipFill>
        <p:spPr>
          <a:xfrm>
            <a:off x="2057526" y="2514601"/>
            <a:ext cx="4035028" cy="3515496"/>
          </a:xfrm>
          <a:prstGeom prst="rect">
            <a:avLst/>
          </a:prstGeom>
        </p:spPr>
      </p:pic>
    </p:spTree>
    <p:extLst>
      <p:ext uri="{BB962C8B-B14F-4D97-AF65-F5344CB8AC3E}">
        <p14:creationId xmlns:p14="http://schemas.microsoft.com/office/powerpoint/2010/main" val="38100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2667000" y="533400"/>
            <a:ext cx="7010400" cy="1754326"/>
          </a:xfrm>
          <a:prstGeom prst="rect">
            <a:avLst/>
          </a:prstGeom>
          <a:noFill/>
          <a:ln w="9525">
            <a:noFill/>
            <a:miter lim="800000"/>
            <a:headEnd/>
            <a:tailEnd/>
          </a:ln>
        </p:spPr>
        <p:txBody>
          <a:bodyPr wrap="square" anchor="ctr">
            <a:spAutoFit/>
          </a:bodyPr>
          <a:lstStyle/>
          <a:p>
            <a:pPr algn="ctr" eaLnBrk="0" hangingPunct="0"/>
            <a:r>
              <a:rPr lang="en-US" sz="3600" i="1" dirty="0">
                <a:solidFill>
                  <a:schemeClr val="bg1"/>
                </a:solidFill>
                <a:latin typeface="Times New Roman" pitchFamily="18" charset="0"/>
                <a:cs typeface="Calibri" pitchFamily="34" charset="0"/>
              </a:rPr>
              <a:t>“Just so, I say unto you, there is joy in the presence of the angels of God over one sinner that </a:t>
            </a:r>
            <a:r>
              <a:rPr lang="en-US" sz="3600" i="1" dirty="0" err="1">
                <a:solidFill>
                  <a:schemeClr val="bg1"/>
                </a:solidFill>
                <a:latin typeface="Times New Roman" pitchFamily="18" charset="0"/>
                <a:cs typeface="Calibri" pitchFamily="34" charset="0"/>
              </a:rPr>
              <a:t>repenteth</a:t>
            </a:r>
            <a:r>
              <a:rPr lang="en-US" sz="3600" i="1" dirty="0">
                <a:solidFill>
                  <a:schemeClr val="bg1"/>
                </a:solidFill>
                <a:latin typeface="Times New Roman" pitchFamily="18" charset="0"/>
                <a:cs typeface="Calibri" pitchFamily="34" charset="0"/>
              </a:rPr>
              <a:t>.”</a:t>
            </a:r>
            <a:endParaRPr lang="en-US" sz="3600" dirty="0">
              <a:solidFill>
                <a:schemeClr val="bg1"/>
              </a:solidFill>
            </a:endParaRPr>
          </a:p>
        </p:txBody>
      </p:sp>
      <p:pic>
        <p:nvPicPr>
          <p:cNvPr id="10" name="Picture 2" descr="http://2.bp.blogspot.com/-CeKpLsPcfQQ/UDCvoKWjYjI/AAAAAAAAARA/2Biq9nCtW0s/s1600/post2.jpg"/>
          <p:cNvPicPr>
            <a:picLocks noChangeAspect="1" noChangeArrowheads="1"/>
          </p:cNvPicPr>
          <p:nvPr/>
        </p:nvPicPr>
        <p:blipFill>
          <a:blip r:embed="rId2" cstate="print"/>
          <a:srcRect/>
          <a:stretch>
            <a:fillRect/>
          </a:stretch>
        </p:blipFill>
        <p:spPr bwMode="auto">
          <a:xfrm>
            <a:off x="3892061" y="2760171"/>
            <a:ext cx="4863612" cy="3564429"/>
          </a:xfrm>
          <a:prstGeom prst="rect">
            <a:avLst/>
          </a:prstGeom>
          <a:noFill/>
        </p:spPr>
      </p:pic>
      <p:sp>
        <p:nvSpPr>
          <p:cNvPr id="11" name="TextBox 10"/>
          <p:cNvSpPr txBox="1"/>
          <p:nvPr/>
        </p:nvSpPr>
        <p:spPr>
          <a:xfrm>
            <a:off x="125506" y="6351494"/>
            <a:ext cx="1828800" cy="369332"/>
          </a:xfrm>
          <a:prstGeom prst="rect">
            <a:avLst/>
          </a:prstGeom>
          <a:noFill/>
        </p:spPr>
        <p:txBody>
          <a:bodyPr wrap="square" rtlCol="0">
            <a:spAutoFit/>
          </a:bodyPr>
          <a:lstStyle/>
          <a:p>
            <a:r>
              <a:rPr lang="en-US" dirty="0">
                <a:solidFill>
                  <a:schemeClr val="bg1"/>
                </a:solidFill>
                <a:latin typeface="AR JULIAN" pitchFamily="2" charset="0"/>
              </a:rPr>
              <a:t>Luke 15:10</a:t>
            </a:r>
          </a:p>
        </p:txBody>
      </p:sp>
    </p:spTree>
    <p:extLst>
      <p:ext uri="{BB962C8B-B14F-4D97-AF65-F5344CB8AC3E}">
        <p14:creationId xmlns:p14="http://schemas.microsoft.com/office/powerpoint/2010/main" val="3284761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362200" y="1981201"/>
            <a:ext cx="7850204" cy="3416320"/>
          </a:xfrm>
          <a:prstGeom prst="rect">
            <a:avLst/>
          </a:prstGeom>
        </p:spPr>
        <p:txBody>
          <a:bodyPr wrap="square">
            <a:spAutoFit/>
          </a:bodyPr>
          <a:lstStyle/>
          <a:p>
            <a:pPr>
              <a:defRPr/>
            </a:pPr>
            <a:r>
              <a:rPr lang="en-US" b="1" dirty="0">
                <a:solidFill>
                  <a:schemeClr val="bg1">
                    <a:lumMod val="10000"/>
                    <a:lumOff val="90000"/>
                  </a:schemeClr>
                </a:solidFill>
                <a:latin typeface="Abadi" panose="020B0604020104020204" pitchFamily="34" charset="0"/>
                <a:cs typeface="Andalus" pitchFamily="18" charset="-78"/>
              </a:rPr>
              <a:t>INTRODUCTION </a:t>
            </a:r>
            <a:r>
              <a:rPr lang="en-US" dirty="0">
                <a:solidFill>
                  <a:schemeClr val="bg1">
                    <a:lumMod val="10000"/>
                    <a:lumOff val="90000"/>
                  </a:schemeClr>
                </a:solidFill>
                <a:latin typeface="Abadi" panose="020B0604020104020204" pitchFamily="34" charset="0"/>
                <a:cs typeface="Andalus" pitchFamily="18" charset="-78"/>
              </a:rPr>
              <a:t>"Or what woman having ten silver coins”</a:t>
            </a:r>
          </a:p>
          <a:p>
            <a:pPr>
              <a:defRPr/>
            </a:pPr>
            <a:endParaRPr lang="en-US" dirty="0">
              <a:solidFill>
                <a:schemeClr val="bg1">
                  <a:lumMod val="10000"/>
                  <a:lumOff val="90000"/>
                </a:schemeClr>
              </a:solidFill>
              <a:latin typeface="Abadi" panose="020B0604020104020204" pitchFamily="34" charset="0"/>
              <a:cs typeface="Andalus" pitchFamily="18" charset="-78"/>
            </a:endParaRPr>
          </a:p>
          <a:p>
            <a:pPr>
              <a:defRPr/>
            </a:pPr>
            <a:r>
              <a:rPr lang="en-US" dirty="0">
                <a:solidFill>
                  <a:schemeClr val="bg1">
                    <a:lumMod val="10000"/>
                    <a:lumOff val="90000"/>
                  </a:schemeClr>
                </a:solidFill>
                <a:latin typeface="Abadi" panose="020B0604020104020204" pitchFamily="34" charset="0"/>
                <a:cs typeface="Andalus" pitchFamily="18" charset="-78"/>
              </a:rPr>
              <a:t>       1.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if she loses one of them,</a:t>
            </a:r>
          </a:p>
          <a:p>
            <a:pPr>
              <a:defRPr/>
            </a:pPr>
            <a:r>
              <a:rPr lang="en-US" dirty="0">
                <a:solidFill>
                  <a:schemeClr val="bg1">
                    <a:lumMod val="10000"/>
                    <a:lumOff val="90000"/>
                  </a:schemeClr>
                </a:solidFill>
                <a:latin typeface="Abadi" panose="020B0604020104020204" pitchFamily="34" charset="0"/>
                <a:cs typeface="Andalus" pitchFamily="18" charset="-78"/>
              </a:rPr>
              <a:t>	2. </a:t>
            </a:r>
            <a:r>
              <a:rPr lang="en-US" b="1" dirty="0">
                <a:solidFill>
                  <a:schemeClr val="bg1">
                    <a:lumMod val="10000"/>
                    <a:lumOff val="90000"/>
                  </a:schemeClr>
                </a:solidFill>
                <a:latin typeface="Abadi" panose="020B0604020104020204" pitchFamily="34" charset="0"/>
                <a:cs typeface="Andalus" pitchFamily="18" charset="-78"/>
              </a:rPr>
              <a:t>FOUND</a:t>
            </a:r>
            <a:r>
              <a:rPr lang="en-US" dirty="0">
                <a:solidFill>
                  <a:schemeClr val="bg1">
                    <a:lumMod val="10000"/>
                    <a:lumOff val="90000"/>
                  </a:schemeClr>
                </a:solidFill>
                <a:latin typeface="Abadi" panose="020B0604020104020204" pitchFamily="34" charset="0"/>
                <a:cs typeface="Andalus" pitchFamily="18" charset="-78"/>
              </a:rPr>
              <a:t> does not light a lamp, sweep the house, and search 			carefully until she finds it?</a:t>
            </a:r>
          </a:p>
          <a:p>
            <a:pPr>
              <a:defRPr/>
            </a:pPr>
            <a:r>
              <a:rPr lang="en-US" dirty="0">
                <a:solidFill>
                  <a:schemeClr val="bg1">
                    <a:lumMod val="10000"/>
                    <a:lumOff val="90000"/>
                  </a:schemeClr>
                </a:solidFill>
                <a:latin typeface="Abadi" panose="020B0604020104020204" pitchFamily="34" charset="0"/>
                <a:cs typeface="Andalus" pitchFamily="18" charset="-78"/>
              </a:rPr>
              <a:t>	          3. </a:t>
            </a:r>
            <a:r>
              <a:rPr lang="en-US" b="1" dirty="0">
                <a:solidFill>
                  <a:schemeClr val="bg1">
                    <a:lumMod val="10000"/>
                    <a:lumOff val="90000"/>
                  </a:schemeClr>
                </a:solidFill>
                <a:latin typeface="Abadi" panose="020B0604020104020204" pitchFamily="34" charset="0"/>
                <a:cs typeface="Andalus" pitchFamily="18" charset="-78"/>
              </a:rPr>
              <a:t>REJOICE</a:t>
            </a:r>
            <a:r>
              <a:rPr lang="en-US" dirty="0">
                <a:solidFill>
                  <a:schemeClr val="bg1">
                    <a:lumMod val="10000"/>
                    <a:lumOff val="90000"/>
                  </a:schemeClr>
                </a:solidFill>
                <a:latin typeface="Abadi" panose="020B0604020104020204" pitchFamily="34" charset="0"/>
                <a:cs typeface="Andalus" pitchFamily="18" charset="-78"/>
              </a:rPr>
              <a:t> When she has found it, she calls together her 			friends and neighbors, saying, 'Rejoice with me,</a:t>
            </a:r>
          </a:p>
          <a:p>
            <a:pPr>
              <a:defRPr/>
            </a:pPr>
            <a:r>
              <a:rPr lang="en-US" dirty="0">
                <a:solidFill>
                  <a:schemeClr val="bg1">
                    <a:lumMod val="10000"/>
                    <a:lumOff val="90000"/>
                  </a:schemeClr>
                </a:solidFill>
                <a:latin typeface="Abadi" panose="020B0604020104020204" pitchFamily="34" charset="0"/>
                <a:cs typeface="Andalus" pitchFamily="18" charset="-78"/>
              </a:rPr>
              <a:t>	4. </a:t>
            </a:r>
            <a:r>
              <a:rPr lang="en-US" b="1" dirty="0">
                <a:solidFill>
                  <a:schemeClr val="bg1">
                    <a:lumMod val="10000"/>
                    <a:lumOff val="90000"/>
                  </a:schemeClr>
                </a:solidFill>
                <a:latin typeface="Abadi" panose="020B0604020104020204" pitchFamily="34" charset="0"/>
                <a:cs typeface="Andalus" pitchFamily="18" charset="-78"/>
              </a:rPr>
              <a:t>FOUND </a:t>
            </a:r>
            <a:r>
              <a:rPr lang="en-US" dirty="0">
                <a:solidFill>
                  <a:schemeClr val="bg1">
                    <a:lumMod val="10000"/>
                    <a:lumOff val="90000"/>
                  </a:schemeClr>
                </a:solidFill>
                <a:latin typeface="Abadi" panose="020B0604020104020204" pitchFamily="34" charset="0"/>
                <a:cs typeface="Andalus" pitchFamily="18" charset="-78"/>
              </a:rPr>
              <a:t>for I have found the coin</a:t>
            </a:r>
          </a:p>
          <a:p>
            <a:pPr>
              <a:defRPr/>
            </a:pPr>
            <a:r>
              <a:rPr lang="en-US" dirty="0">
                <a:solidFill>
                  <a:schemeClr val="bg1">
                    <a:lumMod val="10000"/>
                    <a:lumOff val="90000"/>
                  </a:schemeClr>
                </a:solidFill>
                <a:latin typeface="Abadi" panose="020B0604020104020204" pitchFamily="34" charset="0"/>
                <a:cs typeface="Andalus" pitchFamily="18" charset="-78"/>
              </a:rPr>
              <a:t>        5. </a:t>
            </a:r>
            <a:r>
              <a:rPr lang="en-US" b="1" dirty="0">
                <a:solidFill>
                  <a:schemeClr val="bg1">
                    <a:lumMod val="10000"/>
                    <a:lumOff val="90000"/>
                  </a:schemeClr>
                </a:solidFill>
                <a:latin typeface="Abadi" panose="020B0604020104020204" pitchFamily="34" charset="0"/>
                <a:cs typeface="Andalus" pitchFamily="18" charset="-78"/>
              </a:rPr>
              <a:t>LOST </a:t>
            </a:r>
            <a:r>
              <a:rPr lang="en-US" dirty="0">
                <a:solidFill>
                  <a:schemeClr val="bg1">
                    <a:lumMod val="10000"/>
                    <a:lumOff val="90000"/>
                  </a:schemeClr>
                </a:solidFill>
                <a:latin typeface="Abadi" panose="020B0604020104020204" pitchFamily="34" charset="0"/>
                <a:cs typeface="Andalus" pitchFamily="18" charset="-78"/>
              </a:rPr>
              <a:t>that I had lost.</a:t>
            </a:r>
          </a:p>
          <a:p>
            <a:pPr>
              <a:defRPr/>
            </a:pPr>
            <a:endParaRPr lang="en-US" dirty="0">
              <a:solidFill>
                <a:schemeClr val="bg1">
                  <a:lumMod val="10000"/>
                  <a:lumOff val="90000"/>
                </a:schemeClr>
              </a:solidFill>
              <a:latin typeface="Abadi" panose="020B0604020104020204" pitchFamily="34" charset="0"/>
              <a:cs typeface="Andalus" pitchFamily="18" charset="-78"/>
            </a:endParaRPr>
          </a:p>
          <a:p>
            <a:pPr>
              <a:defRPr/>
            </a:pPr>
            <a:r>
              <a:rPr lang="en-US" b="1" dirty="0">
                <a:solidFill>
                  <a:schemeClr val="bg1">
                    <a:lumMod val="10000"/>
                    <a:lumOff val="90000"/>
                  </a:schemeClr>
                </a:solidFill>
                <a:latin typeface="Abadi" panose="020B0604020104020204" pitchFamily="34" charset="0"/>
                <a:cs typeface="Andalus" pitchFamily="18" charset="-78"/>
              </a:rPr>
              <a:t>CONCLUSION </a:t>
            </a:r>
            <a:r>
              <a:rPr lang="en-US" dirty="0">
                <a:solidFill>
                  <a:schemeClr val="bg1">
                    <a:lumMod val="10000"/>
                    <a:lumOff val="90000"/>
                  </a:schemeClr>
                </a:solidFill>
                <a:latin typeface="Abadi" panose="020B0604020104020204" pitchFamily="34" charset="0"/>
                <a:cs typeface="Andalus" pitchFamily="18" charset="-78"/>
              </a:rPr>
              <a:t>  “Just so, I tell you, there is joy in the presence of the angels of God over one sinner who repents."</a:t>
            </a:r>
          </a:p>
        </p:txBody>
      </p:sp>
      <p:sp>
        <p:nvSpPr>
          <p:cNvPr id="3" name="TextBox 2"/>
          <p:cNvSpPr txBox="1"/>
          <p:nvPr/>
        </p:nvSpPr>
        <p:spPr>
          <a:xfrm>
            <a:off x="3581400" y="457200"/>
            <a:ext cx="4953000" cy="1016000"/>
          </a:xfrm>
          <a:prstGeom prst="rect">
            <a:avLst/>
          </a:prstGeom>
          <a:noFill/>
        </p:spPr>
        <p:txBody>
          <a:bodyPr>
            <a:spAutoFit/>
          </a:bodyPr>
          <a:lstStyle/>
          <a:p>
            <a:pPr algn="ctr">
              <a:defRPr/>
            </a:pPr>
            <a:r>
              <a:rPr lang="en-US" sz="6000" b="1" dirty="0">
                <a:solidFill>
                  <a:schemeClr val="bg1">
                    <a:lumMod val="10000"/>
                    <a:lumOff val="90000"/>
                  </a:schemeClr>
                </a:solidFill>
                <a:latin typeface="Matura MT Script Capitals" pitchFamily="66" charset="0"/>
              </a:rPr>
              <a:t>Chiasmus</a:t>
            </a:r>
          </a:p>
        </p:txBody>
      </p:sp>
    </p:spTree>
    <p:extLst>
      <p:ext uri="{BB962C8B-B14F-4D97-AF65-F5344CB8AC3E}">
        <p14:creationId xmlns:p14="http://schemas.microsoft.com/office/powerpoint/2010/main" val="43490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http://3.bp.blogspot.com/-aZnocjjtiFY/Tdsiinwz7WI/AAAAAAAAASE/8YyWxMbU46A/s1600/prodigal-son-jpg.jpg"/>
          <p:cNvPicPr>
            <a:picLocks noChangeAspect="1" noChangeArrowheads="1"/>
          </p:cNvPicPr>
          <p:nvPr/>
        </p:nvPicPr>
        <p:blipFill>
          <a:blip r:embed="rId2" cstate="print"/>
          <a:srcRect/>
          <a:stretch>
            <a:fillRect/>
          </a:stretch>
        </p:blipFill>
        <p:spPr bwMode="auto">
          <a:xfrm>
            <a:off x="5486400" y="1905001"/>
            <a:ext cx="4604656" cy="3581399"/>
          </a:xfrm>
          <a:prstGeom prst="rect">
            <a:avLst/>
          </a:prstGeom>
          <a:noFill/>
          <a:ln w="9525">
            <a:noFill/>
            <a:miter lim="800000"/>
            <a:headEnd/>
            <a:tailEnd/>
          </a:ln>
        </p:spPr>
      </p:pic>
      <p:sp>
        <p:nvSpPr>
          <p:cNvPr id="7" name="TextBox 6"/>
          <p:cNvSpPr txBox="1"/>
          <p:nvPr/>
        </p:nvSpPr>
        <p:spPr>
          <a:xfrm>
            <a:off x="6324600" y="5791200"/>
            <a:ext cx="3276600" cy="523220"/>
          </a:xfrm>
          <a:prstGeom prst="rect">
            <a:avLst/>
          </a:prstGeom>
          <a:noFill/>
        </p:spPr>
        <p:txBody>
          <a:bodyPr wrap="square" rtlCol="0">
            <a:spAutoFit/>
          </a:bodyPr>
          <a:lstStyle/>
          <a:p>
            <a:r>
              <a:rPr lang="en-US" sz="2800" i="1" dirty="0">
                <a:solidFill>
                  <a:schemeClr val="bg2"/>
                </a:solidFill>
              </a:rPr>
              <a:t>Luke 15:11-32</a:t>
            </a:r>
          </a:p>
        </p:txBody>
      </p:sp>
      <p:sp>
        <p:nvSpPr>
          <p:cNvPr id="8" name="TextBox 7"/>
          <p:cNvSpPr txBox="1"/>
          <p:nvPr/>
        </p:nvSpPr>
        <p:spPr>
          <a:xfrm>
            <a:off x="1846729" y="2868706"/>
            <a:ext cx="3276600" cy="2308324"/>
          </a:xfrm>
          <a:prstGeom prst="rect">
            <a:avLst/>
          </a:prstGeom>
          <a:noFill/>
        </p:spPr>
        <p:txBody>
          <a:bodyPr wrap="square" rtlCol="0">
            <a:spAutoFit/>
          </a:bodyPr>
          <a:lstStyle/>
          <a:p>
            <a:pPr algn="ctr"/>
            <a:r>
              <a:rPr lang="en-US" sz="4800" i="1" dirty="0">
                <a:solidFill>
                  <a:schemeClr val="bg2"/>
                </a:solidFill>
              </a:rPr>
              <a:t>Parable of the Prodigal Son</a:t>
            </a:r>
          </a:p>
        </p:txBody>
      </p:sp>
      <p:sp>
        <p:nvSpPr>
          <p:cNvPr id="6" name="TextBox 5"/>
          <p:cNvSpPr txBox="1"/>
          <p:nvPr/>
        </p:nvSpPr>
        <p:spPr>
          <a:xfrm>
            <a:off x="703729" y="335341"/>
            <a:ext cx="4419600" cy="1569660"/>
          </a:xfrm>
          <a:prstGeom prst="rect">
            <a:avLst/>
          </a:prstGeom>
          <a:noFill/>
        </p:spPr>
        <p:txBody>
          <a:bodyPr wrap="square" rtlCol="0">
            <a:spAutoFit/>
          </a:bodyPr>
          <a:lstStyle/>
          <a:p>
            <a:pPr algn="ctr"/>
            <a:r>
              <a:rPr lang="en-US" sz="4800" i="1" dirty="0">
                <a:solidFill>
                  <a:schemeClr val="bg2"/>
                </a:solidFill>
              </a:rPr>
              <a:t>“…he was lost, and is found”</a:t>
            </a:r>
          </a:p>
        </p:txBody>
      </p:sp>
    </p:spTree>
    <p:extLst>
      <p:ext uri="{BB962C8B-B14F-4D97-AF65-F5344CB8AC3E}">
        <p14:creationId xmlns:p14="http://schemas.microsoft.com/office/powerpoint/2010/main" val="1828322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15:11</a:t>
            </a:r>
          </a:p>
        </p:txBody>
      </p:sp>
      <p:sp>
        <p:nvSpPr>
          <p:cNvPr id="8" name="TextBox 7"/>
          <p:cNvSpPr txBox="1"/>
          <p:nvPr/>
        </p:nvSpPr>
        <p:spPr>
          <a:xfrm>
            <a:off x="927100" y="1248508"/>
            <a:ext cx="3276600" cy="3046988"/>
          </a:xfrm>
          <a:prstGeom prst="rect">
            <a:avLst/>
          </a:prstGeom>
          <a:noFill/>
        </p:spPr>
        <p:txBody>
          <a:bodyPr wrap="square" rtlCol="0">
            <a:spAutoFit/>
          </a:bodyPr>
          <a:lstStyle/>
          <a:p>
            <a:pPr algn="ctr"/>
            <a:r>
              <a:rPr lang="en-US" sz="4800" i="1" dirty="0">
                <a:solidFill>
                  <a:schemeClr val="bg2"/>
                </a:solidFill>
              </a:rPr>
              <a:t>“And a certain man had two sons…”</a:t>
            </a:r>
          </a:p>
        </p:txBody>
      </p:sp>
      <p:pic>
        <p:nvPicPr>
          <p:cNvPr id="9" name="Picture 8" descr="002-prodigal-son.jpg"/>
          <p:cNvPicPr>
            <a:picLocks noChangeAspect="1"/>
          </p:cNvPicPr>
          <p:nvPr/>
        </p:nvPicPr>
        <p:blipFill>
          <a:blip r:embed="rId2" cstate="print"/>
          <a:stretch>
            <a:fillRect/>
          </a:stretch>
        </p:blipFill>
        <p:spPr>
          <a:xfrm>
            <a:off x="5130800" y="1153179"/>
            <a:ext cx="5033108" cy="3774831"/>
          </a:xfrm>
          <a:prstGeom prst="rect">
            <a:avLst/>
          </a:prstGeom>
        </p:spPr>
      </p:pic>
    </p:spTree>
    <p:extLst>
      <p:ext uri="{BB962C8B-B14F-4D97-AF65-F5344CB8AC3E}">
        <p14:creationId xmlns:p14="http://schemas.microsoft.com/office/powerpoint/2010/main" val="429131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5486400" y="3124200"/>
            <a:ext cx="4724400" cy="3693319"/>
          </a:xfrm>
          <a:prstGeom prst="rect">
            <a:avLst/>
          </a:prstGeom>
          <a:noFill/>
          <a:ln w="9525">
            <a:noFill/>
            <a:miter lim="800000"/>
            <a:headEnd/>
            <a:tailEnd/>
          </a:ln>
        </p:spPr>
        <p:txBody>
          <a:bodyPr wrap="square">
            <a:spAutoFit/>
          </a:bodyPr>
          <a:lstStyle/>
          <a:p>
            <a:pPr algn="ctr"/>
            <a:r>
              <a:rPr lang="en-US" sz="5400" dirty="0">
                <a:solidFill>
                  <a:schemeClr val="bg1"/>
                </a:solidFill>
                <a:latin typeface="Abadi" panose="020B0604020104020204" pitchFamily="34" charset="0"/>
                <a:cs typeface="Andalus" pitchFamily="18" charset="-78"/>
              </a:rPr>
              <a:t>  Parable of The </a:t>
            </a:r>
          </a:p>
          <a:p>
            <a:pPr algn="ctr"/>
            <a:r>
              <a:rPr lang="en-US" sz="5400" dirty="0">
                <a:solidFill>
                  <a:schemeClr val="bg1"/>
                </a:solidFill>
                <a:latin typeface="Abadi" panose="020B0604020104020204" pitchFamily="34" charset="0"/>
                <a:cs typeface="Andalus" pitchFamily="18" charset="-78"/>
              </a:rPr>
              <a:t>Lost Sheep</a:t>
            </a:r>
          </a:p>
          <a:p>
            <a:pPr algn="ctr"/>
            <a:endParaRPr lang="en-US" sz="4400" b="1" dirty="0">
              <a:solidFill>
                <a:schemeClr val="bg1"/>
              </a:solidFill>
              <a:latin typeface="Abadi" panose="020B0604020104020204" pitchFamily="34" charset="0"/>
              <a:cs typeface="Andalus" pitchFamily="18" charset="-78"/>
            </a:endParaRPr>
          </a:p>
          <a:p>
            <a:pPr algn="ctr"/>
            <a:r>
              <a:rPr lang="en-US" sz="2800" b="1" dirty="0">
                <a:solidFill>
                  <a:schemeClr val="bg1"/>
                </a:solidFill>
                <a:latin typeface="Abadi" panose="020B0604020104020204" pitchFamily="34" charset="0"/>
                <a:cs typeface="Andalus" pitchFamily="18" charset="-78"/>
              </a:rPr>
              <a:t>Luke 15:3-7</a:t>
            </a:r>
          </a:p>
        </p:txBody>
      </p:sp>
      <p:pic>
        <p:nvPicPr>
          <p:cNvPr id="6" name="Picture 5" descr="afghan_shepherd.jpg"/>
          <p:cNvPicPr>
            <a:picLocks noChangeAspect="1"/>
          </p:cNvPicPr>
          <p:nvPr/>
        </p:nvPicPr>
        <p:blipFill>
          <a:blip r:embed="rId2" cstate="print"/>
          <a:stretch>
            <a:fillRect/>
          </a:stretch>
        </p:blipFill>
        <p:spPr>
          <a:xfrm>
            <a:off x="1344829" y="761999"/>
            <a:ext cx="4348402" cy="3043881"/>
          </a:xfrm>
          <a:prstGeom prst="rect">
            <a:avLst/>
          </a:prstGeom>
        </p:spPr>
      </p:pic>
    </p:spTree>
    <p:extLst>
      <p:ext uri="{BB962C8B-B14F-4D97-AF65-F5344CB8AC3E}">
        <p14:creationId xmlns:p14="http://schemas.microsoft.com/office/powerpoint/2010/main" val="2952045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4" descr="http://lds.org/images/Magazines/Friend/Archive/friendlp.nfo:o:f26.jpg"/>
          <p:cNvPicPr>
            <a:picLocks noChangeAspect="1" noChangeArrowheads="1"/>
          </p:cNvPicPr>
          <p:nvPr/>
        </p:nvPicPr>
        <p:blipFill>
          <a:blip r:embed="rId2" cstate="print"/>
          <a:srcRect/>
          <a:stretch>
            <a:fillRect/>
          </a:stretch>
        </p:blipFill>
        <p:spPr bwMode="auto">
          <a:xfrm>
            <a:off x="1729946" y="2743200"/>
            <a:ext cx="3756454" cy="3756454"/>
          </a:xfrm>
          <a:prstGeom prst="rect">
            <a:avLst/>
          </a:prstGeom>
          <a:noFill/>
          <a:ln w="9525">
            <a:noFill/>
            <a:miter lim="800000"/>
            <a:headEnd/>
            <a:tailEnd/>
          </a:ln>
        </p:spPr>
      </p:pic>
      <p:sp>
        <p:nvSpPr>
          <p:cNvPr id="3075" name="TextBox 3"/>
          <p:cNvSpPr txBox="1">
            <a:spLocks noChangeArrowheads="1"/>
          </p:cNvSpPr>
          <p:nvPr/>
        </p:nvSpPr>
        <p:spPr bwMode="auto">
          <a:xfrm>
            <a:off x="4953000" y="1600201"/>
            <a:ext cx="5715000" cy="954107"/>
          </a:xfrm>
          <a:prstGeom prst="rect">
            <a:avLst/>
          </a:prstGeom>
          <a:noFill/>
          <a:ln w="9525">
            <a:noFill/>
            <a:miter lim="800000"/>
            <a:headEnd/>
            <a:tailEnd/>
          </a:ln>
        </p:spPr>
        <p:txBody>
          <a:bodyPr wrap="square">
            <a:spAutoFit/>
          </a:bodyPr>
          <a:lstStyle/>
          <a:p>
            <a:pPr algn="ctr">
              <a:defRPr/>
            </a:pPr>
            <a:r>
              <a:rPr lang="en-US" sz="2800" b="1" dirty="0">
                <a:solidFill>
                  <a:schemeClr val="bg2"/>
                </a:solidFill>
                <a:latin typeface="Calibri" pitchFamily="34" charset="0"/>
              </a:rPr>
              <a:t>The Younger Son Requests his Inheritance</a:t>
            </a:r>
          </a:p>
        </p:txBody>
      </p:sp>
      <p:sp>
        <p:nvSpPr>
          <p:cNvPr id="3076" name="TextBox 4"/>
          <p:cNvSpPr txBox="1">
            <a:spLocks noChangeArrowheads="1"/>
          </p:cNvSpPr>
          <p:nvPr/>
        </p:nvSpPr>
        <p:spPr bwMode="auto">
          <a:xfrm>
            <a:off x="6400800" y="2590800"/>
            <a:ext cx="3352800" cy="3785652"/>
          </a:xfrm>
          <a:prstGeom prst="rect">
            <a:avLst/>
          </a:prstGeom>
          <a:noFill/>
          <a:ln w="9525">
            <a:noFill/>
            <a:miter lim="800000"/>
            <a:headEnd/>
            <a:tailEnd/>
          </a:ln>
        </p:spPr>
        <p:txBody>
          <a:bodyPr>
            <a:spAutoFit/>
          </a:bodyPr>
          <a:lstStyle/>
          <a:p>
            <a:pPr algn="ctr">
              <a:defRPr/>
            </a:pPr>
            <a:r>
              <a:rPr lang="en-US" sz="2000" b="1" dirty="0">
                <a:solidFill>
                  <a:schemeClr val="bg2"/>
                </a:solidFill>
                <a:latin typeface="Calibri" pitchFamily="34" charset="0"/>
              </a:rPr>
              <a:t>Cultural:  </a:t>
            </a:r>
          </a:p>
          <a:p>
            <a:pPr algn="ctr">
              <a:defRPr/>
            </a:pPr>
            <a:r>
              <a:rPr lang="en-US" sz="2000" b="1" dirty="0">
                <a:solidFill>
                  <a:schemeClr val="bg2"/>
                </a:solidFill>
                <a:latin typeface="Calibri" pitchFamily="34" charset="0"/>
              </a:rPr>
              <a:t>Betrayal</a:t>
            </a:r>
          </a:p>
          <a:p>
            <a:pPr algn="ctr">
              <a:defRPr/>
            </a:pPr>
            <a:r>
              <a:rPr lang="en-US" sz="2000" b="1" dirty="0">
                <a:solidFill>
                  <a:schemeClr val="bg2"/>
                </a:solidFill>
                <a:latin typeface="Calibri" pitchFamily="34" charset="0"/>
              </a:rPr>
              <a:t>of Family and Community Values</a:t>
            </a:r>
          </a:p>
          <a:p>
            <a:pPr algn="ctr">
              <a:defRPr/>
            </a:pPr>
            <a:endParaRPr lang="en-US" sz="2000" b="1" dirty="0">
              <a:solidFill>
                <a:schemeClr val="bg2"/>
              </a:solidFill>
              <a:latin typeface="Calibri" pitchFamily="34" charset="0"/>
            </a:endParaRPr>
          </a:p>
          <a:p>
            <a:pPr algn="ctr">
              <a:defRPr/>
            </a:pPr>
            <a:r>
              <a:rPr lang="en-US" sz="2000" b="1" dirty="0">
                <a:solidFill>
                  <a:schemeClr val="bg2"/>
                </a:solidFill>
                <a:latin typeface="Calibri" pitchFamily="34" charset="0"/>
              </a:rPr>
              <a:t>Akin to wishing the Father was dead</a:t>
            </a:r>
          </a:p>
          <a:p>
            <a:pPr algn="ctr">
              <a:defRPr/>
            </a:pPr>
            <a:endParaRPr lang="en-US" sz="2000" b="1" dirty="0">
              <a:solidFill>
                <a:schemeClr val="bg2"/>
              </a:solidFill>
              <a:latin typeface="Calibri" pitchFamily="34" charset="0"/>
            </a:endParaRPr>
          </a:p>
          <a:p>
            <a:pPr algn="ctr">
              <a:defRPr/>
            </a:pPr>
            <a:r>
              <a:rPr lang="en-US" sz="2000" b="1" dirty="0">
                <a:solidFill>
                  <a:schemeClr val="bg2"/>
                </a:solidFill>
                <a:latin typeface="Calibri" pitchFamily="34" charset="0"/>
              </a:rPr>
              <a:t>He would have </a:t>
            </a:r>
          </a:p>
          <a:p>
            <a:pPr algn="ctr">
              <a:defRPr/>
            </a:pPr>
            <a:r>
              <a:rPr lang="en-US" sz="2000" b="1" dirty="0">
                <a:solidFill>
                  <a:schemeClr val="bg2"/>
                </a:solidFill>
                <a:latin typeface="Calibri" pitchFamily="34" charset="0"/>
              </a:rPr>
              <a:t>been shunned</a:t>
            </a:r>
          </a:p>
          <a:p>
            <a:pPr algn="ctr">
              <a:defRPr/>
            </a:pPr>
            <a:r>
              <a:rPr lang="en-US" sz="2000" b="1" dirty="0">
                <a:solidFill>
                  <a:schemeClr val="bg2"/>
                </a:solidFill>
                <a:latin typeface="Calibri" pitchFamily="34" charset="0"/>
              </a:rPr>
              <a:t> by the community</a:t>
            </a:r>
          </a:p>
          <a:p>
            <a:pPr algn="ctr">
              <a:defRPr/>
            </a:pPr>
            <a:endParaRPr lang="en-US" sz="2000" b="1" dirty="0">
              <a:solidFill>
                <a:schemeClr val="bg2"/>
              </a:solidFill>
              <a:latin typeface="Calibri" pitchFamily="34" charset="0"/>
            </a:endParaRPr>
          </a:p>
        </p:txBody>
      </p:sp>
      <p:sp>
        <p:nvSpPr>
          <p:cNvPr id="6" name="TextBox 5"/>
          <p:cNvSpPr txBox="1"/>
          <p:nvPr/>
        </p:nvSpPr>
        <p:spPr>
          <a:xfrm>
            <a:off x="1524000" y="76201"/>
            <a:ext cx="3810000" cy="2246769"/>
          </a:xfrm>
          <a:prstGeom prst="rect">
            <a:avLst/>
          </a:prstGeom>
          <a:noFill/>
        </p:spPr>
        <p:txBody>
          <a:bodyPr wrap="square" rtlCol="0">
            <a:spAutoFit/>
          </a:bodyPr>
          <a:lstStyle/>
          <a:p>
            <a:pPr algn="ctr"/>
            <a:r>
              <a:rPr lang="en-US" sz="2800" i="1" dirty="0">
                <a:solidFill>
                  <a:schemeClr val="bg2"/>
                </a:solidFill>
              </a:rPr>
              <a:t>“</a:t>
            </a:r>
            <a:r>
              <a:rPr lang="en-US" sz="2800" i="1" dirty="0"/>
              <a:t> </a:t>
            </a:r>
            <a:r>
              <a:rPr lang="en-US" sz="2800" i="1" dirty="0">
                <a:solidFill>
                  <a:schemeClr val="bg2"/>
                </a:solidFill>
              </a:rPr>
              <a:t>And the younger of them said to his father, Father, give me the portion of that </a:t>
            </a:r>
            <a:r>
              <a:rPr lang="en-US" sz="2800" i="1" dirty="0" err="1">
                <a:solidFill>
                  <a:schemeClr val="bg2"/>
                </a:solidFill>
              </a:rPr>
              <a:t>falleth</a:t>
            </a:r>
            <a:r>
              <a:rPr lang="en-US" sz="2800" i="1" dirty="0">
                <a:solidFill>
                  <a:schemeClr val="bg2"/>
                </a:solidFill>
              </a:rPr>
              <a:t> to me…”</a:t>
            </a:r>
          </a:p>
        </p:txBody>
      </p:sp>
      <p:sp>
        <p:nvSpPr>
          <p:cNvPr id="7" name="TextBox 6"/>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15:12</a:t>
            </a:r>
          </a:p>
        </p:txBody>
      </p:sp>
    </p:spTree>
    <p:extLst>
      <p:ext uri="{BB962C8B-B14F-4D97-AF65-F5344CB8AC3E}">
        <p14:creationId xmlns:p14="http://schemas.microsoft.com/office/powerpoint/2010/main" val="41168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808323" y="3994631"/>
            <a:ext cx="4343400" cy="1815882"/>
          </a:xfrm>
          <a:prstGeom prst="rect">
            <a:avLst/>
          </a:prstGeom>
        </p:spPr>
        <p:txBody>
          <a:bodyPr wrap="square">
            <a:spAutoFit/>
          </a:bodyPr>
          <a:lstStyle/>
          <a:p>
            <a:r>
              <a:rPr lang="en-US" sz="2800" i="1" dirty="0">
                <a:solidFill>
                  <a:schemeClr val="bg2"/>
                </a:solidFill>
              </a:rPr>
              <a:t>According to tradition, a father had claim on all his property and the income from it until his death.</a:t>
            </a:r>
          </a:p>
        </p:txBody>
      </p:sp>
      <p:pic>
        <p:nvPicPr>
          <p:cNvPr id="4" name="Picture 3" descr="servants in the field.jpg"/>
          <p:cNvPicPr>
            <a:picLocks noChangeAspect="1"/>
          </p:cNvPicPr>
          <p:nvPr/>
        </p:nvPicPr>
        <p:blipFill>
          <a:blip r:embed="rId2" cstate="print"/>
          <a:stretch>
            <a:fillRect/>
          </a:stretch>
        </p:blipFill>
        <p:spPr>
          <a:xfrm>
            <a:off x="1506071" y="3428999"/>
            <a:ext cx="3929529" cy="2947147"/>
          </a:xfrm>
          <a:prstGeom prst="rect">
            <a:avLst/>
          </a:prstGeom>
        </p:spPr>
      </p:pic>
      <p:sp>
        <p:nvSpPr>
          <p:cNvPr id="5" name="Rectangle 4"/>
          <p:cNvSpPr/>
          <p:nvPr/>
        </p:nvSpPr>
        <p:spPr>
          <a:xfrm>
            <a:off x="860611" y="1022002"/>
            <a:ext cx="4724400" cy="1384995"/>
          </a:xfrm>
          <a:prstGeom prst="rect">
            <a:avLst/>
          </a:prstGeom>
        </p:spPr>
        <p:txBody>
          <a:bodyPr wrap="square">
            <a:spAutoFit/>
          </a:bodyPr>
          <a:lstStyle/>
          <a:p>
            <a:r>
              <a:rPr lang="en-US" sz="2800" i="1" dirty="0">
                <a:solidFill>
                  <a:schemeClr val="bg2"/>
                </a:solidFill>
              </a:rPr>
              <a:t>The prodigal asked not only for his inheritance, but the right to dispose of it as he pleased.  </a:t>
            </a:r>
          </a:p>
        </p:txBody>
      </p:sp>
      <p:pic>
        <p:nvPicPr>
          <p:cNvPr id="6" name="Picture 5" descr="003-prodigal-son.jpg"/>
          <p:cNvPicPr>
            <a:picLocks noChangeAspect="1"/>
          </p:cNvPicPr>
          <p:nvPr/>
        </p:nvPicPr>
        <p:blipFill>
          <a:blip r:embed="rId3" cstate="print"/>
          <a:stretch>
            <a:fillRect/>
          </a:stretch>
        </p:blipFill>
        <p:spPr>
          <a:xfrm>
            <a:off x="6231847" y="838199"/>
            <a:ext cx="3496353" cy="2622265"/>
          </a:xfrm>
          <a:prstGeom prst="rect">
            <a:avLst/>
          </a:prstGeom>
        </p:spPr>
      </p:pic>
    </p:spTree>
    <p:extLst>
      <p:ext uri="{BB962C8B-B14F-4D97-AF65-F5344CB8AC3E}">
        <p14:creationId xmlns:p14="http://schemas.microsoft.com/office/powerpoint/2010/main" val="388489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09599" y="247695"/>
            <a:ext cx="6866966" cy="3046988"/>
          </a:xfrm>
          <a:prstGeom prst="rect">
            <a:avLst/>
          </a:prstGeom>
        </p:spPr>
        <p:txBody>
          <a:bodyPr wrap="square">
            <a:spAutoFit/>
          </a:bodyPr>
          <a:lstStyle/>
          <a:p>
            <a:r>
              <a:rPr lang="en-US" sz="2400" b="1" i="1" dirty="0">
                <a:solidFill>
                  <a:schemeClr val="bg2"/>
                </a:solidFill>
              </a:rPr>
              <a:t>Why did the Father give this inheritance to his son?</a:t>
            </a:r>
          </a:p>
          <a:p>
            <a:r>
              <a:rPr lang="en-US" sz="2400" i="1" dirty="0">
                <a:solidFill>
                  <a:schemeClr val="bg2"/>
                </a:solidFill>
              </a:rPr>
              <a:t> Land was given to each tribe of Israel as an eternal inheritance.</a:t>
            </a:r>
            <a:endParaRPr lang="en-US" sz="2400" b="1" i="1" dirty="0">
              <a:solidFill>
                <a:schemeClr val="bg2"/>
              </a:solidFill>
            </a:endParaRPr>
          </a:p>
          <a:p>
            <a:r>
              <a:rPr lang="en-US" sz="2400" i="1" dirty="0">
                <a:solidFill>
                  <a:schemeClr val="bg2"/>
                </a:solidFill>
              </a:rPr>
              <a:t>By complying, the father wrecked the family generational estate. </a:t>
            </a:r>
          </a:p>
          <a:p>
            <a:r>
              <a:rPr lang="en-US" sz="2400" i="1" dirty="0">
                <a:solidFill>
                  <a:schemeClr val="bg2"/>
                </a:solidFill>
              </a:rPr>
              <a:t>Then it was divided within each tribe into family inheritances that were passed generation to generation intact. </a:t>
            </a:r>
          </a:p>
        </p:txBody>
      </p:sp>
      <p:pic>
        <p:nvPicPr>
          <p:cNvPr id="7" name="Picture 6" descr="image.jpg"/>
          <p:cNvPicPr>
            <a:picLocks noChangeAspect="1"/>
          </p:cNvPicPr>
          <p:nvPr/>
        </p:nvPicPr>
        <p:blipFill>
          <a:blip r:embed="rId2" cstate="print"/>
          <a:stretch>
            <a:fillRect/>
          </a:stretch>
        </p:blipFill>
        <p:spPr>
          <a:xfrm>
            <a:off x="1062317" y="3508474"/>
            <a:ext cx="1714500" cy="2609850"/>
          </a:xfrm>
          <a:prstGeom prst="rect">
            <a:avLst/>
          </a:prstGeom>
        </p:spPr>
      </p:pic>
      <p:pic>
        <p:nvPicPr>
          <p:cNvPr id="8" name="Picture 7" descr="C10FF3.png"/>
          <p:cNvPicPr>
            <a:picLocks noChangeAspect="1"/>
          </p:cNvPicPr>
          <p:nvPr/>
        </p:nvPicPr>
        <p:blipFill>
          <a:blip r:embed="rId3" cstate="print"/>
          <a:stretch>
            <a:fillRect/>
          </a:stretch>
        </p:blipFill>
        <p:spPr>
          <a:xfrm>
            <a:off x="7597589" y="412376"/>
            <a:ext cx="3742267" cy="1981200"/>
          </a:xfrm>
          <a:prstGeom prst="rect">
            <a:avLst/>
          </a:prstGeom>
        </p:spPr>
      </p:pic>
      <p:pic>
        <p:nvPicPr>
          <p:cNvPr id="9" name="Picture 8" descr="Inheritance.jpg"/>
          <p:cNvPicPr>
            <a:picLocks noChangeAspect="1"/>
          </p:cNvPicPr>
          <p:nvPr/>
        </p:nvPicPr>
        <p:blipFill>
          <a:blip r:embed="rId4" cstate="print"/>
          <a:stretch>
            <a:fillRect/>
          </a:stretch>
        </p:blipFill>
        <p:spPr>
          <a:xfrm>
            <a:off x="7374098" y="3429000"/>
            <a:ext cx="3669792" cy="2926080"/>
          </a:xfrm>
          <a:prstGeom prst="rect">
            <a:avLst/>
          </a:prstGeom>
        </p:spPr>
      </p:pic>
      <p:sp>
        <p:nvSpPr>
          <p:cNvPr id="10" name="TextBox 9"/>
          <p:cNvSpPr txBox="1"/>
          <p:nvPr/>
        </p:nvSpPr>
        <p:spPr>
          <a:xfrm>
            <a:off x="3821204" y="3997791"/>
            <a:ext cx="2987488" cy="1631216"/>
          </a:xfrm>
          <a:prstGeom prst="rect">
            <a:avLst/>
          </a:prstGeom>
          <a:noFill/>
        </p:spPr>
        <p:txBody>
          <a:bodyPr wrap="square" rtlCol="0">
            <a:spAutoFit/>
          </a:bodyPr>
          <a:lstStyle/>
          <a:p>
            <a:r>
              <a:rPr lang="en-US" sz="2000" i="1" dirty="0">
                <a:solidFill>
                  <a:schemeClr val="bg2"/>
                </a:solidFill>
              </a:rPr>
              <a:t> The father would have had to liquidate the son's portion, keep the property and give the son the money.</a:t>
            </a:r>
            <a:endParaRPr lang="en-US" sz="2000" dirty="0"/>
          </a:p>
        </p:txBody>
      </p:sp>
    </p:spTree>
    <p:extLst>
      <p:ext uri="{BB962C8B-B14F-4D97-AF65-F5344CB8AC3E}">
        <p14:creationId xmlns:p14="http://schemas.microsoft.com/office/powerpoint/2010/main" val="259896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48265" y="537020"/>
            <a:ext cx="5920946" cy="1200329"/>
          </a:xfrm>
          <a:prstGeom prst="rect">
            <a:avLst/>
          </a:prstGeom>
          <a:noFill/>
        </p:spPr>
        <p:txBody>
          <a:bodyPr wrap="square" rtlCol="0">
            <a:spAutoFit/>
          </a:bodyPr>
          <a:lstStyle/>
          <a:p>
            <a:pPr algn="ctr"/>
            <a:r>
              <a:rPr lang="en-US" sz="3600" i="1" dirty="0">
                <a:solidFill>
                  <a:schemeClr val="bg2"/>
                </a:solidFill>
              </a:rPr>
              <a:t>Deuteronomy 21:18-21  </a:t>
            </a:r>
          </a:p>
          <a:p>
            <a:pPr algn="ctr"/>
            <a:r>
              <a:rPr lang="en-US" sz="3600" i="1" dirty="0">
                <a:solidFill>
                  <a:schemeClr val="bg2"/>
                </a:solidFill>
              </a:rPr>
              <a:t>The Law of Moses</a:t>
            </a:r>
          </a:p>
        </p:txBody>
      </p:sp>
      <p:sp>
        <p:nvSpPr>
          <p:cNvPr id="7" name="TextBox 6"/>
          <p:cNvSpPr txBox="1"/>
          <p:nvPr/>
        </p:nvSpPr>
        <p:spPr>
          <a:xfrm>
            <a:off x="6248400" y="2895601"/>
            <a:ext cx="3810000" cy="1754326"/>
          </a:xfrm>
          <a:prstGeom prst="rect">
            <a:avLst/>
          </a:prstGeom>
          <a:noFill/>
        </p:spPr>
        <p:txBody>
          <a:bodyPr wrap="square" rtlCol="0">
            <a:spAutoFit/>
          </a:bodyPr>
          <a:lstStyle/>
          <a:p>
            <a:pPr algn="ctr"/>
            <a:r>
              <a:rPr lang="en-US" sz="3600" i="1" dirty="0">
                <a:solidFill>
                  <a:schemeClr val="bg2"/>
                </a:solidFill>
              </a:rPr>
              <a:t>A Rebellious Son could be stoned to death</a:t>
            </a:r>
          </a:p>
        </p:txBody>
      </p:sp>
      <p:pic>
        <p:nvPicPr>
          <p:cNvPr id="8" name="Picture 2" descr="http://thebeattitude.files.wordpress.com/2009/07/bible-primitive-stoning1.jpg?w=450&amp;h=371"/>
          <p:cNvPicPr>
            <a:picLocks noChangeAspect="1" noChangeArrowheads="1"/>
          </p:cNvPicPr>
          <p:nvPr/>
        </p:nvPicPr>
        <p:blipFill>
          <a:blip r:embed="rId2" cstate="print"/>
          <a:srcRect/>
          <a:stretch>
            <a:fillRect/>
          </a:stretch>
        </p:blipFill>
        <p:spPr bwMode="auto">
          <a:xfrm>
            <a:off x="1235675" y="2745093"/>
            <a:ext cx="4526591" cy="3731740"/>
          </a:xfrm>
          <a:prstGeom prst="rect">
            <a:avLst/>
          </a:prstGeom>
          <a:noFill/>
          <a:ln w="9525">
            <a:noFill/>
            <a:miter lim="800000"/>
            <a:headEnd/>
            <a:tailEnd/>
          </a:ln>
        </p:spPr>
      </p:pic>
    </p:spTree>
    <p:extLst>
      <p:ext uri="{BB962C8B-B14F-4D97-AF65-F5344CB8AC3E}">
        <p14:creationId xmlns:p14="http://schemas.microsoft.com/office/powerpoint/2010/main" val="454336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7993174" cy="646331"/>
          </a:xfrm>
          <a:prstGeom prst="rect">
            <a:avLst/>
          </a:prstGeom>
        </p:spPr>
        <p:txBody>
          <a:bodyPr wrap="square">
            <a:spAutoFit/>
          </a:bodyPr>
          <a:lstStyle/>
          <a:p>
            <a:r>
              <a:rPr lang="en-US" sz="3600" i="1" dirty="0">
                <a:solidFill>
                  <a:schemeClr val="bg2"/>
                </a:solidFill>
              </a:rPr>
              <a:t>“…And he divided unto him his living.” </a:t>
            </a:r>
          </a:p>
        </p:txBody>
      </p:sp>
      <p:pic>
        <p:nvPicPr>
          <p:cNvPr id="7" name="Picture 6" descr="1Ds58680_Vatersdorf_Hecken-300x200.jpg"/>
          <p:cNvPicPr>
            <a:picLocks noChangeAspect="1"/>
          </p:cNvPicPr>
          <p:nvPr/>
        </p:nvPicPr>
        <p:blipFill>
          <a:blip r:embed="rId2" cstate="print"/>
          <a:stretch>
            <a:fillRect/>
          </a:stretch>
        </p:blipFill>
        <p:spPr>
          <a:xfrm>
            <a:off x="4695568" y="1447799"/>
            <a:ext cx="4334132" cy="2889421"/>
          </a:xfrm>
          <a:prstGeom prst="rect">
            <a:avLst/>
          </a:prstGeom>
        </p:spPr>
      </p:pic>
      <p:sp>
        <p:nvSpPr>
          <p:cNvPr id="9" name="Rectangle 8"/>
          <p:cNvSpPr/>
          <p:nvPr/>
        </p:nvSpPr>
        <p:spPr>
          <a:xfrm>
            <a:off x="1294370" y="4529087"/>
            <a:ext cx="7735330" cy="1754326"/>
          </a:xfrm>
          <a:prstGeom prst="rect">
            <a:avLst/>
          </a:prstGeom>
        </p:spPr>
        <p:txBody>
          <a:bodyPr wrap="square">
            <a:spAutoFit/>
          </a:bodyPr>
          <a:lstStyle/>
          <a:p>
            <a:r>
              <a:rPr lang="en-US" sz="3600" i="1" dirty="0">
                <a:solidFill>
                  <a:schemeClr val="bg2"/>
                </a:solidFill>
              </a:rPr>
              <a:t>The father had to sell 1/3 of the family’s generational estate and convert it to cash.</a:t>
            </a:r>
            <a:endParaRPr lang="en-US" sz="3600" dirty="0"/>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15:11</a:t>
            </a:r>
          </a:p>
        </p:txBody>
      </p:sp>
    </p:spTree>
    <p:extLst>
      <p:ext uri="{BB962C8B-B14F-4D97-AF65-F5344CB8AC3E}">
        <p14:creationId xmlns:p14="http://schemas.microsoft.com/office/powerpoint/2010/main" val="35979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752600" y="762000"/>
            <a:ext cx="4419600" cy="2862322"/>
          </a:xfrm>
          <a:prstGeom prst="rect">
            <a:avLst/>
          </a:prstGeom>
        </p:spPr>
        <p:txBody>
          <a:bodyPr wrap="square">
            <a:spAutoFit/>
          </a:bodyPr>
          <a:lstStyle/>
          <a:p>
            <a:pPr algn="ctr"/>
            <a:r>
              <a:rPr lang="en-US" sz="3600" b="1" i="1" dirty="0">
                <a:solidFill>
                  <a:schemeClr val="bg2"/>
                </a:solidFill>
              </a:rPr>
              <a:t>The Father allowed his son to experience the consequences.</a:t>
            </a:r>
          </a:p>
          <a:p>
            <a:pPr algn="ctr"/>
            <a:endParaRPr lang="en-US" sz="3600" b="1" i="1" dirty="0">
              <a:solidFill>
                <a:schemeClr val="bg2"/>
              </a:solidFill>
            </a:endParaRPr>
          </a:p>
          <a:p>
            <a:pPr algn="ctr"/>
            <a:r>
              <a:rPr lang="en-US" sz="3600" b="1" i="1" dirty="0">
                <a:solidFill>
                  <a:schemeClr val="bg2"/>
                </a:solidFill>
              </a:rPr>
              <a:t>Tough Love</a:t>
            </a:r>
            <a:endParaRPr lang="en-US" sz="3600" i="1" dirty="0">
              <a:solidFill>
                <a:schemeClr val="bg2"/>
              </a:solidFill>
            </a:endParaRPr>
          </a:p>
        </p:txBody>
      </p:sp>
      <p:pic>
        <p:nvPicPr>
          <p:cNvPr id="11" name="Picture 10" descr="prodigal-son1.jpg"/>
          <p:cNvPicPr>
            <a:picLocks noChangeAspect="1"/>
          </p:cNvPicPr>
          <p:nvPr/>
        </p:nvPicPr>
        <p:blipFill>
          <a:blip r:embed="rId2" cstate="print"/>
          <a:srcRect l="5000" t="2101" r="3500" b="3361"/>
          <a:stretch>
            <a:fillRect/>
          </a:stretch>
        </p:blipFill>
        <p:spPr>
          <a:xfrm>
            <a:off x="6248400" y="609024"/>
            <a:ext cx="4191000" cy="5152869"/>
          </a:xfrm>
          <a:prstGeom prst="rect">
            <a:avLst/>
          </a:prstGeom>
        </p:spPr>
      </p:pic>
      <p:sp>
        <p:nvSpPr>
          <p:cNvPr id="12" name="TextBox 11"/>
          <p:cNvSpPr txBox="1"/>
          <p:nvPr/>
        </p:nvSpPr>
        <p:spPr>
          <a:xfrm>
            <a:off x="2057400" y="4495801"/>
            <a:ext cx="3810000" cy="1384995"/>
          </a:xfrm>
          <a:prstGeom prst="rect">
            <a:avLst/>
          </a:prstGeom>
          <a:noFill/>
        </p:spPr>
        <p:txBody>
          <a:bodyPr wrap="square" rtlCol="0">
            <a:spAutoFit/>
          </a:bodyPr>
          <a:lstStyle/>
          <a:p>
            <a:pPr algn="ctr"/>
            <a:r>
              <a:rPr lang="en-US" sz="2800" i="1" dirty="0">
                <a:solidFill>
                  <a:schemeClr val="bg2"/>
                </a:solidFill>
              </a:rPr>
              <a:t>He wanted</a:t>
            </a:r>
            <a:r>
              <a:rPr lang="en-US" sz="2800" dirty="0"/>
              <a:t>  </a:t>
            </a:r>
            <a:r>
              <a:rPr lang="en-US" sz="2800" i="1" dirty="0">
                <a:solidFill>
                  <a:schemeClr val="bg2"/>
                </a:solidFill>
              </a:rPr>
              <a:t>his son to learn through life’s trials. </a:t>
            </a:r>
          </a:p>
          <a:p>
            <a:pPr algn="ctr"/>
            <a:endParaRPr lang="en-US" sz="2800" i="1" dirty="0">
              <a:solidFill>
                <a:schemeClr val="bg2"/>
              </a:solidFill>
            </a:endParaRPr>
          </a:p>
        </p:txBody>
      </p:sp>
    </p:spTree>
    <p:extLst>
      <p:ext uri="{BB962C8B-B14F-4D97-AF65-F5344CB8AC3E}">
        <p14:creationId xmlns:p14="http://schemas.microsoft.com/office/powerpoint/2010/main" val="235745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67354" y="697699"/>
            <a:ext cx="7444154" cy="1077218"/>
          </a:xfrm>
          <a:prstGeom prst="rect">
            <a:avLst/>
          </a:prstGeom>
        </p:spPr>
        <p:txBody>
          <a:bodyPr wrap="square">
            <a:spAutoFit/>
          </a:bodyPr>
          <a:lstStyle/>
          <a:p>
            <a:r>
              <a:rPr lang="en-US" sz="2800" i="1" dirty="0">
                <a:solidFill>
                  <a:schemeClr val="bg2"/>
                </a:solidFill>
              </a:rPr>
              <a:t>“And </a:t>
            </a:r>
            <a:r>
              <a:rPr lang="en-US" sz="3600" i="1" dirty="0">
                <a:solidFill>
                  <a:schemeClr val="bg2"/>
                </a:solidFill>
              </a:rPr>
              <a:t>not</a:t>
            </a:r>
            <a:r>
              <a:rPr lang="en-US" sz="2800" i="1" dirty="0">
                <a:solidFill>
                  <a:schemeClr val="bg2"/>
                </a:solidFill>
              </a:rPr>
              <a:t> many days after the younger son gathered all together, …”</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7" name="Picture 6" descr="the_prodigal_son_large.jpg"/>
          <p:cNvPicPr>
            <a:picLocks noChangeAspect="1"/>
          </p:cNvPicPr>
          <p:nvPr/>
        </p:nvPicPr>
        <p:blipFill>
          <a:blip r:embed="rId2" cstate="print"/>
          <a:srcRect r="1333" b="10638"/>
          <a:stretch>
            <a:fillRect/>
          </a:stretch>
        </p:blipFill>
        <p:spPr>
          <a:xfrm>
            <a:off x="2567354" y="2461370"/>
            <a:ext cx="6705600" cy="3171568"/>
          </a:xfrm>
          <a:prstGeom prst="rect">
            <a:avLst/>
          </a:prstGeom>
        </p:spPr>
      </p:pic>
    </p:spTree>
    <p:extLst>
      <p:ext uri="{BB962C8B-B14F-4D97-AF65-F5344CB8AC3E}">
        <p14:creationId xmlns:p14="http://schemas.microsoft.com/office/powerpoint/2010/main" val="1866679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took his journey into a far country…”</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9" name="Picture 8" descr="300px-Kassite_Babylonia_EN_svg.png"/>
          <p:cNvPicPr>
            <a:picLocks noChangeAspect="1"/>
          </p:cNvPicPr>
          <p:nvPr/>
        </p:nvPicPr>
        <p:blipFill>
          <a:blip r:embed="rId2" cstate="print"/>
          <a:stretch>
            <a:fillRect/>
          </a:stretch>
        </p:blipFill>
        <p:spPr>
          <a:xfrm>
            <a:off x="4800599" y="1524000"/>
            <a:ext cx="4612341" cy="4043486"/>
          </a:xfrm>
          <a:prstGeom prst="rect">
            <a:avLst/>
          </a:prstGeom>
        </p:spPr>
      </p:pic>
      <p:sp>
        <p:nvSpPr>
          <p:cNvPr id="11" name="TextBox 10"/>
          <p:cNvSpPr txBox="1"/>
          <p:nvPr/>
        </p:nvSpPr>
        <p:spPr>
          <a:xfrm>
            <a:off x="1828800" y="5697999"/>
            <a:ext cx="5486400" cy="1077218"/>
          </a:xfrm>
          <a:prstGeom prst="rect">
            <a:avLst/>
          </a:prstGeom>
          <a:noFill/>
        </p:spPr>
        <p:txBody>
          <a:bodyPr wrap="square" rtlCol="0">
            <a:spAutoFit/>
          </a:bodyPr>
          <a:lstStyle/>
          <a:p>
            <a:r>
              <a:rPr lang="en-US" sz="3200" i="1" dirty="0">
                <a:solidFill>
                  <a:schemeClr val="bg2"/>
                </a:solidFill>
              </a:rPr>
              <a:t>Gentile country—Babylon.</a:t>
            </a:r>
          </a:p>
          <a:p>
            <a:endParaRPr lang="en-US" sz="3200" dirty="0"/>
          </a:p>
        </p:txBody>
      </p:sp>
    </p:spTree>
    <p:extLst>
      <p:ext uri="{BB962C8B-B14F-4D97-AF65-F5344CB8AC3E}">
        <p14:creationId xmlns:p14="http://schemas.microsoft.com/office/powerpoint/2010/main" val="1403131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9970" y="101388"/>
            <a:ext cx="4724400" cy="954107"/>
          </a:xfrm>
          <a:prstGeom prst="rect">
            <a:avLst/>
          </a:prstGeom>
        </p:spPr>
        <p:txBody>
          <a:bodyPr wrap="square">
            <a:spAutoFit/>
          </a:bodyPr>
          <a:lstStyle/>
          <a:p>
            <a:r>
              <a:rPr lang="en-US" sz="2800" i="1" dirty="0">
                <a:solidFill>
                  <a:schemeClr val="bg2"/>
                </a:solidFill>
              </a:rPr>
              <a:t>As long as you had money in Babylon you were treated well</a:t>
            </a:r>
          </a:p>
        </p:txBody>
      </p:sp>
      <p:pic>
        <p:nvPicPr>
          <p:cNvPr id="7" name="Picture 6" descr="babylon3.jpg"/>
          <p:cNvPicPr>
            <a:picLocks noChangeAspect="1"/>
          </p:cNvPicPr>
          <p:nvPr/>
        </p:nvPicPr>
        <p:blipFill>
          <a:blip r:embed="rId2" cstate="print"/>
          <a:stretch>
            <a:fillRect/>
          </a:stretch>
        </p:blipFill>
        <p:spPr>
          <a:xfrm>
            <a:off x="3036278" y="1152253"/>
            <a:ext cx="6975381" cy="3896670"/>
          </a:xfrm>
          <a:prstGeom prst="rect">
            <a:avLst/>
          </a:prstGeom>
        </p:spPr>
      </p:pic>
      <p:sp>
        <p:nvSpPr>
          <p:cNvPr id="8" name="Rectangle 7"/>
          <p:cNvSpPr/>
          <p:nvPr/>
        </p:nvSpPr>
        <p:spPr>
          <a:xfrm>
            <a:off x="1435194" y="5168153"/>
            <a:ext cx="8435788" cy="954107"/>
          </a:xfrm>
          <a:prstGeom prst="rect">
            <a:avLst/>
          </a:prstGeom>
        </p:spPr>
        <p:txBody>
          <a:bodyPr wrap="square">
            <a:spAutoFit/>
          </a:bodyPr>
          <a:lstStyle/>
          <a:p>
            <a:r>
              <a:rPr lang="en-US" sz="2800" i="1" dirty="0">
                <a:solidFill>
                  <a:schemeClr val="bg2"/>
                </a:solidFill>
              </a:rPr>
              <a:t>If a Jewish boy spent his inheritance among the Gentiles, his home community would perform a “</a:t>
            </a:r>
            <a:r>
              <a:rPr lang="en-US" sz="2800" i="1" dirty="0" err="1">
                <a:solidFill>
                  <a:schemeClr val="bg2"/>
                </a:solidFill>
              </a:rPr>
              <a:t>Kutzash</a:t>
            </a:r>
            <a:r>
              <a:rPr lang="en-US" sz="2800" i="1" dirty="0">
                <a:solidFill>
                  <a:schemeClr val="bg2"/>
                </a:solidFill>
              </a:rPr>
              <a:t>”</a:t>
            </a:r>
          </a:p>
        </p:txBody>
      </p:sp>
    </p:spTree>
    <p:extLst>
      <p:ext uri="{BB962C8B-B14F-4D97-AF65-F5344CB8AC3E}">
        <p14:creationId xmlns:p14="http://schemas.microsoft.com/office/powerpoint/2010/main" val="39992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62400" y="762000"/>
            <a:ext cx="6477000" cy="1815882"/>
          </a:xfrm>
          <a:prstGeom prst="rect">
            <a:avLst/>
          </a:prstGeom>
        </p:spPr>
        <p:txBody>
          <a:bodyPr wrap="square">
            <a:spAutoFit/>
          </a:bodyPr>
          <a:lstStyle/>
          <a:p>
            <a:r>
              <a:rPr lang="en-US" sz="2800" i="1" dirty="0">
                <a:solidFill>
                  <a:schemeClr val="bg2"/>
                </a:solidFill>
              </a:rPr>
              <a:t>Like the prodigal son, we too can go to “a far country” is not measured by miles but by how far our hearts and minds are from Jesus! </a:t>
            </a:r>
          </a:p>
        </p:txBody>
      </p:sp>
      <p:pic>
        <p:nvPicPr>
          <p:cNvPr id="10" name="Picture 9" descr="Reminants_Of_Babylon_Buildings_40719.jpg"/>
          <p:cNvPicPr>
            <a:picLocks noChangeAspect="1"/>
          </p:cNvPicPr>
          <p:nvPr/>
        </p:nvPicPr>
        <p:blipFill>
          <a:blip r:embed="rId2" cstate="print"/>
          <a:stretch>
            <a:fillRect/>
          </a:stretch>
        </p:blipFill>
        <p:spPr>
          <a:xfrm>
            <a:off x="5715000" y="2895600"/>
            <a:ext cx="4673600" cy="3505200"/>
          </a:xfrm>
          <a:prstGeom prst="rect">
            <a:avLst/>
          </a:prstGeom>
        </p:spPr>
      </p:pic>
      <p:pic>
        <p:nvPicPr>
          <p:cNvPr id="8" name="Picture 7" descr="lost soul.jpg"/>
          <p:cNvPicPr>
            <a:picLocks noChangeAspect="1"/>
          </p:cNvPicPr>
          <p:nvPr/>
        </p:nvPicPr>
        <p:blipFill>
          <a:blip r:embed="rId3" cstate="print"/>
          <a:stretch>
            <a:fillRect/>
          </a:stretch>
        </p:blipFill>
        <p:spPr>
          <a:xfrm>
            <a:off x="1022673" y="549877"/>
            <a:ext cx="1917055" cy="1840149"/>
          </a:xfrm>
          <a:prstGeom prst="rect">
            <a:avLst/>
          </a:prstGeom>
        </p:spPr>
      </p:pic>
      <p:sp>
        <p:nvSpPr>
          <p:cNvPr id="11" name="Rectangle 10"/>
          <p:cNvSpPr/>
          <p:nvPr/>
        </p:nvSpPr>
        <p:spPr>
          <a:xfrm>
            <a:off x="1676400" y="3352801"/>
            <a:ext cx="3886200" cy="2246769"/>
          </a:xfrm>
          <a:prstGeom prst="rect">
            <a:avLst/>
          </a:prstGeom>
        </p:spPr>
        <p:txBody>
          <a:bodyPr wrap="square">
            <a:spAutoFit/>
          </a:bodyPr>
          <a:lstStyle/>
          <a:p>
            <a:r>
              <a:rPr lang="en-US" sz="2800" i="1" dirty="0">
                <a:solidFill>
                  <a:schemeClr val="bg2"/>
                </a:solidFill>
              </a:rPr>
              <a:t>Fidelity, not geography, really determines the distance. </a:t>
            </a:r>
          </a:p>
          <a:p>
            <a:r>
              <a:rPr lang="en-US" sz="2800" i="1" dirty="0">
                <a:solidFill>
                  <a:schemeClr val="bg2"/>
                </a:solidFill>
              </a:rPr>
              <a:t>Neal A. Maxwell Conference October 2000</a:t>
            </a:r>
          </a:p>
        </p:txBody>
      </p:sp>
    </p:spTree>
    <p:extLst>
      <p:ext uri="{BB962C8B-B14F-4D97-AF65-F5344CB8AC3E}">
        <p14:creationId xmlns:p14="http://schemas.microsoft.com/office/powerpoint/2010/main" val="98411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905000" y="304800"/>
            <a:ext cx="8305800" cy="1077218"/>
          </a:xfrm>
          <a:prstGeom prst="rect">
            <a:avLst/>
          </a:prstGeom>
          <a:noFill/>
          <a:ln w="9525">
            <a:noFill/>
            <a:miter lim="800000"/>
            <a:headEnd/>
            <a:tailEnd/>
          </a:ln>
        </p:spPr>
        <p:txBody>
          <a:bodyPr wrap="square">
            <a:spAutoFit/>
          </a:bodyPr>
          <a:lstStyle/>
          <a:p>
            <a:pPr algn="ctr"/>
            <a:r>
              <a:rPr lang="en-US" sz="3200" dirty="0">
                <a:solidFill>
                  <a:schemeClr val="bg1"/>
                </a:solidFill>
                <a:latin typeface="Abadi" panose="020B0604020104020204" pitchFamily="34" charset="0"/>
                <a:cs typeface="Andalus" pitchFamily="18" charset="-78"/>
              </a:rPr>
              <a:t>  “Then drew near unto him all the publicans and sinners for to hear him.”</a:t>
            </a:r>
          </a:p>
        </p:txBody>
      </p:sp>
      <p:sp>
        <p:nvSpPr>
          <p:cNvPr id="6" name="TextBox 5"/>
          <p:cNvSpPr txBox="1"/>
          <p:nvPr/>
        </p:nvSpPr>
        <p:spPr>
          <a:xfrm>
            <a:off x="76200" y="6358592"/>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15:1</a:t>
            </a:r>
          </a:p>
        </p:txBody>
      </p:sp>
      <p:sp>
        <p:nvSpPr>
          <p:cNvPr id="7" name="TextBox 3"/>
          <p:cNvSpPr txBox="1">
            <a:spLocks noChangeArrowheads="1"/>
          </p:cNvSpPr>
          <p:nvPr/>
        </p:nvSpPr>
        <p:spPr bwMode="auto">
          <a:xfrm>
            <a:off x="7549515" y="4234934"/>
            <a:ext cx="3962400" cy="2123658"/>
          </a:xfrm>
          <a:prstGeom prst="rect">
            <a:avLst/>
          </a:prstGeom>
          <a:noFill/>
          <a:ln w="9525">
            <a:noFill/>
            <a:miter lim="800000"/>
            <a:headEnd/>
            <a:tailEnd/>
          </a:ln>
        </p:spPr>
        <p:txBody>
          <a:bodyPr wrap="square">
            <a:spAutoFit/>
          </a:bodyPr>
          <a:lstStyle/>
          <a:p>
            <a:pPr algn="ctr"/>
            <a:r>
              <a:rPr lang="en-US" sz="4400" dirty="0">
                <a:solidFill>
                  <a:schemeClr val="bg1"/>
                </a:solidFill>
                <a:latin typeface="Abadi" panose="020B0604020104020204" pitchFamily="34" charset="0"/>
                <a:cs typeface="Andalus" pitchFamily="18" charset="-78"/>
              </a:rPr>
              <a:t>  Jesus sits with them and teaches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810" y="1901971"/>
            <a:ext cx="4504765" cy="3988594"/>
          </a:xfrm>
          <a:prstGeom prst="rect">
            <a:avLst/>
          </a:prstGeom>
        </p:spPr>
      </p:pic>
    </p:spTree>
    <p:extLst>
      <p:ext uri="{BB962C8B-B14F-4D97-AF65-F5344CB8AC3E}">
        <p14:creationId xmlns:p14="http://schemas.microsoft.com/office/powerpoint/2010/main" val="142152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there wasted his substance with riotous living…”</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7" name="Picture 6" descr="The-Prodigal-Son-1536-xx-Jan-Sanders-van-Hemessen.jpg"/>
          <p:cNvPicPr>
            <a:picLocks noChangeAspect="1"/>
          </p:cNvPicPr>
          <p:nvPr/>
        </p:nvPicPr>
        <p:blipFill>
          <a:blip r:embed="rId2" cstate="print"/>
          <a:stretch>
            <a:fillRect/>
          </a:stretch>
        </p:blipFill>
        <p:spPr>
          <a:xfrm>
            <a:off x="4038599" y="1693501"/>
            <a:ext cx="6242539" cy="4369778"/>
          </a:xfrm>
          <a:prstGeom prst="rect">
            <a:avLst/>
          </a:prstGeom>
        </p:spPr>
      </p:pic>
    </p:spTree>
    <p:extLst>
      <p:ext uri="{BB962C8B-B14F-4D97-AF65-F5344CB8AC3E}">
        <p14:creationId xmlns:p14="http://schemas.microsoft.com/office/powerpoint/2010/main" val="1628579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4832092"/>
          </a:xfrm>
          <a:prstGeom prst="rect">
            <a:avLst/>
          </a:prstGeom>
        </p:spPr>
        <p:txBody>
          <a:bodyPr wrap="square">
            <a:spAutoFit/>
          </a:bodyPr>
          <a:lstStyle/>
          <a:p>
            <a:r>
              <a:rPr lang="en-US" sz="2800" i="1" dirty="0">
                <a:solidFill>
                  <a:schemeClr val="bg2"/>
                </a:solidFill>
              </a:rPr>
              <a:t>What did he want?</a:t>
            </a:r>
          </a:p>
          <a:p>
            <a:endParaRPr lang="en-US" sz="2800" i="1" dirty="0">
              <a:solidFill>
                <a:schemeClr val="bg2"/>
              </a:solidFill>
            </a:endParaRPr>
          </a:p>
          <a:p>
            <a:r>
              <a:rPr lang="en-US" sz="2800" i="1" dirty="0">
                <a:solidFill>
                  <a:schemeClr val="bg2"/>
                </a:solidFill>
              </a:rPr>
              <a:t>The 4 P’s</a:t>
            </a:r>
          </a:p>
          <a:p>
            <a:endParaRPr lang="en-US" sz="2800" i="1" dirty="0">
              <a:solidFill>
                <a:schemeClr val="bg2"/>
              </a:solidFill>
            </a:endParaRPr>
          </a:p>
          <a:p>
            <a:pPr>
              <a:buFont typeface="Wingdings" pitchFamily="2" charset="2"/>
              <a:buChar char="ü"/>
            </a:pPr>
            <a:r>
              <a:rPr lang="en-US" sz="2800" i="1" dirty="0">
                <a:solidFill>
                  <a:schemeClr val="bg2"/>
                </a:solidFill>
              </a:rPr>
              <a:t>Popularity</a:t>
            </a:r>
          </a:p>
          <a:p>
            <a:pPr>
              <a:buFont typeface="Wingdings" pitchFamily="2" charset="2"/>
              <a:buChar char="ü"/>
            </a:pPr>
            <a:endParaRPr lang="en-US" sz="2800" i="1" dirty="0">
              <a:solidFill>
                <a:schemeClr val="bg2"/>
              </a:solidFill>
            </a:endParaRPr>
          </a:p>
          <a:p>
            <a:pPr>
              <a:buFont typeface="Wingdings" pitchFamily="2" charset="2"/>
              <a:buChar char="ü"/>
            </a:pPr>
            <a:r>
              <a:rPr lang="en-US" sz="2800" i="1" dirty="0">
                <a:solidFill>
                  <a:schemeClr val="bg2"/>
                </a:solidFill>
              </a:rPr>
              <a:t>Power</a:t>
            </a:r>
          </a:p>
          <a:p>
            <a:pPr>
              <a:buFont typeface="Wingdings" pitchFamily="2" charset="2"/>
              <a:buChar char="ü"/>
            </a:pPr>
            <a:endParaRPr lang="en-US" sz="2800" i="1" dirty="0">
              <a:solidFill>
                <a:schemeClr val="bg2"/>
              </a:solidFill>
            </a:endParaRPr>
          </a:p>
          <a:p>
            <a:pPr>
              <a:buFont typeface="Wingdings" pitchFamily="2" charset="2"/>
              <a:buChar char="ü"/>
            </a:pPr>
            <a:r>
              <a:rPr lang="en-US" sz="2800" i="1" dirty="0">
                <a:solidFill>
                  <a:schemeClr val="bg2"/>
                </a:solidFill>
              </a:rPr>
              <a:t>Possession</a:t>
            </a:r>
          </a:p>
          <a:p>
            <a:pPr>
              <a:buFont typeface="Wingdings" pitchFamily="2" charset="2"/>
              <a:buChar char="ü"/>
            </a:pPr>
            <a:endParaRPr lang="en-US" sz="2800" i="1" dirty="0">
              <a:solidFill>
                <a:schemeClr val="bg2"/>
              </a:solidFill>
            </a:endParaRPr>
          </a:p>
          <a:p>
            <a:pPr>
              <a:buFont typeface="Wingdings" pitchFamily="2" charset="2"/>
              <a:buChar char="ü"/>
            </a:pPr>
            <a:r>
              <a:rPr lang="en-US" sz="2800" i="1" dirty="0">
                <a:solidFill>
                  <a:schemeClr val="bg2"/>
                </a:solidFill>
              </a:rPr>
              <a:t>Passions</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15:13</a:t>
            </a:r>
          </a:p>
        </p:txBody>
      </p:sp>
      <p:pic>
        <p:nvPicPr>
          <p:cNvPr id="1026" name="Picture 2" descr="Image result for drawing of teen boy">
            <a:extLst>
              <a:ext uri="{FF2B5EF4-FFF2-40B4-BE49-F238E27FC236}">
                <a16:creationId xmlns:a16="http://schemas.microsoft.com/office/drawing/2014/main" id="{2B283F12-2D1D-4444-9A52-FCB0C26C1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85" y="1147812"/>
            <a:ext cx="3315115" cy="45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when he had spent all,…”</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15:14</a:t>
            </a:r>
          </a:p>
        </p:txBody>
      </p:sp>
      <p:sp>
        <p:nvSpPr>
          <p:cNvPr id="7" name="Rectangle 6"/>
          <p:cNvSpPr/>
          <p:nvPr/>
        </p:nvSpPr>
        <p:spPr>
          <a:xfrm>
            <a:off x="5257800" y="1600201"/>
            <a:ext cx="4724400" cy="4401205"/>
          </a:xfrm>
          <a:prstGeom prst="rect">
            <a:avLst/>
          </a:prstGeom>
        </p:spPr>
        <p:txBody>
          <a:bodyPr wrap="square">
            <a:spAutoFit/>
          </a:bodyPr>
          <a:lstStyle/>
          <a:p>
            <a:r>
              <a:rPr lang="en-US" sz="2800" i="1" dirty="0">
                <a:solidFill>
                  <a:schemeClr val="bg2"/>
                </a:solidFill>
              </a:rPr>
              <a:t>The King James Version is incorrect in their translation of “riotous living.” We assume this speaks of his dissipated, immoral life. The Greek word, “</a:t>
            </a:r>
            <a:r>
              <a:rPr lang="en-US" sz="2800" i="1" dirty="0" err="1">
                <a:solidFill>
                  <a:schemeClr val="bg2"/>
                </a:solidFill>
              </a:rPr>
              <a:t>asotozs</a:t>
            </a:r>
            <a:r>
              <a:rPr lang="en-US" sz="2800" i="1" dirty="0">
                <a:solidFill>
                  <a:schemeClr val="bg2"/>
                </a:solidFill>
              </a:rPr>
              <a:t>” means “a glutton.” There is no hint of immorality from the language. He is simply living an expensive, carefree life as a spendthrift. </a:t>
            </a:r>
          </a:p>
        </p:txBody>
      </p:sp>
      <p:pic>
        <p:nvPicPr>
          <p:cNvPr id="8" name="Picture 7" descr="3383959-560937-small-black-leather-empty-open-bag-case.jpg"/>
          <p:cNvPicPr>
            <a:picLocks noChangeAspect="1"/>
          </p:cNvPicPr>
          <p:nvPr/>
        </p:nvPicPr>
        <p:blipFill>
          <a:blip r:embed="rId2" cstate="print"/>
          <a:stretch>
            <a:fillRect/>
          </a:stretch>
        </p:blipFill>
        <p:spPr>
          <a:xfrm>
            <a:off x="1416424" y="2009123"/>
            <a:ext cx="2994212" cy="3992283"/>
          </a:xfrm>
          <a:prstGeom prst="rect">
            <a:avLst/>
          </a:prstGeom>
        </p:spPr>
      </p:pic>
    </p:spTree>
    <p:extLst>
      <p:ext uri="{BB962C8B-B14F-4D97-AF65-F5344CB8AC3E}">
        <p14:creationId xmlns:p14="http://schemas.microsoft.com/office/powerpoint/2010/main" val="210902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“…there arose a mighty famine in that land,…”</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15:14</a:t>
            </a:r>
          </a:p>
        </p:txBody>
      </p:sp>
      <p:pic>
        <p:nvPicPr>
          <p:cNvPr id="7" name="Picture 6" descr="drought1.jpg"/>
          <p:cNvPicPr>
            <a:picLocks noChangeAspect="1"/>
          </p:cNvPicPr>
          <p:nvPr/>
        </p:nvPicPr>
        <p:blipFill>
          <a:blip r:embed="rId2" cstate="print"/>
          <a:stretch>
            <a:fillRect/>
          </a:stretch>
        </p:blipFill>
        <p:spPr>
          <a:xfrm>
            <a:off x="2209800" y="1740878"/>
            <a:ext cx="7772400" cy="4371975"/>
          </a:xfrm>
          <a:prstGeom prst="rect">
            <a:avLst/>
          </a:prstGeom>
        </p:spPr>
      </p:pic>
    </p:spTree>
    <p:extLst>
      <p:ext uri="{BB962C8B-B14F-4D97-AF65-F5344CB8AC3E}">
        <p14:creationId xmlns:p14="http://schemas.microsoft.com/office/powerpoint/2010/main" val="22304367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“…and he began to be in want.”</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15:14</a:t>
            </a:r>
          </a:p>
        </p:txBody>
      </p:sp>
      <p:pic>
        <p:nvPicPr>
          <p:cNvPr id="7" name="Picture 6" descr="prodigal son at ends.jpg"/>
          <p:cNvPicPr>
            <a:picLocks noChangeAspect="1"/>
          </p:cNvPicPr>
          <p:nvPr/>
        </p:nvPicPr>
        <p:blipFill>
          <a:blip r:embed="rId2" cstate="print"/>
          <a:stretch>
            <a:fillRect/>
          </a:stretch>
        </p:blipFill>
        <p:spPr>
          <a:xfrm>
            <a:off x="3578596" y="1557386"/>
            <a:ext cx="5949208" cy="3220009"/>
          </a:xfrm>
          <a:prstGeom prst="rect">
            <a:avLst/>
          </a:prstGeom>
        </p:spPr>
      </p:pic>
      <p:sp>
        <p:nvSpPr>
          <p:cNvPr id="8" name="Rectangle 7"/>
          <p:cNvSpPr/>
          <p:nvPr/>
        </p:nvSpPr>
        <p:spPr>
          <a:xfrm>
            <a:off x="762000" y="5161502"/>
            <a:ext cx="8757138" cy="954107"/>
          </a:xfrm>
          <a:prstGeom prst="rect">
            <a:avLst/>
          </a:prstGeom>
        </p:spPr>
        <p:txBody>
          <a:bodyPr wrap="square">
            <a:spAutoFit/>
          </a:bodyPr>
          <a:lstStyle/>
          <a:p>
            <a:r>
              <a:rPr lang="en-US" sz="2800" i="1" dirty="0">
                <a:solidFill>
                  <a:schemeClr val="bg2"/>
                </a:solidFill>
              </a:rPr>
              <a:t>The natural thing to do would be to return home, but in the Middle East, cultural life is governed by honor and shame.</a:t>
            </a:r>
          </a:p>
        </p:txBody>
      </p:sp>
    </p:spTree>
    <p:extLst>
      <p:ext uri="{BB962C8B-B14F-4D97-AF65-F5344CB8AC3E}">
        <p14:creationId xmlns:p14="http://schemas.microsoft.com/office/powerpoint/2010/main" val="158646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71800" y="4267200"/>
            <a:ext cx="6324600" cy="1815882"/>
          </a:xfrm>
          <a:prstGeom prst="rect">
            <a:avLst/>
          </a:prstGeom>
        </p:spPr>
        <p:txBody>
          <a:bodyPr wrap="square">
            <a:spAutoFit/>
          </a:bodyPr>
          <a:lstStyle/>
          <a:p>
            <a:r>
              <a:rPr lang="en-US" sz="2800" i="1" dirty="0">
                <a:solidFill>
                  <a:schemeClr val="bg2"/>
                </a:solidFill>
              </a:rPr>
              <a:t>He loses everything…if he was with family they would of helped, but he has departed from them…he is an alien in a Gentile country and had no family to return to.</a:t>
            </a:r>
          </a:p>
        </p:txBody>
      </p:sp>
      <p:pic>
        <p:nvPicPr>
          <p:cNvPr id="9" name="Picture 8" descr="ne12aug27-ALL-how-do-i-know-when-i-am-forgiven-L12UenCA49alt.jpg"/>
          <p:cNvPicPr>
            <a:picLocks noChangeAspect="1"/>
          </p:cNvPicPr>
          <p:nvPr/>
        </p:nvPicPr>
        <p:blipFill>
          <a:blip r:embed="rId2" cstate="print"/>
          <a:stretch>
            <a:fillRect/>
          </a:stretch>
        </p:blipFill>
        <p:spPr>
          <a:xfrm>
            <a:off x="2745441" y="391597"/>
            <a:ext cx="6701118" cy="3573930"/>
          </a:xfrm>
          <a:prstGeom prst="rect">
            <a:avLst/>
          </a:prstGeom>
        </p:spPr>
      </p:pic>
    </p:spTree>
    <p:extLst>
      <p:ext uri="{BB962C8B-B14F-4D97-AF65-F5344CB8AC3E}">
        <p14:creationId xmlns:p14="http://schemas.microsoft.com/office/powerpoint/2010/main" val="2115415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0"/>
            <a:ext cx="4724400" cy="1815882"/>
          </a:xfrm>
          <a:prstGeom prst="rect">
            <a:avLst/>
          </a:prstGeom>
        </p:spPr>
        <p:txBody>
          <a:bodyPr wrap="square">
            <a:spAutoFit/>
          </a:bodyPr>
          <a:lstStyle/>
          <a:p>
            <a:r>
              <a:rPr lang="en-US" sz="2800" i="1" dirty="0">
                <a:solidFill>
                  <a:schemeClr val="bg2"/>
                </a:solidFill>
              </a:rPr>
              <a:t>“…And he went and joined himself to a citizen of that country; and he sent him into his fields to feed swine.”</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15:15</a:t>
            </a:r>
          </a:p>
        </p:txBody>
      </p:sp>
      <p:sp>
        <p:nvSpPr>
          <p:cNvPr id="8" name="Rectangle 7"/>
          <p:cNvSpPr/>
          <p:nvPr/>
        </p:nvSpPr>
        <p:spPr>
          <a:xfrm>
            <a:off x="1905000" y="4267201"/>
            <a:ext cx="3429000" cy="1384995"/>
          </a:xfrm>
          <a:prstGeom prst="rect">
            <a:avLst/>
          </a:prstGeom>
        </p:spPr>
        <p:txBody>
          <a:bodyPr wrap="square">
            <a:spAutoFit/>
          </a:bodyPr>
          <a:lstStyle/>
          <a:p>
            <a:r>
              <a:rPr lang="en-US" sz="2800" i="1" dirty="0">
                <a:solidFill>
                  <a:schemeClr val="bg2"/>
                </a:solidFill>
              </a:rPr>
              <a:t>He goes to work for the lowest job and the lowest pay</a:t>
            </a:r>
          </a:p>
        </p:txBody>
      </p:sp>
      <p:pic>
        <p:nvPicPr>
          <p:cNvPr id="1026" name="Picture 2" descr="Image result for prodigal 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1964" y="278404"/>
            <a:ext cx="4294472" cy="605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1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0017" y="724704"/>
            <a:ext cx="4724400" cy="1815882"/>
          </a:xfrm>
          <a:prstGeom prst="rect">
            <a:avLst/>
          </a:prstGeom>
        </p:spPr>
        <p:txBody>
          <a:bodyPr wrap="square">
            <a:spAutoFit/>
          </a:bodyPr>
          <a:lstStyle/>
          <a:p>
            <a:r>
              <a:rPr lang="en-US" sz="2800" i="1" dirty="0">
                <a:solidFill>
                  <a:schemeClr val="bg2"/>
                </a:solidFill>
              </a:rPr>
              <a:t>“And he would fain have filled his belly with the husks that the swine did eat: and no man gave unto him.”</a:t>
            </a:r>
          </a:p>
        </p:txBody>
      </p:sp>
      <p:pic>
        <p:nvPicPr>
          <p:cNvPr id="8" name="Picture 7" descr="Prodigal Son Turning Point pigs.jpg"/>
          <p:cNvPicPr>
            <a:picLocks noChangeAspect="1"/>
          </p:cNvPicPr>
          <p:nvPr/>
        </p:nvPicPr>
        <p:blipFill>
          <a:blip r:embed="rId2" cstate="print"/>
          <a:stretch>
            <a:fillRect/>
          </a:stretch>
        </p:blipFill>
        <p:spPr>
          <a:xfrm>
            <a:off x="5808225" y="490429"/>
            <a:ext cx="5680389" cy="4459809"/>
          </a:xfrm>
          <a:prstGeom prst="rect">
            <a:avLst/>
          </a:prstGeom>
        </p:spPr>
      </p:pic>
      <p:sp>
        <p:nvSpPr>
          <p:cNvPr id="10" name="Rectangle 9"/>
          <p:cNvSpPr/>
          <p:nvPr/>
        </p:nvSpPr>
        <p:spPr>
          <a:xfrm>
            <a:off x="1524000" y="4950238"/>
            <a:ext cx="9144000" cy="1384995"/>
          </a:xfrm>
          <a:prstGeom prst="rect">
            <a:avLst/>
          </a:prstGeom>
        </p:spPr>
        <p:txBody>
          <a:bodyPr wrap="square">
            <a:spAutoFit/>
          </a:bodyPr>
          <a:lstStyle/>
          <a:p>
            <a:r>
              <a:rPr lang="en-US" sz="2800" i="1" dirty="0">
                <a:solidFill>
                  <a:schemeClr val="bg2"/>
                </a:solidFill>
              </a:rPr>
              <a:t>According to Jewish law, this makes him ritually unclean. He has sunk to the lowest a Jewish boy could get. He also was not allowed to eat the pig’s food.</a:t>
            </a:r>
          </a:p>
        </p:txBody>
      </p:sp>
    </p:spTree>
    <p:extLst>
      <p:ext uri="{BB962C8B-B14F-4D97-AF65-F5344CB8AC3E}">
        <p14:creationId xmlns:p14="http://schemas.microsoft.com/office/powerpoint/2010/main" val="38187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38897" y="907703"/>
            <a:ext cx="6009503" cy="1384995"/>
          </a:xfrm>
          <a:prstGeom prst="rect">
            <a:avLst/>
          </a:prstGeom>
        </p:spPr>
        <p:txBody>
          <a:bodyPr wrap="square">
            <a:spAutoFit/>
          </a:bodyPr>
          <a:lstStyle/>
          <a:p>
            <a:r>
              <a:rPr lang="en-US" sz="2800" i="1" dirty="0">
                <a:solidFill>
                  <a:schemeClr val="bg2"/>
                </a:solidFill>
              </a:rPr>
              <a:t>The Son left home seeking his freedom.</a:t>
            </a:r>
          </a:p>
          <a:p>
            <a:endParaRPr lang="en-US" sz="2800" i="1" dirty="0">
              <a:solidFill>
                <a:schemeClr val="bg2"/>
              </a:solidFill>
            </a:endParaRPr>
          </a:p>
          <a:p>
            <a:r>
              <a:rPr lang="en-US" sz="2800" i="1" dirty="0">
                <a:solidFill>
                  <a:schemeClr val="bg2"/>
                </a:solidFill>
              </a:rPr>
              <a:t>Where is his freedom now?</a:t>
            </a:r>
          </a:p>
        </p:txBody>
      </p:sp>
      <p:pic>
        <p:nvPicPr>
          <p:cNvPr id="6" name="Picture 5" descr="seeking freedom 1.jpg"/>
          <p:cNvPicPr>
            <a:picLocks noChangeAspect="1"/>
          </p:cNvPicPr>
          <p:nvPr/>
        </p:nvPicPr>
        <p:blipFill>
          <a:blip r:embed="rId2" cstate="print"/>
          <a:stretch>
            <a:fillRect/>
          </a:stretch>
        </p:blipFill>
        <p:spPr>
          <a:xfrm>
            <a:off x="2391509" y="2732173"/>
            <a:ext cx="2713892" cy="3613170"/>
          </a:xfrm>
          <a:prstGeom prst="rect">
            <a:avLst/>
          </a:prstGeom>
        </p:spPr>
      </p:pic>
      <p:pic>
        <p:nvPicPr>
          <p:cNvPr id="7" name="Picture 6" descr="seeking-freedom-penelope-constantinou.jpg"/>
          <p:cNvPicPr>
            <a:picLocks noChangeAspect="1"/>
          </p:cNvPicPr>
          <p:nvPr/>
        </p:nvPicPr>
        <p:blipFill>
          <a:blip r:embed="rId3" cstate="print"/>
          <a:stretch>
            <a:fillRect/>
          </a:stretch>
        </p:blipFill>
        <p:spPr>
          <a:xfrm>
            <a:off x="6248400" y="374092"/>
            <a:ext cx="4443046" cy="5950508"/>
          </a:xfrm>
          <a:prstGeom prst="rect">
            <a:avLst/>
          </a:prstGeom>
        </p:spPr>
      </p:pic>
    </p:spTree>
    <p:extLst>
      <p:ext uri="{BB962C8B-B14F-4D97-AF65-F5344CB8AC3E}">
        <p14:creationId xmlns:p14="http://schemas.microsoft.com/office/powerpoint/2010/main" val="506854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14601" y="228601"/>
            <a:ext cx="7696199" cy="1384995"/>
          </a:xfrm>
          <a:prstGeom prst="rect">
            <a:avLst/>
          </a:prstGeom>
        </p:spPr>
        <p:txBody>
          <a:bodyPr wrap="square">
            <a:spAutoFit/>
          </a:bodyPr>
          <a:lstStyle/>
          <a:p>
            <a:r>
              <a:rPr lang="en-US" sz="2800" i="1" dirty="0">
                <a:solidFill>
                  <a:schemeClr val="bg2"/>
                </a:solidFill>
              </a:rPr>
              <a:t>“And when he came to himself, he said. How many hired servants of my father’s have bread enough and to spare, and I perish with hunger!”</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15:17</a:t>
            </a:r>
          </a:p>
        </p:txBody>
      </p:sp>
      <p:pic>
        <p:nvPicPr>
          <p:cNvPr id="9" name="Picture 8" descr="lowly prodigal son.jpg"/>
          <p:cNvPicPr>
            <a:picLocks noChangeAspect="1"/>
          </p:cNvPicPr>
          <p:nvPr/>
        </p:nvPicPr>
        <p:blipFill>
          <a:blip r:embed="rId2" cstate="print"/>
          <a:stretch>
            <a:fillRect/>
          </a:stretch>
        </p:blipFill>
        <p:spPr>
          <a:xfrm>
            <a:off x="3903785" y="1744857"/>
            <a:ext cx="5316415" cy="3596888"/>
          </a:xfrm>
          <a:prstGeom prst="rect">
            <a:avLst/>
          </a:prstGeom>
        </p:spPr>
      </p:pic>
      <p:sp>
        <p:nvSpPr>
          <p:cNvPr id="10" name="Rectangle 9"/>
          <p:cNvSpPr/>
          <p:nvPr/>
        </p:nvSpPr>
        <p:spPr>
          <a:xfrm>
            <a:off x="1524000" y="5473006"/>
            <a:ext cx="7696200" cy="1384995"/>
          </a:xfrm>
          <a:prstGeom prst="rect">
            <a:avLst/>
          </a:prstGeom>
        </p:spPr>
        <p:txBody>
          <a:bodyPr wrap="square">
            <a:spAutoFit/>
          </a:bodyPr>
          <a:lstStyle/>
          <a:p>
            <a:r>
              <a:rPr lang="en-US" sz="2800" i="1" dirty="0">
                <a:solidFill>
                  <a:schemeClr val="bg2"/>
                </a:solidFill>
              </a:rPr>
              <a:t>During the famine the swine would have been worth more than the Prodigal who was no more than a slave.</a:t>
            </a:r>
          </a:p>
        </p:txBody>
      </p:sp>
    </p:spTree>
    <p:extLst>
      <p:ext uri="{BB962C8B-B14F-4D97-AF65-F5344CB8AC3E}">
        <p14:creationId xmlns:p14="http://schemas.microsoft.com/office/powerpoint/2010/main" val="193287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766483" y="690282"/>
            <a:ext cx="4724400" cy="2862322"/>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“And the Pharisees and scribes murmured, saying, This man </a:t>
            </a:r>
            <a:r>
              <a:rPr lang="en-US" sz="3600" dirty="0" err="1">
                <a:solidFill>
                  <a:schemeClr val="bg1"/>
                </a:solidFill>
                <a:latin typeface="Abadi" panose="020B0604020104020204" pitchFamily="34" charset="0"/>
                <a:cs typeface="Andalus" pitchFamily="18" charset="-78"/>
              </a:rPr>
              <a:t>receiveth</a:t>
            </a:r>
            <a:r>
              <a:rPr lang="en-US" sz="3600" dirty="0">
                <a:solidFill>
                  <a:schemeClr val="bg1"/>
                </a:solidFill>
                <a:latin typeface="Abadi" panose="020B0604020104020204" pitchFamily="34" charset="0"/>
                <a:cs typeface="Andalus" pitchFamily="18" charset="-78"/>
              </a:rPr>
              <a:t> sinners, and </a:t>
            </a:r>
            <a:r>
              <a:rPr lang="en-US" sz="3600" dirty="0" err="1">
                <a:solidFill>
                  <a:schemeClr val="bg1"/>
                </a:solidFill>
                <a:latin typeface="Abadi" panose="020B0604020104020204" pitchFamily="34" charset="0"/>
                <a:cs typeface="Andalus" pitchFamily="18" charset="-78"/>
              </a:rPr>
              <a:t>eateth</a:t>
            </a:r>
            <a:r>
              <a:rPr lang="en-US" sz="3600" dirty="0">
                <a:solidFill>
                  <a:schemeClr val="bg1"/>
                </a:solidFill>
                <a:latin typeface="Abadi" panose="020B0604020104020204" pitchFamily="34" charset="0"/>
                <a:cs typeface="Andalus" pitchFamily="18" charset="-78"/>
              </a:rPr>
              <a:t> with them”</a:t>
            </a:r>
          </a:p>
        </p:txBody>
      </p:sp>
      <p:sp>
        <p:nvSpPr>
          <p:cNvPr id="6" name="TextBox 3"/>
          <p:cNvSpPr txBox="1">
            <a:spLocks noChangeArrowheads="1"/>
          </p:cNvSpPr>
          <p:nvPr/>
        </p:nvSpPr>
        <p:spPr bwMode="auto">
          <a:xfrm>
            <a:off x="3523130" y="4668798"/>
            <a:ext cx="7411169" cy="1754326"/>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They viewed sinners as unclean and any person touching a sinner was unclean themselves.</a:t>
            </a:r>
          </a:p>
        </p:txBody>
      </p:sp>
      <p:sp>
        <p:nvSpPr>
          <p:cNvPr id="7" name="TextBox 6"/>
          <p:cNvSpPr txBox="1"/>
          <p:nvPr/>
        </p:nvSpPr>
        <p:spPr>
          <a:xfrm>
            <a:off x="125506" y="6423124"/>
            <a:ext cx="2286000" cy="369332"/>
          </a:xfrm>
          <a:prstGeom prst="rect">
            <a:avLst/>
          </a:prstGeom>
          <a:noFill/>
        </p:spPr>
        <p:txBody>
          <a:bodyPr wrap="square" rtlCol="0">
            <a:spAutoFit/>
          </a:bodyPr>
          <a:lstStyle/>
          <a:p>
            <a:r>
              <a:rPr lang="en-US" b="1" dirty="0">
                <a:solidFill>
                  <a:schemeClr val="bg1"/>
                </a:solidFill>
                <a:latin typeface="Abadi" panose="020B0604020104020204" pitchFamily="34" charset="0"/>
                <a:cs typeface="Andalus" pitchFamily="18" charset="-78"/>
              </a:rPr>
              <a:t>Luke 15:2</a:t>
            </a:r>
          </a:p>
        </p:txBody>
      </p:sp>
      <p:pic>
        <p:nvPicPr>
          <p:cNvPr id="8" name="Picture 7" descr="the-scribes-and-pharisees.jpg"/>
          <p:cNvPicPr>
            <a:picLocks noChangeAspect="1"/>
          </p:cNvPicPr>
          <p:nvPr/>
        </p:nvPicPr>
        <p:blipFill>
          <a:blip r:embed="rId2" cstate="print"/>
          <a:stretch>
            <a:fillRect/>
          </a:stretch>
        </p:blipFill>
        <p:spPr>
          <a:xfrm>
            <a:off x="6405282" y="573740"/>
            <a:ext cx="4948518" cy="3711389"/>
          </a:xfrm>
          <a:prstGeom prst="rect">
            <a:avLst/>
          </a:prstGeom>
        </p:spPr>
      </p:pic>
    </p:spTree>
    <p:extLst>
      <p:ext uri="{BB962C8B-B14F-4D97-AF65-F5344CB8AC3E}">
        <p14:creationId xmlns:p14="http://schemas.microsoft.com/office/powerpoint/2010/main" val="30951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228601"/>
            <a:ext cx="8686800" cy="3108543"/>
          </a:xfrm>
          <a:prstGeom prst="rect">
            <a:avLst/>
          </a:prstGeom>
        </p:spPr>
        <p:txBody>
          <a:bodyPr wrap="square">
            <a:spAutoFit/>
          </a:bodyPr>
          <a:lstStyle/>
          <a:p>
            <a:r>
              <a:rPr lang="en-US" sz="2800" i="1" dirty="0">
                <a:solidFill>
                  <a:schemeClr val="bg2"/>
                </a:solidFill>
              </a:rPr>
              <a:t>“Came to Himself”</a:t>
            </a:r>
          </a:p>
          <a:p>
            <a:endParaRPr lang="en-US" sz="2800" i="1" dirty="0">
              <a:solidFill>
                <a:schemeClr val="bg2"/>
              </a:solidFill>
            </a:endParaRPr>
          </a:p>
          <a:p>
            <a:r>
              <a:rPr lang="en-US" sz="2800" i="1" dirty="0">
                <a:solidFill>
                  <a:schemeClr val="bg2"/>
                </a:solidFill>
              </a:rPr>
              <a:t>The repentance process begins when he starts being honest with himself over his situation. He is now “compelled” to be humble which prepares him to even think of submitting to a higher power. </a:t>
            </a:r>
          </a:p>
          <a:p>
            <a:r>
              <a:rPr lang="en-US" sz="2800" i="1" dirty="0">
                <a:solidFill>
                  <a:schemeClr val="bg2"/>
                </a:solidFill>
              </a:rPr>
              <a:t>The spirit can begin his work within the son. </a:t>
            </a:r>
          </a:p>
        </p:txBody>
      </p:sp>
      <p:pic>
        <p:nvPicPr>
          <p:cNvPr id="7" name="Picture 6" descr="Jesus-Prodigal-Bench.jpg"/>
          <p:cNvPicPr>
            <a:picLocks noChangeAspect="1"/>
          </p:cNvPicPr>
          <p:nvPr/>
        </p:nvPicPr>
        <p:blipFill>
          <a:blip r:embed="rId2" cstate="print"/>
          <a:stretch>
            <a:fillRect/>
          </a:stretch>
        </p:blipFill>
        <p:spPr>
          <a:xfrm>
            <a:off x="3810000" y="3429000"/>
            <a:ext cx="4165600" cy="3124200"/>
          </a:xfrm>
          <a:prstGeom prst="rect">
            <a:avLst/>
          </a:prstGeom>
        </p:spPr>
      </p:pic>
    </p:spTree>
    <p:extLst>
      <p:ext uri="{BB962C8B-B14F-4D97-AF65-F5344CB8AC3E}">
        <p14:creationId xmlns:p14="http://schemas.microsoft.com/office/powerpoint/2010/main" val="612225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5" name="Rectangle 1"/>
          <p:cNvSpPr>
            <a:spLocks noChangeArrowheads="1"/>
          </p:cNvSpPr>
          <p:nvPr/>
        </p:nvSpPr>
        <p:spPr bwMode="auto">
          <a:xfrm>
            <a:off x="5486400" y="712789"/>
            <a:ext cx="4800600" cy="5538787"/>
          </a:xfrm>
          <a:prstGeom prst="rect">
            <a:avLst/>
          </a:prstGeom>
          <a:noFill/>
          <a:ln w="9525">
            <a:noFill/>
            <a:miter lim="800000"/>
            <a:headEnd/>
            <a:tailEnd/>
          </a:ln>
          <a:effectLst/>
        </p:spPr>
        <p:txBody>
          <a:bodyPr anchor="ctr">
            <a:spAutoFit/>
          </a:bodyPr>
          <a:lstStyle/>
          <a:p>
            <a:pPr algn="just">
              <a:defRPr/>
            </a:pPr>
            <a:r>
              <a:rPr lang="en-US" sz="2800" dirty="0">
                <a:solidFill>
                  <a:schemeClr val="bg1">
                    <a:lumMod val="10000"/>
                    <a:lumOff val="90000"/>
                  </a:schemeClr>
                </a:solidFill>
                <a:latin typeface="Abadi" panose="020B0604020104020204" pitchFamily="34" charset="0"/>
                <a:ea typeface="Times New Roman" pitchFamily="18" charset="0"/>
                <a:cs typeface="Andalus" pitchFamily="18" charset="-78"/>
              </a:rPr>
              <a:t>    </a:t>
            </a:r>
            <a:r>
              <a:rPr lang="en-US" sz="2800" dirty="0">
                <a:solidFill>
                  <a:schemeClr val="bg1">
                    <a:lumMod val="10000"/>
                    <a:lumOff val="90000"/>
                  </a:schemeClr>
                </a:solidFill>
                <a:latin typeface="Candara" pitchFamily="34" charset="0"/>
                <a:ea typeface="Times New Roman" pitchFamily="18" charset="0"/>
                <a:cs typeface="Andalus" pitchFamily="18" charset="-78"/>
              </a:rPr>
              <a:t>"</a:t>
            </a:r>
            <a:r>
              <a:rPr lang="en-US" sz="2800" i="1" dirty="0">
                <a:solidFill>
                  <a:schemeClr val="bg1">
                    <a:lumMod val="10000"/>
                    <a:lumOff val="90000"/>
                  </a:schemeClr>
                </a:solidFill>
                <a:latin typeface="Candara" pitchFamily="34" charset="0"/>
                <a:ea typeface="Times New Roman" pitchFamily="18" charset="0"/>
                <a:cs typeface="Andalus" pitchFamily="18" charset="-78"/>
              </a:rPr>
              <a:t>The returning prodigals are never numerous enough, but regularly some come back from “a far country”. Of course, it is better if we are humbled “because of the word” rather than 	being compelled by circumstances, yet the latter may do! </a:t>
            </a:r>
          </a:p>
          <a:p>
            <a:pPr algn="just">
              <a:defRPr/>
            </a:pPr>
            <a:endParaRPr lang="en-US" sz="2800" i="1" dirty="0">
              <a:solidFill>
                <a:schemeClr val="bg1">
                  <a:lumMod val="10000"/>
                  <a:lumOff val="90000"/>
                </a:schemeClr>
              </a:solidFill>
              <a:latin typeface="Candara" pitchFamily="34" charset="0"/>
              <a:ea typeface="Times New Roman" pitchFamily="18" charset="0"/>
              <a:cs typeface="Andalus" pitchFamily="18" charset="-78"/>
            </a:endParaRPr>
          </a:p>
          <a:p>
            <a:pPr algn="just">
              <a:defRPr/>
            </a:pPr>
            <a:r>
              <a:rPr lang="en-US" sz="2800" i="1" dirty="0">
                <a:solidFill>
                  <a:schemeClr val="bg1">
                    <a:lumMod val="10000"/>
                    <a:lumOff val="90000"/>
                  </a:schemeClr>
                </a:solidFill>
                <a:latin typeface="Candara" pitchFamily="34" charset="0"/>
                <a:ea typeface="Times New Roman" pitchFamily="18" charset="0"/>
                <a:cs typeface="Andalus" pitchFamily="18" charset="-78"/>
              </a:rPr>
              <a:t>   Famine can induce spiritual  hunger."</a:t>
            </a:r>
            <a:endParaRPr lang="en-US" sz="2800" dirty="0">
              <a:solidFill>
                <a:schemeClr val="bg1">
                  <a:lumMod val="10000"/>
                  <a:lumOff val="90000"/>
                </a:schemeClr>
              </a:solidFill>
              <a:latin typeface="Candara" pitchFamily="34" charset="0"/>
              <a:cs typeface="Andalus" pitchFamily="18" charset="-78"/>
            </a:endParaRPr>
          </a:p>
          <a:p>
            <a:pPr eaLnBrk="0" hangingPunct="0">
              <a:defRPr/>
            </a:pPr>
            <a:r>
              <a:rPr lang="en-US" dirty="0">
                <a:solidFill>
                  <a:schemeClr val="bg1">
                    <a:lumMod val="10000"/>
                    <a:lumOff val="90000"/>
                  </a:schemeClr>
                </a:solidFill>
                <a:latin typeface="Calibri" pitchFamily="34" charset="0"/>
                <a:ea typeface="Times New Roman" pitchFamily="18" charset="0"/>
              </a:rPr>
              <a:t>	</a:t>
            </a:r>
            <a:endParaRPr lang="en-US" dirty="0">
              <a:solidFill>
                <a:schemeClr val="bg1">
                  <a:lumMod val="10000"/>
                  <a:lumOff val="90000"/>
                </a:schemeClr>
              </a:solidFill>
              <a:latin typeface="Calibri" pitchFamily="34" charset="0"/>
            </a:endParaRPr>
          </a:p>
        </p:txBody>
      </p:sp>
      <p:pic>
        <p:nvPicPr>
          <p:cNvPr id="22531" name="Picture 2" descr="http://rsc.byu.edu/sites/default/files/image/General%20Authorities/NealAMaxwell.jpg"/>
          <p:cNvPicPr>
            <a:picLocks noChangeAspect="1" noChangeArrowheads="1"/>
          </p:cNvPicPr>
          <p:nvPr/>
        </p:nvPicPr>
        <p:blipFill>
          <a:blip r:embed="rId2" cstate="print"/>
          <a:srcRect/>
          <a:stretch>
            <a:fillRect/>
          </a:stretch>
        </p:blipFill>
        <p:spPr bwMode="auto">
          <a:xfrm>
            <a:off x="944563" y="1181100"/>
            <a:ext cx="3597275" cy="4495800"/>
          </a:xfrm>
          <a:prstGeom prst="rect">
            <a:avLst/>
          </a:prstGeom>
          <a:noFill/>
          <a:ln w="9525">
            <a:noFill/>
            <a:miter lim="800000"/>
            <a:headEnd/>
            <a:tailEnd/>
          </a:ln>
        </p:spPr>
      </p:pic>
      <p:sp>
        <p:nvSpPr>
          <p:cNvPr id="2" name="TextBox 1"/>
          <p:cNvSpPr txBox="1"/>
          <p:nvPr/>
        </p:nvSpPr>
        <p:spPr>
          <a:xfrm>
            <a:off x="11679936" y="6488668"/>
            <a:ext cx="512064"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2290061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2858" y="609153"/>
            <a:ext cx="4724400" cy="1815882"/>
          </a:xfrm>
          <a:prstGeom prst="rect">
            <a:avLst/>
          </a:prstGeom>
        </p:spPr>
        <p:txBody>
          <a:bodyPr wrap="square">
            <a:spAutoFit/>
          </a:bodyPr>
          <a:lstStyle/>
          <a:p>
            <a:r>
              <a:rPr lang="en-US" sz="2800" i="1" dirty="0">
                <a:solidFill>
                  <a:schemeClr val="bg2"/>
                </a:solidFill>
              </a:rPr>
              <a:t>“I will arise and go to my father, and will say unto him, Father, I have sinned against heaven and before thee,…”</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15:18</a:t>
            </a:r>
          </a:p>
        </p:txBody>
      </p:sp>
      <p:sp>
        <p:nvSpPr>
          <p:cNvPr id="7" name="Rectangle 6"/>
          <p:cNvSpPr/>
          <p:nvPr/>
        </p:nvSpPr>
        <p:spPr>
          <a:xfrm>
            <a:off x="4361688" y="4428494"/>
            <a:ext cx="4724400" cy="1384995"/>
          </a:xfrm>
          <a:prstGeom prst="rect">
            <a:avLst/>
          </a:prstGeom>
        </p:spPr>
        <p:txBody>
          <a:bodyPr wrap="square">
            <a:spAutoFit/>
          </a:bodyPr>
          <a:lstStyle/>
          <a:p>
            <a:pPr algn="ctr"/>
            <a:r>
              <a:rPr lang="en-US" sz="2800" i="1" dirty="0">
                <a:solidFill>
                  <a:schemeClr val="bg2"/>
                </a:solidFill>
              </a:rPr>
              <a:t>Realizing he needs his father’s help and he makes his plan to return to his father.</a:t>
            </a:r>
          </a:p>
        </p:txBody>
      </p:sp>
      <p:pic>
        <p:nvPicPr>
          <p:cNvPr id="9" name="Picture 8" descr="long-walk-home.jpg"/>
          <p:cNvPicPr>
            <a:picLocks noChangeAspect="1"/>
          </p:cNvPicPr>
          <p:nvPr/>
        </p:nvPicPr>
        <p:blipFill>
          <a:blip r:embed="rId2" cstate="print"/>
          <a:stretch>
            <a:fillRect/>
          </a:stretch>
        </p:blipFill>
        <p:spPr>
          <a:xfrm>
            <a:off x="5477259" y="942865"/>
            <a:ext cx="5660134" cy="3328159"/>
          </a:xfrm>
          <a:prstGeom prst="rect">
            <a:avLst/>
          </a:prstGeom>
        </p:spPr>
      </p:pic>
    </p:spTree>
    <p:extLst>
      <p:ext uri="{BB962C8B-B14F-4D97-AF65-F5344CB8AC3E}">
        <p14:creationId xmlns:p14="http://schemas.microsoft.com/office/powerpoint/2010/main" val="40054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304801"/>
            <a:ext cx="4724400" cy="954107"/>
          </a:xfrm>
          <a:prstGeom prst="rect">
            <a:avLst/>
          </a:prstGeom>
        </p:spPr>
        <p:txBody>
          <a:bodyPr wrap="square">
            <a:spAutoFit/>
          </a:bodyPr>
          <a:lstStyle/>
          <a:p>
            <a:r>
              <a:rPr lang="en-US" sz="2800" i="1" dirty="0">
                <a:solidFill>
                  <a:schemeClr val="bg2"/>
                </a:solidFill>
              </a:rPr>
              <a:t>“And am no more worthy to be called they son…”</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15:19</a:t>
            </a:r>
          </a:p>
        </p:txBody>
      </p:sp>
      <p:sp>
        <p:nvSpPr>
          <p:cNvPr id="9" name="Rectangle 8"/>
          <p:cNvSpPr/>
          <p:nvPr/>
        </p:nvSpPr>
        <p:spPr>
          <a:xfrm>
            <a:off x="5782334" y="1182231"/>
            <a:ext cx="5885410" cy="1815882"/>
          </a:xfrm>
          <a:prstGeom prst="rect">
            <a:avLst/>
          </a:prstGeom>
        </p:spPr>
        <p:txBody>
          <a:bodyPr wrap="square">
            <a:spAutoFit/>
          </a:bodyPr>
          <a:lstStyle/>
          <a:p>
            <a:r>
              <a:rPr lang="en-US" sz="2800" i="1" dirty="0">
                <a:solidFill>
                  <a:schemeClr val="bg2"/>
                </a:solidFill>
              </a:rPr>
              <a:t>He has broken the law of Moses, sinned against his father by humiliating him publicly and bringing dishonor to his family name.</a:t>
            </a:r>
          </a:p>
        </p:txBody>
      </p:sp>
      <p:pic>
        <p:nvPicPr>
          <p:cNvPr id="1028" name="Picture 4" descr="http://0.tqn.com/d/christianity/1/G/B/E/Prodigal200x167.jpg"/>
          <p:cNvPicPr>
            <a:picLocks noChangeAspect="1" noChangeArrowheads="1"/>
          </p:cNvPicPr>
          <p:nvPr/>
        </p:nvPicPr>
        <p:blipFill>
          <a:blip r:embed="rId2" cstate="print"/>
          <a:srcRect/>
          <a:stretch>
            <a:fillRect/>
          </a:stretch>
        </p:blipFill>
        <p:spPr bwMode="auto">
          <a:xfrm>
            <a:off x="6172200" y="3114198"/>
            <a:ext cx="3886200" cy="3230406"/>
          </a:xfrm>
          <a:prstGeom prst="rect">
            <a:avLst/>
          </a:prstGeom>
          <a:noFill/>
        </p:spPr>
      </p:pic>
      <p:pic>
        <p:nvPicPr>
          <p:cNvPr id="10" name="Picture 9" descr="the20prodigal20position2076x60.jpg"/>
          <p:cNvPicPr>
            <a:picLocks noChangeAspect="1"/>
          </p:cNvPicPr>
          <p:nvPr/>
        </p:nvPicPr>
        <p:blipFill>
          <a:blip r:embed="rId3" cstate="print"/>
          <a:stretch>
            <a:fillRect/>
          </a:stretch>
        </p:blipFill>
        <p:spPr>
          <a:xfrm>
            <a:off x="877824" y="1523999"/>
            <a:ext cx="3940508" cy="3056297"/>
          </a:xfrm>
          <a:prstGeom prst="rect">
            <a:avLst/>
          </a:prstGeom>
        </p:spPr>
      </p:pic>
    </p:spTree>
    <p:extLst>
      <p:ext uri="{BB962C8B-B14F-4D97-AF65-F5344CB8AC3E}">
        <p14:creationId xmlns:p14="http://schemas.microsoft.com/office/powerpoint/2010/main" val="28404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15:19</a:t>
            </a:r>
          </a:p>
        </p:txBody>
      </p:sp>
      <p:sp>
        <p:nvSpPr>
          <p:cNvPr id="9" name="Rectangle 8"/>
          <p:cNvSpPr/>
          <p:nvPr/>
        </p:nvSpPr>
        <p:spPr>
          <a:xfrm>
            <a:off x="1752600" y="533400"/>
            <a:ext cx="8382000" cy="3108543"/>
          </a:xfrm>
          <a:prstGeom prst="rect">
            <a:avLst/>
          </a:prstGeom>
        </p:spPr>
        <p:txBody>
          <a:bodyPr wrap="square">
            <a:spAutoFit/>
          </a:bodyPr>
          <a:lstStyle/>
          <a:p>
            <a:r>
              <a:rPr lang="en-US" sz="2800" i="1" dirty="0">
                <a:solidFill>
                  <a:schemeClr val="bg2"/>
                </a:solidFill>
              </a:rPr>
              <a:t>“If you have repented form serous transgression and mistakenly believe that you will always be a second-class citizen in the kingdom of God, learn that is not true…find encouragement in the lives of Alma the Younger and the sons of Mosiah. They were tragically wicked. Yet their full repentance and service qualified them to be considered as a noble as righteous Captain Moroni.” </a:t>
            </a:r>
          </a:p>
        </p:txBody>
      </p:sp>
      <p:pic>
        <p:nvPicPr>
          <p:cNvPr id="8" name="Picture 7" descr="richard G. Scott.jpg"/>
          <p:cNvPicPr>
            <a:picLocks noChangeAspect="1"/>
          </p:cNvPicPr>
          <p:nvPr/>
        </p:nvPicPr>
        <p:blipFill>
          <a:blip r:embed="rId2" cstate="print"/>
          <a:stretch>
            <a:fillRect/>
          </a:stretch>
        </p:blipFill>
        <p:spPr>
          <a:xfrm>
            <a:off x="6248401" y="3810000"/>
            <a:ext cx="2224749" cy="2460938"/>
          </a:xfrm>
          <a:prstGeom prst="rect">
            <a:avLst/>
          </a:prstGeom>
        </p:spPr>
      </p:pic>
      <p:sp>
        <p:nvSpPr>
          <p:cNvPr id="2" name="Rectangle 1"/>
          <p:cNvSpPr/>
          <p:nvPr/>
        </p:nvSpPr>
        <p:spPr>
          <a:xfrm>
            <a:off x="11749250" y="6334780"/>
            <a:ext cx="442750" cy="369332"/>
          </a:xfrm>
          <a:prstGeom prst="rect">
            <a:avLst/>
          </a:prstGeom>
        </p:spPr>
        <p:txBody>
          <a:bodyPr wrap="none">
            <a:spAutoFit/>
          </a:bodyPr>
          <a:lstStyle/>
          <a:p>
            <a:r>
              <a:rPr lang="en-US" i="1" dirty="0">
                <a:solidFill>
                  <a:schemeClr val="bg2"/>
                </a:solidFill>
              </a:rPr>
              <a:t>(2)</a:t>
            </a:r>
          </a:p>
        </p:txBody>
      </p:sp>
    </p:spTree>
    <p:extLst>
      <p:ext uri="{BB962C8B-B14F-4D97-AF65-F5344CB8AC3E}">
        <p14:creationId xmlns:p14="http://schemas.microsoft.com/office/powerpoint/2010/main" val="41147939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304801"/>
            <a:ext cx="4724400" cy="1384995"/>
          </a:xfrm>
          <a:prstGeom prst="rect">
            <a:avLst/>
          </a:prstGeom>
        </p:spPr>
        <p:txBody>
          <a:bodyPr wrap="square">
            <a:spAutoFit/>
          </a:bodyPr>
          <a:lstStyle/>
          <a:p>
            <a:r>
              <a:rPr lang="en-US" sz="2800" i="1" dirty="0">
                <a:solidFill>
                  <a:schemeClr val="bg2"/>
                </a:solidFill>
              </a:rPr>
              <a:t>“And am no more worthy to be called they son: make me as one of the hired servants.”</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15:19</a:t>
            </a:r>
          </a:p>
        </p:txBody>
      </p:sp>
      <p:sp>
        <p:nvSpPr>
          <p:cNvPr id="7" name="Rectangle 6"/>
          <p:cNvSpPr/>
          <p:nvPr/>
        </p:nvSpPr>
        <p:spPr>
          <a:xfrm>
            <a:off x="6477000" y="1333411"/>
            <a:ext cx="4724400" cy="5262979"/>
          </a:xfrm>
          <a:prstGeom prst="rect">
            <a:avLst/>
          </a:prstGeom>
        </p:spPr>
        <p:txBody>
          <a:bodyPr wrap="square">
            <a:spAutoFit/>
          </a:bodyPr>
          <a:lstStyle/>
          <a:p>
            <a:pPr algn="ctr"/>
            <a:r>
              <a:rPr lang="en-US" sz="2400" i="1" dirty="0">
                <a:solidFill>
                  <a:schemeClr val="bg2"/>
                </a:solidFill>
              </a:rPr>
              <a:t>He is now hoping his father will take him back as a servant</a:t>
            </a:r>
          </a:p>
          <a:p>
            <a:pPr algn="ctr"/>
            <a:endParaRPr lang="en-US" sz="2400" i="1" dirty="0">
              <a:solidFill>
                <a:schemeClr val="bg2"/>
              </a:solidFill>
            </a:endParaRPr>
          </a:p>
          <a:p>
            <a:pPr algn="ctr"/>
            <a:r>
              <a:rPr lang="en-US" sz="2400" i="1" dirty="0">
                <a:solidFill>
                  <a:schemeClr val="bg2"/>
                </a:solidFill>
              </a:rPr>
              <a:t>3 types of servants:</a:t>
            </a:r>
          </a:p>
          <a:p>
            <a:pPr marL="514350" indent="-514350" algn="ctr"/>
            <a:r>
              <a:rPr lang="en-US" sz="2400" i="1" dirty="0">
                <a:solidFill>
                  <a:schemeClr val="bg2"/>
                </a:solidFill>
              </a:rPr>
              <a:t>Bondsmen—a native Israelite sold for a debt or crime—freed on the 7</a:t>
            </a:r>
            <a:r>
              <a:rPr lang="en-US" sz="2400" i="1" baseline="30000" dirty="0">
                <a:solidFill>
                  <a:schemeClr val="bg2"/>
                </a:solidFill>
              </a:rPr>
              <a:t>th</a:t>
            </a:r>
            <a:r>
              <a:rPr lang="en-US" sz="2400" i="1" dirty="0">
                <a:solidFill>
                  <a:schemeClr val="bg2"/>
                </a:solidFill>
              </a:rPr>
              <a:t> year.</a:t>
            </a:r>
          </a:p>
          <a:p>
            <a:pPr marL="514350" indent="-514350" algn="ctr"/>
            <a:r>
              <a:rPr lang="en-US" sz="2400" i="1" dirty="0">
                <a:solidFill>
                  <a:schemeClr val="bg2"/>
                </a:solidFill>
              </a:rPr>
              <a:t>Lower-class slaves—purchased slaves from heathen tribes.</a:t>
            </a:r>
          </a:p>
          <a:p>
            <a:pPr marL="514350" indent="-514350" algn="ctr"/>
            <a:endParaRPr lang="en-US" sz="2400" i="1" dirty="0">
              <a:solidFill>
                <a:schemeClr val="bg2"/>
              </a:solidFill>
            </a:endParaRPr>
          </a:p>
          <a:p>
            <a:pPr marL="514350" indent="-514350" algn="ctr"/>
            <a:r>
              <a:rPr lang="en-US" sz="2400" i="1" dirty="0">
                <a:solidFill>
                  <a:schemeClr val="bg2"/>
                </a:solidFill>
              </a:rPr>
              <a:t>Hired hands—day laborers—outsiders who had no job security and lived in destitution.</a:t>
            </a:r>
          </a:p>
          <a:p>
            <a:pPr algn="ctr"/>
            <a:endParaRPr lang="en-US" sz="2400" i="1" dirty="0">
              <a:solidFill>
                <a:schemeClr val="bg2"/>
              </a:solidFill>
            </a:endParaRPr>
          </a:p>
        </p:txBody>
      </p:sp>
      <p:pic>
        <p:nvPicPr>
          <p:cNvPr id="8" name="Picture 7" descr="servants in the field.jpg"/>
          <p:cNvPicPr>
            <a:picLocks noChangeAspect="1"/>
          </p:cNvPicPr>
          <p:nvPr/>
        </p:nvPicPr>
        <p:blipFill>
          <a:blip r:embed="rId2" cstate="print"/>
          <a:stretch>
            <a:fillRect/>
          </a:stretch>
        </p:blipFill>
        <p:spPr>
          <a:xfrm>
            <a:off x="1024128" y="2362200"/>
            <a:ext cx="4888992" cy="3666744"/>
          </a:xfrm>
          <a:prstGeom prst="rect">
            <a:avLst/>
          </a:prstGeom>
        </p:spPr>
      </p:pic>
    </p:spTree>
    <p:extLst>
      <p:ext uri="{BB962C8B-B14F-4D97-AF65-F5344CB8AC3E}">
        <p14:creationId xmlns:p14="http://schemas.microsoft.com/office/powerpoint/2010/main" val="1480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93630" y="301980"/>
            <a:ext cx="7209879" cy="523220"/>
          </a:xfrm>
          <a:prstGeom prst="rect">
            <a:avLst/>
          </a:prstGeom>
        </p:spPr>
        <p:txBody>
          <a:bodyPr wrap="square">
            <a:spAutoFit/>
          </a:bodyPr>
          <a:lstStyle/>
          <a:p>
            <a:r>
              <a:rPr lang="en-US" sz="2800" i="1" dirty="0">
                <a:solidFill>
                  <a:schemeClr val="bg2"/>
                </a:solidFill>
              </a:rPr>
              <a:t>“And he arose, and came to his father…”</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15:20</a:t>
            </a:r>
          </a:p>
        </p:txBody>
      </p:sp>
      <p:grpSp>
        <p:nvGrpSpPr>
          <p:cNvPr id="2" name="Group 1"/>
          <p:cNvGrpSpPr/>
          <p:nvPr/>
        </p:nvGrpSpPr>
        <p:grpSpPr>
          <a:xfrm>
            <a:off x="2954027" y="1117262"/>
            <a:ext cx="7209879" cy="4925456"/>
            <a:chOff x="3868039" y="1563708"/>
            <a:chExt cx="5303408" cy="3977556"/>
          </a:xfrm>
        </p:grpSpPr>
        <p:pic>
          <p:nvPicPr>
            <p:cNvPr id="2050" name="Picture 2" descr="Image result for prodigal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039" y="1563708"/>
              <a:ext cx="5303408" cy="39775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68039" y="5295043"/>
              <a:ext cx="4724400" cy="246221"/>
            </a:xfrm>
            <a:prstGeom prst="rect">
              <a:avLst/>
            </a:prstGeom>
          </p:spPr>
          <p:txBody>
            <a:bodyPr wrap="square">
              <a:spAutoFit/>
            </a:bodyPr>
            <a:lstStyle/>
            <a:p>
              <a:r>
                <a:rPr lang="en-US" sz="1000" i="1" dirty="0">
                  <a:solidFill>
                    <a:schemeClr val="bg2"/>
                  </a:solidFill>
                </a:rPr>
                <a:t>Joe Cavazos</a:t>
              </a:r>
            </a:p>
          </p:txBody>
        </p:sp>
      </p:grpSp>
    </p:spTree>
    <p:extLst>
      <p:ext uri="{BB962C8B-B14F-4D97-AF65-F5344CB8AC3E}">
        <p14:creationId xmlns:p14="http://schemas.microsoft.com/office/powerpoint/2010/main" val="237073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954107"/>
          </a:xfrm>
          <a:prstGeom prst="rect">
            <a:avLst/>
          </a:prstGeom>
        </p:spPr>
        <p:txBody>
          <a:bodyPr wrap="square">
            <a:spAutoFit/>
          </a:bodyPr>
          <a:lstStyle/>
          <a:p>
            <a:r>
              <a:rPr lang="en-US" sz="2800" i="1" dirty="0">
                <a:solidFill>
                  <a:schemeClr val="bg2"/>
                </a:solidFill>
              </a:rPr>
              <a:t>“…But when he was yet a great way off, his father saw him,…</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15:20</a:t>
            </a:r>
          </a:p>
        </p:txBody>
      </p:sp>
      <p:sp>
        <p:nvSpPr>
          <p:cNvPr id="7" name="Rectangle 6"/>
          <p:cNvSpPr/>
          <p:nvPr/>
        </p:nvSpPr>
        <p:spPr>
          <a:xfrm>
            <a:off x="1828800" y="2971801"/>
            <a:ext cx="4724400" cy="3108543"/>
          </a:xfrm>
          <a:prstGeom prst="rect">
            <a:avLst/>
          </a:prstGeom>
        </p:spPr>
        <p:txBody>
          <a:bodyPr wrap="square">
            <a:spAutoFit/>
          </a:bodyPr>
          <a:lstStyle/>
          <a:p>
            <a:r>
              <a:rPr lang="en-US" sz="2800" i="1" dirty="0">
                <a:solidFill>
                  <a:schemeClr val="bg2"/>
                </a:solidFill>
              </a:rPr>
              <a:t>The Prodigal’s father has been watching and waiting for his son. The father knows the son and that he had failed in the world. He also knows his son is proud and will not come back until he falls to his lowest point.</a:t>
            </a:r>
          </a:p>
        </p:txBody>
      </p:sp>
      <p:pic>
        <p:nvPicPr>
          <p:cNvPr id="8" name="Picture 7" descr="father searching.jpg"/>
          <p:cNvPicPr>
            <a:picLocks noChangeAspect="1"/>
          </p:cNvPicPr>
          <p:nvPr/>
        </p:nvPicPr>
        <p:blipFill>
          <a:blip r:embed="rId2" cstate="print"/>
          <a:stretch>
            <a:fillRect/>
          </a:stretch>
        </p:blipFill>
        <p:spPr>
          <a:xfrm>
            <a:off x="7662216" y="740665"/>
            <a:ext cx="3420767" cy="4462272"/>
          </a:xfrm>
          <a:prstGeom prst="rect">
            <a:avLst/>
          </a:prstGeom>
        </p:spPr>
      </p:pic>
    </p:spTree>
    <p:extLst>
      <p:ext uri="{BB962C8B-B14F-4D97-AF65-F5344CB8AC3E}">
        <p14:creationId xmlns:p14="http://schemas.microsoft.com/office/powerpoint/2010/main" val="19487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5642" y="1492898"/>
            <a:ext cx="5634766" cy="1815882"/>
          </a:xfrm>
          <a:prstGeom prst="rect">
            <a:avLst/>
          </a:prstGeom>
        </p:spPr>
        <p:txBody>
          <a:bodyPr wrap="square">
            <a:spAutoFit/>
          </a:bodyPr>
          <a:lstStyle/>
          <a:p>
            <a:r>
              <a:rPr lang="en-US" sz="2800" i="1" dirty="0">
                <a:solidFill>
                  <a:schemeClr val="bg2"/>
                </a:solidFill>
              </a:rPr>
              <a:t>When his father sees him, he knows he needs to greet him before the son gets to the village and is seen by the community and openly shamed. </a:t>
            </a:r>
          </a:p>
        </p:txBody>
      </p:sp>
      <p:sp>
        <p:nvSpPr>
          <p:cNvPr id="9" name="Rectangle 8"/>
          <p:cNvSpPr/>
          <p:nvPr/>
        </p:nvSpPr>
        <p:spPr>
          <a:xfrm>
            <a:off x="5638800" y="4953001"/>
            <a:ext cx="4724400" cy="1384995"/>
          </a:xfrm>
          <a:prstGeom prst="rect">
            <a:avLst/>
          </a:prstGeom>
        </p:spPr>
        <p:txBody>
          <a:bodyPr wrap="square">
            <a:spAutoFit/>
          </a:bodyPr>
          <a:lstStyle/>
          <a:p>
            <a:r>
              <a:rPr lang="en-US" sz="2800" i="1" dirty="0">
                <a:solidFill>
                  <a:schemeClr val="bg2"/>
                </a:solidFill>
              </a:rPr>
              <a:t>The Village would expect the father to yell and berate the son when he see him.</a:t>
            </a:r>
          </a:p>
        </p:txBody>
      </p:sp>
      <p:pic>
        <p:nvPicPr>
          <p:cNvPr id="10" name="Picture 9" descr="father runs to greet2.jpg"/>
          <p:cNvPicPr>
            <a:picLocks noChangeAspect="1"/>
          </p:cNvPicPr>
          <p:nvPr/>
        </p:nvPicPr>
        <p:blipFill>
          <a:blip r:embed="rId2" cstate="print"/>
          <a:stretch>
            <a:fillRect/>
          </a:stretch>
        </p:blipFill>
        <p:spPr>
          <a:xfrm>
            <a:off x="6542313" y="923668"/>
            <a:ext cx="4578853" cy="3367276"/>
          </a:xfrm>
          <a:prstGeom prst="rect">
            <a:avLst/>
          </a:prstGeom>
        </p:spPr>
      </p:pic>
    </p:spTree>
    <p:extLst>
      <p:ext uri="{BB962C8B-B14F-4D97-AF65-F5344CB8AC3E}">
        <p14:creationId xmlns:p14="http://schemas.microsoft.com/office/powerpoint/2010/main" val="23005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p>
        </p:txBody>
      </p:sp>
      <p:sp>
        <p:nvSpPr>
          <p:cNvPr id="7" name="Rectangle 6"/>
          <p:cNvSpPr/>
          <p:nvPr/>
        </p:nvSpPr>
        <p:spPr>
          <a:xfrm>
            <a:off x="1676400" y="1"/>
            <a:ext cx="4724400" cy="1384995"/>
          </a:xfrm>
          <a:prstGeom prst="rect">
            <a:avLst/>
          </a:prstGeom>
        </p:spPr>
        <p:txBody>
          <a:bodyPr wrap="square">
            <a:spAutoFit/>
          </a:bodyPr>
          <a:lstStyle/>
          <a:p>
            <a:r>
              <a:rPr lang="en-US" sz="2800" i="1" dirty="0">
                <a:solidFill>
                  <a:schemeClr val="bg2"/>
                </a:solidFill>
              </a:rPr>
              <a:t>Protecting the boy the father runs to greet him before he gets to the village</a:t>
            </a:r>
          </a:p>
        </p:txBody>
      </p:sp>
      <p:pic>
        <p:nvPicPr>
          <p:cNvPr id="6" name="Picture 5" descr="father running.jpg"/>
          <p:cNvPicPr>
            <a:picLocks noChangeAspect="1"/>
          </p:cNvPicPr>
          <p:nvPr/>
        </p:nvPicPr>
        <p:blipFill>
          <a:blip r:embed="rId2" cstate="print"/>
          <a:stretch>
            <a:fillRect/>
          </a:stretch>
        </p:blipFill>
        <p:spPr>
          <a:xfrm>
            <a:off x="1981200" y="1600201"/>
            <a:ext cx="2590800" cy="3005311"/>
          </a:xfrm>
          <a:prstGeom prst="rect">
            <a:avLst/>
          </a:prstGeom>
        </p:spPr>
      </p:pic>
      <p:sp>
        <p:nvSpPr>
          <p:cNvPr id="8" name="Rectangle 7"/>
          <p:cNvSpPr/>
          <p:nvPr/>
        </p:nvSpPr>
        <p:spPr>
          <a:xfrm>
            <a:off x="5638800" y="1143000"/>
            <a:ext cx="4724400" cy="3970318"/>
          </a:xfrm>
          <a:prstGeom prst="rect">
            <a:avLst/>
          </a:prstGeom>
        </p:spPr>
        <p:txBody>
          <a:bodyPr wrap="square">
            <a:spAutoFit/>
          </a:bodyPr>
          <a:lstStyle/>
          <a:p>
            <a:r>
              <a:rPr lang="en-US" sz="2800" i="1" dirty="0">
                <a:solidFill>
                  <a:schemeClr val="bg2"/>
                </a:solidFill>
              </a:rPr>
              <a:t>In the near east, for an elderly gentleman to run was disgraceful. He often has long flowing robes, and running </a:t>
            </a:r>
            <a:r>
              <a:rPr lang="en-US" sz="2800" b="1" i="1" dirty="0">
                <a:solidFill>
                  <a:schemeClr val="bg2"/>
                </a:solidFill>
              </a:rPr>
              <a:t>would require him to roll up his robes, allowing people to see his legs, this would be humiliating</a:t>
            </a:r>
            <a:r>
              <a:rPr lang="en-US" sz="2800" i="1" dirty="0">
                <a:solidFill>
                  <a:schemeClr val="bg2"/>
                </a:solidFill>
              </a:rPr>
              <a:t>.</a:t>
            </a:r>
          </a:p>
          <a:p>
            <a:pPr algn="ctr"/>
            <a:r>
              <a:rPr lang="en-US" sz="2800" i="1" dirty="0">
                <a:solidFill>
                  <a:schemeClr val="bg2"/>
                </a:solidFill>
              </a:rPr>
              <a:t>‘gird up his loins’ </a:t>
            </a:r>
          </a:p>
        </p:txBody>
      </p:sp>
      <p:sp>
        <p:nvSpPr>
          <p:cNvPr id="11" name="TextBox 10"/>
          <p:cNvSpPr txBox="1"/>
          <p:nvPr/>
        </p:nvSpPr>
        <p:spPr>
          <a:xfrm>
            <a:off x="1752600" y="5380672"/>
            <a:ext cx="8915400" cy="1477328"/>
          </a:xfrm>
          <a:prstGeom prst="rect">
            <a:avLst/>
          </a:prstGeom>
          <a:noFill/>
        </p:spPr>
        <p:txBody>
          <a:bodyPr wrap="square" rtlCol="0">
            <a:spAutoFit/>
          </a:bodyPr>
          <a:lstStyle/>
          <a:p>
            <a:r>
              <a:rPr lang="en-US" dirty="0">
                <a:solidFill>
                  <a:schemeClr val="bg1"/>
                </a:solidFill>
              </a:rPr>
              <a:t>Gird(up) your loins-- to prepare yourself mentally to do something difficult Usage notes: </a:t>
            </a:r>
          </a:p>
          <a:p>
            <a:r>
              <a:rPr lang="en-US" dirty="0">
                <a:solidFill>
                  <a:schemeClr val="bg1"/>
                </a:solidFill>
              </a:rPr>
              <a:t>This phrase comes from the Bible, where girding up your loins meant to tie up long, loose clothes so that they were more practical when you were working or travelling.</a:t>
            </a:r>
          </a:p>
          <a:p>
            <a:r>
              <a:rPr lang="en-US" dirty="0">
                <a:solidFill>
                  <a:schemeClr val="bg1"/>
                </a:solidFill>
              </a:rPr>
              <a:t>Both sides are presently girding their loins for the legal battles that lie ahead. </a:t>
            </a:r>
          </a:p>
          <a:p>
            <a:endParaRPr lang="en-US" dirty="0">
              <a:solidFill>
                <a:schemeClr val="bg1"/>
              </a:solidFill>
            </a:endParaRPr>
          </a:p>
        </p:txBody>
      </p:sp>
    </p:spTree>
    <p:extLst>
      <p:ext uri="{BB962C8B-B14F-4D97-AF65-F5344CB8AC3E}">
        <p14:creationId xmlns:p14="http://schemas.microsoft.com/office/powerpoint/2010/main" val="31130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p:cNvSpPr txBox="1">
            <a:spLocks noChangeArrowheads="1"/>
          </p:cNvSpPr>
          <p:nvPr/>
        </p:nvSpPr>
        <p:spPr bwMode="auto">
          <a:xfrm>
            <a:off x="1828800" y="381001"/>
            <a:ext cx="4724400" cy="1754326"/>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Jesus ate with sinners, he didn’t sin with them</a:t>
            </a:r>
          </a:p>
        </p:txBody>
      </p:sp>
      <p:sp>
        <p:nvSpPr>
          <p:cNvPr id="6" name="TextBox 3"/>
          <p:cNvSpPr txBox="1">
            <a:spLocks noChangeArrowheads="1"/>
          </p:cNvSpPr>
          <p:nvPr/>
        </p:nvSpPr>
        <p:spPr bwMode="auto">
          <a:xfrm>
            <a:off x="7439025" y="3262312"/>
            <a:ext cx="4724400" cy="1200329"/>
          </a:xfrm>
          <a:prstGeom prst="rect">
            <a:avLst/>
          </a:prstGeom>
          <a:noFill/>
          <a:ln w="9525">
            <a:noFill/>
            <a:miter lim="800000"/>
            <a:headEnd/>
            <a:tailEnd/>
          </a:ln>
        </p:spPr>
        <p:txBody>
          <a:bodyPr wrap="square">
            <a:spAutoFit/>
          </a:bodyPr>
          <a:lstStyle/>
          <a:p>
            <a:pPr algn="ctr"/>
            <a:r>
              <a:rPr lang="en-US" sz="3600" dirty="0">
                <a:solidFill>
                  <a:schemeClr val="bg1"/>
                </a:solidFill>
                <a:latin typeface="Abadi" panose="020B0604020104020204" pitchFamily="34" charset="0"/>
                <a:cs typeface="Andalus" pitchFamily="18" charset="-78"/>
              </a:rPr>
              <a:t>  His fellowship invites discipleship</a:t>
            </a:r>
          </a:p>
        </p:txBody>
      </p:sp>
      <p:pic>
        <p:nvPicPr>
          <p:cNvPr id="1026" name="Picture 2" descr="Image result for Jesus and woman with t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581330"/>
            <a:ext cx="66675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6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341769"/>
            <a:ext cx="4724400" cy="2246769"/>
          </a:xfrm>
          <a:prstGeom prst="rect">
            <a:avLst/>
          </a:prstGeom>
        </p:spPr>
        <p:txBody>
          <a:bodyPr wrap="square">
            <a:spAutoFit/>
          </a:bodyPr>
          <a:lstStyle/>
          <a:p>
            <a:pPr algn="ctr"/>
            <a:r>
              <a:rPr lang="en-US" sz="2800" i="1" dirty="0">
                <a:solidFill>
                  <a:schemeClr val="bg2"/>
                </a:solidFill>
              </a:rPr>
              <a:t>“</a:t>
            </a:r>
            <a:r>
              <a:rPr lang="en-US" sz="2800" i="1" dirty="0" err="1">
                <a:solidFill>
                  <a:schemeClr val="bg2"/>
                </a:solidFill>
              </a:rPr>
              <a:t>Kutzasah</a:t>
            </a:r>
            <a:r>
              <a:rPr lang="en-US" sz="2800" i="1" dirty="0">
                <a:solidFill>
                  <a:schemeClr val="bg2"/>
                </a:solidFill>
              </a:rPr>
              <a:t>”</a:t>
            </a:r>
          </a:p>
          <a:p>
            <a:pPr algn="ctr"/>
            <a:endParaRPr lang="en-US" sz="2800" i="1" dirty="0">
              <a:solidFill>
                <a:schemeClr val="bg2"/>
              </a:solidFill>
            </a:endParaRPr>
          </a:p>
          <a:p>
            <a:pPr algn="ctr"/>
            <a:r>
              <a:rPr lang="en-US" sz="2800" i="1" dirty="0">
                <a:solidFill>
                  <a:schemeClr val="bg2"/>
                </a:solidFill>
              </a:rPr>
              <a:t>Or</a:t>
            </a:r>
          </a:p>
          <a:p>
            <a:pPr algn="ctr"/>
            <a:endParaRPr lang="en-US" sz="2800" i="1" dirty="0">
              <a:solidFill>
                <a:schemeClr val="bg2"/>
              </a:solidFill>
            </a:endParaRPr>
          </a:p>
          <a:p>
            <a:pPr algn="ctr"/>
            <a:r>
              <a:rPr lang="en-US" sz="2800" i="1" dirty="0">
                <a:solidFill>
                  <a:schemeClr val="bg2"/>
                </a:solidFill>
              </a:rPr>
              <a:t>“</a:t>
            </a:r>
            <a:r>
              <a:rPr lang="en-US" sz="2800" i="1" dirty="0" err="1">
                <a:solidFill>
                  <a:schemeClr val="bg2"/>
                </a:solidFill>
              </a:rPr>
              <a:t>Kezazah</a:t>
            </a:r>
            <a:r>
              <a:rPr lang="en-US" sz="2800" i="1" dirty="0">
                <a:solidFill>
                  <a:schemeClr val="bg2"/>
                </a:solidFill>
              </a:rPr>
              <a:t>”</a:t>
            </a:r>
          </a:p>
        </p:txBody>
      </p:sp>
      <p:sp>
        <p:nvSpPr>
          <p:cNvPr id="8" name="Rectangle 7"/>
          <p:cNvSpPr/>
          <p:nvPr/>
        </p:nvSpPr>
        <p:spPr>
          <a:xfrm>
            <a:off x="6096000" y="2610971"/>
            <a:ext cx="5084064" cy="2246769"/>
          </a:xfrm>
          <a:prstGeom prst="rect">
            <a:avLst/>
          </a:prstGeom>
        </p:spPr>
        <p:txBody>
          <a:bodyPr wrap="square">
            <a:spAutoFit/>
          </a:bodyPr>
          <a:lstStyle/>
          <a:p>
            <a:r>
              <a:rPr lang="en-US" sz="2800" i="1" dirty="0">
                <a:solidFill>
                  <a:schemeClr val="bg2"/>
                </a:solidFill>
              </a:rPr>
              <a:t>The community would throw down an earthen pot, breaking it. </a:t>
            </a:r>
          </a:p>
          <a:p>
            <a:r>
              <a:rPr lang="en-US" sz="2800" i="1" dirty="0">
                <a:solidFill>
                  <a:schemeClr val="bg2"/>
                </a:solidFill>
              </a:rPr>
              <a:t>It signifies that the Jewish boy is dead to them unless he brings his inheritance back.</a:t>
            </a:r>
          </a:p>
        </p:txBody>
      </p:sp>
      <p:pic>
        <p:nvPicPr>
          <p:cNvPr id="9" name="Picture 8" descr="broken-pot.jpg"/>
          <p:cNvPicPr>
            <a:picLocks noChangeAspect="1"/>
          </p:cNvPicPr>
          <p:nvPr/>
        </p:nvPicPr>
        <p:blipFill>
          <a:blip r:embed="rId2" cstate="print"/>
          <a:stretch>
            <a:fillRect/>
          </a:stretch>
        </p:blipFill>
        <p:spPr>
          <a:xfrm>
            <a:off x="1102916" y="3083688"/>
            <a:ext cx="4383484" cy="3287613"/>
          </a:xfrm>
          <a:prstGeom prst="rect">
            <a:avLst/>
          </a:prstGeom>
        </p:spPr>
      </p:pic>
      <p:sp>
        <p:nvSpPr>
          <p:cNvPr id="4" name="TextBox 3">
            <a:extLst>
              <a:ext uri="{FF2B5EF4-FFF2-40B4-BE49-F238E27FC236}">
                <a16:creationId xmlns:a16="http://schemas.microsoft.com/office/drawing/2014/main" id="{904D039C-4142-348B-9A85-A7A64D7398DF}"/>
              </a:ext>
            </a:extLst>
          </p:cNvPr>
          <p:cNvSpPr txBox="1"/>
          <p:nvPr/>
        </p:nvSpPr>
        <p:spPr>
          <a:xfrm>
            <a:off x="5048964" y="541823"/>
            <a:ext cx="4800600" cy="923330"/>
          </a:xfrm>
          <a:prstGeom prst="rect">
            <a:avLst/>
          </a:prstGeom>
          <a:noFill/>
        </p:spPr>
        <p:txBody>
          <a:bodyPr wrap="square">
            <a:spAutoFit/>
          </a:bodyPr>
          <a:lstStyle/>
          <a:p>
            <a:r>
              <a:rPr lang="en-US" b="0" i="0" dirty="0">
                <a:solidFill>
                  <a:schemeClr val="bg1"/>
                </a:solidFill>
                <a:effectLst/>
              </a:rPr>
              <a:t>Once a vessel became ritually unclean, it had to be taken out of use. An impure pottery vessel, for example, had to be broken.</a:t>
            </a:r>
            <a:endParaRPr lang="en-US" dirty="0">
              <a:solidFill>
                <a:schemeClr val="bg1"/>
              </a:solidFill>
            </a:endParaRPr>
          </a:p>
        </p:txBody>
      </p:sp>
    </p:spTree>
    <p:extLst>
      <p:ext uri="{BB962C8B-B14F-4D97-AF65-F5344CB8AC3E}">
        <p14:creationId xmlns:p14="http://schemas.microsoft.com/office/powerpoint/2010/main" val="9160984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1384995"/>
          </a:xfrm>
          <a:prstGeom prst="rect">
            <a:avLst/>
          </a:prstGeom>
        </p:spPr>
        <p:txBody>
          <a:bodyPr wrap="square">
            <a:spAutoFit/>
          </a:bodyPr>
          <a:lstStyle/>
          <a:p>
            <a:r>
              <a:rPr lang="en-US" sz="2800" i="1" dirty="0">
                <a:solidFill>
                  <a:schemeClr val="bg2"/>
                </a:solidFill>
              </a:rPr>
              <a:t>“…and had compassion, and ran, and fell on his neck, and kissed him.”</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15:20</a:t>
            </a:r>
          </a:p>
        </p:txBody>
      </p:sp>
      <p:pic>
        <p:nvPicPr>
          <p:cNvPr id="7" name="Picture 6" descr="father hugs.jpg"/>
          <p:cNvPicPr>
            <a:picLocks noChangeAspect="1"/>
          </p:cNvPicPr>
          <p:nvPr/>
        </p:nvPicPr>
        <p:blipFill>
          <a:blip r:embed="rId2" cstate="print"/>
          <a:stretch>
            <a:fillRect/>
          </a:stretch>
        </p:blipFill>
        <p:spPr>
          <a:xfrm>
            <a:off x="6317114" y="1472744"/>
            <a:ext cx="4434572" cy="3733800"/>
          </a:xfrm>
          <a:prstGeom prst="rect">
            <a:avLst/>
          </a:prstGeom>
        </p:spPr>
      </p:pic>
      <p:sp>
        <p:nvSpPr>
          <p:cNvPr id="8" name="Rectangle 7"/>
          <p:cNvSpPr/>
          <p:nvPr/>
        </p:nvSpPr>
        <p:spPr>
          <a:xfrm>
            <a:off x="1524000" y="5473006"/>
            <a:ext cx="7010400" cy="954107"/>
          </a:xfrm>
          <a:prstGeom prst="rect">
            <a:avLst/>
          </a:prstGeom>
        </p:spPr>
        <p:txBody>
          <a:bodyPr wrap="square">
            <a:spAutoFit/>
          </a:bodyPr>
          <a:lstStyle/>
          <a:p>
            <a:r>
              <a:rPr lang="en-US" sz="2800" i="1" dirty="0">
                <a:solidFill>
                  <a:schemeClr val="bg2"/>
                </a:solidFill>
              </a:rPr>
              <a:t>The father’s kiss was a sign of reconciliation and forgiveness. </a:t>
            </a:r>
          </a:p>
        </p:txBody>
      </p:sp>
    </p:spTree>
    <p:extLst>
      <p:ext uri="{BB962C8B-B14F-4D97-AF65-F5344CB8AC3E}">
        <p14:creationId xmlns:p14="http://schemas.microsoft.com/office/powerpoint/2010/main" val="37449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1524001"/>
            <a:ext cx="4724400" cy="3108543"/>
          </a:xfrm>
          <a:prstGeom prst="rect">
            <a:avLst/>
          </a:prstGeom>
        </p:spPr>
        <p:txBody>
          <a:bodyPr wrap="square">
            <a:spAutoFit/>
          </a:bodyPr>
          <a:lstStyle/>
          <a:p>
            <a:r>
              <a:rPr lang="en-US" sz="2800" i="1" dirty="0">
                <a:solidFill>
                  <a:schemeClr val="bg2"/>
                </a:solidFill>
              </a:rPr>
              <a:t>When a serious quarrel has taken place in the village and reconciliation is achieved, a part of the ceremony enacted as a sacrament of reconciliation is a public kiss by the leading men involved. </a:t>
            </a:r>
          </a:p>
        </p:txBody>
      </p:sp>
      <p:pic>
        <p:nvPicPr>
          <p:cNvPr id="9" name="Picture 8" descr="article-2025393-0D68231200000578-606_468x286.jpg"/>
          <p:cNvPicPr>
            <a:picLocks noChangeAspect="1"/>
          </p:cNvPicPr>
          <p:nvPr/>
        </p:nvPicPr>
        <p:blipFill>
          <a:blip r:embed="rId2" cstate="print"/>
          <a:srcRect l="25833" t="909" r="33333"/>
          <a:stretch>
            <a:fillRect/>
          </a:stretch>
        </p:blipFill>
        <p:spPr>
          <a:xfrm>
            <a:off x="6858000" y="1524000"/>
            <a:ext cx="2438400" cy="3616130"/>
          </a:xfrm>
          <a:prstGeom prst="rect">
            <a:avLst/>
          </a:prstGeom>
        </p:spPr>
      </p:pic>
    </p:spTree>
    <p:extLst>
      <p:ext uri="{BB962C8B-B14F-4D97-AF65-F5344CB8AC3E}">
        <p14:creationId xmlns:p14="http://schemas.microsoft.com/office/powerpoint/2010/main" val="402672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685801"/>
            <a:ext cx="4724400" cy="2246769"/>
          </a:xfrm>
          <a:prstGeom prst="rect">
            <a:avLst/>
          </a:prstGeom>
        </p:spPr>
        <p:txBody>
          <a:bodyPr wrap="square">
            <a:spAutoFit/>
          </a:bodyPr>
          <a:lstStyle/>
          <a:p>
            <a:r>
              <a:rPr lang="en-US" sz="2800" i="1" dirty="0">
                <a:solidFill>
                  <a:schemeClr val="bg2"/>
                </a:solidFill>
              </a:rPr>
              <a:t>In the Law of Moses the Scribes and Pharisees would have required a ritual cleansing of the son before they would even have touched him.</a:t>
            </a:r>
          </a:p>
        </p:txBody>
      </p:sp>
      <p:pic>
        <p:nvPicPr>
          <p:cNvPr id="5" name="Picture 4" descr="FootWashing.jpg"/>
          <p:cNvPicPr>
            <a:picLocks noChangeAspect="1"/>
          </p:cNvPicPr>
          <p:nvPr/>
        </p:nvPicPr>
        <p:blipFill>
          <a:blip r:embed="rId2" cstate="print"/>
          <a:stretch>
            <a:fillRect/>
          </a:stretch>
        </p:blipFill>
        <p:spPr>
          <a:xfrm>
            <a:off x="3733800" y="3505200"/>
            <a:ext cx="5372100" cy="3048000"/>
          </a:xfrm>
          <a:prstGeom prst="rect">
            <a:avLst/>
          </a:prstGeom>
        </p:spPr>
      </p:pic>
      <p:pic>
        <p:nvPicPr>
          <p:cNvPr id="6" name="Picture 5" descr="hand_washing.jpg"/>
          <p:cNvPicPr>
            <a:picLocks noChangeAspect="1"/>
          </p:cNvPicPr>
          <p:nvPr/>
        </p:nvPicPr>
        <p:blipFill>
          <a:blip r:embed="rId3" cstate="print"/>
          <a:stretch>
            <a:fillRect/>
          </a:stretch>
        </p:blipFill>
        <p:spPr>
          <a:xfrm>
            <a:off x="1828800" y="228600"/>
            <a:ext cx="3556000" cy="2667000"/>
          </a:xfrm>
          <a:prstGeom prst="rect">
            <a:avLst/>
          </a:prstGeom>
        </p:spPr>
      </p:pic>
    </p:spTree>
    <p:extLst>
      <p:ext uri="{BB962C8B-B14F-4D97-AF65-F5344CB8AC3E}">
        <p14:creationId xmlns:p14="http://schemas.microsoft.com/office/powerpoint/2010/main" val="3577640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2246769"/>
          </a:xfrm>
          <a:prstGeom prst="rect">
            <a:avLst/>
          </a:prstGeom>
        </p:spPr>
        <p:txBody>
          <a:bodyPr wrap="square">
            <a:spAutoFit/>
          </a:bodyPr>
          <a:lstStyle/>
          <a:p>
            <a:r>
              <a:rPr lang="en-US" sz="2800" i="1" dirty="0">
                <a:solidFill>
                  <a:schemeClr val="bg2"/>
                </a:solidFill>
              </a:rPr>
              <a:t>“…And the son said unto him, Father, I have sinned against heaven, and in they sight, and am no more worthy to be called they son.”</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15:21</a:t>
            </a:r>
          </a:p>
        </p:txBody>
      </p:sp>
      <p:pic>
        <p:nvPicPr>
          <p:cNvPr id="7" name="Picture 6" descr="121089.jpg"/>
          <p:cNvPicPr>
            <a:picLocks noChangeAspect="1"/>
          </p:cNvPicPr>
          <p:nvPr/>
        </p:nvPicPr>
        <p:blipFill>
          <a:blip r:embed="rId2" cstate="print"/>
          <a:srcRect l="14546" t="2807" r="18545" b="4561"/>
          <a:stretch>
            <a:fillRect/>
          </a:stretch>
        </p:blipFill>
        <p:spPr>
          <a:xfrm>
            <a:off x="6781799" y="400881"/>
            <a:ext cx="3555999" cy="5102085"/>
          </a:xfrm>
          <a:prstGeom prst="rect">
            <a:avLst/>
          </a:prstGeom>
        </p:spPr>
      </p:pic>
      <p:pic>
        <p:nvPicPr>
          <p:cNvPr id="9" name="Picture 2" descr="http://blogs.covchurch.org/delp/files/2011/03/prodigal.jpg"/>
          <p:cNvPicPr>
            <a:picLocks noChangeAspect="1" noChangeArrowheads="1"/>
          </p:cNvPicPr>
          <p:nvPr/>
        </p:nvPicPr>
        <p:blipFill>
          <a:blip r:embed="rId3" cstate="print"/>
          <a:srcRect/>
          <a:stretch>
            <a:fillRect/>
          </a:stretch>
        </p:blipFill>
        <p:spPr bwMode="auto">
          <a:xfrm>
            <a:off x="1008185" y="3136147"/>
            <a:ext cx="4160715" cy="3120536"/>
          </a:xfrm>
          <a:prstGeom prst="rect">
            <a:avLst/>
          </a:prstGeom>
          <a:noFill/>
          <a:ln w="9525">
            <a:noFill/>
            <a:miter lim="800000"/>
            <a:headEnd/>
            <a:tailEnd/>
          </a:ln>
        </p:spPr>
      </p:pic>
    </p:spTree>
    <p:extLst>
      <p:ext uri="{BB962C8B-B14F-4D97-AF65-F5344CB8AC3E}">
        <p14:creationId xmlns:p14="http://schemas.microsoft.com/office/powerpoint/2010/main" val="3388439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609601"/>
            <a:ext cx="4724400" cy="2246769"/>
          </a:xfrm>
          <a:prstGeom prst="rect">
            <a:avLst/>
          </a:prstGeom>
        </p:spPr>
        <p:txBody>
          <a:bodyPr wrap="square">
            <a:spAutoFit/>
          </a:bodyPr>
          <a:lstStyle/>
          <a:p>
            <a:r>
              <a:rPr lang="en-US" sz="2800" i="1" dirty="0">
                <a:solidFill>
                  <a:schemeClr val="bg2"/>
                </a:solidFill>
              </a:rPr>
              <a:t>“But the father said to his servants, Bring forth the best robe, and put it on him; and put a ring on his had, and shoes on his feet:”</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15:22</a:t>
            </a:r>
          </a:p>
        </p:txBody>
      </p:sp>
      <p:pic>
        <p:nvPicPr>
          <p:cNvPr id="7" name="Picture 6" descr="shoes.png"/>
          <p:cNvPicPr>
            <a:picLocks noChangeAspect="1"/>
          </p:cNvPicPr>
          <p:nvPr/>
        </p:nvPicPr>
        <p:blipFill>
          <a:blip r:embed="rId2" cstate="print"/>
          <a:stretch>
            <a:fillRect/>
          </a:stretch>
        </p:blipFill>
        <p:spPr>
          <a:xfrm>
            <a:off x="640687" y="3227639"/>
            <a:ext cx="4388513" cy="3020760"/>
          </a:xfrm>
          <a:prstGeom prst="rect">
            <a:avLst/>
          </a:prstGeom>
        </p:spPr>
      </p:pic>
      <p:sp>
        <p:nvSpPr>
          <p:cNvPr id="10" name="Rectangle 9"/>
          <p:cNvSpPr/>
          <p:nvPr/>
        </p:nvSpPr>
        <p:spPr>
          <a:xfrm>
            <a:off x="5943600" y="3200401"/>
            <a:ext cx="4724400" cy="1384995"/>
          </a:xfrm>
          <a:prstGeom prst="rect">
            <a:avLst/>
          </a:prstGeom>
        </p:spPr>
        <p:txBody>
          <a:bodyPr wrap="square">
            <a:spAutoFit/>
          </a:bodyPr>
          <a:lstStyle/>
          <a:p>
            <a:r>
              <a:rPr lang="en-US" sz="2800" i="1" dirty="0">
                <a:solidFill>
                  <a:schemeClr val="bg2"/>
                </a:solidFill>
              </a:rPr>
              <a:t>Clothing his son is symbolic:</a:t>
            </a:r>
          </a:p>
          <a:p>
            <a:r>
              <a:rPr lang="en-US" sz="2800" i="1" dirty="0">
                <a:solidFill>
                  <a:schemeClr val="bg2"/>
                </a:solidFill>
              </a:rPr>
              <a:t>It is a public statement of his unconditional acceptance.  </a:t>
            </a:r>
          </a:p>
        </p:txBody>
      </p:sp>
      <p:pic>
        <p:nvPicPr>
          <p:cNvPr id="22530" name="Picture 2" descr="https://encrypted-tbn0.gstatic.com/images?q=tbn:ANd9GcQx3YaHk7Lc6oCdGL7ewtN5lfR6GUjt5SIUWiODD_Z1Cteq8kzITg"/>
          <p:cNvPicPr>
            <a:picLocks noChangeAspect="1" noChangeArrowheads="1"/>
          </p:cNvPicPr>
          <p:nvPr/>
        </p:nvPicPr>
        <p:blipFill>
          <a:blip r:embed="rId3" cstate="print"/>
          <a:srcRect/>
          <a:stretch>
            <a:fillRect/>
          </a:stretch>
        </p:blipFill>
        <p:spPr bwMode="auto">
          <a:xfrm>
            <a:off x="6705600" y="4572000"/>
            <a:ext cx="2286000" cy="1819276"/>
          </a:xfrm>
          <a:prstGeom prst="rect">
            <a:avLst/>
          </a:prstGeom>
          <a:noFill/>
        </p:spPr>
      </p:pic>
      <p:pic>
        <p:nvPicPr>
          <p:cNvPr id="11" name="Picture 10" descr="return-of-the-prodigal-son-1670_jpg-bartolome-estaban-murillo2.jpg"/>
          <p:cNvPicPr>
            <a:picLocks noChangeAspect="1"/>
          </p:cNvPicPr>
          <p:nvPr/>
        </p:nvPicPr>
        <p:blipFill>
          <a:blip r:embed="rId4" cstate="print"/>
          <a:stretch>
            <a:fillRect/>
          </a:stretch>
        </p:blipFill>
        <p:spPr>
          <a:xfrm>
            <a:off x="6394705" y="771143"/>
            <a:ext cx="5126138" cy="1962534"/>
          </a:xfrm>
          <a:prstGeom prst="rect">
            <a:avLst/>
          </a:prstGeom>
        </p:spPr>
      </p:pic>
    </p:spTree>
    <p:extLst>
      <p:ext uri="{BB962C8B-B14F-4D97-AF65-F5344CB8AC3E}">
        <p14:creationId xmlns:p14="http://schemas.microsoft.com/office/powerpoint/2010/main" val="9710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oes.png"/>
          <p:cNvPicPr>
            <a:picLocks noChangeAspect="1"/>
          </p:cNvPicPr>
          <p:nvPr/>
        </p:nvPicPr>
        <p:blipFill rotWithShape="1">
          <a:blip r:embed="rId2" cstate="print"/>
          <a:srcRect l="1" r="9373"/>
          <a:stretch/>
        </p:blipFill>
        <p:spPr>
          <a:xfrm>
            <a:off x="1828801" y="4572000"/>
            <a:ext cx="2608446" cy="1981200"/>
          </a:xfrm>
          <a:prstGeom prst="rect">
            <a:avLst/>
          </a:prstGeom>
        </p:spPr>
      </p:pic>
      <p:pic>
        <p:nvPicPr>
          <p:cNvPr id="9" name="Picture 8" descr="imagesCAJSXMHM.jpg"/>
          <p:cNvPicPr>
            <a:picLocks noChangeAspect="1"/>
          </p:cNvPicPr>
          <p:nvPr/>
        </p:nvPicPr>
        <p:blipFill>
          <a:blip r:embed="rId3" cstate="print"/>
          <a:stretch>
            <a:fillRect/>
          </a:stretch>
        </p:blipFill>
        <p:spPr>
          <a:xfrm>
            <a:off x="1981201" y="304800"/>
            <a:ext cx="2718391" cy="1981200"/>
          </a:xfrm>
          <a:prstGeom prst="rect">
            <a:avLst/>
          </a:prstGeom>
        </p:spPr>
      </p:pic>
      <p:pic>
        <p:nvPicPr>
          <p:cNvPr id="22530" name="Picture 2" descr="https://encrypted-tbn0.gstatic.com/images?q=tbn:ANd9GcQx3YaHk7Lc6oCdGL7ewtN5lfR6GUjt5SIUWiODD_Z1Cteq8kzITg"/>
          <p:cNvPicPr>
            <a:picLocks noChangeAspect="1" noChangeArrowheads="1"/>
          </p:cNvPicPr>
          <p:nvPr/>
        </p:nvPicPr>
        <p:blipFill>
          <a:blip r:embed="rId4" cstate="print"/>
          <a:srcRect/>
          <a:stretch>
            <a:fillRect/>
          </a:stretch>
        </p:blipFill>
        <p:spPr bwMode="auto">
          <a:xfrm>
            <a:off x="3886200" y="2514600"/>
            <a:ext cx="2286000" cy="1819276"/>
          </a:xfrm>
          <a:prstGeom prst="rect">
            <a:avLst/>
          </a:prstGeom>
          <a:noFill/>
        </p:spPr>
      </p:pic>
      <p:sp>
        <p:nvSpPr>
          <p:cNvPr id="11" name="Rectangle 10"/>
          <p:cNvSpPr/>
          <p:nvPr/>
        </p:nvSpPr>
        <p:spPr>
          <a:xfrm>
            <a:off x="5181600" y="685801"/>
            <a:ext cx="4724400" cy="954107"/>
          </a:xfrm>
          <a:prstGeom prst="rect">
            <a:avLst/>
          </a:prstGeom>
        </p:spPr>
        <p:txBody>
          <a:bodyPr wrap="square">
            <a:spAutoFit/>
          </a:bodyPr>
          <a:lstStyle/>
          <a:p>
            <a:r>
              <a:rPr lang="en-US" sz="2800" i="1" dirty="0">
                <a:solidFill>
                  <a:schemeClr val="bg2"/>
                </a:solidFill>
              </a:rPr>
              <a:t>Best Robe….Putting on the spirit or Righteousness</a:t>
            </a:r>
          </a:p>
        </p:txBody>
      </p:sp>
      <p:sp>
        <p:nvSpPr>
          <p:cNvPr id="12" name="Rectangle 11"/>
          <p:cNvSpPr/>
          <p:nvPr/>
        </p:nvSpPr>
        <p:spPr>
          <a:xfrm>
            <a:off x="6324600" y="2286001"/>
            <a:ext cx="4038600" cy="2246769"/>
          </a:xfrm>
          <a:prstGeom prst="rect">
            <a:avLst/>
          </a:prstGeom>
        </p:spPr>
        <p:txBody>
          <a:bodyPr wrap="square">
            <a:spAutoFit/>
          </a:bodyPr>
          <a:lstStyle/>
          <a:p>
            <a:r>
              <a:rPr lang="en-US" sz="2800" i="1" dirty="0">
                <a:solidFill>
                  <a:schemeClr val="bg2"/>
                </a:solidFill>
              </a:rPr>
              <a:t>Ring….access to the estates most important documents and possession authority as part of the family</a:t>
            </a:r>
          </a:p>
        </p:txBody>
      </p:sp>
      <p:sp>
        <p:nvSpPr>
          <p:cNvPr id="13" name="Rectangle 12"/>
          <p:cNvSpPr/>
          <p:nvPr/>
        </p:nvSpPr>
        <p:spPr>
          <a:xfrm>
            <a:off x="4953000" y="4611232"/>
            <a:ext cx="5486400" cy="2246769"/>
          </a:xfrm>
          <a:prstGeom prst="rect">
            <a:avLst/>
          </a:prstGeom>
        </p:spPr>
        <p:txBody>
          <a:bodyPr wrap="square">
            <a:spAutoFit/>
          </a:bodyPr>
          <a:lstStyle/>
          <a:p>
            <a:r>
              <a:rPr lang="en-US" sz="2800" i="1" dirty="0">
                <a:solidFill>
                  <a:schemeClr val="bg2"/>
                </a:solidFill>
              </a:rPr>
              <a:t>Freedom…no slave would wear shoes…only freemen. Shoes were worn by the master, not the guest, who removed them when they entered the house.</a:t>
            </a:r>
          </a:p>
        </p:txBody>
      </p:sp>
    </p:spTree>
    <p:extLst>
      <p:ext uri="{BB962C8B-B14F-4D97-AF65-F5344CB8AC3E}">
        <p14:creationId xmlns:p14="http://schemas.microsoft.com/office/powerpoint/2010/main" val="343470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685800"/>
            <a:ext cx="5486400" cy="1815882"/>
          </a:xfrm>
          <a:prstGeom prst="rect">
            <a:avLst/>
          </a:prstGeom>
        </p:spPr>
        <p:txBody>
          <a:bodyPr wrap="square">
            <a:spAutoFit/>
          </a:bodyPr>
          <a:lstStyle/>
          <a:p>
            <a:r>
              <a:rPr lang="en-US" sz="2800" i="1" dirty="0">
                <a:solidFill>
                  <a:schemeClr val="bg2"/>
                </a:solidFill>
              </a:rPr>
              <a:t>The servants are asked to place the shoes on the son, thus suggesting his reinstatement as a member of the family.</a:t>
            </a:r>
          </a:p>
        </p:txBody>
      </p:sp>
      <p:pic>
        <p:nvPicPr>
          <p:cNvPr id="10" name="Picture 9" descr="servant-leadership.jpg"/>
          <p:cNvPicPr>
            <a:picLocks noChangeAspect="1"/>
          </p:cNvPicPr>
          <p:nvPr/>
        </p:nvPicPr>
        <p:blipFill>
          <a:blip r:embed="rId2" cstate="print"/>
          <a:stretch>
            <a:fillRect/>
          </a:stretch>
        </p:blipFill>
        <p:spPr>
          <a:xfrm>
            <a:off x="2209800" y="2971801"/>
            <a:ext cx="4241800" cy="3192171"/>
          </a:xfrm>
          <a:prstGeom prst="rect">
            <a:avLst/>
          </a:prstGeom>
        </p:spPr>
      </p:pic>
    </p:spTree>
    <p:extLst>
      <p:ext uri="{BB962C8B-B14F-4D97-AF65-F5344CB8AC3E}">
        <p14:creationId xmlns:p14="http://schemas.microsoft.com/office/powerpoint/2010/main" val="33756643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228601"/>
            <a:ext cx="4724400" cy="1384995"/>
          </a:xfrm>
          <a:prstGeom prst="rect">
            <a:avLst/>
          </a:prstGeom>
        </p:spPr>
        <p:txBody>
          <a:bodyPr wrap="square">
            <a:spAutoFit/>
          </a:bodyPr>
          <a:lstStyle/>
          <a:p>
            <a:r>
              <a:rPr lang="en-US" sz="2800" i="1" dirty="0">
                <a:solidFill>
                  <a:schemeClr val="bg2"/>
                </a:solidFill>
              </a:rPr>
              <a:t>“And bring hither the fatted calf, and kill it; and let us eat, and be merry:”</a:t>
            </a:r>
          </a:p>
        </p:txBody>
      </p:sp>
      <p:sp>
        <p:nvSpPr>
          <p:cNvPr id="6" name="TextBox 5"/>
          <p:cNvSpPr txBox="1"/>
          <p:nvPr/>
        </p:nvSpPr>
        <p:spPr>
          <a:xfrm>
            <a:off x="8839200" y="6334780"/>
            <a:ext cx="1828800" cy="523220"/>
          </a:xfrm>
          <a:prstGeom prst="rect">
            <a:avLst/>
          </a:prstGeom>
          <a:noFill/>
        </p:spPr>
        <p:txBody>
          <a:bodyPr wrap="square" rtlCol="0">
            <a:spAutoFit/>
          </a:bodyPr>
          <a:lstStyle/>
          <a:p>
            <a:r>
              <a:rPr lang="en-US" sz="2800" i="1" dirty="0">
                <a:solidFill>
                  <a:schemeClr val="bg2"/>
                </a:solidFill>
              </a:rPr>
              <a:t>Luke 15:23</a:t>
            </a:r>
          </a:p>
        </p:txBody>
      </p:sp>
      <p:sp>
        <p:nvSpPr>
          <p:cNvPr id="7" name="Rectangle 6"/>
          <p:cNvSpPr/>
          <p:nvPr/>
        </p:nvSpPr>
        <p:spPr>
          <a:xfrm>
            <a:off x="716692" y="4858101"/>
            <a:ext cx="7438768" cy="1384995"/>
          </a:xfrm>
          <a:prstGeom prst="rect">
            <a:avLst/>
          </a:prstGeom>
        </p:spPr>
        <p:txBody>
          <a:bodyPr wrap="square">
            <a:spAutoFit/>
          </a:bodyPr>
          <a:lstStyle/>
          <a:p>
            <a:r>
              <a:rPr lang="en-US" sz="2800" i="1" dirty="0">
                <a:solidFill>
                  <a:schemeClr val="bg2"/>
                </a:solidFill>
              </a:rPr>
              <a:t>A fatted calf was kept only for sacred festivals…it would have fed over 100 people. This would have been no small gathering to celebrate. </a:t>
            </a:r>
          </a:p>
        </p:txBody>
      </p:sp>
      <p:sp>
        <p:nvSpPr>
          <p:cNvPr id="8" name="Rectangle 7"/>
          <p:cNvSpPr/>
          <p:nvPr/>
        </p:nvSpPr>
        <p:spPr>
          <a:xfrm>
            <a:off x="7924800" y="1828801"/>
            <a:ext cx="2743200" cy="2246769"/>
          </a:xfrm>
          <a:prstGeom prst="rect">
            <a:avLst/>
          </a:prstGeom>
        </p:spPr>
        <p:txBody>
          <a:bodyPr wrap="square">
            <a:spAutoFit/>
          </a:bodyPr>
          <a:lstStyle/>
          <a:p>
            <a:r>
              <a:rPr lang="en-US" sz="2800" i="1" dirty="0">
                <a:solidFill>
                  <a:schemeClr val="bg2"/>
                </a:solidFill>
              </a:rPr>
              <a:t>The father modeled for the townspeople how they should accept his son. </a:t>
            </a:r>
          </a:p>
        </p:txBody>
      </p:sp>
      <p:pic>
        <p:nvPicPr>
          <p:cNvPr id="9" name="Picture 2" descr="http://www.finearttips.com/wp-content/uploads/2011/03/calf-head-finished.jpg"/>
          <p:cNvPicPr>
            <a:picLocks noChangeAspect="1" noChangeArrowheads="1"/>
          </p:cNvPicPr>
          <p:nvPr/>
        </p:nvPicPr>
        <p:blipFill>
          <a:blip r:embed="rId2" cstate="print"/>
          <a:srcRect/>
          <a:stretch>
            <a:fillRect/>
          </a:stretch>
        </p:blipFill>
        <p:spPr bwMode="auto">
          <a:xfrm>
            <a:off x="4038600" y="1447799"/>
            <a:ext cx="3711694" cy="2960077"/>
          </a:xfrm>
          <a:prstGeom prst="rect">
            <a:avLst/>
          </a:prstGeom>
          <a:noFill/>
        </p:spPr>
      </p:pic>
    </p:spTree>
    <p:extLst>
      <p:ext uri="{BB962C8B-B14F-4D97-AF65-F5344CB8AC3E}">
        <p14:creationId xmlns:p14="http://schemas.microsoft.com/office/powerpoint/2010/main" val="27828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05000" y="685801"/>
            <a:ext cx="8382000" cy="1323439"/>
          </a:xfrm>
          <a:prstGeom prst="rect">
            <a:avLst/>
          </a:prstGeom>
        </p:spPr>
        <p:txBody>
          <a:bodyPr wrap="square">
            <a:spAutoFit/>
          </a:bodyPr>
          <a:lstStyle/>
          <a:p>
            <a:pPr algn="ctr"/>
            <a:r>
              <a:rPr lang="en-US" sz="4000" i="1" dirty="0">
                <a:solidFill>
                  <a:schemeClr val="bg2"/>
                </a:solidFill>
              </a:rPr>
              <a:t>The Fatted calf = Sacrifice of an animal  Christ’s atonement</a:t>
            </a:r>
          </a:p>
        </p:txBody>
      </p:sp>
      <p:pic>
        <p:nvPicPr>
          <p:cNvPr id="9" name="Picture 8" descr="jESUS IN GETHSAMNE.gif"/>
          <p:cNvPicPr>
            <a:picLocks noChangeAspect="1"/>
          </p:cNvPicPr>
          <p:nvPr/>
        </p:nvPicPr>
        <p:blipFill>
          <a:blip r:embed="rId2" cstate="print"/>
          <a:stretch>
            <a:fillRect/>
          </a:stretch>
        </p:blipFill>
        <p:spPr>
          <a:xfrm>
            <a:off x="3212123" y="2350476"/>
            <a:ext cx="5483169" cy="4075329"/>
          </a:xfrm>
          <a:prstGeom prst="rect">
            <a:avLst/>
          </a:prstGeom>
        </p:spPr>
      </p:pic>
    </p:spTree>
    <p:extLst>
      <p:ext uri="{BB962C8B-B14F-4D97-AF65-F5344CB8AC3E}">
        <p14:creationId xmlns:p14="http://schemas.microsoft.com/office/powerpoint/2010/main" val="668162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14855</Words>
  <Application>Microsoft Office PowerPoint</Application>
  <PresentationFormat>Widescreen</PresentationFormat>
  <Paragraphs>1128</Paragraphs>
  <Slides>231</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231</vt:i4>
      </vt:variant>
    </vt:vector>
  </HeadingPairs>
  <TitlesOfParts>
    <vt:vector size="252" baseType="lpstr">
      <vt:lpstr>Lucida Sans</vt:lpstr>
      <vt:lpstr>Palatino</vt:lpstr>
      <vt:lpstr>Verdana</vt:lpstr>
      <vt:lpstr>AR JULIAN</vt:lpstr>
      <vt:lpstr>Tempus Sans ITC</vt:lpstr>
      <vt:lpstr>Times New Roman</vt:lpstr>
      <vt:lpstr>helvetica</vt:lpstr>
      <vt:lpstr>Candara</vt:lpstr>
      <vt:lpstr>Arial</vt:lpstr>
      <vt:lpstr>Wingdings</vt:lpstr>
      <vt:lpstr>Calibri Light</vt:lpstr>
      <vt:lpstr>Calibri</vt:lpstr>
      <vt:lpstr>Open Sans</vt:lpstr>
      <vt:lpstr>Matura MT Script Capitals</vt:lpstr>
      <vt:lpstr>Engravers MT</vt:lpstr>
      <vt:lpstr>Arial</vt:lpstr>
      <vt:lpstr>Abadi</vt:lpstr>
      <vt:lpstr>Gisha</vt:lpstr>
      <vt:lpstr>Georgia</vt:lpstr>
      <vt:lpstr>Narkisim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cp:revision>
  <dcterms:created xsi:type="dcterms:W3CDTF">2023-01-04T18:03:51Z</dcterms:created>
  <dcterms:modified xsi:type="dcterms:W3CDTF">2023-01-04T19:38:27Z</dcterms:modified>
</cp:coreProperties>
</file>