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99" r:id="rId2"/>
    <p:sldId id="257" r:id="rId3"/>
    <p:sldId id="285" r:id="rId4"/>
    <p:sldId id="286" r:id="rId5"/>
    <p:sldId id="291" r:id="rId6"/>
    <p:sldId id="287" r:id="rId7"/>
    <p:sldId id="288" r:id="rId8"/>
    <p:sldId id="401" r:id="rId9"/>
    <p:sldId id="289" r:id="rId10"/>
    <p:sldId id="367" r:id="rId11"/>
    <p:sldId id="374" r:id="rId12"/>
    <p:sldId id="293" r:id="rId13"/>
    <p:sldId id="294" r:id="rId14"/>
    <p:sldId id="402" r:id="rId15"/>
    <p:sldId id="271" r:id="rId16"/>
    <p:sldId id="272" r:id="rId17"/>
    <p:sldId id="292" r:id="rId18"/>
    <p:sldId id="297" r:id="rId19"/>
    <p:sldId id="298" r:id="rId20"/>
    <p:sldId id="299" r:id="rId21"/>
    <p:sldId id="301" r:id="rId22"/>
    <p:sldId id="273" r:id="rId23"/>
    <p:sldId id="274" r:id="rId24"/>
    <p:sldId id="275" r:id="rId25"/>
    <p:sldId id="277" r:id="rId26"/>
    <p:sldId id="278" r:id="rId27"/>
    <p:sldId id="279" r:id="rId28"/>
    <p:sldId id="280" r:id="rId29"/>
    <p:sldId id="281" r:id="rId30"/>
    <p:sldId id="284" r:id="rId31"/>
    <p:sldId id="341" r:id="rId32"/>
    <p:sldId id="302" r:id="rId33"/>
    <p:sldId id="300" r:id="rId34"/>
    <p:sldId id="305" r:id="rId35"/>
    <p:sldId id="306" r:id="rId36"/>
    <p:sldId id="258" r:id="rId37"/>
    <p:sldId id="269" r:id="rId38"/>
    <p:sldId id="307" r:id="rId39"/>
    <p:sldId id="267" r:id="rId40"/>
    <p:sldId id="295" r:id="rId41"/>
    <p:sldId id="268" r:id="rId42"/>
    <p:sldId id="296" r:id="rId43"/>
    <p:sldId id="304" r:id="rId44"/>
    <p:sldId id="308" r:id="rId45"/>
    <p:sldId id="260" r:id="rId46"/>
    <p:sldId id="261" r:id="rId47"/>
    <p:sldId id="263" r:id="rId48"/>
    <p:sldId id="406" r:id="rId49"/>
    <p:sldId id="407" r:id="rId50"/>
    <p:sldId id="404" r:id="rId51"/>
    <p:sldId id="264" r:id="rId52"/>
    <p:sldId id="265" r:id="rId53"/>
    <p:sldId id="266" r:id="rId54"/>
    <p:sldId id="309" r:id="rId55"/>
    <p:sldId id="310" r:id="rId56"/>
    <p:sldId id="270" r:id="rId57"/>
    <p:sldId id="403" r:id="rId58"/>
    <p:sldId id="405" r:id="rId59"/>
    <p:sldId id="311" r:id="rId60"/>
    <p:sldId id="312" r:id="rId61"/>
    <p:sldId id="313" r:id="rId62"/>
    <p:sldId id="314" r:id="rId63"/>
    <p:sldId id="315" r:id="rId64"/>
    <p:sldId id="259" r:id="rId65"/>
    <p:sldId id="262" r:id="rId66"/>
    <p:sldId id="316" r:id="rId67"/>
    <p:sldId id="256" r:id="rId68"/>
    <p:sldId id="317" r:id="rId69"/>
    <p:sldId id="318" r:id="rId70"/>
    <p:sldId id="319" r:id="rId71"/>
    <p:sldId id="320" r:id="rId72"/>
    <p:sldId id="321" r:id="rId73"/>
    <p:sldId id="276" r:id="rId74"/>
    <p:sldId id="322" r:id="rId75"/>
    <p:sldId id="323" r:id="rId76"/>
    <p:sldId id="324" r:id="rId77"/>
    <p:sldId id="325" r:id="rId78"/>
    <p:sldId id="326" r:id="rId79"/>
    <p:sldId id="327" r:id="rId80"/>
    <p:sldId id="328" r:id="rId81"/>
    <p:sldId id="329" r:id="rId82"/>
    <p:sldId id="330" r:id="rId83"/>
    <p:sldId id="370" r:id="rId84"/>
    <p:sldId id="372" r:id="rId85"/>
    <p:sldId id="373" r:id="rId86"/>
    <p:sldId id="282" r:id="rId87"/>
    <p:sldId id="377" r:id="rId88"/>
    <p:sldId id="378" r:id="rId89"/>
    <p:sldId id="379" r:id="rId90"/>
    <p:sldId id="380" r:id="rId91"/>
    <p:sldId id="381" r:id="rId92"/>
    <p:sldId id="382" r:id="rId93"/>
    <p:sldId id="383" r:id="rId94"/>
    <p:sldId id="384" r:id="rId95"/>
    <p:sldId id="385" r:id="rId96"/>
    <p:sldId id="386" r:id="rId97"/>
    <p:sldId id="387" r:id="rId98"/>
    <p:sldId id="388" r:id="rId99"/>
    <p:sldId id="389" r:id="rId100"/>
    <p:sldId id="390" r:id="rId101"/>
    <p:sldId id="303" r:id="rId102"/>
    <p:sldId id="391" r:id="rId103"/>
    <p:sldId id="392" r:id="rId104"/>
    <p:sldId id="393" r:id="rId105"/>
    <p:sldId id="394" r:id="rId106"/>
    <p:sldId id="395" r:id="rId107"/>
    <p:sldId id="396" r:id="rId108"/>
    <p:sldId id="397" r:id="rId109"/>
  </p:sldIdLst>
  <p:sldSz cx="12192000" cy="6858000"/>
  <p:notesSz cx="6858000" cy="9144000"/>
  <p:embeddedFontLst>
    <p:embeddedFont>
      <p:font typeface="Abadi" panose="020B0604020104020204" pitchFamily="34" charset="0"/>
      <p:regular r:id="rId110"/>
    </p:embeddedFont>
    <p:embeddedFont>
      <p:font typeface="Agency FB" panose="020B0503020202020204" pitchFamily="34" charset="0"/>
      <p:regular r:id="rId111"/>
      <p:bold r:id="rId112"/>
    </p:embeddedFont>
    <p:embeddedFont>
      <p:font typeface="AR ESSENCE" panose="02000000000000000000" pitchFamily="2" charset="0"/>
      <p:regular r:id="rId113"/>
    </p:embeddedFont>
    <p:embeddedFont>
      <p:font typeface="Baskerville Old Face" panose="02020602080505020303" pitchFamily="18" charset="0"/>
      <p:regular r:id="rId114"/>
    </p:embeddedFont>
    <p:embeddedFont>
      <p:font typeface="Bodoni MT Black" panose="02070A03080606020203" pitchFamily="18" charset="0"/>
      <p:bold r:id="rId115"/>
      <p:boldItalic r:id="rId116"/>
    </p:embeddedFont>
    <p:embeddedFont>
      <p:font typeface="Bookman Old Style" panose="02050604050505020204" pitchFamily="18" charset="0"/>
      <p:regular r:id="rId117"/>
      <p:bold r:id="rId118"/>
      <p:italic r:id="rId119"/>
      <p:boldItalic r:id="rId120"/>
    </p:embeddedFont>
    <p:embeddedFont>
      <p:font typeface="Bradley Hand ITC" panose="03070402050302030203" pitchFamily="66" charset="0"/>
      <p:regular r:id="rId121"/>
    </p:embeddedFont>
    <p:embeddedFont>
      <p:font typeface="Calibri" panose="020F0502020204030204" pitchFamily="34" charset="0"/>
      <p:regular r:id="rId122"/>
      <p:bold r:id="rId123"/>
      <p:italic r:id="rId124"/>
      <p:boldItalic r:id="rId125"/>
    </p:embeddedFont>
    <p:embeddedFont>
      <p:font typeface="Calibri Light" panose="020F0302020204030204" pitchFamily="34" charset="0"/>
      <p:regular r:id="rId126"/>
      <p:italic r:id="rId127"/>
    </p:embeddedFont>
    <p:embeddedFont>
      <p:font typeface="Colonna MT" panose="04020805060202030203" pitchFamily="82" charset="0"/>
      <p:regular r:id="rId128"/>
    </p:embeddedFont>
    <p:embeddedFont>
      <p:font typeface="Comic Sans MS" panose="030F0702030302020204" pitchFamily="66" charset="0"/>
      <p:regular r:id="rId129"/>
      <p:bold r:id="rId130"/>
      <p:italic r:id="rId131"/>
      <p:boldItalic r:id="rId132"/>
    </p:embeddedFont>
    <p:embeddedFont>
      <p:font typeface="Eras Demi ITC" panose="020B0805030504020804" pitchFamily="34" charset="0"/>
      <p:regular r:id="rId133"/>
    </p:embeddedFont>
    <p:embeddedFont>
      <p:font typeface="Footlight MT Light" panose="0204060206030A020304" pitchFamily="18" charset="0"/>
      <p:regular r:id="rId134"/>
    </p:embeddedFont>
    <p:embeddedFont>
      <p:font typeface="Harrington" panose="04040505050A02020702" pitchFamily="82" charset="0"/>
      <p:regular r:id="rId135"/>
    </p:embeddedFont>
    <p:embeddedFont>
      <p:font typeface="Magneto" panose="04030805050802020D02" pitchFamily="82" charset="0"/>
      <p:bold r:id="rId136"/>
    </p:embeddedFont>
    <p:embeddedFont>
      <p:font typeface="Narkisim" panose="020E0502050101010101" pitchFamily="34" charset="-79"/>
      <p:regular r:id="rId137"/>
    </p:embeddedFont>
    <p:embeddedFont>
      <p:font typeface="Open Sans" panose="020B0606030504020204" pitchFamily="34" charset="0"/>
      <p:regular r:id="rId138"/>
      <p:bold r:id="rId139"/>
      <p:italic r:id="rId140"/>
      <p:boldItalic r:id="rId141"/>
    </p:embeddedFont>
    <p:embeddedFont>
      <p:font typeface="Palatino" pitchFamily="2" charset="0"/>
      <p:regular r:id="rId1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B480"/>
    <a:srgbClr val="9F6209"/>
    <a:srgbClr val="BA730A"/>
    <a:srgbClr val="A667AD"/>
    <a:srgbClr val="4A3E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643"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8.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3.fntdata"/><Relationship Id="rId133" Type="http://schemas.openxmlformats.org/officeDocument/2006/relationships/font" Target="fonts/font24.fntdata"/><Relationship Id="rId138" Type="http://schemas.openxmlformats.org/officeDocument/2006/relationships/font" Target="fonts/font29.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4.fntdata"/><Relationship Id="rId128" Type="http://schemas.openxmlformats.org/officeDocument/2006/relationships/font" Target="fonts/font19.fntdata"/><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4.fntdata"/><Relationship Id="rId118" Type="http://schemas.openxmlformats.org/officeDocument/2006/relationships/font" Target="fonts/font9.fntdata"/><Relationship Id="rId134" Type="http://schemas.openxmlformats.org/officeDocument/2006/relationships/font" Target="fonts/font25.fntdata"/><Relationship Id="rId139" Type="http://schemas.openxmlformats.org/officeDocument/2006/relationships/font" Target="fonts/font30.fntdata"/><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7.fntdata"/><Relationship Id="rId124" Type="http://schemas.openxmlformats.org/officeDocument/2006/relationships/font" Target="fonts/font15.fntdata"/><Relationship Id="rId129" Type="http://schemas.openxmlformats.org/officeDocument/2006/relationships/font" Target="fonts/font20.fntdata"/><Relationship Id="rId137" Type="http://schemas.openxmlformats.org/officeDocument/2006/relationships/font" Target="fonts/font2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2.fntdata"/><Relationship Id="rId132" Type="http://schemas.openxmlformats.org/officeDocument/2006/relationships/font" Target="fonts/font23.fntdata"/><Relationship Id="rId140" Type="http://schemas.openxmlformats.org/officeDocument/2006/relationships/font" Target="fonts/font31.fntdata"/><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5.fntdata"/><Relationship Id="rId119" Type="http://schemas.openxmlformats.org/officeDocument/2006/relationships/font" Target="fonts/font10.fntdata"/><Relationship Id="rId12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3.fntdata"/><Relationship Id="rId130" Type="http://schemas.openxmlformats.org/officeDocument/2006/relationships/font" Target="fonts/font21.fntdata"/><Relationship Id="rId135" Type="http://schemas.openxmlformats.org/officeDocument/2006/relationships/font" Target="fonts/font26.fntdata"/><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11.fntdata"/><Relationship Id="rId125" Type="http://schemas.openxmlformats.org/officeDocument/2006/relationships/font" Target="fonts/font16.fntdata"/><Relationship Id="rId141" Type="http://schemas.openxmlformats.org/officeDocument/2006/relationships/font" Target="fonts/font32.fntdata"/><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fntdata"/><Relationship Id="rId115" Type="http://schemas.openxmlformats.org/officeDocument/2006/relationships/font" Target="fonts/font6.fntdata"/><Relationship Id="rId131" Type="http://schemas.openxmlformats.org/officeDocument/2006/relationships/font" Target="fonts/font22.fntdata"/><Relationship Id="rId136" Type="http://schemas.openxmlformats.org/officeDocument/2006/relationships/font" Target="fonts/font27.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2.fntdata"/><Relationship Id="rId142" Type="http://schemas.openxmlformats.org/officeDocument/2006/relationships/font" Target="fonts/font3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BC441-1EB1-FF7E-B315-CE37ADB299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8D0BD-2CFA-A7CF-76E8-EF6ED27A18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74F9C4-5482-AB63-E26B-FCF5756E1ACF}"/>
              </a:ext>
            </a:extLst>
          </p:cNvPr>
          <p:cNvSpPr>
            <a:spLocks noGrp="1"/>
          </p:cNvSpPr>
          <p:nvPr>
            <p:ph type="dt" sz="half" idx="10"/>
          </p:nvPr>
        </p:nvSpPr>
        <p:spPr/>
        <p:txBody>
          <a:bodyPr/>
          <a:lstStyle/>
          <a:p>
            <a:fld id="{9404ED52-9A68-4E83-8221-4AE7E2D25542}" type="datetimeFigureOut">
              <a:rPr lang="en-US" smtClean="0"/>
              <a:t>1/9/2023</a:t>
            </a:fld>
            <a:endParaRPr lang="en-US"/>
          </a:p>
        </p:txBody>
      </p:sp>
      <p:sp>
        <p:nvSpPr>
          <p:cNvPr id="5" name="Footer Placeholder 4">
            <a:extLst>
              <a:ext uri="{FF2B5EF4-FFF2-40B4-BE49-F238E27FC236}">
                <a16:creationId xmlns:a16="http://schemas.microsoft.com/office/drawing/2014/main" id="{374E52DE-7A55-3028-1CFF-DA182E1017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72DF78-7A8F-1E4C-55E2-533B584D03F0}"/>
              </a:ext>
            </a:extLst>
          </p:cNvPr>
          <p:cNvSpPr>
            <a:spLocks noGrp="1"/>
          </p:cNvSpPr>
          <p:nvPr>
            <p:ph type="sldNum" sz="quarter" idx="12"/>
          </p:nvPr>
        </p:nvSpPr>
        <p:spPr/>
        <p:txBody>
          <a:bodyPr/>
          <a:lstStyle/>
          <a:p>
            <a:fld id="{7D98D5F8-56A7-4FE1-AB70-D090EC17740F}" type="slidenum">
              <a:rPr lang="en-US" smtClean="0"/>
              <a:t>‹#›</a:t>
            </a:fld>
            <a:endParaRPr lang="en-US"/>
          </a:p>
        </p:txBody>
      </p:sp>
    </p:spTree>
    <p:extLst>
      <p:ext uri="{BB962C8B-B14F-4D97-AF65-F5344CB8AC3E}">
        <p14:creationId xmlns:p14="http://schemas.microsoft.com/office/powerpoint/2010/main" val="1150488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1ACB8-328A-8292-29F9-73DEB6A823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849CBF-4C9B-A550-71E5-27027C2917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202683-120B-F92B-9BD9-18493FFC140E}"/>
              </a:ext>
            </a:extLst>
          </p:cNvPr>
          <p:cNvSpPr>
            <a:spLocks noGrp="1"/>
          </p:cNvSpPr>
          <p:nvPr>
            <p:ph type="dt" sz="half" idx="10"/>
          </p:nvPr>
        </p:nvSpPr>
        <p:spPr/>
        <p:txBody>
          <a:bodyPr/>
          <a:lstStyle/>
          <a:p>
            <a:fld id="{9404ED52-9A68-4E83-8221-4AE7E2D25542}" type="datetimeFigureOut">
              <a:rPr lang="en-US" smtClean="0"/>
              <a:t>1/9/2023</a:t>
            </a:fld>
            <a:endParaRPr lang="en-US"/>
          </a:p>
        </p:txBody>
      </p:sp>
      <p:sp>
        <p:nvSpPr>
          <p:cNvPr id="5" name="Footer Placeholder 4">
            <a:extLst>
              <a:ext uri="{FF2B5EF4-FFF2-40B4-BE49-F238E27FC236}">
                <a16:creationId xmlns:a16="http://schemas.microsoft.com/office/drawing/2014/main" id="{2E38B35E-0158-09A9-965B-81CE2646B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66D736-2363-8F4D-1699-706CB78B3FCA}"/>
              </a:ext>
            </a:extLst>
          </p:cNvPr>
          <p:cNvSpPr>
            <a:spLocks noGrp="1"/>
          </p:cNvSpPr>
          <p:nvPr>
            <p:ph type="sldNum" sz="quarter" idx="12"/>
          </p:nvPr>
        </p:nvSpPr>
        <p:spPr/>
        <p:txBody>
          <a:bodyPr/>
          <a:lstStyle/>
          <a:p>
            <a:fld id="{7D98D5F8-56A7-4FE1-AB70-D090EC17740F}" type="slidenum">
              <a:rPr lang="en-US" smtClean="0"/>
              <a:t>‹#›</a:t>
            </a:fld>
            <a:endParaRPr lang="en-US"/>
          </a:p>
        </p:txBody>
      </p:sp>
    </p:spTree>
    <p:extLst>
      <p:ext uri="{BB962C8B-B14F-4D97-AF65-F5344CB8AC3E}">
        <p14:creationId xmlns:p14="http://schemas.microsoft.com/office/powerpoint/2010/main" val="2961232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BAA4B7-E812-2019-FD7B-89D2294139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3E2DE3-F330-9347-9A47-AF54828B10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C3E31-4906-00E8-F2EA-79338DDED445}"/>
              </a:ext>
            </a:extLst>
          </p:cNvPr>
          <p:cNvSpPr>
            <a:spLocks noGrp="1"/>
          </p:cNvSpPr>
          <p:nvPr>
            <p:ph type="dt" sz="half" idx="10"/>
          </p:nvPr>
        </p:nvSpPr>
        <p:spPr/>
        <p:txBody>
          <a:bodyPr/>
          <a:lstStyle/>
          <a:p>
            <a:fld id="{9404ED52-9A68-4E83-8221-4AE7E2D25542}" type="datetimeFigureOut">
              <a:rPr lang="en-US" smtClean="0"/>
              <a:t>1/9/2023</a:t>
            </a:fld>
            <a:endParaRPr lang="en-US"/>
          </a:p>
        </p:txBody>
      </p:sp>
      <p:sp>
        <p:nvSpPr>
          <p:cNvPr id="5" name="Footer Placeholder 4">
            <a:extLst>
              <a:ext uri="{FF2B5EF4-FFF2-40B4-BE49-F238E27FC236}">
                <a16:creationId xmlns:a16="http://schemas.microsoft.com/office/drawing/2014/main" id="{39179E74-6719-3129-5E8C-2FCA052400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CD3759-E938-F8B1-660F-70CD4ED5B0E2}"/>
              </a:ext>
            </a:extLst>
          </p:cNvPr>
          <p:cNvSpPr>
            <a:spLocks noGrp="1"/>
          </p:cNvSpPr>
          <p:nvPr>
            <p:ph type="sldNum" sz="quarter" idx="12"/>
          </p:nvPr>
        </p:nvSpPr>
        <p:spPr/>
        <p:txBody>
          <a:bodyPr/>
          <a:lstStyle/>
          <a:p>
            <a:fld id="{7D98D5F8-56A7-4FE1-AB70-D090EC17740F}" type="slidenum">
              <a:rPr lang="en-US" smtClean="0"/>
              <a:t>‹#›</a:t>
            </a:fld>
            <a:endParaRPr lang="en-US"/>
          </a:p>
        </p:txBody>
      </p:sp>
    </p:spTree>
    <p:extLst>
      <p:ext uri="{BB962C8B-B14F-4D97-AF65-F5344CB8AC3E}">
        <p14:creationId xmlns:p14="http://schemas.microsoft.com/office/powerpoint/2010/main" val="1989149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DC0E-8411-D4A5-6D6D-F81E65CC58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EE1981-123A-3075-9FCA-1ED979BE3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9627D-7241-DAB8-3D72-F2EB293C7BED}"/>
              </a:ext>
            </a:extLst>
          </p:cNvPr>
          <p:cNvSpPr>
            <a:spLocks noGrp="1"/>
          </p:cNvSpPr>
          <p:nvPr>
            <p:ph type="dt" sz="half" idx="10"/>
          </p:nvPr>
        </p:nvSpPr>
        <p:spPr/>
        <p:txBody>
          <a:bodyPr/>
          <a:lstStyle/>
          <a:p>
            <a:fld id="{9404ED52-9A68-4E83-8221-4AE7E2D25542}" type="datetimeFigureOut">
              <a:rPr lang="en-US" smtClean="0"/>
              <a:t>1/9/2023</a:t>
            </a:fld>
            <a:endParaRPr lang="en-US"/>
          </a:p>
        </p:txBody>
      </p:sp>
      <p:sp>
        <p:nvSpPr>
          <p:cNvPr id="5" name="Footer Placeholder 4">
            <a:extLst>
              <a:ext uri="{FF2B5EF4-FFF2-40B4-BE49-F238E27FC236}">
                <a16:creationId xmlns:a16="http://schemas.microsoft.com/office/drawing/2014/main" id="{A0FA62ED-357B-E008-D9F1-D737BA472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3EF59-FC1B-BFBC-6CFF-0FF6BCA98B76}"/>
              </a:ext>
            </a:extLst>
          </p:cNvPr>
          <p:cNvSpPr>
            <a:spLocks noGrp="1"/>
          </p:cNvSpPr>
          <p:nvPr>
            <p:ph type="sldNum" sz="quarter" idx="12"/>
          </p:nvPr>
        </p:nvSpPr>
        <p:spPr/>
        <p:txBody>
          <a:bodyPr/>
          <a:lstStyle/>
          <a:p>
            <a:fld id="{7D98D5F8-56A7-4FE1-AB70-D090EC17740F}" type="slidenum">
              <a:rPr lang="en-US" smtClean="0"/>
              <a:t>‹#›</a:t>
            </a:fld>
            <a:endParaRPr lang="en-US"/>
          </a:p>
        </p:txBody>
      </p:sp>
    </p:spTree>
    <p:extLst>
      <p:ext uri="{BB962C8B-B14F-4D97-AF65-F5344CB8AC3E}">
        <p14:creationId xmlns:p14="http://schemas.microsoft.com/office/powerpoint/2010/main" val="4154798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342EB-18FD-B573-1865-4E68238DB9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8F8510-89F7-E00B-8E6F-4A9B595E53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6896D-8502-082B-E60C-82F87CFFBB84}"/>
              </a:ext>
            </a:extLst>
          </p:cNvPr>
          <p:cNvSpPr>
            <a:spLocks noGrp="1"/>
          </p:cNvSpPr>
          <p:nvPr>
            <p:ph type="dt" sz="half" idx="10"/>
          </p:nvPr>
        </p:nvSpPr>
        <p:spPr/>
        <p:txBody>
          <a:bodyPr/>
          <a:lstStyle/>
          <a:p>
            <a:fld id="{9404ED52-9A68-4E83-8221-4AE7E2D25542}" type="datetimeFigureOut">
              <a:rPr lang="en-US" smtClean="0"/>
              <a:t>1/9/2023</a:t>
            </a:fld>
            <a:endParaRPr lang="en-US"/>
          </a:p>
        </p:txBody>
      </p:sp>
      <p:sp>
        <p:nvSpPr>
          <p:cNvPr id="5" name="Footer Placeholder 4">
            <a:extLst>
              <a:ext uri="{FF2B5EF4-FFF2-40B4-BE49-F238E27FC236}">
                <a16:creationId xmlns:a16="http://schemas.microsoft.com/office/drawing/2014/main" id="{27812632-FACE-40EB-A38E-B10700B698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84253-0BC4-686A-3FD5-B89FFC0B4F99}"/>
              </a:ext>
            </a:extLst>
          </p:cNvPr>
          <p:cNvSpPr>
            <a:spLocks noGrp="1"/>
          </p:cNvSpPr>
          <p:nvPr>
            <p:ph type="sldNum" sz="quarter" idx="12"/>
          </p:nvPr>
        </p:nvSpPr>
        <p:spPr/>
        <p:txBody>
          <a:bodyPr/>
          <a:lstStyle/>
          <a:p>
            <a:fld id="{7D98D5F8-56A7-4FE1-AB70-D090EC17740F}" type="slidenum">
              <a:rPr lang="en-US" smtClean="0"/>
              <a:t>‹#›</a:t>
            </a:fld>
            <a:endParaRPr lang="en-US"/>
          </a:p>
        </p:txBody>
      </p:sp>
    </p:spTree>
    <p:extLst>
      <p:ext uri="{BB962C8B-B14F-4D97-AF65-F5344CB8AC3E}">
        <p14:creationId xmlns:p14="http://schemas.microsoft.com/office/powerpoint/2010/main" val="2503538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577D2-7C3B-DC86-5DC0-BE13382920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B8D6E1-04D1-1B84-5195-A0A9F2D360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9B9DA7-C2EC-751D-D072-F5C8516384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1AB3F7-FCA9-C53B-ED03-45C7AE306426}"/>
              </a:ext>
            </a:extLst>
          </p:cNvPr>
          <p:cNvSpPr>
            <a:spLocks noGrp="1"/>
          </p:cNvSpPr>
          <p:nvPr>
            <p:ph type="dt" sz="half" idx="10"/>
          </p:nvPr>
        </p:nvSpPr>
        <p:spPr/>
        <p:txBody>
          <a:bodyPr/>
          <a:lstStyle/>
          <a:p>
            <a:fld id="{9404ED52-9A68-4E83-8221-4AE7E2D25542}" type="datetimeFigureOut">
              <a:rPr lang="en-US" smtClean="0"/>
              <a:t>1/9/2023</a:t>
            </a:fld>
            <a:endParaRPr lang="en-US"/>
          </a:p>
        </p:txBody>
      </p:sp>
      <p:sp>
        <p:nvSpPr>
          <p:cNvPr id="6" name="Footer Placeholder 5">
            <a:extLst>
              <a:ext uri="{FF2B5EF4-FFF2-40B4-BE49-F238E27FC236}">
                <a16:creationId xmlns:a16="http://schemas.microsoft.com/office/drawing/2014/main" id="{8CE3E6FB-69CD-6692-E1B4-C39C85EB42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F5CC98-D3C0-88D9-1273-EE1967FAC308}"/>
              </a:ext>
            </a:extLst>
          </p:cNvPr>
          <p:cNvSpPr>
            <a:spLocks noGrp="1"/>
          </p:cNvSpPr>
          <p:nvPr>
            <p:ph type="sldNum" sz="quarter" idx="12"/>
          </p:nvPr>
        </p:nvSpPr>
        <p:spPr/>
        <p:txBody>
          <a:bodyPr/>
          <a:lstStyle/>
          <a:p>
            <a:fld id="{7D98D5F8-56A7-4FE1-AB70-D090EC17740F}" type="slidenum">
              <a:rPr lang="en-US" smtClean="0"/>
              <a:t>‹#›</a:t>
            </a:fld>
            <a:endParaRPr lang="en-US"/>
          </a:p>
        </p:txBody>
      </p:sp>
    </p:spTree>
    <p:extLst>
      <p:ext uri="{BB962C8B-B14F-4D97-AF65-F5344CB8AC3E}">
        <p14:creationId xmlns:p14="http://schemas.microsoft.com/office/powerpoint/2010/main" val="784779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8BB4-D9DC-E3C9-ED54-9B3A010FBE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1F6F1B-DBC4-9539-2590-74C7C4461F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8A6211-655C-3A52-4B1B-5B03316950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2A3D8E-7197-9DDF-6A8C-410C53B555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2A41BC-E8E7-61CB-CF6C-716C8EB38B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2B27C5-428C-BB49-9A11-C26CCE210B5F}"/>
              </a:ext>
            </a:extLst>
          </p:cNvPr>
          <p:cNvSpPr>
            <a:spLocks noGrp="1"/>
          </p:cNvSpPr>
          <p:nvPr>
            <p:ph type="dt" sz="half" idx="10"/>
          </p:nvPr>
        </p:nvSpPr>
        <p:spPr/>
        <p:txBody>
          <a:bodyPr/>
          <a:lstStyle/>
          <a:p>
            <a:fld id="{9404ED52-9A68-4E83-8221-4AE7E2D25542}" type="datetimeFigureOut">
              <a:rPr lang="en-US" smtClean="0"/>
              <a:t>1/9/2023</a:t>
            </a:fld>
            <a:endParaRPr lang="en-US"/>
          </a:p>
        </p:txBody>
      </p:sp>
      <p:sp>
        <p:nvSpPr>
          <p:cNvPr id="8" name="Footer Placeholder 7">
            <a:extLst>
              <a:ext uri="{FF2B5EF4-FFF2-40B4-BE49-F238E27FC236}">
                <a16:creationId xmlns:a16="http://schemas.microsoft.com/office/drawing/2014/main" id="{ECAFCBFE-3C64-177D-D6FA-9DAF60DC0C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97356C-8C8A-213B-1527-54D0E4B3BE8D}"/>
              </a:ext>
            </a:extLst>
          </p:cNvPr>
          <p:cNvSpPr>
            <a:spLocks noGrp="1"/>
          </p:cNvSpPr>
          <p:nvPr>
            <p:ph type="sldNum" sz="quarter" idx="12"/>
          </p:nvPr>
        </p:nvSpPr>
        <p:spPr/>
        <p:txBody>
          <a:bodyPr/>
          <a:lstStyle/>
          <a:p>
            <a:fld id="{7D98D5F8-56A7-4FE1-AB70-D090EC17740F}" type="slidenum">
              <a:rPr lang="en-US" smtClean="0"/>
              <a:t>‹#›</a:t>
            </a:fld>
            <a:endParaRPr lang="en-US"/>
          </a:p>
        </p:txBody>
      </p:sp>
    </p:spTree>
    <p:extLst>
      <p:ext uri="{BB962C8B-B14F-4D97-AF65-F5344CB8AC3E}">
        <p14:creationId xmlns:p14="http://schemas.microsoft.com/office/powerpoint/2010/main" val="3599619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A960C-8411-D9BF-E16F-E3FE6C3CB7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58306A-834E-6002-99B7-39339E1C1B42}"/>
              </a:ext>
            </a:extLst>
          </p:cNvPr>
          <p:cNvSpPr>
            <a:spLocks noGrp="1"/>
          </p:cNvSpPr>
          <p:nvPr>
            <p:ph type="dt" sz="half" idx="10"/>
          </p:nvPr>
        </p:nvSpPr>
        <p:spPr/>
        <p:txBody>
          <a:bodyPr/>
          <a:lstStyle/>
          <a:p>
            <a:fld id="{9404ED52-9A68-4E83-8221-4AE7E2D25542}" type="datetimeFigureOut">
              <a:rPr lang="en-US" smtClean="0"/>
              <a:t>1/9/2023</a:t>
            </a:fld>
            <a:endParaRPr lang="en-US"/>
          </a:p>
        </p:txBody>
      </p:sp>
      <p:sp>
        <p:nvSpPr>
          <p:cNvPr id="4" name="Footer Placeholder 3">
            <a:extLst>
              <a:ext uri="{FF2B5EF4-FFF2-40B4-BE49-F238E27FC236}">
                <a16:creationId xmlns:a16="http://schemas.microsoft.com/office/drawing/2014/main" id="{BE496921-FFE6-93F7-A849-B6624277CE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CCB4B-259A-27F4-6F15-59CBDC892EB6}"/>
              </a:ext>
            </a:extLst>
          </p:cNvPr>
          <p:cNvSpPr>
            <a:spLocks noGrp="1"/>
          </p:cNvSpPr>
          <p:nvPr>
            <p:ph type="sldNum" sz="quarter" idx="12"/>
          </p:nvPr>
        </p:nvSpPr>
        <p:spPr/>
        <p:txBody>
          <a:bodyPr/>
          <a:lstStyle/>
          <a:p>
            <a:fld id="{7D98D5F8-56A7-4FE1-AB70-D090EC17740F}" type="slidenum">
              <a:rPr lang="en-US" smtClean="0"/>
              <a:t>‹#›</a:t>
            </a:fld>
            <a:endParaRPr lang="en-US"/>
          </a:p>
        </p:txBody>
      </p:sp>
    </p:spTree>
    <p:extLst>
      <p:ext uri="{BB962C8B-B14F-4D97-AF65-F5344CB8AC3E}">
        <p14:creationId xmlns:p14="http://schemas.microsoft.com/office/powerpoint/2010/main" val="3121468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CF0C03-1B29-7639-938E-60E5A5E0712C}"/>
              </a:ext>
            </a:extLst>
          </p:cNvPr>
          <p:cNvSpPr>
            <a:spLocks noGrp="1"/>
          </p:cNvSpPr>
          <p:nvPr>
            <p:ph type="dt" sz="half" idx="10"/>
          </p:nvPr>
        </p:nvSpPr>
        <p:spPr/>
        <p:txBody>
          <a:bodyPr/>
          <a:lstStyle/>
          <a:p>
            <a:fld id="{9404ED52-9A68-4E83-8221-4AE7E2D25542}" type="datetimeFigureOut">
              <a:rPr lang="en-US" smtClean="0"/>
              <a:t>1/9/2023</a:t>
            </a:fld>
            <a:endParaRPr lang="en-US"/>
          </a:p>
        </p:txBody>
      </p:sp>
      <p:sp>
        <p:nvSpPr>
          <p:cNvPr id="3" name="Footer Placeholder 2">
            <a:extLst>
              <a:ext uri="{FF2B5EF4-FFF2-40B4-BE49-F238E27FC236}">
                <a16:creationId xmlns:a16="http://schemas.microsoft.com/office/drawing/2014/main" id="{725B9475-D404-5EE1-F4B3-96796B56B2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5A1B7D-3760-B514-B084-92F26CA8F237}"/>
              </a:ext>
            </a:extLst>
          </p:cNvPr>
          <p:cNvSpPr>
            <a:spLocks noGrp="1"/>
          </p:cNvSpPr>
          <p:nvPr>
            <p:ph type="sldNum" sz="quarter" idx="12"/>
          </p:nvPr>
        </p:nvSpPr>
        <p:spPr/>
        <p:txBody>
          <a:bodyPr/>
          <a:lstStyle/>
          <a:p>
            <a:fld id="{7D98D5F8-56A7-4FE1-AB70-D090EC17740F}" type="slidenum">
              <a:rPr lang="en-US" smtClean="0"/>
              <a:t>‹#›</a:t>
            </a:fld>
            <a:endParaRPr lang="en-US"/>
          </a:p>
        </p:txBody>
      </p:sp>
    </p:spTree>
    <p:extLst>
      <p:ext uri="{BB962C8B-B14F-4D97-AF65-F5344CB8AC3E}">
        <p14:creationId xmlns:p14="http://schemas.microsoft.com/office/powerpoint/2010/main" val="2837734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A1C6-F96C-1065-472D-8489A0466B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CA6EB8-EF00-D7C5-19C4-1F8F7A8284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FE6E96-0AA6-E096-7DA4-4518FB5B4E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379BAE-3BC4-A3AA-1C35-57C591A85EAC}"/>
              </a:ext>
            </a:extLst>
          </p:cNvPr>
          <p:cNvSpPr>
            <a:spLocks noGrp="1"/>
          </p:cNvSpPr>
          <p:nvPr>
            <p:ph type="dt" sz="half" idx="10"/>
          </p:nvPr>
        </p:nvSpPr>
        <p:spPr/>
        <p:txBody>
          <a:bodyPr/>
          <a:lstStyle/>
          <a:p>
            <a:fld id="{9404ED52-9A68-4E83-8221-4AE7E2D25542}" type="datetimeFigureOut">
              <a:rPr lang="en-US" smtClean="0"/>
              <a:t>1/9/2023</a:t>
            </a:fld>
            <a:endParaRPr lang="en-US"/>
          </a:p>
        </p:txBody>
      </p:sp>
      <p:sp>
        <p:nvSpPr>
          <p:cNvPr id="6" name="Footer Placeholder 5">
            <a:extLst>
              <a:ext uri="{FF2B5EF4-FFF2-40B4-BE49-F238E27FC236}">
                <a16:creationId xmlns:a16="http://schemas.microsoft.com/office/drawing/2014/main" id="{42D8EB02-7485-B8DB-B87F-E67388F69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8CE75C-F673-0EAE-BC52-BE8CF4BF3CA6}"/>
              </a:ext>
            </a:extLst>
          </p:cNvPr>
          <p:cNvSpPr>
            <a:spLocks noGrp="1"/>
          </p:cNvSpPr>
          <p:nvPr>
            <p:ph type="sldNum" sz="quarter" idx="12"/>
          </p:nvPr>
        </p:nvSpPr>
        <p:spPr/>
        <p:txBody>
          <a:bodyPr/>
          <a:lstStyle/>
          <a:p>
            <a:fld id="{7D98D5F8-56A7-4FE1-AB70-D090EC17740F}" type="slidenum">
              <a:rPr lang="en-US" smtClean="0"/>
              <a:t>‹#›</a:t>
            </a:fld>
            <a:endParaRPr lang="en-US"/>
          </a:p>
        </p:txBody>
      </p:sp>
    </p:spTree>
    <p:extLst>
      <p:ext uri="{BB962C8B-B14F-4D97-AF65-F5344CB8AC3E}">
        <p14:creationId xmlns:p14="http://schemas.microsoft.com/office/powerpoint/2010/main" val="424854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C187-FF92-C386-5F49-E8B9F7BB47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440F07-81E9-2C9F-9C82-7B09270517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BF0CB1-C69B-84E9-0584-85365CC746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A565C-1E76-A071-51A4-5A2E51F1D87B}"/>
              </a:ext>
            </a:extLst>
          </p:cNvPr>
          <p:cNvSpPr>
            <a:spLocks noGrp="1"/>
          </p:cNvSpPr>
          <p:nvPr>
            <p:ph type="dt" sz="half" idx="10"/>
          </p:nvPr>
        </p:nvSpPr>
        <p:spPr/>
        <p:txBody>
          <a:bodyPr/>
          <a:lstStyle/>
          <a:p>
            <a:fld id="{9404ED52-9A68-4E83-8221-4AE7E2D25542}" type="datetimeFigureOut">
              <a:rPr lang="en-US" smtClean="0"/>
              <a:t>1/9/2023</a:t>
            </a:fld>
            <a:endParaRPr lang="en-US"/>
          </a:p>
        </p:txBody>
      </p:sp>
      <p:sp>
        <p:nvSpPr>
          <p:cNvPr id="6" name="Footer Placeholder 5">
            <a:extLst>
              <a:ext uri="{FF2B5EF4-FFF2-40B4-BE49-F238E27FC236}">
                <a16:creationId xmlns:a16="http://schemas.microsoft.com/office/drawing/2014/main" id="{5B5BC891-20FF-9E48-071A-611CAD0A5E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84172-4143-9DA0-E9F5-601F36D5E92F}"/>
              </a:ext>
            </a:extLst>
          </p:cNvPr>
          <p:cNvSpPr>
            <a:spLocks noGrp="1"/>
          </p:cNvSpPr>
          <p:nvPr>
            <p:ph type="sldNum" sz="quarter" idx="12"/>
          </p:nvPr>
        </p:nvSpPr>
        <p:spPr/>
        <p:txBody>
          <a:bodyPr/>
          <a:lstStyle/>
          <a:p>
            <a:fld id="{7D98D5F8-56A7-4FE1-AB70-D090EC17740F}" type="slidenum">
              <a:rPr lang="en-US" smtClean="0"/>
              <a:t>‹#›</a:t>
            </a:fld>
            <a:endParaRPr lang="en-US"/>
          </a:p>
        </p:txBody>
      </p:sp>
    </p:spTree>
    <p:extLst>
      <p:ext uri="{BB962C8B-B14F-4D97-AF65-F5344CB8AC3E}">
        <p14:creationId xmlns:p14="http://schemas.microsoft.com/office/powerpoint/2010/main" val="1474530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17FDAC-3E78-074B-1D7D-26D3571382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74849B-9080-1F70-5673-218DB525A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246B0-D2D9-53DC-428C-30396CE228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04ED52-9A68-4E83-8221-4AE7E2D25542}" type="datetimeFigureOut">
              <a:rPr lang="en-US" smtClean="0"/>
              <a:t>1/9/2023</a:t>
            </a:fld>
            <a:endParaRPr lang="en-US"/>
          </a:p>
        </p:txBody>
      </p:sp>
      <p:sp>
        <p:nvSpPr>
          <p:cNvPr id="5" name="Footer Placeholder 4">
            <a:extLst>
              <a:ext uri="{FF2B5EF4-FFF2-40B4-BE49-F238E27FC236}">
                <a16:creationId xmlns:a16="http://schemas.microsoft.com/office/drawing/2014/main" id="{B6BF6532-5B4E-812A-4FF0-513DBF4E97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59D6FB-AE72-13AE-21F9-772B34DF19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8D5F8-56A7-4FE1-AB70-D090EC17740F}" type="slidenum">
              <a:rPr lang="en-US" smtClean="0"/>
              <a:t>‹#›</a:t>
            </a:fld>
            <a:endParaRPr lang="en-US"/>
          </a:p>
        </p:txBody>
      </p:sp>
    </p:spTree>
    <p:extLst>
      <p:ext uri="{BB962C8B-B14F-4D97-AF65-F5344CB8AC3E}">
        <p14:creationId xmlns:p14="http://schemas.microsoft.com/office/powerpoint/2010/main" val="482836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26.jpg"/></Relationships>
</file>

<file path=ppt/slides/_rels/slide10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38.jpeg"/><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10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10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 Id="rId5" Type="http://schemas.openxmlformats.org/officeDocument/2006/relationships/image" Target="../media/image145.jpeg"/><Relationship Id="rId4" Type="http://schemas.openxmlformats.org/officeDocument/2006/relationships/image" Target="../media/image144.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74.jpg"/><Relationship Id="rId4" Type="http://schemas.openxmlformats.org/officeDocument/2006/relationships/image" Target="../media/image13.jpg"/></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7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7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7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7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8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8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png"/></Relationships>
</file>

<file path=ppt/slides/_rels/slide9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12.jpg"/></Relationships>
</file>

<file path=ppt/slides/_rels/slide9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93.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9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9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9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25.jpg"/></Relationships>
</file>

<file path=ppt/slides/_rels/slide9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28.jpg"/><Relationship Id="rId4" Type="http://schemas.openxmlformats.org/officeDocument/2006/relationships/image" Target="../media/image127.jpeg"/></Relationships>
</file>

<file path=ppt/slides/_rels/slide9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130.jpeg"/></Relationships>
</file>

<file path=ppt/slides/_rels/slide9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image" Target="../media/image1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eztechtraining.com/wp-content/uploads/2012/11/2012-10-20-22.29.42.jpg">
            <a:extLst>
              <a:ext uri="{FF2B5EF4-FFF2-40B4-BE49-F238E27FC236}">
                <a16:creationId xmlns:a16="http://schemas.microsoft.com/office/drawing/2014/main" id="{76FB14EE-2410-6976-24BC-8A624232106C}"/>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TextBox 2">
            <a:extLst>
              <a:ext uri="{FF2B5EF4-FFF2-40B4-BE49-F238E27FC236}">
                <a16:creationId xmlns:a16="http://schemas.microsoft.com/office/drawing/2014/main" id="{4A641FF0-70CE-9D79-2C68-765638DE60AB}"/>
              </a:ext>
            </a:extLst>
          </p:cNvPr>
          <p:cNvSpPr txBox="1"/>
          <p:nvPr/>
        </p:nvSpPr>
        <p:spPr>
          <a:xfrm>
            <a:off x="65314" y="1604725"/>
            <a:ext cx="12192000" cy="769441"/>
          </a:xfrm>
          <a:prstGeom prst="rect">
            <a:avLst/>
          </a:prstGeom>
          <a:noFill/>
        </p:spPr>
        <p:txBody>
          <a:bodyPr wrap="square" rtlCol="0">
            <a:spAutoFit/>
          </a:bodyPr>
          <a:lstStyle/>
          <a:p>
            <a:pPr algn="ctr"/>
            <a:r>
              <a:rPr lang="en-US" sz="4400" dirty="0">
                <a:solidFill>
                  <a:schemeClr val="bg1"/>
                </a:solidFill>
                <a:latin typeface="Baskerville Old Face" pitchFamily="18" charset="0"/>
              </a:rPr>
              <a:t>Matthew 21-23; Mark 11; Luke 19-20; John 12</a:t>
            </a:r>
          </a:p>
        </p:txBody>
      </p:sp>
      <p:grpSp>
        <p:nvGrpSpPr>
          <p:cNvPr id="4" name="Group 3">
            <a:extLst>
              <a:ext uri="{FF2B5EF4-FFF2-40B4-BE49-F238E27FC236}">
                <a16:creationId xmlns:a16="http://schemas.microsoft.com/office/drawing/2014/main" id="{EAFA090E-1E52-25B5-6BB0-3A48891102C5}"/>
              </a:ext>
            </a:extLst>
          </p:cNvPr>
          <p:cNvGrpSpPr/>
          <p:nvPr/>
        </p:nvGrpSpPr>
        <p:grpSpPr>
          <a:xfrm>
            <a:off x="7363739" y="2638993"/>
            <a:ext cx="1584953" cy="3441838"/>
            <a:chOff x="441685" y="536029"/>
            <a:chExt cx="2911243" cy="6321972"/>
          </a:xfrm>
        </p:grpSpPr>
        <p:sp>
          <p:nvSpPr>
            <p:cNvPr id="5" name="Oval 4">
              <a:extLst>
                <a:ext uri="{FF2B5EF4-FFF2-40B4-BE49-F238E27FC236}">
                  <a16:creationId xmlns:a16="http://schemas.microsoft.com/office/drawing/2014/main" id="{05F49FD6-254C-3BC8-B2C9-1A0ABEDBE955}"/>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290A9F-1A20-A806-0FA7-723EB041B87E}"/>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C74F5DC6-7FEB-B672-4E52-4E34E42D7150}"/>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32A6982D-69C1-8BD2-9426-3FF958382679}"/>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588B1CD4-3B95-E11E-DB79-FC1BE3FCF20F}"/>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B892E5B1-2693-A57F-B1A1-C6ACF9C68DAE}"/>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CA62C1D-41B5-CBF2-1EB9-697D2301670D}"/>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2BAFED0-B9C8-A598-C7EC-000E8578B63B}"/>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D2D447AB-2195-97CC-B9B4-0A4D2A3066B9}"/>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97903906-88BF-86D9-F93E-593A78DB8EFB}"/>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9436861F-C293-A2CB-CB24-B73B1E61CCB8}"/>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4A9497E0-3FD3-820D-DEA6-1FB2E876700B}"/>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FF15625-2C99-A9CD-0F31-F0EFDD465DA4}"/>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5117D882-28AE-9B94-880D-663B5C1EE602}"/>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62">
              <a:extLst>
                <a:ext uri="{FF2B5EF4-FFF2-40B4-BE49-F238E27FC236}">
                  <a16:creationId xmlns:a16="http://schemas.microsoft.com/office/drawing/2014/main" id="{9DAA57C3-A78F-9775-6EC7-02F9DF62DFDB}"/>
                </a:ext>
              </a:extLst>
            </p:cNvPr>
            <p:cNvGrpSpPr/>
            <p:nvPr/>
          </p:nvGrpSpPr>
          <p:grpSpPr>
            <a:xfrm>
              <a:off x="982450" y="936411"/>
              <a:ext cx="1858215" cy="300286"/>
              <a:chOff x="6571728" y="1086622"/>
              <a:chExt cx="1528420" cy="286099"/>
            </a:xfrm>
          </p:grpSpPr>
          <p:sp>
            <p:nvSpPr>
              <p:cNvPr id="44" name="Rounded Rectangle 42">
                <a:extLst>
                  <a:ext uri="{FF2B5EF4-FFF2-40B4-BE49-F238E27FC236}">
                    <a16:creationId xmlns:a16="http://schemas.microsoft.com/office/drawing/2014/main" id="{060C22F2-84E1-7866-5495-9E54ACCE152B}"/>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EF4D48A6-A349-3BB4-72FD-175FC3671E18}"/>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3265AFDB-E03B-B8DF-C0CA-9EF47A965A15}"/>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30E6C102-C089-148C-7051-898F45218337}"/>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a:extLst>
                  <a:ext uri="{FF2B5EF4-FFF2-40B4-BE49-F238E27FC236}">
                    <a16:creationId xmlns:a16="http://schemas.microsoft.com/office/drawing/2014/main" id="{8DD237B7-8E1D-A6E5-19C2-92F6E7228947}"/>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a:extLst>
                  <a:ext uri="{FF2B5EF4-FFF2-40B4-BE49-F238E27FC236}">
                    <a16:creationId xmlns:a16="http://schemas.microsoft.com/office/drawing/2014/main" id="{31DEC959-DD87-E51E-6EE0-43DD1192184A}"/>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Cloud 19">
              <a:extLst>
                <a:ext uri="{FF2B5EF4-FFF2-40B4-BE49-F238E27FC236}">
                  <a16:creationId xmlns:a16="http://schemas.microsoft.com/office/drawing/2014/main" id="{9F7AAF0D-AEF4-CBA0-C3F0-1F77D26A5836}"/>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0E8DCA7-CEBF-E310-E2C1-B163B76B72A1}"/>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63">
              <a:extLst>
                <a:ext uri="{FF2B5EF4-FFF2-40B4-BE49-F238E27FC236}">
                  <a16:creationId xmlns:a16="http://schemas.microsoft.com/office/drawing/2014/main" id="{2CE82712-2162-DF1C-3A40-0B0DB9D89118}"/>
                </a:ext>
              </a:extLst>
            </p:cNvPr>
            <p:cNvGrpSpPr/>
            <p:nvPr/>
          </p:nvGrpSpPr>
          <p:grpSpPr>
            <a:xfrm>
              <a:off x="982444" y="3839179"/>
              <a:ext cx="1742078" cy="1801718"/>
              <a:chOff x="7543801" y="3581401"/>
              <a:chExt cx="1176618" cy="1066800"/>
            </a:xfrm>
          </p:grpSpPr>
          <p:sp>
            <p:nvSpPr>
              <p:cNvPr id="39" name="Rounded Rectangle 37">
                <a:extLst>
                  <a:ext uri="{FF2B5EF4-FFF2-40B4-BE49-F238E27FC236}">
                    <a16:creationId xmlns:a16="http://schemas.microsoft.com/office/drawing/2014/main" id="{43DFF57E-EE42-5860-B4B9-83AEEE77F435}"/>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162">
                <a:extLst>
                  <a:ext uri="{FF2B5EF4-FFF2-40B4-BE49-F238E27FC236}">
                    <a16:creationId xmlns:a16="http://schemas.microsoft.com/office/drawing/2014/main" id="{4F7657D1-EB97-BFCA-9464-B6EC366153E5}"/>
                  </a:ext>
                </a:extLst>
              </p:cNvPr>
              <p:cNvGrpSpPr/>
              <p:nvPr/>
            </p:nvGrpSpPr>
            <p:grpSpPr>
              <a:xfrm>
                <a:off x="7543801" y="3581401"/>
                <a:ext cx="457200" cy="1066800"/>
                <a:chOff x="6827799" y="4800600"/>
                <a:chExt cx="868401" cy="2043177"/>
              </a:xfrm>
              <a:solidFill>
                <a:srgbClr val="D98A33"/>
              </a:solidFill>
            </p:grpSpPr>
            <p:sp>
              <p:nvSpPr>
                <p:cNvPr id="41" name="Double Wave 40">
                  <a:extLst>
                    <a:ext uri="{FF2B5EF4-FFF2-40B4-BE49-F238E27FC236}">
                      <a16:creationId xmlns:a16="http://schemas.microsoft.com/office/drawing/2014/main" id="{06B98F9C-C775-B54E-16E2-EF2E69FDB035}"/>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uble Wave 41">
                  <a:extLst>
                    <a:ext uri="{FF2B5EF4-FFF2-40B4-BE49-F238E27FC236}">
                      <a16:creationId xmlns:a16="http://schemas.microsoft.com/office/drawing/2014/main" id="{5539E26E-D753-8417-6630-AB11B26F943E}"/>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1">
                  <a:extLst>
                    <a:ext uri="{FF2B5EF4-FFF2-40B4-BE49-F238E27FC236}">
                      <a16:creationId xmlns:a16="http://schemas.microsoft.com/office/drawing/2014/main" id="{0F625B6F-E745-01C6-7E2F-F9E2D2152C0C}"/>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169">
              <a:extLst>
                <a:ext uri="{FF2B5EF4-FFF2-40B4-BE49-F238E27FC236}">
                  <a16:creationId xmlns:a16="http://schemas.microsoft.com/office/drawing/2014/main" id="{7E109465-FCEE-F924-B04B-E4F1F3FC2835}"/>
                </a:ext>
              </a:extLst>
            </p:cNvPr>
            <p:cNvGrpSpPr/>
            <p:nvPr/>
          </p:nvGrpSpPr>
          <p:grpSpPr>
            <a:xfrm>
              <a:off x="796629" y="5340611"/>
              <a:ext cx="2194826" cy="800764"/>
              <a:chOff x="0" y="4648200"/>
              <a:chExt cx="3986134" cy="1541489"/>
            </a:xfrm>
          </p:grpSpPr>
          <p:grpSp>
            <p:nvGrpSpPr>
              <p:cNvPr id="24" name="Group 138">
                <a:extLst>
                  <a:ext uri="{FF2B5EF4-FFF2-40B4-BE49-F238E27FC236}">
                    <a16:creationId xmlns:a16="http://schemas.microsoft.com/office/drawing/2014/main" id="{ECAE65E1-2379-0FA3-48B4-8683BC164BEA}"/>
                  </a:ext>
                </a:extLst>
              </p:cNvPr>
              <p:cNvGrpSpPr/>
              <p:nvPr/>
            </p:nvGrpSpPr>
            <p:grpSpPr>
              <a:xfrm>
                <a:off x="0" y="4648200"/>
                <a:ext cx="1600200" cy="1524000"/>
                <a:chOff x="533400" y="4648200"/>
                <a:chExt cx="1905000" cy="1828800"/>
              </a:xfrm>
            </p:grpSpPr>
            <p:sp>
              <p:nvSpPr>
                <p:cNvPr id="35" name="Plus 33">
                  <a:extLst>
                    <a:ext uri="{FF2B5EF4-FFF2-40B4-BE49-F238E27FC236}">
                      <a16:creationId xmlns:a16="http://schemas.microsoft.com/office/drawing/2014/main" id="{F0EB35B2-5B97-E2FC-9F27-9CDAC609A9CB}"/>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C296519E-0491-06DD-787D-96EF6A194ADD}"/>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C0EE8BDD-C4C1-A8FD-04C4-D96EC7709FAC}"/>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9E4C58CA-22B4-1F7E-D491-997AA139BC8A}"/>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139">
                <a:extLst>
                  <a:ext uri="{FF2B5EF4-FFF2-40B4-BE49-F238E27FC236}">
                    <a16:creationId xmlns:a16="http://schemas.microsoft.com/office/drawing/2014/main" id="{F7C98486-1C22-276B-8A0F-E566B5112DBF}"/>
                  </a:ext>
                </a:extLst>
              </p:cNvPr>
              <p:cNvGrpSpPr/>
              <p:nvPr/>
            </p:nvGrpSpPr>
            <p:grpSpPr>
              <a:xfrm>
                <a:off x="1182973" y="4665689"/>
                <a:ext cx="1600200" cy="1524000"/>
                <a:chOff x="533400" y="4648200"/>
                <a:chExt cx="1905000" cy="1828800"/>
              </a:xfrm>
            </p:grpSpPr>
            <p:sp>
              <p:nvSpPr>
                <p:cNvPr id="31" name="Plus 29">
                  <a:extLst>
                    <a:ext uri="{FF2B5EF4-FFF2-40B4-BE49-F238E27FC236}">
                      <a16:creationId xmlns:a16="http://schemas.microsoft.com/office/drawing/2014/main" id="{E537A77B-CCFE-57AE-35FA-11A5EB0E107F}"/>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3727B47B-DB51-42A9-11BE-E01AB5D54254}"/>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6CBAFB80-3B51-C0B4-E12D-638D74ED7137}"/>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0A89E4E4-2B1C-4E5E-6C42-E0237B96CFF8}"/>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44">
                <a:extLst>
                  <a:ext uri="{FF2B5EF4-FFF2-40B4-BE49-F238E27FC236}">
                    <a16:creationId xmlns:a16="http://schemas.microsoft.com/office/drawing/2014/main" id="{31173C80-1AE5-A068-794E-DC526BCB0481}"/>
                  </a:ext>
                </a:extLst>
              </p:cNvPr>
              <p:cNvGrpSpPr/>
              <p:nvPr/>
            </p:nvGrpSpPr>
            <p:grpSpPr>
              <a:xfrm>
                <a:off x="2385934" y="4665689"/>
                <a:ext cx="1600200" cy="1524000"/>
                <a:chOff x="533400" y="4648200"/>
                <a:chExt cx="1905000" cy="1828800"/>
              </a:xfrm>
            </p:grpSpPr>
            <p:sp>
              <p:nvSpPr>
                <p:cNvPr id="27" name="Plus 25">
                  <a:extLst>
                    <a:ext uri="{FF2B5EF4-FFF2-40B4-BE49-F238E27FC236}">
                      <a16:creationId xmlns:a16="http://schemas.microsoft.com/office/drawing/2014/main" id="{1B4FD883-6626-2E51-19E6-596DA0B5CC36}"/>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CFAB4F05-DCCE-F982-4494-2318049BF6C4}"/>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28">
                  <a:extLst>
                    <a:ext uri="{FF2B5EF4-FFF2-40B4-BE49-F238E27FC236}">
                      <a16:creationId xmlns:a16="http://schemas.microsoft.com/office/drawing/2014/main" id="{1CB81DD9-3BAE-B8BC-540E-3E9F1E8C65A4}"/>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EA2398E6-8F66-6EA3-8061-BDEB87AB6828}"/>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0" name="Group 49">
            <a:extLst>
              <a:ext uri="{FF2B5EF4-FFF2-40B4-BE49-F238E27FC236}">
                <a16:creationId xmlns:a16="http://schemas.microsoft.com/office/drawing/2014/main" id="{BD179D47-5574-F6C1-864E-EC9A1A894748}"/>
              </a:ext>
            </a:extLst>
          </p:cNvPr>
          <p:cNvGrpSpPr/>
          <p:nvPr/>
        </p:nvGrpSpPr>
        <p:grpSpPr>
          <a:xfrm>
            <a:off x="1433613" y="2479348"/>
            <a:ext cx="1638658" cy="3520935"/>
            <a:chOff x="380464" y="378001"/>
            <a:chExt cx="2940416" cy="6317984"/>
          </a:xfrm>
        </p:grpSpPr>
        <p:sp>
          <p:nvSpPr>
            <p:cNvPr id="51" name="Cloud 50">
              <a:extLst>
                <a:ext uri="{FF2B5EF4-FFF2-40B4-BE49-F238E27FC236}">
                  <a16:creationId xmlns:a16="http://schemas.microsoft.com/office/drawing/2014/main" id="{E3705DF7-8035-1500-5DC7-4CBE97C656C5}"/>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47">
              <a:extLst>
                <a:ext uri="{FF2B5EF4-FFF2-40B4-BE49-F238E27FC236}">
                  <a16:creationId xmlns:a16="http://schemas.microsoft.com/office/drawing/2014/main" id="{7B3A3E90-118C-3735-87F0-829EB8054430}"/>
                </a:ext>
              </a:extLst>
            </p:cNvPr>
            <p:cNvGrpSpPr/>
            <p:nvPr/>
          </p:nvGrpSpPr>
          <p:grpSpPr>
            <a:xfrm rot="2613352">
              <a:off x="986283" y="5708442"/>
              <a:ext cx="849646" cy="987543"/>
              <a:chOff x="6106804" y="4039302"/>
              <a:chExt cx="666047" cy="774146"/>
            </a:xfrm>
          </p:grpSpPr>
          <p:sp>
            <p:nvSpPr>
              <p:cNvPr id="97" name="Oval 96">
                <a:extLst>
                  <a:ext uri="{FF2B5EF4-FFF2-40B4-BE49-F238E27FC236}">
                    <a16:creationId xmlns:a16="http://schemas.microsoft.com/office/drawing/2014/main" id="{51A5553B-F93B-850F-D825-C9B447FD7525}"/>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097808F8-5714-F623-4E83-8676DB0F041F}"/>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88DBA476-595B-9891-9C7B-2FC7BB80BAD6}"/>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46">
              <a:extLst>
                <a:ext uri="{FF2B5EF4-FFF2-40B4-BE49-F238E27FC236}">
                  <a16:creationId xmlns:a16="http://schemas.microsoft.com/office/drawing/2014/main" id="{8CCA01CE-6695-E4F7-E009-B0B69C506173}"/>
                </a:ext>
              </a:extLst>
            </p:cNvPr>
            <p:cNvGrpSpPr/>
            <p:nvPr/>
          </p:nvGrpSpPr>
          <p:grpSpPr>
            <a:xfrm>
              <a:off x="1900966" y="5705254"/>
              <a:ext cx="849646" cy="987543"/>
              <a:chOff x="6106804" y="4039302"/>
              <a:chExt cx="666047" cy="774146"/>
            </a:xfrm>
          </p:grpSpPr>
          <p:sp>
            <p:nvSpPr>
              <p:cNvPr id="94" name="Oval 43">
                <a:extLst>
                  <a:ext uri="{FF2B5EF4-FFF2-40B4-BE49-F238E27FC236}">
                    <a16:creationId xmlns:a16="http://schemas.microsoft.com/office/drawing/2014/main" id="{B0CB3FB4-02F3-FF30-406F-C5771384B9BA}"/>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44">
                <a:extLst>
                  <a:ext uri="{FF2B5EF4-FFF2-40B4-BE49-F238E27FC236}">
                    <a16:creationId xmlns:a16="http://schemas.microsoft.com/office/drawing/2014/main" id="{BC8089C0-A298-5094-C66C-ECE95ADEC8EB}"/>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45">
                <a:extLst>
                  <a:ext uri="{FF2B5EF4-FFF2-40B4-BE49-F238E27FC236}">
                    <a16:creationId xmlns:a16="http://schemas.microsoft.com/office/drawing/2014/main" id="{15AFD038-525D-D585-13C0-1A0D770A545E}"/>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Oval 53">
              <a:extLst>
                <a:ext uri="{FF2B5EF4-FFF2-40B4-BE49-F238E27FC236}">
                  <a16:creationId xmlns:a16="http://schemas.microsoft.com/office/drawing/2014/main" id="{99D56380-2091-1E3E-E275-B04970909904}"/>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2CE57D5-F47C-F9F9-F170-F917AB373262}"/>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a:extLst>
                <a:ext uri="{FF2B5EF4-FFF2-40B4-BE49-F238E27FC236}">
                  <a16:creationId xmlns:a16="http://schemas.microsoft.com/office/drawing/2014/main" id="{9ED55BC7-09E6-21D9-0B08-43FF6FB37282}"/>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a:extLst>
                <a:ext uri="{FF2B5EF4-FFF2-40B4-BE49-F238E27FC236}">
                  <a16:creationId xmlns:a16="http://schemas.microsoft.com/office/drawing/2014/main" id="{051A6F05-FEBC-FE66-4E69-67D9D838E641}"/>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a:extLst>
                <a:ext uri="{FF2B5EF4-FFF2-40B4-BE49-F238E27FC236}">
                  <a16:creationId xmlns:a16="http://schemas.microsoft.com/office/drawing/2014/main" id="{9B37F07B-27AD-7263-B483-9DB65BC411BA}"/>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a:extLst>
                <a:ext uri="{FF2B5EF4-FFF2-40B4-BE49-F238E27FC236}">
                  <a16:creationId xmlns:a16="http://schemas.microsoft.com/office/drawing/2014/main" id="{6C61F5BA-2EE7-12C1-D608-6744D5A6C4C2}"/>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94158385-56C4-7713-9BC3-9F1F8929EDAF}"/>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BE6FF6C2-9FDC-A446-CF01-02BEB5C2C4FE}"/>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4">
              <a:extLst>
                <a:ext uri="{FF2B5EF4-FFF2-40B4-BE49-F238E27FC236}">
                  <a16:creationId xmlns:a16="http://schemas.microsoft.com/office/drawing/2014/main" id="{71E5EDD1-28FB-80A7-1495-CD93C21EA0F1}"/>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26">
              <a:extLst>
                <a:ext uri="{FF2B5EF4-FFF2-40B4-BE49-F238E27FC236}">
                  <a16:creationId xmlns:a16="http://schemas.microsoft.com/office/drawing/2014/main" id="{7D0C522D-5741-D328-6DEB-004AE88C630A}"/>
                </a:ext>
              </a:extLst>
            </p:cNvPr>
            <p:cNvGrpSpPr/>
            <p:nvPr/>
          </p:nvGrpSpPr>
          <p:grpSpPr>
            <a:xfrm rot="4901522">
              <a:off x="1055947" y="3502862"/>
              <a:ext cx="2818778" cy="668978"/>
              <a:chOff x="5029200" y="1371600"/>
              <a:chExt cx="6791793" cy="1933731"/>
            </a:xfrm>
          </p:grpSpPr>
          <p:grpSp>
            <p:nvGrpSpPr>
              <p:cNvPr id="82" name="Group 16">
                <a:extLst>
                  <a:ext uri="{FF2B5EF4-FFF2-40B4-BE49-F238E27FC236}">
                    <a16:creationId xmlns:a16="http://schemas.microsoft.com/office/drawing/2014/main" id="{A6922762-F843-9B42-CBB5-A1E434A9BFD3}"/>
                  </a:ext>
                </a:extLst>
              </p:cNvPr>
              <p:cNvGrpSpPr/>
              <p:nvPr/>
            </p:nvGrpSpPr>
            <p:grpSpPr>
              <a:xfrm>
                <a:off x="5029200" y="1371600"/>
                <a:ext cx="1752600" cy="1905000"/>
                <a:chOff x="5029200" y="1371600"/>
                <a:chExt cx="1752600" cy="1905000"/>
              </a:xfrm>
            </p:grpSpPr>
            <p:sp>
              <p:nvSpPr>
                <p:cNvPr id="92" name="4-Point Star 14">
                  <a:extLst>
                    <a:ext uri="{FF2B5EF4-FFF2-40B4-BE49-F238E27FC236}">
                      <a16:creationId xmlns:a16="http://schemas.microsoft.com/office/drawing/2014/main" id="{40B4604B-8218-6217-CD5C-369F6363B917}"/>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4-Point Star 15">
                  <a:extLst>
                    <a:ext uri="{FF2B5EF4-FFF2-40B4-BE49-F238E27FC236}">
                      <a16:creationId xmlns:a16="http://schemas.microsoft.com/office/drawing/2014/main" id="{DB6822E5-BF88-D2A3-3EA0-C9BC34C48B10}"/>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17">
                <a:extLst>
                  <a:ext uri="{FF2B5EF4-FFF2-40B4-BE49-F238E27FC236}">
                    <a16:creationId xmlns:a16="http://schemas.microsoft.com/office/drawing/2014/main" id="{61F9075E-9EDC-26F4-9C93-E041BBB37C02}"/>
                  </a:ext>
                </a:extLst>
              </p:cNvPr>
              <p:cNvGrpSpPr/>
              <p:nvPr/>
            </p:nvGrpSpPr>
            <p:grpSpPr>
              <a:xfrm>
                <a:off x="6713095" y="1400331"/>
                <a:ext cx="1752600" cy="1905000"/>
                <a:chOff x="5029200" y="1371600"/>
                <a:chExt cx="1752600" cy="1905000"/>
              </a:xfrm>
            </p:grpSpPr>
            <p:sp>
              <p:nvSpPr>
                <p:cNvPr id="90" name="4-Point Star 205">
                  <a:extLst>
                    <a:ext uri="{FF2B5EF4-FFF2-40B4-BE49-F238E27FC236}">
                      <a16:creationId xmlns:a16="http://schemas.microsoft.com/office/drawing/2014/main" id="{7CF8C1C5-E8AD-175A-057A-C81BE1F1A0A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4-Point Star 206">
                  <a:extLst>
                    <a:ext uri="{FF2B5EF4-FFF2-40B4-BE49-F238E27FC236}">
                      <a16:creationId xmlns:a16="http://schemas.microsoft.com/office/drawing/2014/main" id="{EF675E86-629C-DE44-FF74-ABA772F5840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20">
                <a:extLst>
                  <a:ext uri="{FF2B5EF4-FFF2-40B4-BE49-F238E27FC236}">
                    <a16:creationId xmlns:a16="http://schemas.microsoft.com/office/drawing/2014/main" id="{085D9CC2-B6B2-097F-DC3A-F8BCB25BE2B7}"/>
                  </a:ext>
                </a:extLst>
              </p:cNvPr>
              <p:cNvGrpSpPr/>
              <p:nvPr/>
            </p:nvGrpSpPr>
            <p:grpSpPr>
              <a:xfrm>
                <a:off x="8404486" y="1389088"/>
                <a:ext cx="1752600" cy="1905000"/>
                <a:chOff x="5029200" y="1371600"/>
                <a:chExt cx="1752600" cy="1905000"/>
              </a:xfrm>
            </p:grpSpPr>
            <p:sp>
              <p:nvSpPr>
                <p:cNvPr id="88" name="4-Point Star 203">
                  <a:extLst>
                    <a:ext uri="{FF2B5EF4-FFF2-40B4-BE49-F238E27FC236}">
                      <a16:creationId xmlns:a16="http://schemas.microsoft.com/office/drawing/2014/main" id="{860791A0-4A94-FC0C-DF8C-C594FB6ED5A4}"/>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4-Point Star 204">
                  <a:extLst>
                    <a:ext uri="{FF2B5EF4-FFF2-40B4-BE49-F238E27FC236}">
                      <a16:creationId xmlns:a16="http://schemas.microsoft.com/office/drawing/2014/main" id="{8FB494FF-E8E0-C54C-8579-9F1D5B4DD820}"/>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23">
                <a:extLst>
                  <a:ext uri="{FF2B5EF4-FFF2-40B4-BE49-F238E27FC236}">
                    <a16:creationId xmlns:a16="http://schemas.microsoft.com/office/drawing/2014/main" id="{65847277-FA2A-B2D2-6C63-DD68D0C733A9}"/>
                  </a:ext>
                </a:extLst>
              </p:cNvPr>
              <p:cNvGrpSpPr/>
              <p:nvPr/>
            </p:nvGrpSpPr>
            <p:grpSpPr>
              <a:xfrm>
                <a:off x="10068393" y="1389089"/>
                <a:ext cx="1752600" cy="1905000"/>
                <a:chOff x="5029200" y="1371600"/>
                <a:chExt cx="1752600" cy="1905000"/>
              </a:xfrm>
            </p:grpSpPr>
            <p:sp>
              <p:nvSpPr>
                <p:cNvPr id="86" name="4-Point Star 24">
                  <a:extLst>
                    <a:ext uri="{FF2B5EF4-FFF2-40B4-BE49-F238E27FC236}">
                      <a16:creationId xmlns:a16="http://schemas.microsoft.com/office/drawing/2014/main" id="{78D24E5D-DD46-78EC-DBD4-9D174472E851}"/>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4-Point Star 25">
                  <a:extLst>
                    <a:ext uri="{FF2B5EF4-FFF2-40B4-BE49-F238E27FC236}">
                      <a16:creationId xmlns:a16="http://schemas.microsoft.com/office/drawing/2014/main" id="{55A1692E-795C-9C1B-5F00-301751230EEF}"/>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 name="Group 27">
              <a:extLst>
                <a:ext uri="{FF2B5EF4-FFF2-40B4-BE49-F238E27FC236}">
                  <a16:creationId xmlns:a16="http://schemas.microsoft.com/office/drawing/2014/main" id="{6EF73E44-97AB-5ADE-1CD2-A9CDD21CACB1}"/>
                </a:ext>
              </a:extLst>
            </p:cNvPr>
            <p:cNvGrpSpPr/>
            <p:nvPr/>
          </p:nvGrpSpPr>
          <p:grpSpPr>
            <a:xfrm rot="5740360">
              <a:off x="-2808" y="3534746"/>
              <a:ext cx="2818778" cy="668978"/>
              <a:chOff x="5029200" y="1371600"/>
              <a:chExt cx="6791793" cy="1933731"/>
            </a:xfrm>
          </p:grpSpPr>
          <p:grpSp>
            <p:nvGrpSpPr>
              <p:cNvPr id="70" name="Group 16">
                <a:extLst>
                  <a:ext uri="{FF2B5EF4-FFF2-40B4-BE49-F238E27FC236}">
                    <a16:creationId xmlns:a16="http://schemas.microsoft.com/office/drawing/2014/main" id="{1C1EFEAF-9DFD-EAE9-08B8-9FFD22AFCA87}"/>
                  </a:ext>
                </a:extLst>
              </p:cNvPr>
              <p:cNvGrpSpPr/>
              <p:nvPr/>
            </p:nvGrpSpPr>
            <p:grpSpPr>
              <a:xfrm>
                <a:off x="5029200" y="1371600"/>
                <a:ext cx="1752600" cy="1905000"/>
                <a:chOff x="5029200" y="1371600"/>
                <a:chExt cx="1752600" cy="1905000"/>
              </a:xfrm>
            </p:grpSpPr>
            <p:sp>
              <p:nvSpPr>
                <p:cNvPr id="80" name="4-Point Star 195">
                  <a:extLst>
                    <a:ext uri="{FF2B5EF4-FFF2-40B4-BE49-F238E27FC236}">
                      <a16:creationId xmlns:a16="http://schemas.microsoft.com/office/drawing/2014/main" id="{25D1326E-3268-4770-0F7D-9ADEBC49164C}"/>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4-Point Star 196">
                  <a:extLst>
                    <a:ext uri="{FF2B5EF4-FFF2-40B4-BE49-F238E27FC236}">
                      <a16:creationId xmlns:a16="http://schemas.microsoft.com/office/drawing/2014/main" id="{6B39215C-0C69-B88A-B02E-D5356932E09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17">
                <a:extLst>
                  <a:ext uri="{FF2B5EF4-FFF2-40B4-BE49-F238E27FC236}">
                    <a16:creationId xmlns:a16="http://schemas.microsoft.com/office/drawing/2014/main" id="{0BDD79CE-80E2-4F7F-7009-6CCCAA116C37}"/>
                  </a:ext>
                </a:extLst>
              </p:cNvPr>
              <p:cNvGrpSpPr/>
              <p:nvPr/>
            </p:nvGrpSpPr>
            <p:grpSpPr>
              <a:xfrm>
                <a:off x="6713095" y="1400331"/>
                <a:ext cx="1752600" cy="1905000"/>
                <a:chOff x="5029200" y="1371600"/>
                <a:chExt cx="1752600" cy="1905000"/>
              </a:xfrm>
            </p:grpSpPr>
            <p:sp>
              <p:nvSpPr>
                <p:cNvPr id="78" name="4-Point Star 193">
                  <a:extLst>
                    <a:ext uri="{FF2B5EF4-FFF2-40B4-BE49-F238E27FC236}">
                      <a16:creationId xmlns:a16="http://schemas.microsoft.com/office/drawing/2014/main" id="{E085EE04-D524-A07A-D3EF-7193429BCD0E}"/>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4-Point Star 194">
                  <a:extLst>
                    <a:ext uri="{FF2B5EF4-FFF2-40B4-BE49-F238E27FC236}">
                      <a16:creationId xmlns:a16="http://schemas.microsoft.com/office/drawing/2014/main" id="{91D1F837-6B8D-3D46-0F4B-3BFBD358C4F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20">
                <a:extLst>
                  <a:ext uri="{FF2B5EF4-FFF2-40B4-BE49-F238E27FC236}">
                    <a16:creationId xmlns:a16="http://schemas.microsoft.com/office/drawing/2014/main" id="{C2517E91-CFC5-42EB-2A71-98401BB5EDBF}"/>
                  </a:ext>
                </a:extLst>
              </p:cNvPr>
              <p:cNvGrpSpPr/>
              <p:nvPr/>
            </p:nvGrpSpPr>
            <p:grpSpPr>
              <a:xfrm>
                <a:off x="8404486" y="1389088"/>
                <a:ext cx="1752600" cy="1905000"/>
                <a:chOff x="5029200" y="1371600"/>
                <a:chExt cx="1752600" cy="1905000"/>
              </a:xfrm>
            </p:grpSpPr>
            <p:sp>
              <p:nvSpPr>
                <p:cNvPr id="76" name="4-Point Star 191">
                  <a:extLst>
                    <a:ext uri="{FF2B5EF4-FFF2-40B4-BE49-F238E27FC236}">
                      <a16:creationId xmlns:a16="http://schemas.microsoft.com/office/drawing/2014/main" id="{47BA90F3-D5C0-8BC5-A19F-F30890EFD96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4-Point Star 192">
                  <a:extLst>
                    <a:ext uri="{FF2B5EF4-FFF2-40B4-BE49-F238E27FC236}">
                      <a16:creationId xmlns:a16="http://schemas.microsoft.com/office/drawing/2014/main" id="{70462F79-5B52-6CDB-0410-5A11C61156B6}"/>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23">
                <a:extLst>
                  <a:ext uri="{FF2B5EF4-FFF2-40B4-BE49-F238E27FC236}">
                    <a16:creationId xmlns:a16="http://schemas.microsoft.com/office/drawing/2014/main" id="{E7952232-B9E5-51F6-DF5F-D347FD6DAA2F}"/>
                  </a:ext>
                </a:extLst>
              </p:cNvPr>
              <p:cNvGrpSpPr/>
              <p:nvPr/>
            </p:nvGrpSpPr>
            <p:grpSpPr>
              <a:xfrm>
                <a:off x="10068393" y="1389089"/>
                <a:ext cx="1752600" cy="1905000"/>
                <a:chOff x="5029200" y="1371600"/>
                <a:chExt cx="1752600" cy="1905000"/>
              </a:xfrm>
            </p:grpSpPr>
            <p:sp>
              <p:nvSpPr>
                <p:cNvPr id="74" name="4-Point Star 27">
                  <a:extLst>
                    <a:ext uri="{FF2B5EF4-FFF2-40B4-BE49-F238E27FC236}">
                      <a16:creationId xmlns:a16="http://schemas.microsoft.com/office/drawing/2014/main" id="{13F7A7AF-7746-96A5-223D-D98995EA943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4-Point Star 190">
                  <a:extLst>
                    <a:ext uri="{FF2B5EF4-FFF2-40B4-BE49-F238E27FC236}">
                      <a16:creationId xmlns:a16="http://schemas.microsoft.com/office/drawing/2014/main" id="{0D653BB2-EFF6-CBA5-0F57-514B04E55296}"/>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5" name="Rounded Rectangle 178">
              <a:extLst>
                <a:ext uri="{FF2B5EF4-FFF2-40B4-BE49-F238E27FC236}">
                  <a16:creationId xmlns:a16="http://schemas.microsoft.com/office/drawing/2014/main" id="{4333C5C8-D7BB-DED5-4647-698BF294AD99}"/>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179">
              <a:extLst>
                <a:ext uri="{FF2B5EF4-FFF2-40B4-BE49-F238E27FC236}">
                  <a16:creationId xmlns:a16="http://schemas.microsoft.com/office/drawing/2014/main" id="{C30B42FA-237F-3920-F1AA-DCB609E2FD3A}"/>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421E0516-5A79-1B6A-B2C5-D04626B33DD0}"/>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Cloud 67">
              <a:extLst>
                <a:ext uri="{FF2B5EF4-FFF2-40B4-BE49-F238E27FC236}">
                  <a16:creationId xmlns:a16="http://schemas.microsoft.com/office/drawing/2014/main" id="{AA9DFF97-6270-CB47-CEE2-D8ADC0002C1A}"/>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3E620F64-E1DC-2CF7-6C93-1996FB64630A}"/>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251BB3EB-96DE-ECD2-B0BB-F58B866FA2F1}"/>
              </a:ext>
            </a:extLst>
          </p:cNvPr>
          <p:cNvGrpSpPr/>
          <p:nvPr/>
        </p:nvGrpSpPr>
        <p:grpSpPr>
          <a:xfrm>
            <a:off x="4736159" y="2428057"/>
            <a:ext cx="1638186" cy="3760584"/>
            <a:chOff x="2438400" y="618365"/>
            <a:chExt cx="2286586" cy="5249035"/>
          </a:xfrm>
        </p:grpSpPr>
        <p:sp>
          <p:nvSpPr>
            <p:cNvPr id="101" name="Round Diagonal Corner Rectangle 266">
              <a:extLst>
                <a:ext uri="{FF2B5EF4-FFF2-40B4-BE49-F238E27FC236}">
                  <a16:creationId xmlns:a16="http://schemas.microsoft.com/office/drawing/2014/main" id="{BF333BF3-D35D-F64D-762C-B40F87EB3F5D}"/>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 Diagonal Corner Rectangle 265">
              <a:extLst>
                <a:ext uri="{FF2B5EF4-FFF2-40B4-BE49-F238E27FC236}">
                  <a16:creationId xmlns:a16="http://schemas.microsoft.com/office/drawing/2014/main" id="{D25233F5-0BF0-CF38-99AB-2B848DBB117E}"/>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47">
              <a:extLst>
                <a:ext uri="{FF2B5EF4-FFF2-40B4-BE49-F238E27FC236}">
                  <a16:creationId xmlns:a16="http://schemas.microsoft.com/office/drawing/2014/main" id="{162EA5F2-075F-5AD7-C983-AAA8F1121C25}"/>
                </a:ext>
              </a:extLst>
            </p:cNvPr>
            <p:cNvGrpSpPr/>
            <p:nvPr/>
          </p:nvGrpSpPr>
          <p:grpSpPr>
            <a:xfrm>
              <a:off x="3471131" y="5233160"/>
              <a:ext cx="501493" cy="634240"/>
              <a:chOff x="6106804" y="4039302"/>
              <a:chExt cx="666047" cy="774146"/>
            </a:xfrm>
          </p:grpSpPr>
          <p:sp>
            <p:nvSpPr>
              <p:cNvPr id="165" name="Oval 164">
                <a:extLst>
                  <a:ext uri="{FF2B5EF4-FFF2-40B4-BE49-F238E27FC236}">
                    <a16:creationId xmlns:a16="http://schemas.microsoft.com/office/drawing/2014/main" id="{EF54007F-9823-6DE4-4A76-35BB8E2D31A4}"/>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CFC2E56A-B647-A285-EB6B-FD58599DF526}"/>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727D312F-618F-FCA1-828A-6B8DC279254E}"/>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47">
              <a:extLst>
                <a:ext uri="{FF2B5EF4-FFF2-40B4-BE49-F238E27FC236}">
                  <a16:creationId xmlns:a16="http://schemas.microsoft.com/office/drawing/2014/main" id="{0EEF8288-FFDE-964D-6CB2-6799CD24AF11}"/>
                </a:ext>
              </a:extLst>
            </p:cNvPr>
            <p:cNvGrpSpPr/>
            <p:nvPr/>
          </p:nvGrpSpPr>
          <p:grpSpPr>
            <a:xfrm rot="2613352">
              <a:off x="3086557" y="5132460"/>
              <a:ext cx="501493" cy="634240"/>
              <a:chOff x="6106804" y="4039302"/>
              <a:chExt cx="666047" cy="774146"/>
            </a:xfrm>
          </p:grpSpPr>
          <p:sp>
            <p:nvSpPr>
              <p:cNvPr id="162" name="Oval 161">
                <a:extLst>
                  <a:ext uri="{FF2B5EF4-FFF2-40B4-BE49-F238E27FC236}">
                    <a16:creationId xmlns:a16="http://schemas.microsoft.com/office/drawing/2014/main" id="{D84A9476-EE27-8B6C-9146-CB31B1B62CED}"/>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1E31CCB0-F8A5-E875-D51C-7B7D144EF029}"/>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BECA6F1B-FE2F-8F88-0D74-5251BCFA8038}"/>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77">
              <a:extLst>
                <a:ext uri="{FF2B5EF4-FFF2-40B4-BE49-F238E27FC236}">
                  <a16:creationId xmlns:a16="http://schemas.microsoft.com/office/drawing/2014/main" id="{255BF132-F198-621D-6B9F-91E5397B2AAA}"/>
                </a:ext>
              </a:extLst>
            </p:cNvPr>
            <p:cNvGrpSpPr/>
            <p:nvPr/>
          </p:nvGrpSpPr>
          <p:grpSpPr>
            <a:xfrm>
              <a:off x="2438400" y="2059236"/>
              <a:ext cx="2286586" cy="3431088"/>
              <a:chOff x="3886200" y="1447800"/>
              <a:chExt cx="3036880" cy="4187946"/>
            </a:xfrm>
          </p:grpSpPr>
          <p:grpSp>
            <p:nvGrpSpPr>
              <p:cNvPr id="150" name="Group 149">
                <a:extLst>
                  <a:ext uri="{FF2B5EF4-FFF2-40B4-BE49-F238E27FC236}">
                    <a16:creationId xmlns:a16="http://schemas.microsoft.com/office/drawing/2014/main" id="{9B9EDD69-6295-2F96-1A9D-4F6E9F3E706F}"/>
                  </a:ext>
                </a:extLst>
              </p:cNvPr>
              <p:cNvGrpSpPr/>
              <p:nvPr/>
            </p:nvGrpSpPr>
            <p:grpSpPr>
              <a:xfrm>
                <a:off x="3886200" y="1447800"/>
                <a:ext cx="3036880" cy="4187946"/>
                <a:chOff x="4419600" y="2060454"/>
                <a:chExt cx="3036880" cy="4187946"/>
              </a:xfrm>
            </p:grpSpPr>
            <p:sp>
              <p:nvSpPr>
                <p:cNvPr id="153" name="Oval 152">
                  <a:extLst>
                    <a:ext uri="{FF2B5EF4-FFF2-40B4-BE49-F238E27FC236}">
                      <a16:creationId xmlns:a16="http://schemas.microsoft.com/office/drawing/2014/main" id="{4D11ABD3-06F9-9EE4-C686-9B04C1B0DF0E}"/>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68E1D2AE-7F68-C2C1-765E-D455B84EA03C}"/>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rapezoid 154">
                  <a:extLst>
                    <a:ext uri="{FF2B5EF4-FFF2-40B4-BE49-F238E27FC236}">
                      <a16:creationId xmlns:a16="http://schemas.microsoft.com/office/drawing/2014/main" id="{B7770D1F-88DD-EAB4-AEF5-907A48B4BC42}"/>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rapezoid 155">
                  <a:extLst>
                    <a:ext uri="{FF2B5EF4-FFF2-40B4-BE49-F238E27FC236}">
                      <a16:creationId xmlns:a16="http://schemas.microsoft.com/office/drawing/2014/main" id="{0A1349C7-803B-F7B4-2892-581133D408D6}"/>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rapezoid 156">
                  <a:extLst>
                    <a:ext uri="{FF2B5EF4-FFF2-40B4-BE49-F238E27FC236}">
                      <a16:creationId xmlns:a16="http://schemas.microsoft.com/office/drawing/2014/main" id="{F39963C0-87F4-C9D7-BB49-AA968F078328}"/>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Isosceles Triangle 157">
                  <a:extLst>
                    <a:ext uri="{FF2B5EF4-FFF2-40B4-BE49-F238E27FC236}">
                      <a16:creationId xmlns:a16="http://schemas.microsoft.com/office/drawing/2014/main" id="{E76A1129-740F-1411-0D5A-8FEF36345E2D}"/>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D49825A6-884E-4055-E400-3CE6C90F101F}"/>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rapezoid 159">
                  <a:extLst>
                    <a:ext uri="{FF2B5EF4-FFF2-40B4-BE49-F238E27FC236}">
                      <a16:creationId xmlns:a16="http://schemas.microsoft.com/office/drawing/2014/main" id="{50C83F69-83AB-0508-A267-5B1CE89FD1BE}"/>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rapezoid 160">
                  <a:extLst>
                    <a:ext uri="{FF2B5EF4-FFF2-40B4-BE49-F238E27FC236}">
                      <a16:creationId xmlns:a16="http://schemas.microsoft.com/office/drawing/2014/main" id="{82A14A5A-18AA-B049-4880-0FF57D43BC45}"/>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1" name="Oval 150">
                <a:extLst>
                  <a:ext uri="{FF2B5EF4-FFF2-40B4-BE49-F238E27FC236}">
                    <a16:creationId xmlns:a16="http://schemas.microsoft.com/office/drawing/2014/main" id="{6BC23367-0672-7657-4BE7-0A51A6258213}"/>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D5F804FE-3A56-D1F9-BDFE-C19D617305A3}"/>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67">
              <a:extLst>
                <a:ext uri="{FF2B5EF4-FFF2-40B4-BE49-F238E27FC236}">
                  <a16:creationId xmlns:a16="http://schemas.microsoft.com/office/drawing/2014/main" id="{F3937429-DD76-7338-0A33-0B9ABE3B59CD}"/>
                </a:ext>
              </a:extLst>
            </p:cNvPr>
            <p:cNvGrpSpPr/>
            <p:nvPr/>
          </p:nvGrpSpPr>
          <p:grpSpPr>
            <a:xfrm rot="3964948">
              <a:off x="3047837" y="2527156"/>
              <a:ext cx="846586" cy="157044"/>
              <a:chOff x="6764312" y="5017957"/>
              <a:chExt cx="3174167" cy="544643"/>
            </a:xfrm>
          </p:grpSpPr>
          <p:sp>
            <p:nvSpPr>
              <p:cNvPr id="141" name="Rounded Rectangle 68">
                <a:extLst>
                  <a:ext uri="{FF2B5EF4-FFF2-40B4-BE49-F238E27FC236}">
                    <a16:creationId xmlns:a16="http://schemas.microsoft.com/office/drawing/2014/main" id="{20A5A4AF-FAFD-2659-A28E-21B1BF53B2D4}"/>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15">
                <a:extLst>
                  <a:ext uri="{FF2B5EF4-FFF2-40B4-BE49-F238E27FC236}">
                    <a16:creationId xmlns:a16="http://schemas.microsoft.com/office/drawing/2014/main" id="{7927B33B-EDDB-C79F-D2A9-8A4E3AEBF7CB}"/>
                  </a:ext>
                </a:extLst>
              </p:cNvPr>
              <p:cNvGrpSpPr/>
              <p:nvPr/>
            </p:nvGrpSpPr>
            <p:grpSpPr>
              <a:xfrm>
                <a:off x="6764312" y="5017957"/>
                <a:ext cx="3174167" cy="543394"/>
                <a:chOff x="4419600" y="6019800"/>
                <a:chExt cx="4553263" cy="718278"/>
              </a:xfrm>
            </p:grpSpPr>
            <p:sp>
              <p:nvSpPr>
                <p:cNvPr id="143" name="Multiply 70">
                  <a:extLst>
                    <a:ext uri="{FF2B5EF4-FFF2-40B4-BE49-F238E27FC236}">
                      <a16:creationId xmlns:a16="http://schemas.microsoft.com/office/drawing/2014/main" id="{C0BB2C9F-7F93-3E69-B773-668AE76C586D}"/>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Multiply 71">
                  <a:extLst>
                    <a:ext uri="{FF2B5EF4-FFF2-40B4-BE49-F238E27FC236}">
                      <a16:creationId xmlns:a16="http://schemas.microsoft.com/office/drawing/2014/main" id="{BA8314A2-7705-51E5-40CE-828B2F0FF5D4}"/>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iamond 144">
                  <a:extLst>
                    <a:ext uri="{FF2B5EF4-FFF2-40B4-BE49-F238E27FC236}">
                      <a16:creationId xmlns:a16="http://schemas.microsoft.com/office/drawing/2014/main" id="{47FA567C-9D70-9856-C17D-8817A8280754}"/>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145">
                  <a:extLst>
                    <a:ext uri="{FF2B5EF4-FFF2-40B4-BE49-F238E27FC236}">
                      <a16:creationId xmlns:a16="http://schemas.microsoft.com/office/drawing/2014/main" id="{A2E312DD-F42A-1AD4-F1B2-9EFE35537B1F}"/>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Multiply 74">
                  <a:extLst>
                    <a:ext uri="{FF2B5EF4-FFF2-40B4-BE49-F238E27FC236}">
                      <a16:creationId xmlns:a16="http://schemas.microsoft.com/office/drawing/2014/main" id="{F9981917-10EC-E5C3-045C-4109A2F286BC}"/>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Diamond 147">
                  <a:extLst>
                    <a:ext uri="{FF2B5EF4-FFF2-40B4-BE49-F238E27FC236}">
                      <a16:creationId xmlns:a16="http://schemas.microsoft.com/office/drawing/2014/main" id="{F1A16051-385C-8877-5B1F-79F2F0E95B61}"/>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Multiply 76">
                  <a:extLst>
                    <a:ext uri="{FF2B5EF4-FFF2-40B4-BE49-F238E27FC236}">
                      <a16:creationId xmlns:a16="http://schemas.microsoft.com/office/drawing/2014/main" id="{D187F05D-86DB-4640-2B81-FDACB654A913}"/>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7" name="Oval 106">
              <a:extLst>
                <a:ext uri="{FF2B5EF4-FFF2-40B4-BE49-F238E27FC236}">
                  <a16:creationId xmlns:a16="http://schemas.microsoft.com/office/drawing/2014/main" id="{ADA4F3CE-650F-F35E-DA89-D97B568ABD46}"/>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 Diagonal Corner Rectangle 82">
              <a:extLst>
                <a:ext uri="{FF2B5EF4-FFF2-40B4-BE49-F238E27FC236}">
                  <a16:creationId xmlns:a16="http://schemas.microsoft.com/office/drawing/2014/main" id="{8CB5F69F-0B07-BF5D-6CFE-3B845694E6E8}"/>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Delay 108">
              <a:extLst>
                <a:ext uri="{FF2B5EF4-FFF2-40B4-BE49-F238E27FC236}">
                  <a16:creationId xmlns:a16="http://schemas.microsoft.com/office/drawing/2014/main" id="{05815DFD-A133-9688-50CF-D12B246FB4FC}"/>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84">
              <a:extLst>
                <a:ext uri="{FF2B5EF4-FFF2-40B4-BE49-F238E27FC236}">
                  <a16:creationId xmlns:a16="http://schemas.microsoft.com/office/drawing/2014/main" id="{BC6428C6-7A73-5633-6EE3-17CC8987964F}"/>
                </a:ext>
              </a:extLst>
            </p:cNvPr>
            <p:cNvGrpSpPr/>
            <p:nvPr/>
          </p:nvGrpSpPr>
          <p:grpSpPr>
            <a:xfrm rot="17635052" flipH="1">
              <a:off x="3277333" y="2527157"/>
              <a:ext cx="846586" cy="157044"/>
              <a:chOff x="6764312" y="5017957"/>
              <a:chExt cx="3174167" cy="544643"/>
            </a:xfrm>
          </p:grpSpPr>
          <p:sp>
            <p:nvSpPr>
              <p:cNvPr id="132" name="Rounded Rectangle 85">
                <a:extLst>
                  <a:ext uri="{FF2B5EF4-FFF2-40B4-BE49-F238E27FC236}">
                    <a16:creationId xmlns:a16="http://schemas.microsoft.com/office/drawing/2014/main" id="{58BDFB9B-5E2C-11FE-BCCB-ACD0D93FC3AE}"/>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 name="Group 115">
                <a:extLst>
                  <a:ext uri="{FF2B5EF4-FFF2-40B4-BE49-F238E27FC236}">
                    <a16:creationId xmlns:a16="http://schemas.microsoft.com/office/drawing/2014/main" id="{2A9A684D-F05B-02FA-96FB-1158A1B0E762}"/>
                  </a:ext>
                </a:extLst>
              </p:cNvPr>
              <p:cNvGrpSpPr/>
              <p:nvPr/>
            </p:nvGrpSpPr>
            <p:grpSpPr>
              <a:xfrm>
                <a:off x="6764312" y="5017957"/>
                <a:ext cx="3174167" cy="543394"/>
                <a:chOff x="4419600" y="6019800"/>
                <a:chExt cx="4553263" cy="718278"/>
              </a:xfrm>
            </p:grpSpPr>
            <p:sp>
              <p:nvSpPr>
                <p:cNvPr id="134" name="Multiply 87">
                  <a:extLst>
                    <a:ext uri="{FF2B5EF4-FFF2-40B4-BE49-F238E27FC236}">
                      <a16:creationId xmlns:a16="http://schemas.microsoft.com/office/drawing/2014/main" id="{11AD6904-B1FD-1BBA-E19C-2576C2ED5C03}"/>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ultiply 88">
                  <a:extLst>
                    <a:ext uri="{FF2B5EF4-FFF2-40B4-BE49-F238E27FC236}">
                      <a16:creationId xmlns:a16="http://schemas.microsoft.com/office/drawing/2014/main" id="{D2B0AC97-79D9-87F8-0B0D-CCF5CE58A33B}"/>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iamond 135">
                  <a:extLst>
                    <a:ext uri="{FF2B5EF4-FFF2-40B4-BE49-F238E27FC236}">
                      <a16:creationId xmlns:a16="http://schemas.microsoft.com/office/drawing/2014/main" id="{91809B2F-E6B8-C6DD-3C66-825C5B1AF08D}"/>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a:extLst>
                    <a:ext uri="{FF2B5EF4-FFF2-40B4-BE49-F238E27FC236}">
                      <a16:creationId xmlns:a16="http://schemas.microsoft.com/office/drawing/2014/main" id="{D0FA81B9-D644-C646-75D6-D78A6898AABB}"/>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Multiply 91">
                  <a:extLst>
                    <a:ext uri="{FF2B5EF4-FFF2-40B4-BE49-F238E27FC236}">
                      <a16:creationId xmlns:a16="http://schemas.microsoft.com/office/drawing/2014/main" id="{537316A9-73FD-EA34-5613-4A2156DEC75C}"/>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iamond 138">
                  <a:extLst>
                    <a:ext uri="{FF2B5EF4-FFF2-40B4-BE49-F238E27FC236}">
                      <a16:creationId xmlns:a16="http://schemas.microsoft.com/office/drawing/2014/main" id="{7AD0DDD1-EDA4-9232-14DB-14F43BFF624D}"/>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Multiply 93">
                  <a:extLst>
                    <a:ext uri="{FF2B5EF4-FFF2-40B4-BE49-F238E27FC236}">
                      <a16:creationId xmlns:a16="http://schemas.microsoft.com/office/drawing/2014/main" id="{9C20C994-3095-FAE3-93C0-5E998EF5ADAA}"/>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 name="Group 94">
              <a:extLst>
                <a:ext uri="{FF2B5EF4-FFF2-40B4-BE49-F238E27FC236}">
                  <a16:creationId xmlns:a16="http://schemas.microsoft.com/office/drawing/2014/main" id="{CF39BD95-7E93-9E35-EFBB-F23ED081A1C6}"/>
                </a:ext>
              </a:extLst>
            </p:cNvPr>
            <p:cNvGrpSpPr/>
            <p:nvPr/>
          </p:nvGrpSpPr>
          <p:grpSpPr>
            <a:xfrm flipH="1">
              <a:off x="2725269" y="5305541"/>
              <a:ext cx="1764485" cy="211849"/>
              <a:chOff x="6764312" y="5017957"/>
              <a:chExt cx="3174167" cy="544643"/>
            </a:xfrm>
          </p:grpSpPr>
          <p:sp>
            <p:nvSpPr>
              <p:cNvPr id="123" name="Rounded Rectangle 95">
                <a:extLst>
                  <a:ext uri="{FF2B5EF4-FFF2-40B4-BE49-F238E27FC236}">
                    <a16:creationId xmlns:a16="http://schemas.microsoft.com/office/drawing/2014/main" id="{A61ABD7E-78F4-43FA-AE1D-3493774D8C6A}"/>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15">
                <a:extLst>
                  <a:ext uri="{FF2B5EF4-FFF2-40B4-BE49-F238E27FC236}">
                    <a16:creationId xmlns:a16="http://schemas.microsoft.com/office/drawing/2014/main" id="{D7D19B92-55BE-3348-1283-7DB7EA762157}"/>
                  </a:ext>
                </a:extLst>
              </p:cNvPr>
              <p:cNvGrpSpPr/>
              <p:nvPr/>
            </p:nvGrpSpPr>
            <p:grpSpPr>
              <a:xfrm>
                <a:off x="6764312" y="5017957"/>
                <a:ext cx="3174167" cy="543394"/>
                <a:chOff x="4419600" y="6019800"/>
                <a:chExt cx="4553263" cy="718278"/>
              </a:xfrm>
            </p:grpSpPr>
            <p:sp>
              <p:nvSpPr>
                <p:cNvPr id="125" name="Multiply 97">
                  <a:extLst>
                    <a:ext uri="{FF2B5EF4-FFF2-40B4-BE49-F238E27FC236}">
                      <a16:creationId xmlns:a16="http://schemas.microsoft.com/office/drawing/2014/main" id="{036BC1C8-B8E8-CAD5-2C23-BE53BE272689}"/>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Multiply 98">
                  <a:extLst>
                    <a:ext uri="{FF2B5EF4-FFF2-40B4-BE49-F238E27FC236}">
                      <a16:creationId xmlns:a16="http://schemas.microsoft.com/office/drawing/2014/main" id="{3BE2FC15-5C00-7B7C-8153-E5C6A2923B21}"/>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a:extLst>
                    <a:ext uri="{FF2B5EF4-FFF2-40B4-BE49-F238E27FC236}">
                      <a16:creationId xmlns:a16="http://schemas.microsoft.com/office/drawing/2014/main" id="{E5121324-84B7-1202-27F8-5C4BF072FC5A}"/>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a:extLst>
                    <a:ext uri="{FF2B5EF4-FFF2-40B4-BE49-F238E27FC236}">
                      <a16:creationId xmlns:a16="http://schemas.microsoft.com/office/drawing/2014/main" id="{F19B55A0-4741-4457-8568-999DDBEB4E7F}"/>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Multiply 101">
                  <a:extLst>
                    <a:ext uri="{FF2B5EF4-FFF2-40B4-BE49-F238E27FC236}">
                      <a16:creationId xmlns:a16="http://schemas.microsoft.com/office/drawing/2014/main" id="{60E71693-B95D-63C1-8707-210AED032D5E}"/>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iamond 129">
                  <a:extLst>
                    <a:ext uri="{FF2B5EF4-FFF2-40B4-BE49-F238E27FC236}">
                      <a16:creationId xmlns:a16="http://schemas.microsoft.com/office/drawing/2014/main" id="{4C89C35F-F385-971B-89CA-C895008E0B8C}"/>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Multiply 103">
                  <a:extLst>
                    <a:ext uri="{FF2B5EF4-FFF2-40B4-BE49-F238E27FC236}">
                      <a16:creationId xmlns:a16="http://schemas.microsoft.com/office/drawing/2014/main" id="{A1FBD4F5-0279-A6C0-4847-7B11A41727E2}"/>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2" name="Rounded Rectangle 83">
              <a:extLst>
                <a:ext uri="{FF2B5EF4-FFF2-40B4-BE49-F238E27FC236}">
                  <a16:creationId xmlns:a16="http://schemas.microsoft.com/office/drawing/2014/main" id="{06C6AE92-F9D3-9820-C0DD-A1F44824ED82}"/>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84">
              <a:extLst>
                <a:ext uri="{FF2B5EF4-FFF2-40B4-BE49-F238E27FC236}">
                  <a16:creationId xmlns:a16="http://schemas.microsoft.com/office/drawing/2014/main" id="{66A84720-5D18-2F37-A4B2-8D87F4696307}"/>
                </a:ext>
              </a:extLst>
            </p:cNvPr>
            <p:cNvGrpSpPr/>
            <p:nvPr/>
          </p:nvGrpSpPr>
          <p:grpSpPr>
            <a:xfrm flipH="1">
              <a:off x="2958376" y="971261"/>
              <a:ext cx="1241512" cy="164101"/>
              <a:chOff x="6764312" y="5017957"/>
              <a:chExt cx="3174167" cy="544643"/>
            </a:xfrm>
          </p:grpSpPr>
          <p:sp>
            <p:nvSpPr>
              <p:cNvPr id="114" name="Rounded Rectangle 268">
                <a:extLst>
                  <a:ext uri="{FF2B5EF4-FFF2-40B4-BE49-F238E27FC236}">
                    <a16:creationId xmlns:a16="http://schemas.microsoft.com/office/drawing/2014/main" id="{09BF5ED1-D3F3-8610-6254-755F4F1DD2C6}"/>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5">
                <a:extLst>
                  <a:ext uri="{FF2B5EF4-FFF2-40B4-BE49-F238E27FC236}">
                    <a16:creationId xmlns:a16="http://schemas.microsoft.com/office/drawing/2014/main" id="{6B0AA5A4-2FC9-8DA1-BC12-7E09CF5B0A5F}"/>
                  </a:ext>
                </a:extLst>
              </p:cNvPr>
              <p:cNvGrpSpPr/>
              <p:nvPr/>
            </p:nvGrpSpPr>
            <p:grpSpPr>
              <a:xfrm>
                <a:off x="6764312" y="5017957"/>
                <a:ext cx="3174167" cy="543394"/>
                <a:chOff x="4419600" y="6019800"/>
                <a:chExt cx="4553263" cy="718278"/>
              </a:xfrm>
            </p:grpSpPr>
            <p:sp>
              <p:nvSpPr>
                <p:cNvPr id="116" name="Multiply 270">
                  <a:extLst>
                    <a:ext uri="{FF2B5EF4-FFF2-40B4-BE49-F238E27FC236}">
                      <a16:creationId xmlns:a16="http://schemas.microsoft.com/office/drawing/2014/main" id="{4424A3E6-050C-22FC-559A-CE71BDE0CC61}"/>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ultiply 271">
                  <a:extLst>
                    <a:ext uri="{FF2B5EF4-FFF2-40B4-BE49-F238E27FC236}">
                      <a16:creationId xmlns:a16="http://schemas.microsoft.com/office/drawing/2014/main" id="{728E2D94-1832-4B76-5B2E-8E1F17D66769}"/>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a:extLst>
                    <a:ext uri="{FF2B5EF4-FFF2-40B4-BE49-F238E27FC236}">
                      <a16:creationId xmlns:a16="http://schemas.microsoft.com/office/drawing/2014/main" id="{B773F2E2-69C4-6AD3-8605-0B024E8C08E2}"/>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a:extLst>
                    <a:ext uri="{FF2B5EF4-FFF2-40B4-BE49-F238E27FC236}">
                      <a16:creationId xmlns:a16="http://schemas.microsoft.com/office/drawing/2014/main" id="{245BDC34-FA92-8CC3-7FB7-144AF25FB280}"/>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Multiply 274">
                  <a:extLst>
                    <a:ext uri="{FF2B5EF4-FFF2-40B4-BE49-F238E27FC236}">
                      <a16:creationId xmlns:a16="http://schemas.microsoft.com/office/drawing/2014/main" id="{EEA27B7E-72ED-5143-22B4-103B265F634A}"/>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a:extLst>
                    <a:ext uri="{FF2B5EF4-FFF2-40B4-BE49-F238E27FC236}">
                      <a16:creationId xmlns:a16="http://schemas.microsoft.com/office/drawing/2014/main" id="{41E7FB67-8B82-ED63-88E5-538982FDA5D2}"/>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Multiply 276">
                  <a:extLst>
                    <a:ext uri="{FF2B5EF4-FFF2-40B4-BE49-F238E27FC236}">
                      <a16:creationId xmlns:a16="http://schemas.microsoft.com/office/drawing/2014/main" id="{7B8EA240-EF5B-C0AC-8A85-76BEEE69C1F4}"/>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68" name="Group 167">
            <a:extLst>
              <a:ext uri="{FF2B5EF4-FFF2-40B4-BE49-F238E27FC236}">
                <a16:creationId xmlns:a16="http://schemas.microsoft.com/office/drawing/2014/main" id="{AED57125-F11A-A06F-7AE1-F556D9D51CDC}"/>
              </a:ext>
            </a:extLst>
          </p:cNvPr>
          <p:cNvGrpSpPr/>
          <p:nvPr/>
        </p:nvGrpSpPr>
        <p:grpSpPr>
          <a:xfrm>
            <a:off x="9955639" y="2556994"/>
            <a:ext cx="1292968" cy="3271639"/>
            <a:chOff x="6934200" y="1265656"/>
            <a:chExt cx="1985484" cy="4373144"/>
          </a:xfrm>
        </p:grpSpPr>
        <p:sp>
          <p:nvSpPr>
            <p:cNvPr id="169" name="Oval 168">
              <a:extLst>
                <a:ext uri="{FF2B5EF4-FFF2-40B4-BE49-F238E27FC236}">
                  <a16:creationId xmlns:a16="http://schemas.microsoft.com/office/drawing/2014/main" id="{2C8CACF0-3E63-7C88-128B-BD57100056AA}"/>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9CE1B871-2B6A-EBE1-FDC9-13D3EBE82459}"/>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a:extLst>
                <a:ext uri="{FF2B5EF4-FFF2-40B4-BE49-F238E27FC236}">
                  <a16:creationId xmlns:a16="http://schemas.microsoft.com/office/drawing/2014/main" id="{08700F26-032A-B847-6A0F-67B5E81F0A65}"/>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B621CACF-BCDE-4464-4F96-3A024D06E79C}"/>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10F49A04-6ED9-9C88-4977-89F3BC5CAEF5}"/>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rapezoid 173">
              <a:extLst>
                <a:ext uri="{FF2B5EF4-FFF2-40B4-BE49-F238E27FC236}">
                  <a16:creationId xmlns:a16="http://schemas.microsoft.com/office/drawing/2014/main" id="{82982190-2317-B36E-FE8D-610585C41E5C}"/>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rapezoid 174">
              <a:extLst>
                <a:ext uri="{FF2B5EF4-FFF2-40B4-BE49-F238E27FC236}">
                  <a16:creationId xmlns:a16="http://schemas.microsoft.com/office/drawing/2014/main" id="{06FD0CCB-9FCC-0AF1-EFF1-E24FFF395CA9}"/>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loud 175">
              <a:extLst>
                <a:ext uri="{FF2B5EF4-FFF2-40B4-BE49-F238E27FC236}">
                  <a16:creationId xmlns:a16="http://schemas.microsoft.com/office/drawing/2014/main" id="{8FDDF08F-11A0-C3E2-388C-F501BFD06BE6}"/>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loud 176">
              <a:extLst>
                <a:ext uri="{FF2B5EF4-FFF2-40B4-BE49-F238E27FC236}">
                  <a16:creationId xmlns:a16="http://schemas.microsoft.com/office/drawing/2014/main" id="{9A35ED0B-8113-5C40-F79E-83D564A09256}"/>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rapezoid 177">
              <a:extLst>
                <a:ext uri="{FF2B5EF4-FFF2-40B4-BE49-F238E27FC236}">
                  <a16:creationId xmlns:a16="http://schemas.microsoft.com/office/drawing/2014/main" id="{1D6AF104-A267-3F26-FB01-9C40E0970F5B}"/>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Isosceles Triangle 178">
              <a:extLst>
                <a:ext uri="{FF2B5EF4-FFF2-40B4-BE49-F238E27FC236}">
                  <a16:creationId xmlns:a16="http://schemas.microsoft.com/office/drawing/2014/main" id="{7A10980E-1C6D-1CAF-8424-C9E4D509F87A}"/>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0" name="Group 24">
              <a:extLst>
                <a:ext uri="{FF2B5EF4-FFF2-40B4-BE49-F238E27FC236}">
                  <a16:creationId xmlns:a16="http://schemas.microsoft.com/office/drawing/2014/main" id="{9F802D16-E577-76A8-453B-48DA36687BEF}"/>
                </a:ext>
              </a:extLst>
            </p:cNvPr>
            <p:cNvGrpSpPr/>
            <p:nvPr/>
          </p:nvGrpSpPr>
          <p:grpSpPr>
            <a:xfrm>
              <a:off x="7108136" y="2388756"/>
              <a:ext cx="1544360" cy="2210894"/>
              <a:chOff x="4553133" y="901823"/>
              <a:chExt cx="2186627" cy="3449921"/>
            </a:xfrm>
          </p:grpSpPr>
          <p:sp>
            <p:nvSpPr>
              <p:cNvPr id="247" name="Double Wave 23">
                <a:extLst>
                  <a:ext uri="{FF2B5EF4-FFF2-40B4-BE49-F238E27FC236}">
                    <a16:creationId xmlns:a16="http://schemas.microsoft.com/office/drawing/2014/main" id="{2B72D2A1-7530-9412-731C-1FAB403AD80A}"/>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8" name="Group 16">
                <a:extLst>
                  <a:ext uri="{FF2B5EF4-FFF2-40B4-BE49-F238E27FC236}">
                    <a16:creationId xmlns:a16="http://schemas.microsoft.com/office/drawing/2014/main" id="{5175783D-DCBB-C836-8048-C59AABBDF910}"/>
                  </a:ext>
                </a:extLst>
              </p:cNvPr>
              <p:cNvGrpSpPr/>
              <p:nvPr/>
            </p:nvGrpSpPr>
            <p:grpSpPr>
              <a:xfrm>
                <a:off x="4694566" y="901823"/>
                <a:ext cx="2045194" cy="1982724"/>
                <a:chOff x="2594848" y="2213440"/>
                <a:chExt cx="2045194" cy="1982724"/>
              </a:xfrm>
              <a:solidFill>
                <a:srgbClr val="E0C13C"/>
              </a:solidFill>
            </p:grpSpPr>
            <p:sp>
              <p:nvSpPr>
                <p:cNvPr id="249" name="Pie 17">
                  <a:extLst>
                    <a:ext uri="{FF2B5EF4-FFF2-40B4-BE49-F238E27FC236}">
                      <a16:creationId xmlns:a16="http://schemas.microsoft.com/office/drawing/2014/main" id="{E098271A-B6BD-64A2-C5F1-69F1129AE6AA}"/>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0" name="Group 5">
                  <a:extLst>
                    <a:ext uri="{FF2B5EF4-FFF2-40B4-BE49-F238E27FC236}">
                      <a16:creationId xmlns:a16="http://schemas.microsoft.com/office/drawing/2014/main" id="{4EB20F4C-9F13-31BB-240E-90EDA7FC80B4}"/>
                    </a:ext>
                  </a:extLst>
                </p:cNvPr>
                <p:cNvGrpSpPr/>
                <p:nvPr/>
              </p:nvGrpSpPr>
              <p:grpSpPr>
                <a:xfrm>
                  <a:off x="2840416" y="2333435"/>
                  <a:ext cx="1586009" cy="1634505"/>
                  <a:chOff x="2838154" y="2333435"/>
                  <a:chExt cx="1586009" cy="1634505"/>
                </a:xfrm>
                <a:grpFill/>
              </p:grpSpPr>
              <p:sp>
                <p:nvSpPr>
                  <p:cNvPr id="251" name="Moon 3">
                    <a:extLst>
                      <a:ext uri="{FF2B5EF4-FFF2-40B4-BE49-F238E27FC236}">
                        <a16:creationId xmlns:a16="http://schemas.microsoft.com/office/drawing/2014/main" id="{D9633ECE-AF36-0DBE-9521-BEFD05F7023F}"/>
                      </a:ext>
                    </a:extLst>
                  </p:cNvPr>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Moon 20">
                    <a:extLst>
                      <a:ext uri="{FF2B5EF4-FFF2-40B4-BE49-F238E27FC236}">
                        <a16:creationId xmlns:a16="http://schemas.microsoft.com/office/drawing/2014/main" id="{DA07B672-CECE-9FBF-8482-D8FC271BE589}"/>
                      </a:ext>
                    </a:extLst>
                  </p:cNvPr>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81" name="Oval 180">
              <a:extLst>
                <a:ext uri="{FF2B5EF4-FFF2-40B4-BE49-F238E27FC236}">
                  <a16:creationId xmlns:a16="http://schemas.microsoft.com/office/drawing/2014/main" id="{7E9EC53F-2017-B231-F488-FC8DE0170B06}"/>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58">
              <a:extLst>
                <a:ext uri="{FF2B5EF4-FFF2-40B4-BE49-F238E27FC236}">
                  <a16:creationId xmlns:a16="http://schemas.microsoft.com/office/drawing/2014/main" id="{4F10012D-EA7C-ECA9-F891-A9EA068F91DC}"/>
                </a:ext>
              </a:extLst>
            </p:cNvPr>
            <p:cNvGrpSpPr/>
            <p:nvPr/>
          </p:nvGrpSpPr>
          <p:grpSpPr>
            <a:xfrm rot="175281">
              <a:off x="7281771" y="4966315"/>
              <a:ext cx="1319546" cy="446802"/>
              <a:chOff x="3810000" y="1677648"/>
              <a:chExt cx="4705061" cy="1827552"/>
            </a:xfrm>
          </p:grpSpPr>
          <p:grpSp>
            <p:nvGrpSpPr>
              <p:cNvPr id="217" name="Group 37">
                <a:extLst>
                  <a:ext uri="{FF2B5EF4-FFF2-40B4-BE49-F238E27FC236}">
                    <a16:creationId xmlns:a16="http://schemas.microsoft.com/office/drawing/2014/main" id="{F9800837-9CCA-4D5A-1E4A-21646B63234E}"/>
                  </a:ext>
                </a:extLst>
              </p:cNvPr>
              <p:cNvGrpSpPr/>
              <p:nvPr/>
            </p:nvGrpSpPr>
            <p:grpSpPr>
              <a:xfrm>
                <a:off x="3810000" y="1828800"/>
                <a:ext cx="1776984" cy="1676400"/>
                <a:chOff x="3810000" y="1828800"/>
                <a:chExt cx="4038600" cy="3810000"/>
              </a:xfrm>
            </p:grpSpPr>
            <p:sp>
              <p:nvSpPr>
                <p:cNvPr id="238" name="Half Frame 237">
                  <a:extLst>
                    <a:ext uri="{FF2B5EF4-FFF2-40B4-BE49-F238E27FC236}">
                      <a16:creationId xmlns:a16="http://schemas.microsoft.com/office/drawing/2014/main" id="{CF3935B7-7579-B39D-6B1A-99B3C91E6D9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9" name="Half Frame 238">
                  <a:extLst>
                    <a:ext uri="{FF2B5EF4-FFF2-40B4-BE49-F238E27FC236}">
                      <a16:creationId xmlns:a16="http://schemas.microsoft.com/office/drawing/2014/main" id="{FF91B3BB-6B88-9A59-576B-07A811285C92}"/>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0" name="Half Frame 239">
                  <a:extLst>
                    <a:ext uri="{FF2B5EF4-FFF2-40B4-BE49-F238E27FC236}">
                      <a16:creationId xmlns:a16="http://schemas.microsoft.com/office/drawing/2014/main" id="{BC9DE187-6AD9-FB0B-854E-132DFDC86C17}"/>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1" name="Half Frame 240">
                  <a:extLst>
                    <a:ext uri="{FF2B5EF4-FFF2-40B4-BE49-F238E27FC236}">
                      <a16:creationId xmlns:a16="http://schemas.microsoft.com/office/drawing/2014/main" id="{4EB53230-7D9F-6604-1D58-E2FFB3809F1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2" name="Donut 775">
                  <a:extLst>
                    <a:ext uri="{FF2B5EF4-FFF2-40B4-BE49-F238E27FC236}">
                      <a16:creationId xmlns:a16="http://schemas.microsoft.com/office/drawing/2014/main" id="{83D4E0EC-AD07-2DF6-2064-01D773C61CA1}"/>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3" name="Diamond 242">
                  <a:extLst>
                    <a:ext uri="{FF2B5EF4-FFF2-40B4-BE49-F238E27FC236}">
                      <a16:creationId xmlns:a16="http://schemas.microsoft.com/office/drawing/2014/main" id="{013B7334-D562-21AE-AEEE-E8C77D3AA5F1}"/>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Diamond 243">
                  <a:extLst>
                    <a:ext uri="{FF2B5EF4-FFF2-40B4-BE49-F238E27FC236}">
                      <a16:creationId xmlns:a16="http://schemas.microsoft.com/office/drawing/2014/main" id="{128EED8A-78A5-7E28-7728-93247DE007A7}"/>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iamond 244">
                  <a:extLst>
                    <a:ext uri="{FF2B5EF4-FFF2-40B4-BE49-F238E27FC236}">
                      <a16:creationId xmlns:a16="http://schemas.microsoft.com/office/drawing/2014/main" id="{9EAB666B-8B18-F222-428B-255E72AE0AA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a:extLst>
                    <a:ext uri="{FF2B5EF4-FFF2-40B4-BE49-F238E27FC236}">
                      <a16:creationId xmlns:a16="http://schemas.microsoft.com/office/drawing/2014/main" id="{38A4A65A-CB73-E6FF-9C0F-971B215D487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38">
                <a:extLst>
                  <a:ext uri="{FF2B5EF4-FFF2-40B4-BE49-F238E27FC236}">
                    <a16:creationId xmlns:a16="http://schemas.microsoft.com/office/drawing/2014/main" id="{F908EC77-51C8-CE84-3643-AAA60DE0F9B1}"/>
                  </a:ext>
                </a:extLst>
              </p:cNvPr>
              <p:cNvGrpSpPr/>
              <p:nvPr/>
            </p:nvGrpSpPr>
            <p:grpSpPr>
              <a:xfrm>
                <a:off x="5314014" y="1757596"/>
                <a:ext cx="1776984" cy="1676400"/>
                <a:chOff x="3810000" y="1828800"/>
                <a:chExt cx="4038600" cy="3810000"/>
              </a:xfrm>
            </p:grpSpPr>
            <p:sp>
              <p:nvSpPr>
                <p:cNvPr id="229" name="Half Frame 228">
                  <a:extLst>
                    <a:ext uri="{FF2B5EF4-FFF2-40B4-BE49-F238E27FC236}">
                      <a16:creationId xmlns:a16="http://schemas.microsoft.com/office/drawing/2014/main" id="{29085B1A-7398-AF81-8188-3B76C90BF87C}"/>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0" name="Half Frame 229">
                  <a:extLst>
                    <a:ext uri="{FF2B5EF4-FFF2-40B4-BE49-F238E27FC236}">
                      <a16:creationId xmlns:a16="http://schemas.microsoft.com/office/drawing/2014/main" id="{7375DF60-38ED-6822-382E-5F7698F7A72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1" name="Half Frame 230">
                  <a:extLst>
                    <a:ext uri="{FF2B5EF4-FFF2-40B4-BE49-F238E27FC236}">
                      <a16:creationId xmlns:a16="http://schemas.microsoft.com/office/drawing/2014/main" id="{7B43B2A5-80BC-284B-963B-EA74BE6D93D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2" name="Half Frame 231">
                  <a:extLst>
                    <a:ext uri="{FF2B5EF4-FFF2-40B4-BE49-F238E27FC236}">
                      <a16:creationId xmlns:a16="http://schemas.microsoft.com/office/drawing/2014/main" id="{BD9C3F56-0B31-A0C8-C1D8-DBBED120FCE1}"/>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3" name="Donut 766">
                  <a:extLst>
                    <a:ext uri="{FF2B5EF4-FFF2-40B4-BE49-F238E27FC236}">
                      <a16:creationId xmlns:a16="http://schemas.microsoft.com/office/drawing/2014/main" id="{5D7F501D-00F0-22C6-4E24-EDA4EBE00A9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4" name="Diamond 233">
                  <a:extLst>
                    <a:ext uri="{FF2B5EF4-FFF2-40B4-BE49-F238E27FC236}">
                      <a16:creationId xmlns:a16="http://schemas.microsoft.com/office/drawing/2014/main" id="{26A8E9E3-3E04-57E9-DCCD-52439153BDE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Diamond 234">
                  <a:extLst>
                    <a:ext uri="{FF2B5EF4-FFF2-40B4-BE49-F238E27FC236}">
                      <a16:creationId xmlns:a16="http://schemas.microsoft.com/office/drawing/2014/main" id="{4B8060EC-EA37-7755-9AAE-BA76146E204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Diamond 235">
                  <a:extLst>
                    <a:ext uri="{FF2B5EF4-FFF2-40B4-BE49-F238E27FC236}">
                      <a16:creationId xmlns:a16="http://schemas.microsoft.com/office/drawing/2014/main" id="{0F91A1E4-12DA-EE85-3610-9B314E271B17}"/>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Diamond 236">
                  <a:extLst>
                    <a:ext uri="{FF2B5EF4-FFF2-40B4-BE49-F238E27FC236}">
                      <a16:creationId xmlns:a16="http://schemas.microsoft.com/office/drawing/2014/main" id="{9832CAD1-5E6A-AC18-67F0-D63499F78568}"/>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48">
                <a:extLst>
                  <a:ext uri="{FF2B5EF4-FFF2-40B4-BE49-F238E27FC236}">
                    <a16:creationId xmlns:a16="http://schemas.microsoft.com/office/drawing/2014/main" id="{C9210F8A-506B-B379-2A3A-BAA5A2825011}"/>
                  </a:ext>
                </a:extLst>
              </p:cNvPr>
              <p:cNvGrpSpPr/>
              <p:nvPr/>
            </p:nvGrpSpPr>
            <p:grpSpPr>
              <a:xfrm>
                <a:off x="6738077" y="1677648"/>
                <a:ext cx="1776984" cy="1676400"/>
                <a:chOff x="3810000" y="1828800"/>
                <a:chExt cx="4038600" cy="3810000"/>
              </a:xfrm>
            </p:grpSpPr>
            <p:sp>
              <p:nvSpPr>
                <p:cNvPr id="220" name="Half Frame 219">
                  <a:extLst>
                    <a:ext uri="{FF2B5EF4-FFF2-40B4-BE49-F238E27FC236}">
                      <a16:creationId xmlns:a16="http://schemas.microsoft.com/office/drawing/2014/main" id="{5FABC53A-9806-874C-6C61-B2462398D66A}"/>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1" name="Half Frame 50">
                  <a:extLst>
                    <a:ext uri="{FF2B5EF4-FFF2-40B4-BE49-F238E27FC236}">
                      <a16:creationId xmlns:a16="http://schemas.microsoft.com/office/drawing/2014/main" id="{51EA2B12-D7FA-B106-CFD1-A2D8E1348602}"/>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2" name="Half Frame 51">
                  <a:extLst>
                    <a:ext uri="{FF2B5EF4-FFF2-40B4-BE49-F238E27FC236}">
                      <a16:creationId xmlns:a16="http://schemas.microsoft.com/office/drawing/2014/main" id="{111DDC37-9B18-6EE0-7798-42E279806C9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3" name="Half Frame 52">
                  <a:extLst>
                    <a:ext uri="{FF2B5EF4-FFF2-40B4-BE49-F238E27FC236}">
                      <a16:creationId xmlns:a16="http://schemas.microsoft.com/office/drawing/2014/main" id="{9216D0AC-E826-E1DA-04CC-A46C0CCE515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4" name="Donut 757">
                  <a:extLst>
                    <a:ext uri="{FF2B5EF4-FFF2-40B4-BE49-F238E27FC236}">
                      <a16:creationId xmlns:a16="http://schemas.microsoft.com/office/drawing/2014/main" id="{7C30A9A8-414D-A05A-6EA8-0D479F7C675D}"/>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5" name="Diamond 224">
                  <a:extLst>
                    <a:ext uri="{FF2B5EF4-FFF2-40B4-BE49-F238E27FC236}">
                      <a16:creationId xmlns:a16="http://schemas.microsoft.com/office/drawing/2014/main" id="{A232FE56-AEA6-549B-EE3A-51B79426234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Diamond 225">
                  <a:extLst>
                    <a:ext uri="{FF2B5EF4-FFF2-40B4-BE49-F238E27FC236}">
                      <a16:creationId xmlns:a16="http://schemas.microsoft.com/office/drawing/2014/main" id="{7C373BCB-0E5F-1DEF-7021-EB56B30A8D0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Diamond 226">
                  <a:extLst>
                    <a:ext uri="{FF2B5EF4-FFF2-40B4-BE49-F238E27FC236}">
                      <a16:creationId xmlns:a16="http://schemas.microsoft.com/office/drawing/2014/main" id="{B6404BD9-A0CB-27CB-BDB4-808F6EC59C3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Diamond 227">
                  <a:extLst>
                    <a:ext uri="{FF2B5EF4-FFF2-40B4-BE49-F238E27FC236}">
                      <a16:creationId xmlns:a16="http://schemas.microsoft.com/office/drawing/2014/main" id="{C107EE1D-507B-0648-0F1D-624B16CD55E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3" name="Cloud 182">
              <a:extLst>
                <a:ext uri="{FF2B5EF4-FFF2-40B4-BE49-F238E27FC236}">
                  <a16:creationId xmlns:a16="http://schemas.microsoft.com/office/drawing/2014/main" id="{26FCE001-BFBB-C267-3A79-98EB15464C1E}"/>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4" name="Group 183">
              <a:extLst>
                <a:ext uri="{FF2B5EF4-FFF2-40B4-BE49-F238E27FC236}">
                  <a16:creationId xmlns:a16="http://schemas.microsoft.com/office/drawing/2014/main" id="{149759AE-9EA9-8C8B-3047-F9011B5D6404}"/>
                </a:ext>
              </a:extLst>
            </p:cNvPr>
            <p:cNvGrpSpPr/>
            <p:nvPr/>
          </p:nvGrpSpPr>
          <p:grpSpPr>
            <a:xfrm>
              <a:off x="7162023" y="1568903"/>
              <a:ext cx="1544762" cy="259293"/>
              <a:chOff x="7105896" y="1557210"/>
              <a:chExt cx="1544762" cy="488119"/>
            </a:xfrm>
          </p:grpSpPr>
          <p:sp>
            <p:nvSpPr>
              <p:cNvPr id="185" name="Rounded Rectangle 15">
                <a:extLst>
                  <a:ext uri="{FF2B5EF4-FFF2-40B4-BE49-F238E27FC236}">
                    <a16:creationId xmlns:a16="http://schemas.microsoft.com/office/drawing/2014/main" id="{9A9C3BA3-8127-B8F8-7079-A2A85D981996}"/>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6" name="Group 59">
                <a:extLst>
                  <a:ext uri="{FF2B5EF4-FFF2-40B4-BE49-F238E27FC236}">
                    <a16:creationId xmlns:a16="http://schemas.microsoft.com/office/drawing/2014/main" id="{AEA0E503-8B70-6588-FC60-0A5DA033E9B8}"/>
                  </a:ext>
                </a:extLst>
              </p:cNvPr>
              <p:cNvGrpSpPr/>
              <p:nvPr/>
            </p:nvGrpSpPr>
            <p:grpSpPr>
              <a:xfrm rot="160736">
                <a:off x="7230848" y="1557210"/>
                <a:ext cx="1269517" cy="488119"/>
                <a:chOff x="3810000" y="1677648"/>
                <a:chExt cx="4705061" cy="1827552"/>
              </a:xfrm>
            </p:grpSpPr>
            <p:grpSp>
              <p:nvGrpSpPr>
                <p:cNvPr id="187" name="Group 37">
                  <a:extLst>
                    <a:ext uri="{FF2B5EF4-FFF2-40B4-BE49-F238E27FC236}">
                      <a16:creationId xmlns:a16="http://schemas.microsoft.com/office/drawing/2014/main" id="{7C014C6B-0178-4897-421F-A9790C914594}"/>
                    </a:ext>
                  </a:extLst>
                </p:cNvPr>
                <p:cNvGrpSpPr/>
                <p:nvPr/>
              </p:nvGrpSpPr>
              <p:grpSpPr>
                <a:xfrm>
                  <a:off x="3810000" y="1828800"/>
                  <a:ext cx="1776984" cy="1676400"/>
                  <a:chOff x="3810000" y="1828800"/>
                  <a:chExt cx="4038600" cy="3810000"/>
                </a:xfrm>
              </p:grpSpPr>
              <p:sp>
                <p:nvSpPr>
                  <p:cNvPr id="208" name="Half Frame 207">
                    <a:extLst>
                      <a:ext uri="{FF2B5EF4-FFF2-40B4-BE49-F238E27FC236}">
                        <a16:creationId xmlns:a16="http://schemas.microsoft.com/office/drawing/2014/main" id="{9E201210-D2E0-A5ED-1FFA-F74F1CC1D6D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9" name="Half Frame 208">
                    <a:extLst>
                      <a:ext uri="{FF2B5EF4-FFF2-40B4-BE49-F238E27FC236}">
                        <a16:creationId xmlns:a16="http://schemas.microsoft.com/office/drawing/2014/main" id="{0F18C71B-DD1A-59AC-7ACC-7891FDE3ACC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0" name="Half Frame 209">
                    <a:extLst>
                      <a:ext uri="{FF2B5EF4-FFF2-40B4-BE49-F238E27FC236}">
                        <a16:creationId xmlns:a16="http://schemas.microsoft.com/office/drawing/2014/main" id="{0731B67E-2268-3997-DBF7-89A00337BD8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1" name="Half Frame 210">
                    <a:extLst>
                      <a:ext uri="{FF2B5EF4-FFF2-40B4-BE49-F238E27FC236}">
                        <a16:creationId xmlns:a16="http://schemas.microsoft.com/office/drawing/2014/main" id="{34484A61-87D4-325F-D484-B0C9D7BC2B3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2" name="Donut 745">
                    <a:extLst>
                      <a:ext uri="{FF2B5EF4-FFF2-40B4-BE49-F238E27FC236}">
                        <a16:creationId xmlns:a16="http://schemas.microsoft.com/office/drawing/2014/main" id="{F561D97A-DD02-F1F3-E75B-AE75E99F0EF6}"/>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3" name="Diamond 212">
                    <a:extLst>
                      <a:ext uri="{FF2B5EF4-FFF2-40B4-BE49-F238E27FC236}">
                        <a16:creationId xmlns:a16="http://schemas.microsoft.com/office/drawing/2014/main" id="{76463CD5-AD8F-6543-7C97-B619F16441F9}"/>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Diamond 213">
                    <a:extLst>
                      <a:ext uri="{FF2B5EF4-FFF2-40B4-BE49-F238E27FC236}">
                        <a16:creationId xmlns:a16="http://schemas.microsoft.com/office/drawing/2014/main" id="{BC64BFE5-C933-65C6-AD0C-30FEAAA8DFA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Diamond 214">
                    <a:extLst>
                      <a:ext uri="{FF2B5EF4-FFF2-40B4-BE49-F238E27FC236}">
                        <a16:creationId xmlns:a16="http://schemas.microsoft.com/office/drawing/2014/main" id="{35ABB368-D45E-CFE5-5410-BA178738360C}"/>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Diamond 215">
                    <a:extLst>
                      <a:ext uri="{FF2B5EF4-FFF2-40B4-BE49-F238E27FC236}">
                        <a16:creationId xmlns:a16="http://schemas.microsoft.com/office/drawing/2014/main" id="{9C7012DD-CA5C-1F25-1D7D-A2D6912EDED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38">
                  <a:extLst>
                    <a:ext uri="{FF2B5EF4-FFF2-40B4-BE49-F238E27FC236}">
                      <a16:creationId xmlns:a16="http://schemas.microsoft.com/office/drawing/2014/main" id="{7042DEBB-FDB5-8FA7-4E51-1F55A89A27C1}"/>
                    </a:ext>
                  </a:extLst>
                </p:cNvPr>
                <p:cNvGrpSpPr/>
                <p:nvPr/>
              </p:nvGrpSpPr>
              <p:grpSpPr>
                <a:xfrm>
                  <a:off x="5314014" y="1757596"/>
                  <a:ext cx="1776984" cy="1676400"/>
                  <a:chOff x="3810000" y="1828800"/>
                  <a:chExt cx="4038600" cy="3810000"/>
                </a:xfrm>
              </p:grpSpPr>
              <p:sp>
                <p:nvSpPr>
                  <p:cNvPr id="199" name="Half Frame 198">
                    <a:extLst>
                      <a:ext uri="{FF2B5EF4-FFF2-40B4-BE49-F238E27FC236}">
                        <a16:creationId xmlns:a16="http://schemas.microsoft.com/office/drawing/2014/main" id="{AE6E8D3E-96D7-82D5-A2B4-98CFED08B34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0" name="Half Frame 199">
                    <a:extLst>
                      <a:ext uri="{FF2B5EF4-FFF2-40B4-BE49-F238E27FC236}">
                        <a16:creationId xmlns:a16="http://schemas.microsoft.com/office/drawing/2014/main" id="{62D72213-2646-833A-1E5C-4F324ABAA87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1" name="Half Frame 200">
                    <a:extLst>
                      <a:ext uri="{FF2B5EF4-FFF2-40B4-BE49-F238E27FC236}">
                        <a16:creationId xmlns:a16="http://schemas.microsoft.com/office/drawing/2014/main" id="{B6D13011-82B5-711B-A6AE-098DA8AE9C8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Half Frame 201">
                    <a:extLst>
                      <a:ext uri="{FF2B5EF4-FFF2-40B4-BE49-F238E27FC236}">
                        <a16:creationId xmlns:a16="http://schemas.microsoft.com/office/drawing/2014/main" id="{AB748BD5-3353-85F5-DD5E-93412B1DBD5C}"/>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3" name="Donut 736">
                    <a:extLst>
                      <a:ext uri="{FF2B5EF4-FFF2-40B4-BE49-F238E27FC236}">
                        <a16:creationId xmlns:a16="http://schemas.microsoft.com/office/drawing/2014/main" id="{FC061169-2C23-E122-2FEC-178FD822121D}"/>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Diamond 203">
                    <a:extLst>
                      <a:ext uri="{FF2B5EF4-FFF2-40B4-BE49-F238E27FC236}">
                        <a16:creationId xmlns:a16="http://schemas.microsoft.com/office/drawing/2014/main" id="{5BC98656-DE30-DC9A-A27C-557B0FCCA77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Diamond 204">
                    <a:extLst>
                      <a:ext uri="{FF2B5EF4-FFF2-40B4-BE49-F238E27FC236}">
                        <a16:creationId xmlns:a16="http://schemas.microsoft.com/office/drawing/2014/main" id="{42ACCD68-8610-4D1C-EF31-834BC7A749FE}"/>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Diamond 205">
                    <a:extLst>
                      <a:ext uri="{FF2B5EF4-FFF2-40B4-BE49-F238E27FC236}">
                        <a16:creationId xmlns:a16="http://schemas.microsoft.com/office/drawing/2014/main" id="{D9C970BD-E2C4-6758-0AC5-0C945A592BE0}"/>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Diamond 206">
                    <a:extLst>
                      <a:ext uri="{FF2B5EF4-FFF2-40B4-BE49-F238E27FC236}">
                        <a16:creationId xmlns:a16="http://schemas.microsoft.com/office/drawing/2014/main" id="{D7F9B7F6-844E-65D7-22AB-0A89159A287B}"/>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48">
                  <a:extLst>
                    <a:ext uri="{FF2B5EF4-FFF2-40B4-BE49-F238E27FC236}">
                      <a16:creationId xmlns:a16="http://schemas.microsoft.com/office/drawing/2014/main" id="{70C4B2A3-3BDC-61F4-9A76-37B0DC346758}"/>
                    </a:ext>
                  </a:extLst>
                </p:cNvPr>
                <p:cNvGrpSpPr/>
                <p:nvPr/>
              </p:nvGrpSpPr>
              <p:grpSpPr>
                <a:xfrm>
                  <a:off x="6738077" y="1677648"/>
                  <a:ext cx="1776984" cy="1676400"/>
                  <a:chOff x="3810000" y="1828800"/>
                  <a:chExt cx="4038600" cy="3810000"/>
                </a:xfrm>
              </p:grpSpPr>
              <p:sp>
                <p:nvSpPr>
                  <p:cNvPr id="190" name="Half Frame 189">
                    <a:extLst>
                      <a:ext uri="{FF2B5EF4-FFF2-40B4-BE49-F238E27FC236}">
                        <a16:creationId xmlns:a16="http://schemas.microsoft.com/office/drawing/2014/main" id="{E001BDAC-7AD2-4914-B18C-989A0BA41A8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1" name="Half Frame 190">
                    <a:extLst>
                      <a:ext uri="{FF2B5EF4-FFF2-40B4-BE49-F238E27FC236}">
                        <a16:creationId xmlns:a16="http://schemas.microsoft.com/office/drawing/2014/main" id="{366644DD-65CE-B21C-AACF-6B0AA63538C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2" name="Half Frame 191">
                    <a:extLst>
                      <a:ext uri="{FF2B5EF4-FFF2-40B4-BE49-F238E27FC236}">
                        <a16:creationId xmlns:a16="http://schemas.microsoft.com/office/drawing/2014/main" id="{61BF3B06-E69B-82EC-B63B-4F1672D44447}"/>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3" name="Half Frame 192">
                    <a:extLst>
                      <a:ext uri="{FF2B5EF4-FFF2-40B4-BE49-F238E27FC236}">
                        <a16:creationId xmlns:a16="http://schemas.microsoft.com/office/drawing/2014/main" id="{2CF10C70-792A-8B71-84CF-24C32679575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4" name="Donut 727">
                    <a:extLst>
                      <a:ext uri="{FF2B5EF4-FFF2-40B4-BE49-F238E27FC236}">
                        <a16:creationId xmlns:a16="http://schemas.microsoft.com/office/drawing/2014/main" id="{8D6121AD-2A41-8948-A9B4-4277C1E5C24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Diamond 194">
                    <a:extLst>
                      <a:ext uri="{FF2B5EF4-FFF2-40B4-BE49-F238E27FC236}">
                        <a16:creationId xmlns:a16="http://schemas.microsoft.com/office/drawing/2014/main" id="{AC1B2280-8A91-9999-693F-98D1D70A57E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Diamond 195">
                    <a:extLst>
                      <a:ext uri="{FF2B5EF4-FFF2-40B4-BE49-F238E27FC236}">
                        <a16:creationId xmlns:a16="http://schemas.microsoft.com/office/drawing/2014/main" id="{3B0678C3-3C05-B673-F1C2-DFAD700844D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Diamond 196">
                    <a:extLst>
                      <a:ext uri="{FF2B5EF4-FFF2-40B4-BE49-F238E27FC236}">
                        <a16:creationId xmlns:a16="http://schemas.microsoft.com/office/drawing/2014/main" id="{F8D9D516-AC44-0DE8-D7B0-D2D8CFC538A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Diamond 197">
                    <a:extLst>
                      <a:ext uri="{FF2B5EF4-FFF2-40B4-BE49-F238E27FC236}">
                        <a16:creationId xmlns:a16="http://schemas.microsoft.com/office/drawing/2014/main" id="{1903A564-E4C4-8947-2985-63CFC01FF78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4051244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eztechtraining.com/wp-content/uploads/2012/11/2012-10-20-22.29.42.jpg">
            <a:extLst>
              <a:ext uri="{FF2B5EF4-FFF2-40B4-BE49-F238E27FC236}">
                <a16:creationId xmlns:a16="http://schemas.microsoft.com/office/drawing/2014/main" id="{986A78D8-C2C6-0F54-06F0-55A0BBC6506E}"/>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grpSp>
        <p:nvGrpSpPr>
          <p:cNvPr id="8" name="Group 7"/>
          <p:cNvGrpSpPr/>
          <p:nvPr/>
        </p:nvGrpSpPr>
        <p:grpSpPr>
          <a:xfrm>
            <a:off x="5791200" y="609600"/>
            <a:ext cx="3886200" cy="5638800"/>
            <a:chOff x="3429000" y="1477780"/>
            <a:chExt cx="2819400" cy="4542020"/>
          </a:xfrm>
        </p:grpSpPr>
        <p:grpSp>
          <p:nvGrpSpPr>
            <p:cNvPr id="9" name="Group 120"/>
            <p:cNvGrpSpPr/>
            <p:nvPr/>
          </p:nvGrpSpPr>
          <p:grpSpPr>
            <a:xfrm>
              <a:off x="3595141" y="1477780"/>
              <a:ext cx="2494613" cy="343525"/>
              <a:chOff x="3505200" y="1371600"/>
              <a:chExt cx="2494613" cy="343525"/>
            </a:xfrm>
          </p:grpSpPr>
          <p:sp>
            <p:nvSpPr>
              <p:cNvPr id="41" name="Rounded Rectangle 40"/>
              <p:cNvSpPr/>
              <p:nvPr/>
            </p:nvSpPr>
            <p:spPr>
              <a:xfrm>
                <a:off x="35052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0386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5720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1054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56388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3429000" y="1752600"/>
              <a:ext cx="2819400" cy="4267200"/>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10"/>
            <p:cNvSpPr/>
            <p:nvPr/>
          </p:nvSpPr>
          <p:spPr>
            <a:xfrm rot="16200000">
              <a:off x="3086100" y="3390900"/>
              <a:ext cx="3581400" cy="1676400"/>
            </a:xfrm>
            <a:prstGeom prst="flowChartDelay">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75"/>
            <p:cNvGrpSpPr/>
            <p:nvPr/>
          </p:nvGrpSpPr>
          <p:grpSpPr>
            <a:xfrm>
              <a:off x="3429000" y="1752600"/>
              <a:ext cx="1981200" cy="536289"/>
              <a:chOff x="4800600" y="1267918"/>
              <a:chExt cx="5502838" cy="1399082"/>
            </a:xfrm>
          </p:grpSpPr>
          <p:grpSp>
            <p:nvGrpSpPr>
              <p:cNvPr id="22" name="Group 250"/>
              <p:cNvGrpSpPr/>
              <p:nvPr/>
            </p:nvGrpSpPr>
            <p:grpSpPr>
              <a:xfrm>
                <a:off x="4800600" y="1295400"/>
                <a:ext cx="2362200" cy="1371600"/>
                <a:chOff x="4800600" y="1295400"/>
                <a:chExt cx="2362200" cy="1371600"/>
              </a:xfrm>
            </p:grpSpPr>
            <p:sp>
              <p:nvSpPr>
                <p:cNvPr id="35" name="Trapezoid 34"/>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Quad Arrow 36"/>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qual 38"/>
                <p:cNvSpPr/>
                <p:nvPr/>
              </p:nvSpPr>
              <p:spPr>
                <a:xfrm rot="5400000">
                  <a:off x="4849068" y="1305735"/>
                  <a:ext cx="1256323" cy="1295400"/>
                </a:xfrm>
                <a:prstGeom prst="mathEqual">
                  <a:avLst>
                    <a:gd name="adj1" fmla="val 23520"/>
                    <a:gd name="adj2" fmla="val 21017"/>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Oval 39"/>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51"/>
              <p:cNvGrpSpPr/>
              <p:nvPr/>
            </p:nvGrpSpPr>
            <p:grpSpPr>
              <a:xfrm>
                <a:off x="6877987" y="1267918"/>
                <a:ext cx="2362200" cy="1371600"/>
                <a:chOff x="4800600" y="1295400"/>
                <a:chExt cx="2362200" cy="1371600"/>
              </a:xfrm>
            </p:grpSpPr>
            <p:sp>
              <p:nvSpPr>
                <p:cNvPr id="29" name="Trapezoid 28"/>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Quad Arrow 30"/>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qual 32"/>
                <p:cNvSpPr/>
                <p:nvPr/>
              </p:nvSpPr>
              <p:spPr>
                <a:xfrm rot="5400000">
                  <a:off x="4849068" y="1305735"/>
                  <a:ext cx="1256323" cy="1295400"/>
                </a:xfrm>
                <a:prstGeom prst="mathEqual">
                  <a:avLst>
                    <a:gd name="adj1" fmla="val 23520"/>
                    <a:gd name="adj2" fmla="val 21017"/>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Oval 33"/>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58"/>
              <p:cNvGrpSpPr/>
              <p:nvPr/>
            </p:nvGrpSpPr>
            <p:grpSpPr>
              <a:xfrm>
                <a:off x="8979108" y="1270416"/>
                <a:ext cx="1324330" cy="1295400"/>
                <a:chOff x="4800600" y="1295400"/>
                <a:chExt cx="1324330" cy="1295400"/>
              </a:xfrm>
            </p:grpSpPr>
            <p:sp>
              <p:nvSpPr>
                <p:cNvPr id="25" name="Trapezoid 24"/>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qual 26"/>
                <p:cNvSpPr/>
                <p:nvPr/>
              </p:nvSpPr>
              <p:spPr>
                <a:xfrm rot="5400000">
                  <a:off x="4849068" y="1305735"/>
                  <a:ext cx="1256323" cy="1295400"/>
                </a:xfrm>
                <a:prstGeom prst="mathEqual">
                  <a:avLst>
                    <a:gd name="adj1" fmla="val 23520"/>
                    <a:gd name="adj2" fmla="val 21017"/>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95"/>
            <p:cNvGrpSpPr/>
            <p:nvPr/>
          </p:nvGrpSpPr>
          <p:grpSpPr>
            <a:xfrm>
              <a:off x="5334000" y="1752600"/>
              <a:ext cx="840646" cy="536289"/>
              <a:chOff x="5867400" y="1267918"/>
              <a:chExt cx="2334917" cy="1399082"/>
            </a:xfrm>
          </p:grpSpPr>
          <p:grpSp>
            <p:nvGrpSpPr>
              <p:cNvPr id="14" name="Group 250"/>
              <p:cNvGrpSpPr/>
              <p:nvPr/>
            </p:nvGrpSpPr>
            <p:grpSpPr>
              <a:xfrm>
                <a:off x="5867400" y="1295400"/>
                <a:ext cx="1295400" cy="1371600"/>
                <a:chOff x="5867400" y="1295400"/>
                <a:chExt cx="1295400" cy="1371600"/>
              </a:xfrm>
            </p:grpSpPr>
            <p:sp>
              <p:nvSpPr>
                <p:cNvPr id="20" name="Quad Arrow 19"/>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251"/>
              <p:cNvGrpSpPr/>
              <p:nvPr/>
            </p:nvGrpSpPr>
            <p:grpSpPr>
              <a:xfrm>
                <a:off x="6877987" y="1267918"/>
                <a:ext cx="1324330" cy="1295400"/>
                <a:chOff x="4800600" y="1295400"/>
                <a:chExt cx="1324330" cy="1295400"/>
              </a:xfrm>
            </p:grpSpPr>
            <p:sp>
              <p:nvSpPr>
                <p:cNvPr id="16" name="Trapezoid 15"/>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qual 17"/>
                <p:cNvSpPr/>
                <p:nvPr/>
              </p:nvSpPr>
              <p:spPr>
                <a:xfrm rot="5400000">
                  <a:off x="4849068" y="1305735"/>
                  <a:ext cx="1256323" cy="1295400"/>
                </a:xfrm>
                <a:prstGeom prst="mathEqual">
                  <a:avLst>
                    <a:gd name="adj1" fmla="val 23520"/>
                    <a:gd name="adj2" fmla="val 21017"/>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18"/>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 name="TextBox 2"/>
          <p:cNvSpPr txBox="1"/>
          <p:nvPr/>
        </p:nvSpPr>
        <p:spPr>
          <a:xfrm>
            <a:off x="1097058" y="512052"/>
            <a:ext cx="3810000" cy="5816977"/>
          </a:xfrm>
          <a:prstGeom prst="rect">
            <a:avLst/>
          </a:prstGeom>
          <a:noFill/>
        </p:spPr>
        <p:txBody>
          <a:bodyPr wrap="square" rtlCol="0">
            <a:spAutoFit/>
          </a:bodyPr>
          <a:lstStyle/>
          <a:p>
            <a:pPr algn="ctr"/>
            <a:r>
              <a:rPr lang="en-US" sz="4800" dirty="0">
                <a:solidFill>
                  <a:schemeClr val="bg1"/>
                </a:solidFill>
                <a:latin typeface="Narkisim" pitchFamily="34" charset="-79"/>
                <a:cs typeface="Narkisim" pitchFamily="34" charset="-79"/>
              </a:rPr>
              <a:t>“If these should hold their peace, the stones, would immediately cry out”</a:t>
            </a:r>
          </a:p>
          <a:p>
            <a:pPr algn="ctr"/>
            <a:r>
              <a:rPr lang="en-US" dirty="0">
                <a:solidFill>
                  <a:schemeClr val="bg1"/>
                </a:solidFill>
                <a:latin typeface="Narkisim" pitchFamily="34" charset="-79"/>
                <a:cs typeface="Narkisim" pitchFamily="34" charset="-79"/>
              </a:rPr>
              <a:t>Luke 19:40</a:t>
            </a:r>
          </a:p>
          <a:p>
            <a:pPr algn="ctr"/>
            <a:r>
              <a:rPr lang="en-US" dirty="0">
                <a:solidFill>
                  <a:schemeClr val="bg1"/>
                </a:solidFill>
                <a:latin typeface="Narkisim" pitchFamily="34" charset="-79"/>
                <a:cs typeface="Narkisim" pitchFamily="34" charset="-79"/>
              </a:rPr>
              <a:t>John 12:19</a:t>
            </a:r>
          </a:p>
        </p:txBody>
      </p:sp>
      <p:sp>
        <p:nvSpPr>
          <p:cNvPr id="6" name="Freeform 5"/>
          <p:cNvSpPr/>
          <p:nvPr/>
        </p:nvSpPr>
        <p:spPr>
          <a:xfrm rot="11448628">
            <a:off x="8672713" y="5350108"/>
            <a:ext cx="1905000" cy="1143000"/>
          </a:xfrm>
          <a:custGeom>
            <a:avLst/>
            <a:gdLst>
              <a:gd name="connsiteX0" fmla="*/ 754703 w 1400660"/>
              <a:gd name="connsiteY0" fmla="*/ 0 h 794479"/>
              <a:gd name="connsiteX1" fmla="*/ 754703 w 1400660"/>
              <a:gd name="connsiteY1" fmla="*/ 0 h 794479"/>
              <a:gd name="connsiteX2" fmla="*/ 484880 w 1400660"/>
              <a:gd name="connsiteY2" fmla="*/ 89941 h 794479"/>
              <a:gd name="connsiteX3" fmla="*/ 409929 w 1400660"/>
              <a:gd name="connsiteY3" fmla="*/ 134911 h 794479"/>
              <a:gd name="connsiteX4" fmla="*/ 364959 w 1400660"/>
              <a:gd name="connsiteY4" fmla="*/ 164892 h 794479"/>
              <a:gd name="connsiteX5" fmla="*/ 319988 w 1400660"/>
              <a:gd name="connsiteY5" fmla="*/ 179882 h 794479"/>
              <a:gd name="connsiteX6" fmla="*/ 260028 w 1400660"/>
              <a:gd name="connsiteY6" fmla="*/ 224852 h 794479"/>
              <a:gd name="connsiteX7" fmla="*/ 230047 w 1400660"/>
              <a:gd name="connsiteY7" fmla="*/ 254833 h 794479"/>
              <a:gd name="connsiteX8" fmla="*/ 185077 w 1400660"/>
              <a:gd name="connsiteY8" fmla="*/ 269823 h 794479"/>
              <a:gd name="connsiteX9" fmla="*/ 140106 w 1400660"/>
              <a:gd name="connsiteY9" fmla="*/ 299803 h 794479"/>
              <a:gd name="connsiteX10" fmla="*/ 110126 w 1400660"/>
              <a:gd name="connsiteY10" fmla="*/ 359764 h 794479"/>
              <a:gd name="connsiteX11" fmla="*/ 35175 w 1400660"/>
              <a:gd name="connsiteY11" fmla="*/ 434715 h 794479"/>
              <a:gd name="connsiteX12" fmla="*/ 5195 w 1400660"/>
              <a:gd name="connsiteY12" fmla="*/ 524656 h 794479"/>
              <a:gd name="connsiteX13" fmla="*/ 20185 w 1400660"/>
              <a:gd name="connsiteY13" fmla="*/ 614597 h 794479"/>
              <a:gd name="connsiteX14" fmla="*/ 125116 w 1400660"/>
              <a:gd name="connsiteY14" fmla="*/ 704538 h 794479"/>
              <a:gd name="connsiteX15" fmla="*/ 155097 w 1400660"/>
              <a:gd name="connsiteY15" fmla="*/ 734518 h 794479"/>
              <a:gd name="connsiteX16" fmla="*/ 215057 w 1400660"/>
              <a:gd name="connsiteY16" fmla="*/ 764498 h 794479"/>
              <a:gd name="connsiteX17" fmla="*/ 334979 w 1400660"/>
              <a:gd name="connsiteY17" fmla="*/ 794479 h 794479"/>
              <a:gd name="connsiteX18" fmla="*/ 934585 w 1400660"/>
              <a:gd name="connsiteY18" fmla="*/ 779488 h 794479"/>
              <a:gd name="connsiteX19" fmla="*/ 979556 w 1400660"/>
              <a:gd name="connsiteY19" fmla="*/ 764498 h 794479"/>
              <a:gd name="connsiteX20" fmla="*/ 1099477 w 1400660"/>
              <a:gd name="connsiteY20" fmla="*/ 734518 h 794479"/>
              <a:gd name="connsiteX21" fmla="*/ 1219398 w 1400660"/>
              <a:gd name="connsiteY21" fmla="*/ 719528 h 794479"/>
              <a:gd name="connsiteX22" fmla="*/ 1294349 w 1400660"/>
              <a:gd name="connsiteY22" fmla="*/ 659567 h 794479"/>
              <a:gd name="connsiteX23" fmla="*/ 1354310 w 1400660"/>
              <a:gd name="connsiteY23" fmla="*/ 614597 h 794479"/>
              <a:gd name="connsiteX24" fmla="*/ 1384290 w 1400660"/>
              <a:gd name="connsiteY24" fmla="*/ 569626 h 794479"/>
              <a:gd name="connsiteX25" fmla="*/ 1399280 w 1400660"/>
              <a:gd name="connsiteY25" fmla="*/ 479685 h 794479"/>
              <a:gd name="connsiteX26" fmla="*/ 1324329 w 1400660"/>
              <a:gd name="connsiteY26" fmla="*/ 164892 h 794479"/>
              <a:gd name="connsiteX27" fmla="*/ 1249379 w 1400660"/>
              <a:gd name="connsiteY27" fmla="*/ 104931 h 794479"/>
              <a:gd name="connsiteX28" fmla="*/ 1204408 w 1400660"/>
              <a:gd name="connsiteY28" fmla="*/ 59961 h 794479"/>
              <a:gd name="connsiteX29" fmla="*/ 1114467 w 1400660"/>
              <a:gd name="connsiteY29" fmla="*/ 29980 h 794479"/>
              <a:gd name="connsiteX30" fmla="*/ 964565 w 1400660"/>
              <a:gd name="connsiteY30" fmla="*/ 44970 h 794479"/>
              <a:gd name="connsiteX31" fmla="*/ 904605 w 1400660"/>
              <a:gd name="connsiteY31" fmla="*/ 59961 h 794479"/>
              <a:gd name="connsiteX32" fmla="*/ 604802 w 1400660"/>
              <a:gd name="connsiteY32" fmla="*/ 59961 h 794479"/>
              <a:gd name="connsiteX33" fmla="*/ 694743 w 1400660"/>
              <a:gd name="connsiteY33" fmla="*/ 14990 h 7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0660" h="794479">
                <a:moveTo>
                  <a:pt x="754703" y="0"/>
                </a:moveTo>
                <a:lnTo>
                  <a:pt x="754703" y="0"/>
                </a:lnTo>
                <a:cubicBezTo>
                  <a:pt x="664762" y="29980"/>
                  <a:pt x="566176" y="41164"/>
                  <a:pt x="484880" y="89941"/>
                </a:cubicBezTo>
                <a:cubicBezTo>
                  <a:pt x="459896" y="104931"/>
                  <a:pt x="434636" y="119469"/>
                  <a:pt x="409929" y="134911"/>
                </a:cubicBezTo>
                <a:cubicBezTo>
                  <a:pt x="394652" y="144459"/>
                  <a:pt x="381073" y="156835"/>
                  <a:pt x="364959" y="164892"/>
                </a:cubicBezTo>
                <a:cubicBezTo>
                  <a:pt x="350826" y="171959"/>
                  <a:pt x="334978" y="174885"/>
                  <a:pt x="319988" y="179882"/>
                </a:cubicBezTo>
                <a:cubicBezTo>
                  <a:pt x="300001" y="194872"/>
                  <a:pt x="279221" y="208858"/>
                  <a:pt x="260028" y="224852"/>
                </a:cubicBezTo>
                <a:cubicBezTo>
                  <a:pt x="249171" y="233900"/>
                  <a:pt x="242166" y="247561"/>
                  <a:pt x="230047" y="254833"/>
                </a:cubicBezTo>
                <a:cubicBezTo>
                  <a:pt x="216498" y="262963"/>
                  <a:pt x="199210" y="262757"/>
                  <a:pt x="185077" y="269823"/>
                </a:cubicBezTo>
                <a:cubicBezTo>
                  <a:pt x="168963" y="277880"/>
                  <a:pt x="155096" y="289810"/>
                  <a:pt x="140106" y="299803"/>
                </a:cubicBezTo>
                <a:cubicBezTo>
                  <a:pt x="130113" y="319790"/>
                  <a:pt x="123845" y="342125"/>
                  <a:pt x="110126" y="359764"/>
                </a:cubicBezTo>
                <a:cubicBezTo>
                  <a:pt x="88434" y="387654"/>
                  <a:pt x="35175" y="434715"/>
                  <a:pt x="35175" y="434715"/>
                </a:cubicBezTo>
                <a:cubicBezTo>
                  <a:pt x="25182" y="464695"/>
                  <a:pt x="0" y="493484"/>
                  <a:pt x="5195" y="524656"/>
                </a:cubicBezTo>
                <a:cubicBezTo>
                  <a:pt x="10192" y="554636"/>
                  <a:pt x="7841" y="586823"/>
                  <a:pt x="20185" y="614597"/>
                </a:cubicBezTo>
                <a:cubicBezTo>
                  <a:pt x="31392" y="639812"/>
                  <a:pt x="108808" y="690948"/>
                  <a:pt x="125116" y="704538"/>
                </a:cubicBezTo>
                <a:cubicBezTo>
                  <a:pt x="135973" y="713586"/>
                  <a:pt x="143338" y="726679"/>
                  <a:pt x="155097" y="734518"/>
                </a:cubicBezTo>
                <a:cubicBezTo>
                  <a:pt x="173690" y="746913"/>
                  <a:pt x="193858" y="757432"/>
                  <a:pt x="215057" y="764498"/>
                </a:cubicBezTo>
                <a:cubicBezTo>
                  <a:pt x="254147" y="777528"/>
                  <a:pt x="334979" y="794479"/>
                  <a:pt x="334979" y="794479"/>
                </a:cubicBezTo>
                <a:cubicBezTo>
                  <a:pt x="534848" y="789482"/>
                  <a:pt x="734870" y="788777"/>
                  <a:pt x="934585" y="779488"/>
                </a:cubicBezTo>
                <a:cubicBezTo>
                  <a:pt x="950369" y="778754"/>
                  <a:pt x="964312" y="768656"/>
                  <a:pt x="979556" y="764498"/>
                </a:cubicBezTo>
                <a:cubicBezTo>
                  <a:pt x="1019308" y="753657"/>
                  <a:pt x="1058979" y="742111"/>
                  <a:pt x="1099477" y="734518"/>
                </a:cubicBezTo>
                <a:cubicBezTo>
                  <a:pt x="1139072" y="727094"/>
                  <a:pt x="1179424" y="724525"/>
                  <a:pt x="1219398" y="719528"/>
                </a:cubicBezTo>
                <a:cubicBezTo>
                  <a:pt x="1306948" y="690345"/>
                  <a:pt x="1226544" y="727372"/>
                  <a:pt x="1294349" y="659567"/>
                </a:cubicBezTo>
                <a:cubicBezTo>
                  <a:pt x="1312015" y="641901"/>
                  <a:pt x="1334323" y="629587"/>
                  <a:pt x="1354310" y="614597"/>
                </a:cubicBezTo>
                <a:cubicBezTo>
                  <a:pt x="1364303" y="599607"/>
                  <a:pt x="1378593" y="586718"/>
                  <a:pt x="1384290" y="569626"/>
                </a:cubicBezTo>
                <a:cubicBezTo>
                  <a:pt x="1393901" y="540792"/>
                  <a:pt x="1400660" y="510048"/>
                  <a:pt x="1399280" y="479685"/>
                </a:cubicBezTo>
                <a:cubicBezTo>
                  <a:pt x="1394417" y="372700"/>
                  <a:pt x="1400364" y="250431"/>
                  <a:pt x="1324329" y="164892"/>
                </a:cubicBezTo>
                <a:cubicBezTo>
                  <a:pt x="1303073" y="140979"/>
                  <a:pt x="1273457" y="126000"/>
                  <a:pt x="1249379" y="104931"/>
                </a:cubicBezTo>
                <a:cubicBezTo>
                  <a:pt x="1233425" y="90971"/>
                  <a:pt x="1222940" y="70256"/>
                  <a:pt x="1204408" y="59961"/>
                </a:cubicBezTo>
                <a:cubicBezTo>
                  <a:pt x="1176783" y="44614"/>
                  <a:pt x="1114467" y="29980"/>
                  <a:pt x="1114467" y="29980"/>
                </a:cubicBezTo>
                <a:cubicBezTo>
                  <a:pt x="1064500" y="34977"/>
                  <a:pt x="1014277" y="37868"/>
                  <a:pt x="964565" y="44970"/>
                </a:cubicBezTo>
                <a:cubicBezTo>
                  <a:pt x="944170" y="47884"/>
                  <a:pt x="925189" y="59103"/>
                  <a:pt x="904605" y="59961"/>
                </a:cubicBezTo>
                <a:cubicBezTo>
                  <a:pt x="804757" y="64122"/>
                  <a:pt x="704736" y="59961"/>
                  <a:pt x="604802" y="59961"/>
                </a:cubicBezTo>
                <a:lnTo>
                  <a:pt x="694743" y="14990"/>
                </a:lnTo>
              </a:path>
            </a:pathLst>
          </a:custGeom>
          <a:solidFill>
            <a:schemeClr val="bg1">
              <a:lumMod val="7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6705600" y="5867400"/>
            <a:ext cx="1295400" cy="685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10800000">
            <a:off x="5867400" y="5943600"/>
            <a:ext cx="1143000" cy="565879"/>
          </a:xfrm>
          <a:custGeom>
            <a:avLst/>
            <a:gdLst>
              <a:gd name="connsiteX0" fmla="*/ 754703 w 1400660"/>
              <a:gd name="connsiteY0" fmla="*/ 0 h 794479"/>
              <a:gd name="connsiteX1" fmla="*/ 754703 w 1400660"/>
              <a:gd name="connsiteY1" fmla="*/ 0 h 794479"/>
              <a:gd name="connsiteX2" fmla="*/ 484880 w 1400660"/>
              <a:gd name="connsiteY2" fmla="*/ 89941 h 794479"/>
              <a:gd name="connsiteX3" fmla="*/ 409929 w 1400660"/>
              <a:gd name="connsiteY3" fmla="*/ 134911 h 794479"/>
              <a:gd name="connsiteX4" fmla="*/ 364959 w 1400660"/>
              <a:gd name="connsiteY4" fmla="*/ 164892 h 794479"/>
              <a:gd name="connsiteX5" fmla="*/ 319988 w 1400660"/>
              <a:gd name="connsiteY5" fmla="*/ 179882 h 794479"/>
              <a:gd name="connsiteX6" fmla="*/ 260028 w 1400660"/>
              <a:gd name="connsiteY6" fmla="*/ 224852 h 794479"/>
              <a:gd name="connsiteX7" fmla="*/ 230047 w 1400660"/>
              <a:gd name="connsiteY7" fmla="*/ 254833 h 794479"/>
              <a:gd name="connsiteX8" fmla="*/ 185077 w 1400660"/>
              <a:gd name="connsiteY8" fmla="*/ 269823 h 794479"/>
              <a:gd name="connsiteX9" fmla="*/ 140106 w 1400660"/>
              <a:gd name="connsiteY9" fmla="*/ 299803 h 794479"/>
              <a:gd name="connsiteX10" fmla="*/ 110126 w 1400660"/>
              <a:gd name="connsiteY10" fmla="*/ 359764 h 794479"/>
              <a:gd name="connsiteX11" fmla="*/ 35175 w 1400660"/>
              <a:gd name="connsiteY11" fmla="*/ 434715 h 794479"/>
              <a:gd name="connsiteX12" fmla="*/ 5195 w 1400660"/>
              <a:gd name="connsiteY12" fmla="*/ 524656 h 794479"/>
              <a:gd name="connsiteX13" fmla="*/ 20185 w 1400660"/>
              <a:gd name="connsiteY13" fmla="*/ 614597 h 794479"/>
              <a:gd name="connsiteX14" fmla="*/ 125116 w 1400660"/>
              <a:gd name="connsiteY14" fmla="*/ 704538 h 794479"/>
              <a:gd name="connsiteX15" fmla="*/ 155097 w 1400660"/>
              <a:gd name="connsiteY15" fmla="*/ 734518 h 794479"/>
              <a:gd name="connsiteX16" fmla="*/ 215057 w 1400660"/>
              <a:gd name="connsiteY16" fmla="*/ 764498 h 794479"/>
              <a:gd name="connsiteX17" fmla="*/ 334979 w 1400660"/>
              <a:gd name="connsiteY17" fmla="*/ 794479 h 794479"/>
              <a:gd name="connsiteX18" fmla="*/ 934585 w 1400660"/>
              <a:gd name="connsiteY18" fmla="*/ 779488 h 794479"/>
              <a:gd name="connsiteX19" fmla="*/ 979556 w 1400660"/>
              <a:gd name="connsiteY19" fmla="*/ 764498 h 794479"/>
              <a:gd name="connsiteX20" fmla="*/ 1099477 w 1400660"/>
              <a:gd name="connsiteY20" fmla="*/ 734518 h 794479"/>
              <a:gd name="connsiteX21" fmla="*/ 1219398 w 1400660"/>
              <a:gd name="connsiteY21" fmla="*/ 719528 h 794479"/>
              <a:gd name="connsiteX22" fmla="*/ 1294349 w 1400660"/>
              <a:gd name="connsiteY22" fmla="*/ 659567 h 794479"/>
              <a:gd name="connsiteX23" fmla="*/ 1354310 w 1400660"/>
              <a:gd name="connsiteY23" fmla="*/ 614597 h 794479"/>
              <a:gd name="connsiteX24" fmla="*/ 1384290 w 1400660"/>
              <a:gd name="connsiteY24" fmla="*/ 569626 h 794479"/>
              <a:gd name="connsiteX25" fmla="*/ 1399280 w 1400660"/>
              <a:gd name="connsiteY25" fmla="*/ 479685 h 794479"/>
              <a:gd name="connsiteX26" fmla="*/ 1324329 w 1400660"/>
              <a:gd name="connsiteY26" fmla="*/ 164892 h 794479"/>
              <a:gd name="connsiteX27" fmla="*/ 1249379 w 1400660"/>
              <a:gd name="connsiteY27" fmla="*/ 104931 h 794479"/>
              <a:gd name="connsiteX28" fmla="*/ 1204408 w 1400660"/>
              <a:gd name="connsiteY28" fmla="*/ 59961 h 794479"/>
              <a:gd name="connsiteX29" fmla="*/ 1114467 w 1400660"/>
              <a:gd name="connsiteY29" fmla="*/ 29980 h 794479"/>
              <a:gd name="connsiteX30" fmla="*/ 964565 w 1400660"/>
              <a:gd name="connsiteY30" fmla="*/ 44970 h 794479"/>
              <a:gd name="connsiteX31" fmla="*/ 904605 w 1400660"/>
              <a:gd name="connsiteY31" fmla="*/ 59961 h 794479"/>
              <a:gd name="connsiteX32" fmla="*/ 604802 w 1400660"/>
              <a:gd name="connsiteY32" fmla="*/ 59961 h 794479"/>
              <a:gd name="connsiteX33" fmla="*/ 694743 w 1400660"/>
              <a:gd name="connsiteY33" fmla="*/ 14990 h 7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0660" h="794479">
                <a:moveTo>
                  <a:pt x="754703" y="0"/>
                </a:moveTo>
                <a:lnTo>
                  <a:pt x="754703" y="0"/>
                </a:lnTo>
                <a:cubicBezTo>
                  <a:pt x="664762" y="29980"/>
                  <a:pt x="566176" y="41164"/>
                  <a:pt x="484880" y="89941"/>
                </a:cubicBezTo>
                <a:cubicBezTo>
                  <a:pt x="459896" y="104931"/>
                  <a:pt x="434636" y="119469"/>
                  <a:pt x="409929" y="134911"/>
                </a:cubicBezTo>
                <a:cubicBezTo>
                  <a:pt x="394652" y="144459"/>
                  <a:pt x="381073" y="156835"/>
                  <a:pt x="364959" y="164892"/>
                </a:cubicBezTo>
                <a:cubicBezTo>
                  <a:pt x="350826" y="171959"/>
                  <a:pt x="334978" y="174885"/>
                  <a:pt x="319988" y="179882"/>
                </a:cubicBezTo>
                <a:cubicBezTo>
                  <a:pt x="300001" y="194872"/>
                  <a:pt x="279221" y="208858"/>
                  <a:pt x="260028" y="224852"/>
                </a:cubicBezTo>
                <a:cubicBezTo>
                  <a:pt x="249171" y="233900"/>
                  <a:pt x="242166" y="247561"/>
                  <a:pt x="230047" y="254833"/>
                </a:cubicBezTo>
                <a:cubicBezTo>
                  <a:pt x="216498" y="262963"/>
                  <a:pt x="199210" y="262757"/>
                  <a:pt x="185077" y="269823"/>
                </a:cubicBezTo>
                <a:cubicBezTo>
                  <a:pt x="168963" y="277880"/>
                  <a:pt x="155096" y="289810"/>
                  <a:pt x="140106" y="299803"/>
                </a:cubicBezTo>
                <a:cubicBezTo>
                  <a:pt x="130113" y="319790"/>
                  <a:pt x="123845" y="342125"/>
                  <a:pt x="110126" y="359764"/>
                </a:cubicBezTo>
                <a:cubicBezTo>
                  <a:pt x="88434" y="387654"/>
                  <a:pt x="35175" y="434715"/>
                  <a:pt x="35175" y="434715"/>
                </a:cubicBezTo>
                <a:cubicBezTo>
                  <a:pt x="25182" y="464695"/>
                  <a:pt x="0" y="493484"/>
                  <a:pt x="5195" y="524656"/>
                </a:cubicBezTo>
                <a:cubicBezTo>
                  <a:pt x="10192" y="554636"/>
                  <a:pt x="7841" y="586823"/>
                  <a:pt x="20185" y="614597"/>
                </a:cubicBezTo>
                <a:cubicBezTo>
                  <a:pt x="31392" y="639812"/>
                  <a:pt x="108808" y="690948"/>
                  <a:pt x="125116" y="704538"/>
                </a:cubicBezTo>
                <a:cubicBezTo>
                  <a:pt x="135973" y="713586"/>
                  <a:pt x="143338" y="726679"/>
                  <a:pt x="155097" y="734518"/>
                </a:cubicBezTo>
                <a:cubicBezTo>
                  <a:pt x="173690" y="746913"/>
                  <a:pt x="193858" y="757432"/>
                  <a:pt x="215057" y="764498"/>
                </a:cubicBezTo>
                <a:cubicBezTo>
                  <a:pt x="254147" y="777528"/>
                  <a:pt x="334979" y="794479"/>
                  <a:pt x="334979" y="794479"/>
                </a:cubicBezTo>
                <a:cubicBezTo>
                  <a:pt x="534848" y="789482"/>
                  <a:pt x="734870" y="788777"/>
                  <a:pt x="934585" y="779488"/>
                </a:cubicBezTo>
                <a:cubicBezTo>
                  <a:pt x="950369" y="778754"/>
                  <a:pt x="964312" y="768656"/>
                  <a:pt x="979556" y="764498"/>
                </a:cubicBezTo>
                <a:cubicBezTo>
                  <a:pt x="1019308" y="753657"/>
                  <a:pt x="1058979" y="742111"/>
                  <a:pt x="1099477" y="734518"/>
                </a:cubicBezTo>
                <a:cubicBezTo>
                  <a:pt x="1139072" y="727094"/>
                  <a:pt x="1179424" y="724525"/>
                  <a:pt x="1219398" y="719528"/>
                </a:cubicBezTo>
                <a:cubicBezTo>
                  <a:pt x="1306948" y="690345"/>
                  <a:pt x="1226544" y="727372"/>
                  <a:pt x="1294349" y="659567"/>
                </a:cubicBezTo>
                <a:cubicBezTo>
                  <a:pt x="1312015" y="641901"/>
                  <a:pt x="1334323" y="629587"/>
                  <a:pt x="1354310" y="614597"/>
                </a:cubicBezTo>
                <a:cubicBezTo>
                  <a:pt x="1364303" y="599607"/>
                  <a:pt x="1378593" y="586718"/>
                  <a:pt x="1384290" y="569626"/>
                </a:cubicBezTo>
                <a:cubicBezTo>
                  <a:pt x="1393901" y="540792"/>
                  <a:pt x="1400660" y="510048"/>
                  <a:pt x="1399280" y="479685"/>
                </a:cubicBezTo>
                <a:cubicBezTo>
                  <a:pt x="1394417" y="372700"/>
                  <a:pt x="1400364" y="250431"/>
                  <a:pt x="1324329" y="164892"/>
                </a:cubicBezTo>
                <a:cubicBezTo>
                  <a:pt x="1303073" y="140979"/>
                  <a:pt x="1273457" y="126000"/>
                  <a:pt x="1249379" y="104931"/>
                </a:cubicBezTo>
                <a:cubicBezTo>
                  <a:pt x="1233425" y="90971"/>
                  <a:pt x="1222940" y="70256"/>
                  <a:pt x="1204408" y="59961"/>
                </a:cubicBezTo>
                <a:cubicBezTo>
                  <a:pt x="1176783" y="44614"/>
                  <a:pt x="1114467" y="29980"/>
                  <a:pt x="1114467" y="29980"/>
                </a:cubicBezTo>
                <a:cubicBezTo>
                  <a:pt x="1064500" y="34977"/>
                  <a:pt x="1014277" y="37868"/>
                  <a:pt x="964565" y="44970"/>
                </a:cubicBezTo>
                <a:cubicBezTo>
                  <a:pt x="944170" y="47884"/>
                  <a:pt x="925189" y="59103"/>
                  <a:pt x="904605" y="59961"/>
                </a:cubicBezTo>
                <a:cubicBezTo>
                  <a:pt x="804757" y="64122"/>
                  <a:pt x="704736" y="59961"/>
                  <a:pt x="604802" y="59961"/>
                </a:cubicBezTo>
                <a:lnTo>
                  <a:pt x="694743" y="14990"/>
                </a:lnTo>
              </a:path>
            </a:pathLst>
          </a:custGeom>
          <a:solidFill>
            <a:schemeClr val="bg1">
              <a:lumMod val="7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4876800" y="6019801"/>
            <a:ext cx="1932894" cy="618457"/>
          </a:xfrm>
          <a:custGeom>
            <a:avLst/>
            <a:gdLst>
              <a:gd name="connsiteX0" fmla="*/ 779489 w 1932894"/>
              <a:gd name="connsiteY0" fmla="*/ 14991 h 618457"/>
              <a:gd name="connsiteX1" fmla="*/ 779489 w 1932894"/>
              <a:gd name="connsiteY1" fmla="*/ 14991 h 618457"/>
              <a:gd name="connsiteX2" fmla="*/ 509666 w 1932894"/>
              <a:gd name="connsiteY2" fmla="*/ 29981 h 618457"/>
              <a:gd name="connsiteX3" fmla="*/ 314794 w 1932894"/>
              <a:gd name="connsiteY3" fmla="*/ 0 h 618457"/>
              <a:gd name="connsiteX4" fmla="*/ 164892 w 1932894"/>
              <a:gd name="connsiteY4" fmla="*/ 44971 h 618457"/>
              <a:gd name="connsiteX5" fmla="*/ 29980 w 1932894"/>
              <a:gd name="connsiteY5" fmla="*/ 149902 h 618457"/>
              <a:gd name="connsiteX6" fmla="*/ 0 w 1932894"/>
              <a:gd name="connsiteY6" fmla="*/ 254833 h 618457"/>
              <a:gd name="connsiteX7" fmla="*/ 14990 w 1932894"/>
              <a:gd name="connsiteY7" fmla="*/ 374755 h 618457"/>
              <a:gd name="connsiteX8" fmla="*/ 59961 w 1932894"/>
              <a:gd name="connsiteY8" fmla="*/ 419725 h 618457"/>
              <a:gd name="connsiteX9" fmla="*/ 269823 w 1932894"/>
              <a:gd name="connsiteY9" fmla="*/ 509666 h 618457"/>
              <a:gd name="connsiteX10" fmla="*/ 329784 w 1932894"/>
              <a:gd name="connsiteY10" fmla="*/ 539646 h 618457"/>
              <a:gd name="connsiteX11" fmla="*/ 584616 w 1932894"/>
              <a:gd name="connsiteY11" fmla="*/ 554637 h 618457"/>
              <a:gd name="connsiteX12" fmla="*/ 749508 w 1932894"/>
              <a:gd name="connsiteY12" fmla="*/ 584617 h 618457"/>
              <a:gd name="connsiteX13" fmla="*/ 1558977 w 1932894"/>
              <a:gd name="connsiteY13" fmla="*/ 584617 h 618457"/>
              <a:gd name="connsiteX14" fmla="*/ 1708879 w 1932894"/>
              <a:gd name="connsiteY14" fmla="*/ 569627 h 618457"/>
              <a:gd name="connsiteX15" fmla="*/ 1738859 w 1932894"/>
              <a:gd name="connsiteY15" fmla="*/ 539646 h 618457"/>
              <a:gd name="connsiteX16" fmla="*/ 1828800 w 1932894"/>
              <a:gd name="connsiteY16" fmla="*/ 509666 h 618457"/>
              <a:gd name="connsiteX17" fmla="*/ 1858780 w 1932894"/>
              <a:gd name="connsiteY17" fmla="*/ 464696 h 618457"/>
              <a:gd name="connsiteX18" fmla="*/ 1888761 w 1932894"/>
              <a:gd name="connsiteY18" fmla="*/ 434715 h 618457"/>
              <a:gd name="connsiteX19" fmla="*/ 1903751 w 1932894"/>
              <a:gd name="connsiteY19" fmla="*/ 389745 h 618457"/>
              <a:gd name="connsiteX20" fmla="*/ 1828800 w 1932894"/>
              <a:gd name="connsiteY20" fmla="*/ 209863 h 618457"/>
              <a:gd name="connsiteX21" fmla="*/ 1783830 w 1932894"/>
              <a:gd name="connsiteY21" fmla="*/ 194873 h 618457"/>
              <a:gd name="connsiteX22" fmla="*/ 1678898 w 1932894"/>
              <a:gd name="connsiteY22" fmla="*/ 134912 h 618457"/>
              <a:gd name="connsiteX23" fmla="*/ 1633928 w 1932894"/>
              <a:gd name="connsiteY23" fmla="*/ 104932 h 618457"/>
              <a:gd name="connsiteX24" fmla="*/ 1543987 w 1932894"/>
              <a:gd name="connsiteY24" fmla="*/ 74951 h 618457"/>
              <a:gd name="connsiteX25" fmla="*/ 1394085 w 1932894"/>
              <a:gd name="connsiteY25" fmla="*/ 104932 h 618457"/>
              <a:gd name="connsiteX26" fmla="*/ 1259174 w 1932894"/>
              <a:gd name="connsiteY26" fmla="*/ 134912 h 618457"/>
              <a:gd name="connsiteX27" fmla="*/ 1124262 w 1932894"/>
              <a:gd name="connsiteY27" fmla="*/ 104932 h 618457"/>
              <a:gd name="connsiteX28" fmla="*/ 1064302 w 1932894"/>
              <a:gd name="connsiteY28" fmla="*/ 74951 h 618457"/>
              <a:gd name="connsiteX29" fmla="*/ 989351 w 1932894"/>
              <a:gd name="connsiteY29" fmla="*/ 59961 h 618457"/>
              <a:gd name="connsiteX30" fmla="*/ 944380 w 1932894"/>
              <a:gd name="connsiteY30" fmla="*/ 44971 h 618457"/>
              <a:gd name="connsiteX31" fmla="*/ 884420 w 1932894"/>
              <a:gd name="connsiteY31" fmla="*/ 29981 h 618457"/>
              <a:gd name="connsiteX32" fmla="*/ 794479 w 1932894"/>
              <a:gd name="connsiteY32" fmla="*/ 0 h 618457"/>
              <a:gd name="connsiteX33" fmla="*/ 719528 w 1932894"/>
              <a:gd name="connsiteY33" fmla="*/ 29981 h 618457"/>
              <a:gd name="connsiteX34" fmla="*/ 719528 w 1932894"/>
              <a:gd name="connsiteY34" fmla="*/ 44971 h 618457"/>
              <a:gd name="connsiteX35" fmla="*/ 704538 w 1932894"/>
              <a:gd name="connsiteY35" fmla="*/ 29981 h 6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32894" h="618457">
                <a:moveTo>
                  <a:pt x="779489" y="14991"/>
                </a:moveTo>
                <a:lnTo>
                  <a:pt x="779489" y="14991"/>
                </a:lnTo>
                <a:cubicBezTo>
                  <a:pt x="689548" y="19988"/>
                  <a:pt x="599746" y="29981"/>
                  <a:pt x="509666" y="29981"/>
                </a:cubicBezTo>
                <a:cubicBezTo>
                  <a:pt x="423334" y="29981"/>
                  <a:pt x="387208" y="18105"/>
                  <a:pt x="314794" y="0"/>
                </a:cubicBezTo>
                <a:cubicBezTo>
                  <a:pt x="281279" y="8379"/>
                  <a:pt x="186785" y="30375"/>
                  <a:pt x="164892" y="44971"/>
                </a:cubicBezTo>
                <a:cubicBezTo>
                  <a:pt x="57312" y="116691"/>
                  <a:pt x="100430" y="79454"/>
                  <a:pt x="29980" y="149902"/>
                </a:cubicBezTo>
                <a:cubicBezTo>
                  <a:pt x="22912" y="171108"/>
                  <a:pt x="0" y="236012"/>
                  <a:pt x="0" y="254833"/>
                </a:cubicBezTo>
                <a:cubicBezTo>
                  <a:pt x="0" y="295118"/>
                  <a:pt x="1223" y="336895"/>
                  <a:pt x="14990" y="374755"/>
                </a:cubicBezTo>
                <a:cubicBezTo>
                  <a:pt x="22235" y="394678"/>
                  <a:pt x="42076" y="408344"/>
                  <a:pt x="59961" y="419725"/>
                </a:cubicBezTo>
                <a:cubicBezTo>
                  <a:pt x="288704" y="565288"/>
                  <a:pt x="80522" y="415017"/>
                  <a:pt x="269823" y="509666"/>
                </a:cubicBezTo>
                <a:cubicBezTo>
                  <a:pt x="289810" y="519659"/>
                  <a:pt x="307663" y="536486"/>
                  <a:pt x="329784" y="539646"/>
                </a:cubicBezTo>
                <a:cubicBezTo>
                  <a:pt x="414020" y="551680"/>
                  <a:pt x="499672" y="549640"/>
                  <a:pt x="584616" y="554637"/>
                </a:cubicBezTo>
                <a:cubicBezTo>
                  <a:pt x="639580" y="564630"/>
                  <a:pt x="694074" y="577688"/>
                  <a:pt x="749508" y="584617"/>
                </a:cubicBezTo>
                <a:cubicBezTo>
                  <a:pt x="1020234" y="618457"/>
                  <a:pt x="1283349" y="591340"/>
                  <a:pt x="1558977" y="584617"/>
                </a:cubicBezTo>
                <a:cubicBezTo>
                  <a:pt x="1608944" y="579620"/>
                  <a:pt x="1660162" y="581806"/>
                  <a:pt x="1708879" y="569627"/>
                </a:cubicBezTo>
                <a:cubicBezTo>
                  <a:pt x="1722590" y="566199"/>
                  <a:pt x="1726218" y="545966"/>
                  <a:pt x="1738859" y="539646"/>
                </a:cubicBezTo>
                <a:cubicBezTo>
                  <a:pt x="1767125" y="525513"/>
                  <a:pt x="1828800" y="509666"/>
                  <a:pt x="1828800" y="509666"/>
                </a:cubicBezTo>
                <a:cubicBezTo>
                  <a:pt x="1838793" y="494676"/>
                  <a:pt x="1847526" y="478764"/>
                  <a:pt x="1858780" y="464696"/>
                </a:cubicBezTo>
                <a:cubicBezTo>
                  <a:pt x="1867609" y="453660"/>
                  <a:pt x="1881489" y="446834"/>
                  <a:pt x="1888761" y="434715"/>
                </a:cubicBezTo>
                <a:cubicBezTo>
                  <a:pt x="1896891" y="421166"/>
                  <a:pt x="1898754" y="404735"/>
                  <a:pt x="1903751" y="389745"/>
                </a:cubicBezTo>
                <a:cubicBezTo>
                  <a:pt x="1888296" y="235195"/>
                  <a:pt x="1932894" y="254474"/>
                  <a:pt x="1828800" y="209863"/>
                </a:cubicBezTo>
                <a:cubicBezTo>
                  <a:pt x="1814277" y="203639"/>
                  <a:pt x="1798820" y="199870"/>
                  <a:pt x="1783830" y="194873"/>
                </a:cubicBezTo>
                <a:cubicBezTo>
                  <a:pt x="1674269" y="121832"/>
                  <a:pt x="1812024" y="210983"/>
                  <a:pt x="1678898" y="134912"/>
                </a:cubicBezTo>
                <a:cubicBezTo>
                  <a:pt x="1663256" y="125974"/>
                  <a:pt x="1650391" y="112249"/>
                  <a:pt x="1633928" y="104932"/>
                </a:cubicBezTo>
                <a:cubicBezTo>
                  <a:pt x="1605050" y="92097"/>
                  <a:pt x="1543987" y="74951"/>
                  <a:pt x="1543987" y="74951"/>
                </a:cubicBezTo>
                <a:cubicBezTo>
                  <a:pt x="1367738" y="104326"/>
                  <a:pt x="1528261" y="75114"/>
                  <a:pt x="1394085" y="104932"/>
                </a:cubicBezTo>
                <a:cubicBezTo>
                  <a:pt x="1222764" y="143004"/>
                  <a:pt x="1405444" y="98345"/>
                  <a:pt x="1259174" y="134912"/>
                </a:cubicBezTo>
                <a:cubicBezTo>
                  <a:pt x="1205276" y="125929"/>
                  <a:pt x="1171226" y="125060"/>
                  <a:pt x="1124262" y="104932"/>
                </a:cubicBezTo>
                <a:cubicBezTo>
                  <a:pt x="1103723" y="96129"/>
                  <a:pt x="1085501" y="82017"/>
                  <a:pt x="1064302" y="74951"/>
                </a:cubicBezTo>
                <a:cubicBezTo>
                  <a:pt x="1040131" y="66894"/>
                  <a:pt x="1014069" y="66140"/>
                  <a:pt x="989351" y="59961"/>
                </a:cubicBezTo>
                <a:cubicBezTo>
                  <a:pt x="974022" y="56129"/>
                  <a:pt x="959573" y="49312"/>
                  <a:pt x="944380" y="44971"/>
                </a:cubicBezTo>
                <a:cubicBezTo>
                  <a:pt x="924571" y="39311"/>
                  <a:pt x="904153" y="35901"/>
                  <a:pt x="884420" y="29981"/>
                </a:cubicBezTo>
                <a:cubicBezTo>
                  <a:pt x="854151" y="20900"/>
                  <a:pt x="794479" y="0"/>
                  <a:pt x="794479" y="0"/>
                </a:cubicBezTo>
                <a:cubicBezTo>
                  <a:pt x="727663" y="16705"/>
                  <a:pt x="749086" y="423"/>
                  <a:pt x="719528" y="29981"/>
                </a:cubicBezTo>
                <a:lnTo>
                  <a:pt x="719528" y="44971"/>
                </a:lnTo>
                <a:lnTo>
                  <a:pt x="704538" y="29981"/>
                </a:lnTo>
              </a:path>
            </a:pathLst>
          </a:custGeom>
          <a:solidFill>
            <a:schemeClr val="tx1">
              <a:lumMod val="50000"/>
              <a:lumOff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rot="10800000">
            <a:off x="7772400" y="5715001"/>
            <a:ext cx="1400660" cy="794479"/>
          </a:xfrm>
          <a:custGeom>
            <a:avLst/>
            <a:gdLst>
              <a:gd name="connsiteX0" fmla="*/ 754703 w 1400660"/>
              <a:gd name="connsiteY0" fmla="*/ 0 h 794479"/>
              <a:gd name="connsiteX1" fmla="*/ 754703 w 1400660"/>
              <a:gd name="connsiteY1" fmla="*/ 0 h 794479"/>
              <a:gd name="connsiteX2" fmla="*/ 484880 w 1400660"/>
              <a:gd name="connsiteY2" fmla="*/ 89941 h 794479"/>
              <a:gd name="connsiteX3" fmla="*/ 409929 w 1400660"/>
              <a:gd name="connsiteY3" fmla="*/ 134911 h 794479"/>
              <a:gd name="connsiteX4" fmla="*/ 364959 w 1400660"/>
              <a:gd name="connsiteY4" fmla="*/ 164892 h 794479"/>
              <a:gd name="connsiteX5" fmla="*/ 319988 w 1400660"/>
              <a:gd name="connsiteY5" fmla="*/ 179882 h 794479"/>
              <a:gd name="connsiteX6" fmla="*/ 260028 w 1400660"/>
              <a:gd name="connsiteY6" fmla="*/ 224852 h 794479"/>
              <a:gd name="connsiteX7" fmla="*/ 230047 w 1400660"/>
              <a:gd name="connsiteY7" fmla="*/ 254833 h 794479"/>
              <a:gd name="connsiteX8" fmla="*/ 185077 w 1400660"/>
              <a:gd name="connsiteY8" fmla="*/ 269823 h 794479"/>
              <a:gd name="connsiteX9" fmla="*/ 140106 w 1400660"/>
              <a:gd name="connsiteY9" fmla="*/ 299803 h 794479"/>
              <a:gd name="connsiteX10" fmla="*/ 110126 w 1400660"/>
              <a:gd name="connsiteY10" fmla="*/ 359764 h 794479"/>
              <a:gd name="connsiteX11" fmla="*/ 35175 w 1400660"/>
              <a:gd name="connsiteY11" fmla="*/ 434715 h 794479"/>
              <a:gd name="connsiteX12" fmla="*/ 5195 w 1400660"/>
              <a:gd name="connsiteY12" fmla="*/ 524656 h 794479"/>
              <a:gd name="connsiteX13" fmla="*/ 20185 w 1400660"/>
              <a:gd name="connsiteY13" fmla="*/ 614597 h 794479"/>
              <a:gd name="connsiteX14" fmla="*/ 125116 w 1400660"/>
              <a:gd name="connsiteY14" fmla="*/ 704538 h 794479"/>
              <a:gd name="connsiteX15" fmla="*/ 155097 w 1400660"/>
              <a:gd name="connsiteY15" fmla="*/ 734518 h 794479"/>
              <a:gd name="connsiteX16" fmla="*/ 215057 w 1400660"/>
              <a:gd name="connsiteY16" fmla="*/ 764498 h 794479"/>
              <a:gd name="connsiteX17" fmla="*/ 334979 w 1400660"/>
              <a:gd name="connsiteY17" fmla="*/ 794479 h 794479"/>
              <a:gd name="connsiteX18" fmla="*/ 934585 w 1400660"/>
              <a:gd name="connsiteY18" fmla="*/ 779488 h 794479"/>
              <a:gd name="connsiteX19" fmla="*/ 979556 w 1400660"/>
              <a:gd name="connsiteY19" fmla="*/ 764498 h 794479"/>
              <a:gd name="connsiteX20" fmla="*/ 1099477 w 1400660"/>
              <a:gd name="connsiteY20" fmla="*/ 734518 h 794479"/>
              <a:gd name="connsiteX21" fmla="*/ 1219398 w 1400660"/>
              <a:gd name="connsiteY21" fmla="*/ 719528 h 794479"/>
              <a:gd name="connsiteX22" fmla="*/ 1294349 w 1400660"/>
              <a:gd name="connsiteY22" fmla="*/ 659567 h 794479"/>
              <a:gd name="connsiteX23" fmla="*/ 1354310 w 1400660"/>
              <a:gd name="connsiteY23" fmla="*/ 614597 h 794479"/>
              <a:gd name="connsiteX24" fmla="*/ 1384290 w 1400660"/>
              <a:gd name="connsiteY24" fmla="*/ 569626 h 794479"/>
              <a:gd name="connsiteX25" fmla="*/ 1399280 w 1400660"/>
              <a:gd name="connsiteY25" fmla="*/ 479685 h 794479"/>
              <a:gd name="connsiteX26" fmla="*/ 1324329 w 1400660"/>
              <a:gd name="connsiteY26" fmla="*/ 164892 h 794479"/>
              <a:gd name="connsiteX27" fmla="*/ 1249379 w 1400660"/>
              <a:gd name="connsiteY27" fmla="*/ 104931 h 794479"/>
              <a:gd name="connsiteX28" fmla="*/ 1204408 w 1400660"/>
              <a:gd name="connsiteY28" fmla="*/ 59961 h 794479"/>
              <a:gd name="connsiteX29" fmla="*/ 1114467 w 1400660"/>
              <a:gd name="connsiteY29" fmla="*/ 29980 h 794479"/>
              <a:gd name="connsiteX30" fmla="*/ 964565 w 1400660"/>
              <a:gd name="connsiteY30" fmla="*/ 44970 h 794479"/>
              <a:gd name="connsiteX31" fmla="*/ 904605 w 1400660"/>
              <a:gd name="connsiteY31" fmla="*/ 59961 h 794479"/>
              <a:gd name="connsiteX32" fmla="*/ 604802 w 1400660"/>
              <a:gd name="connsiteY32" fmla="*/ 59961 h 794479"/>
              <a:gd name="connsiteX33" fmla="*/ 694743 w 1400660"/>
              <a:gd name="connsiteY33" fmla="*/ 14990 h 7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0660" h="794479">
                <a:moveTo>
                  <a:pt x="754703" y="0"/>
                </a:moveTo>
                <a:lnTo>
                  <a:pt x="754703" y="0"/>
                </a:lnTo>
                <a:cubicBezTo>
                  <a:pt x="664762" y="29980"/>
                  <a:pt x="566176" y="41164"/>
                  <a:pt x="484880" y="89941"/>
                </a:cubicBezTo>
                <a:cubicBezTo>
                  <a:pt x="459896" y="104931"/>
                  <a:pt x="434636" y="119469"/>
                  <a:pt x="409929" y="134911"/>
                </a:cubicBezTo>
                <a:cubicBezTo>
                  <a:pt x="394652" y="144459"/>
                  <a:pt x="381073" y="156835"/>
                  <a:pt x="364959" y="164892"/>
                </a:cubicBezTo>
                <a:cubicBezTo>
                  <a:pt x="350826" y="171959"/>
                  <a:pt x="334978" y="174885"/>
                  <a:pt x="319988" y="179882"/>
                </a:cubicBezTo>
                <a:cubicBezTo>
                  <a:pt x="300001" y="194872"/>
                  <a:pt x="279221" y="208858"/>
                  <a:pt x="260028" y="224852"/>
                </a:cubicBezTo>
                <a:cubicBezTo>
                  <a:pt x="249171" y="233900"/>
                  <a:pt x="242166" y="247561"/>
                  <a:pt x="230047" y="254833"/>
                </a:cubicBezTo>
                <a:cubicBezTo>
                  <a:pt x="216498" y="262963"/>
                  <a:pt x="199210" y="262757"/>
                  <a:pt x="185077" y="269823"/>
                </a:cubicBezTo>
                <a:cubicBezTo>
                  <a:pt x="168963" y="277880"/>
                  <a:pt x="155096" y="289810"/>
                  <a:pt x="140106" y="299803"/>
                </a:cubicBezTo>
                <a:cubicBezTo>
                  <a:pt x="130113" y="319790"/>
                  <a:pt x="123845" y="342125"/>
                  <a:pt x="110126" y="359764"/>
                </a:cubicBezTo>
                <a:cubicBezTo>
                  <a:pt x="88434" y="387654"/>
                  <a:pt x="35175" y="434715"/>
                  <a:pt x="35175" y="434715"/>
                </a:cubicBezTo>
                <a:cubicBezTo>
                  <a:pt x="25182" y="464695"/>
                  <a:pt x="0" y="493484"/>
                  <a:pt x="5195" y="524656"/>
                </a:cubicBezTo>
                <a:cubicBezTo>
                  <a:pt x="10192" y="554636"/>
                  <a:pt x="7841" y="586823"/>
                  <a:pt x="20185" y="614597"/>
                </a:cubicBezTo>
                <a:cubicBezTo>
                  <a:pt x="31392" y="639812"/>
                  <a:pt x="108808" y="690948"/>
                  <a:pt x="125116" y="704538"/>
                </a:cubicBezTo>
                <a:cubicBezTo>
                  <a:pt x="135973" y="713586"/>
                  <a:pt x="143338" y="726679"/>
                  <a:pt x="155097" y="734518"/>
                </a:cubicBezTo>
                <a:cubicBezTo>
                  <a:pt x="173690" y="746913"/>
                  <a:pt x="193858" y="757432"/>
                  <a:pt x="215057" y="764498"/>
                </a:cubicBezTo>
                <a:cubicBezTo>
                  <a:pt x="254147" y="777528"/>
                  <a:pt x="334979" y="794479"/>
                  <a:pt x="334979" y="794479"/>
                </a:cubicBezTo>
                <a:cubicBezTo>
                  <a:pt x="534848" y="789482"/>
                  <a:pt x="734870" y="788777"/>
                  <a:pt x="934585" y="779488"/>
                </a:cubicBezTo>
                <a:cubicBezTo>
                  <a:pt x="950369" y="778754"/>
                  <a:pt x="964312" y="768656"/>
                  <a:pt x="979556" y="764498"/>
                </a:cubicBezTo>
                <a:cubicBezTo>
                  <a:pt x="1019308" y="753657"/>
                  <a:pt x="1058979" y="742111"/>
                  <a:pt x="1099477" y="734518"/>
                </a:cubicBezTo>
                <a:cubicBezTo>
                  <a:pt x="1139072" y="727094"/>
                  <a:pt x="1179424" y="724525"/>
                  <a:pt x="1219398" y="719528"/>
                </a:cubicBezTo>
                <a:cubicBezTo>
                  <a:pt x="1306948" y="690345"/>
                  <a:pt x="1226544" y="727372"/>
                  <a:pt x="1294349" y="659567"/>
                </a:cubicBezTo>
                <a:cubicBezTo>
                  <a:pt x="1312015" y="641901"/>
                  <a:pt x="1334323" y="629587"/>
                  <a:pt x="1354310" y="614597"/>
                </a:cubicBezTo>
                <a:cubicBezTo>
                  <a:pt x="1364303" y="599607"/>
                  <a:pt x="1378593" y="586718"/>
                  <a:pt x="1384290" y="569626"/>
                </a:cubicBezTo>
                <a:cubicBezTo>
                  <a:pt x="1393901" y="540792"/>
                  <a:pt x="1400660" y="510048"/>
                  <a:pt x="1399280" y="479685"/>
                </a:cubicBezTo>
                <a:cubicBezTo>
                  <a:pt x="1394417" y="372700"/>
                  <a:pt x="1400364" y="250431"/>
                  <a:pt x="1324329" y="164892"/>
                </a:cubicBezTo>
                <a:cubicBezTo>
                  <a:pt x="1303073" y="140979"/>
                  <a:pt x="1273457" y="126000"/>
                  <a:pt x="1249379" y="104931"/>
                </a:cubicBezTo>
                <a:cubicBezTo>
                  <a:pt x="1233425" y="90971"/>
                  <a:pt x="1222940" y="70256"/>
                  <a:pt x="1204408" y="59961"/>
                </a:cubicBezTo>
                <a:cubicBezTo>
                  <a:pt x="1176783" y="44614"/>
                  <a:pt x="1114467" y="29980"/>
                  <a:pt x="1114467" y="29980"/>
                </a:cubicBezTo>
                <a:cubicBezTo>
                  <a:pt x="1064500" y="34977"/>
                  <a:pt x="1014277" y="37868"/>
                  <a:pt x="964565" y="44970"/>
                </a:cubicBezTo>
                <a:cubicBezTo>
                  <a:pt x="944170" y="47884"/>
                  <a:pt x="925189" y="59103"/>
                  <a:pt x="904605" y="59961"/>
                </a:cubicBezTo>
                <a:cubicBezTo>
                  <a:pt x="804757" y="64122"/>
                  <a:pt x="704736" y="59961"/>
                  <a:pt x="604802" y="59961"/>
                </a:cubicBezTo>
                <a:lnTo>
                  <a:pt x="694743" y="14990"/>
                </a:lnTo>
              </a:path>
            </a:pathLst>
          </a:custGeom>
          <a:solidFill>
            <a:schemeClr val="bg1">
              <a:lumMod val="7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8382000" y="5943601"/>
            <a:ext cx="1932894" cy="618457"/>
          </a:xfrm>
          <a:custGeom>
            <a:avLst/>
            <a:gdLst>
              <a:gd name="connsiteX0" fmla="*/ 779489 w 1932894"/>
              <a:gd name="connsiteY0" fmla="*/ 14991 h 618457"/>
              <a:gd name="connsiteX1" fmla="*/ 779489 w 1932894"/>
              <a:gd name="connsiteY1" fmla="*/ 14991 h 618457"/>
              <a:gd name="connsiteX2" fmla="*/ 509666 w 1932894"/>
              <a:gd name="connsiteY2" fmla="*/ 29981 h 618457"/>
              <a:gd name="connsiteX3" fmla="*/ 314794 w 1932894"/>
              <a:gd name="connsiteY3" fmla="*/ 0 h 618457"/>
              <a:gd name="connsiteX4" fmla="*/ 164892 w 1932894"/>
              <a:gd name="connsiteY4" fmla="*/ 44971 h 618457"/>
              <a:gd name="connsiteX5" fmla="*/ 29980 w 1932894"/>
              <a:gd name="connsiteY5" fmla="*/ 149902 h 618457"/>
              <a:gd name="connsiteX6" fmla="*/ 0 w 1932894"/>
              <a:gd name="connsiteY6" fmla="*/ 254833 h 618457"/>
              <a:gd name="connsiteX7" fmla="*/ 14990 w 1932894"/>
              <a:gd name="connsiteY7" fmla="*/ 374755 h 618457"/>
              <a:gd name="connsiteX8" fmla="*/ 59961 w 1932894"/>
              <a:gd name="connsiteY8" fmla="*/ 419725 h 618457"/>
              <a:gd name="connsiteX9" fmla="*/ 269823 w 1932894"/>
              <a:gd name="connsiteY9" fmla="*/ 509666 h 618457"/>
              <a:gd name="connsiteX10" fmla="*/ 329784 w 1932894"/>
              <a:gd name="connsiteY10" fmla="*/ 539646 h 618457"/>
              <a:gd name="connsiteX11" fmla="*/ 584616 w 1932894"/>
              <a:gd name="connsiteY11" fmla="*/ 554637 h 618457"/>
              <a:gd name="connsiteX12" fmla="*/ 749508 w 1932894"/>
              <a:gd name="connsiteY12" fmla="*/ 584617 h 618457"/>
              <a:gd name="connsiteX13" fmla="*/ 1558977 w 1932894"/>
              <a:gd name="connsiteY13" fmla="*/ 584617 h 618457"/>
              <a:gd name="connsiteX14" fmla="*/ 1708879 w 1932894"/>
              <a:gd name="connsiteY14" fmla="*/ 569627 h 618457"/>
              <a:gd name="connsiteX15" fmla="*/ 1738859 w 1932894"/>
              <a:gd name="connsiteY15" fmla="*/ 539646 h 618457"/>
              <a:gd name="connsiteX16" fmla="*/ 1828800 w 1932894"/>
              <a:gd name="connsiteY16" fmla="*/ 509666 h 618457"/>
              <a:gd name="connsiteX17" fmla="*/ 1858780 w 1932894"/>
              <a:gd name="connsiteY17" fmla="*/ 464696 h 618457"/>
              <a:gd name="connsiteX18" fmla="*/ 1888761 w 1932894"/>
              <a:gd name="connsiteY18" fmla="*/ 434715 h 618457"/>
              <a:gd name="connsiteX19" fmla="*/ 1903751 w 1932894"/>
              <a:gd name="connsiteY19" fmla="*/ 389745 h 618457"/>
              <a:gd name="connsiteX20" fmla="*/ 1828800 w 1932894"/>
              <a:gd name="connsiteY20" fmla="*/ 209863 h 618457"/>
              <a:gd name="connsiteX21" fmla="*/ 1783830 w 1932894"/>
              <a:gd name="connsiteY21" fmla="*/ 194873 h 618457"/>
              <a:gd name="connsiteX22" fmla="*/ 1678898 w 1932894"/>
              <a:gd name="connsiteY22" fmla="*/ 134912 h 618457"/>
              <a:gd name="connsiteX23" fmla="*/ 1633928 w 1932894"/>
              <a:gd name="connsiteY23" fmla="*/ 104932 h 618457"/>
              <a:gd name="connsiteX24" fmla="*/ 1543987 w 1932894"/>
              <a:gd name="connsiteY24" fmla="*/ 74951 h 618457"/>
              <a:gd name="connsiteX25" fmla="*/ 1394085 w 1932894"/>
              <a:gd name="connsiteY25" fmla="*/ 104932 h 618457"/>
              <a:gd name="connsiteX26" fmla="*/ 1259174 w 1932894"/>
              <a:gd name="connsiteY26" fmla="*/ 134912 h 618457"/>
              <a:gd name="connsiteX27" fmla="*/ 1124262 w 1932894"/>
              <a:gd name="connsiteY27" fmla="*/ 104932 h 618457"/>
              <a:gd name="connsiteX28" fmla="*/ 1064302 w 1932894"/>
              <a:gd name="connsiteY28" fmla="*/ 74951 h 618457"/>
              <a:gd name="connsiteX29" fmla="*/ 989351 w 1932894"/>
              <a:gd name="connsiteY29" fmla="*/ 59961 h 618457"/>
              <a:gd name="connsiteX30" fmla="*/ 944380 w 1932894"/>
              <a:gd name="connsiteY30" fmla="*/ 44971 h 618457"/>
              <a:gd name="connsiteX31" fmla="*/ 884420 w 1932894"/>
              <a:gd name="connsiteY31" fmla="*/ 29981 h 618457"/>
              <a:gd name="connsiteX32" fmla="*/ 794479 w 1932894"/>
              <a:gd name="connsiteY32" fmla="*/ 0 h 618457"/>
              <a:gd name="connsiteX33" fmla="*/ 719528 w 1932894"/>
              <a:gd name="connsiteY33" fmla="*/ 29981 h 618457"/>
              <a:gd name="connsiteX34" fmla="*/ 719528 w 1932894"/>
              <a:gd name="connsiteY34" fmla="*/ 44971 h 618457"/>
              <a:gd name="connsiteX35" fmla="*/ 704538 w 1932894"/>
              <a:gd name="connsiteY35" fmla="*/ 29981 h 6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32894" h="618457">
                <a:moveTo>
                  <a:pt x="779489" y="14991"/>
                </a:moveTo>
                <a:lnTo>
                  <a:pt x="779489" y="14991"/>
                </a:lnTo>
                <a:cubicBezTo>
                  <a:pt x="689548" y="19988"/>
                  <a:pt x="599746" y="29981"/>
                  <a:pt x="509666" y="29981"/>
                </a:cubicBezTo>
                <a:cubicBezTo>
                  <a:pt x="423334" y="29981"/>
                  <a:pt x="387208" y="18105"/>
                  <a:pt x="314794" y="0"/>
                </a:cubicBezTo>
                <a:cubicBezTo>
                  <a:pt x="281279" y="8379"/>
                  <a:pt x="186785" y="30375"/>
                  <a:pt x="164892" y="44971"/>
                </a:cubicBezTo>
                <a:cubicBezTo>
                  <a:pt x="57312" y="116691"/>
                  <a:pt x="100430" y="79454"/>
                  <a:pt x="29980" y="149902"/>
                </a:cubicBezTo>
                <a:cubicBezTo>
                  <a:pt x="22912" y="171108"/>
                  <a:pt x="0" y="236012"/>
                  <a:pt x="0" y="254833"/>
                </a:cubicBezTo>
                <a:cubicBezTo>
                  <a:pt x="0" y="295118"/>
                  <a:pt x="1223" y="336895"/>
                  <a:pt x="14990" y="374755"/>
                </a:cubicBezTo>
                <a:cubicBezTo>
                  <a:pt x="22235" y="394678"/>
                  <a:pt x="42076" y="408344"/>
                  <a:pt x="59961" y="419725"/>
                </a:cubicBezTo>
                <a:cubicBezTo>
                  <a:pt x="288704" y="565288"/>
                  <a:pt x="80522" y="415017"/>
                  <a:pt x="269823" y="509666"/>
                </a:cubicBezTo>
                <a:cubicBezTo>
                  <a:pt x="289810" y="519659"/>
                  <a:pt x="307663" y="536486"/>
                  <a:pt x="329784" y="539646"/>
                </a:cubicBezTo>
                <a:cubicBezTo>
                  <a:pt x="414020" y="551680"/>
                  <a:pt x="499672" y="549640"/>
                  <a:pt x="584616" y="554637"/>
                </a:cubicBezTo>
                <a:cubicBezTo>
                  <a:pt x="639580" y="564630"/>
                  <a:pt x="694074" y="577688"/>
                  <a:pt x="749508" y="584617"/>
                </a:cubicBezTo>
                <a:cubicBezTo>
                  <a:pt x="1020234" y="618457"/>
                  <a:pt x="1283349" y="591340"/>
                  <a:pt x="1558977" y="584617"/>
                </a:cubicBezTo>
                <a:cubicBezTo>
                  <a:pt x="1608944" y="579620"/>
                  <a:pt x="1660162" y="581806"/>
                  <a:pt x="1708879" y="569627"/>
                </a:cubicBezTo>
                <a:cubicBezTo>
                  <a:pt x="1722590" y="566199"/>
                  <a:pt x="1726218" y="545966"/>
                  <a:pt x="1738859" y="539646"/>
                </a:cubicBezTo>
                <a:cubicBezTo>
                  <a:pt x="1767125" y="525513"/>
                  <a:pt x="1828800" y="509666"/>
                  <a:pt x="1828800" y="509666"/>
                </a:cubicBezTo>
                <a:cubicBezTo>
                  <a:pt x="1838793" y="494676"/>
                  <a:pt x="1847526" y="478764"/>
                  <a:pt x="1858780" y="464696"/>
                </a:cubicBezTo>
                <a:cubicBezTo>
                  <a:pt x="1867609" y="453660"/>
                  <a:pt x="1881489" y="446834"/>
                  <a:pt x="1888761" y="434715"/>
                </a:cubicBezTo>
                <a:cubicBezTo>
                  <a:pt x="1896891" y="421166"/>
                  <a:pt x="1898754" y="404735"/>
                  <a:pt x="1903751" y="389745"/>
                </a:cubicBezTo>
                <a:cubicBezTo>
                  <a:pt x="1888296" y="235195"/>
                  <a:pt x="1932894" y="254474"/>
                  <a:pt x="1828800" y="209863"/>
                </a:cubicBezTo>
                <a:cubicBezTo>
                  <a:pt x="1814277" y="203639"/>
                  <a:pt x="1798820" y="199870"/>
                  <a:pt x="1783830" y="194873"/>
                </a:cubicBezTo>
                <a:cubicBezTo>
                  <a:pt x="1674269" y="121832"/>
                  <a:pt x="1812024" y="210983"/>
                  <a:pt x="1678898" y="134912"/>
                </a:cubicBezTo>
                <a:cubicBezTo>
                  <a:pt x="1663256" y="125974"/>
                  <a:pt x="1650391" y="112249"/>
                  <a:pt x="1633928" y="104932"/>
                </a:cubicBezTo>
                <a:cubicBezTo>
                  <a:pt x="1605050" y="92097"/>
                  <a:pt x="1543987" y="74951"/>
                  <a:pt x="1543987" y="74951"/>
                </a:cubicBezTo>
                <a:cubicBezTo>
                  <a:pt x="1367738" y="104326"/>
                  <a:pt x="1528261" y="75114"/>
                  <a:pt x="1394085" y="104932"/>
                </a:cubicBezTo>
                <a:cubicBezTo>
                  <a:pt x="1222764" y="143004"/>
                  <a:pt x="1405444" y="98345"/>
                  <a:pt x="1259174" y="134912"/>
                </a:cubicBezTo>
                <a:cubicBezTo>
                  <a:pt x="1205276" y="125929"/>
                  <a:pt x="1171226" y="125060"/>
                  <a:pt x="1124262" y="104932"/>
                </a:cubicBezTo>
                <a:cubicBezTo>
                  <a:pt x="1103723" y="96129"/>
                  <a:pt x="1085501" y="82017"/>
                  <a:pt x="1064302" y="74951"/>
                </a:cubicBezTo>
                <a:cubicBezTo>
                  <a:pt x="1040131" y="66894"/>
                  <a:pt x="1014069" y="66140"/>
                  <a:pt x="989351" y="59961"/>
                </a:cubicBezTo>
                <a:cubicBezTo>
                  <a:pt x="974022" y="56129"/>
                  <a:pt x="959573" y="49312"/>
                  <a:pt x="944380" y="44971"/>
                </a:cubicBezTo>
                <a:cubicBezTo>
                  <a:pt x="924571" y="39311"/>
                  <a:pt x="904153" y="35901"/>
                  <a:pt x="884420" y="29981"/>
                </a:cubicBezTo>
                <a:cubicBezTo>
                  <a:pt x="854151" y="20900"/>
                  <a:pt x="794479" y="0"/>
                  <a:pt x="794479" y="0"/>
                </a:cubicBezTo>
                <a:cubicBezTo>
                  <a:pt x="727663" y="16705"/>
                  <a:pt x="749086" y="423"/>
                  <a:pt x="719528" y="29981"/>
                </a:cubicBezTo>
                <a:lnTo>
                  <a:pt x="719528" y="44971"/>
                </a:lnTo>
                <a:lnTo>
                  <a:pt x="704538" y="29981"/>
                </a:lnTo>
              </a:path>
            </a:pathLst>
          </a:custGeom>
          <a:solidFill>
            <a:schemeClr val="tx1">
              <a:lumMod val="50000"/>
              <a:lumOff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2255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FBEC7D"/>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5"/>
                                        </p:tgtEl>
                                        <p:attrNameLst>
                                          <p:attrName>fillcolor</p:attrName>
                                        </p:attrNameLst>
                                      </p:cBhvr>
                                      <p:to>
                                        <a:srgbClr val="FBEC7D"/>
                                      </p:to>
                                    </p:animClr>
                                    <p:set>
                                      <p:cBhvr>
                                        <p:cTn id="11" dur="2000" fill="hold"/>
                                        <p:tgtEl>
                                          <p:spTgt spid="5"/>
                                        </p:tgtEl>
                                        <p:attrNameLst>
                                          <p:attrName>fill.type</p:attrName>
                                        </p:attrNameLst>
                                      </p:cBhvr>
                                      <p:to>
                                        <p:strVal val="solid"/>
                                      </p:to>
                                    </p:set>
                                    <p:set>
                                      <p:cBhvr>
                                        <p:cTn id="12" dur="2000" fill="hold"/>
                                        <p:tgtEl>
                                          <p:spTgt spid="5"/>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7"/>
                                        </p:tgtEl>
                                        <p:attrNameLst>
                                          <p:attrName>fillcolor</p:attrName>
                                        </p:attrNameLst>
                                      </p:cBhvr>
                                      <p:to>
                                        <a:srgbClr val="FBEC7D"/>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47"/>
                                        </p:tgtEl>
                                        <p:attrNameLst>
                                          <p:attrName>fillcolor</p:attrName>
                                        </p:attrNameLst>
                                      </p:cBhvr>
                                      <p:to>
                                        <a:srgbClr val="FBEC7D"/>
                                      </p:to>
                                    </p:animClr>
                                    <p:set>
                                      <p:cBhvr>
                                        <p:cTn id="19" dur="2000" fill="hold"/>
                                        <p:tgtEl>
                                          <p:spTgt spid="47"/>
                                        </p:tgtEl>
                                        <p:attrNameLst>
                                          <p:attrName>fill.type</p:attrName>
                                        </p:attrNameLst>
                                      </p:cBhvr>
                                      <p:to>
                                        <p:strVal val="solid"/>
                                      </p:to>
                                    </p:set>
                                    <p:set>
                                      <p:cBhvr>
                                        <p:cTn id="20" dur="2000" fill="hold"/>
                                        <p:tgtEl>
                                          <p:spTgt spid="47"/>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48"/>
                                        </p:tgtEl>
                                        <p:attrNameLst>
                                          <p:attrName>fillcolor</p:attrName>
                                        </p:attrNameLst>
                                      </p:cBhvr>
                                      <p:to>
                                        <a:srgbClr val="FBEC7D"/>
                                      </p:to>
                                    </p:animClr>
                                    <p:set>
                                      <p:cBhvr>
                                        <p:cTn id="23" dur="2000" fill="hold"/>
                                        <p:tgtEl>
                                          <p:spTgt spid="48"/>
                                        </p:tgtEl>
                                        <p:attrNameLst>
                                          <p:attrName>fill.type</p:attrName>
                                        </p:attrNameLst>
                                      </p:cBhvr>
                                      <p:to>
                                        <p:strVal val="solid"/>
                                      </p:to>
                                    </p:set>
                                    <p:set>
                                      <p:cBhvr>
                                        <p:cTn id="24" dur="2000" fill="hold"/>
                                        <p:tgtEl>
                                          <p:spTgt spid="4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ach background"/>
          <p:cNvPicPr>
            <a:picLocks noChangeAspect="1" noChangeArrowheads="1"/>
          </p:cNvPicPr>
          <p:nvPr/>
        </p:nvPicPr>
        <p:blipFill>
          <a:blip r:embed="rId2">
            <a:duotone>
              <a:prstClr val="black"/>
              <a:schemeClr val="bg2">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 y="6477782"/>
            <a:ext cx="2286000" cy="369332"/>
          </a:xfrm>
          <a:prstGeom prst="rect">
            <a:avLst/>
          </a:prstGeom>
          <a:noFill/>
        </p:spPr>
        <p:txBody>
          <a:bodyPr wrap="square" rtlCol="0">
            <a:spAutoFit/>
          </a:bodyPr>
          <a:lstStyle/>
          <a:p>
            <a:r>
              <a:rPr lang="en-US" dirty="0"/>
              <a:t>John 12:42-43</a:t>
            </a:r>
          </a:p>
        </p:txBody>
      </p:sp>
      <p:sp>
        <p:nvSpPr>
          <p:cNvPr id="6" name="TextBox 5"/>
          <p:cNvSpPr txBox="1"/>
          <p:nvPr/>
        </p:nvSpPr>
        <p:spPr>
          <a:xfrm>
            <a:off x="9041" y="0"/>
            <a:ext cx="12192000" cy="1015663"/>
          </a:xfrm>
          <a:prstGeom prst="rect">
            <a:avLst/>
          </a:prstGeom>
          <a:noFill/>
        </p:spPr>
        <p:txBody>
          <a:bodyPr wrap="square" rtlCol="0">
            <a:spAutoFit/>
          </a:bodyPr>
          <a:lstStyle/>
          <a:p>
            <a:pPr algn="ctr"/>
            <a:r>
              <a:rPr lang="en-US" sz="6000" dirty="0">
                <a:latin typeface="Harrington" panose="04040505050A02020702" pitchFamily="82" charset="0"/>
              </a:rPr>
              <a:t>Can You Not Believe?</a:t>
            </a:r>
            <a:endParaRPr lang="en-US" sz="4400" dirty="0">
              <a:latin typeface="Harrington" panose="04040505050A02020702" pitchFamily="82" charset="0"/>
            </a:endParaRPr>
          </a:p>
        </p:txBody>
      </p:sp>
      <p:sp>
        <p:nvSpPr>
          <p:cNvPr id="2" name="Rectangle 1"/>
          <p:cNvSpPr/>
          <p:nvPr/>
        </p:nvSpPr>
        <p:spPr>
          <a:xfrm>
            <a:off x="11157857" y="6447004"/>
            <a:ext cx="1034143" cy="400110"/>
          </a:xfrm>
          <a:prstGeom prst="rect">
            <a:avLst/>
          </a:prstGeom>
        </p:spPr>
        <p:txBody>
          <a:bodyPr wrap="square">
            <a:spAutoFit/>
          </a:bodyPr>
          <a:lstStyle/>
          <a:p>
            <a:pPr algn="r" fontAlgn="base"/>
            <a:r>
              <a:rPr lang="en-US" sz="2000" dirty="0"/>
              <a:t>(11)</a:t>
            </a:r>
          </a:p>
        </p:txBody>
      </p:sp>
      <p:sp>
        <p:nvSpPr>
          <p:cNvPr id="13" name="Rectangle 12"/>
          <p:cNvSpPr/>
          <p:nvPr/>
        </p:nvSpPr>
        <p:spPr>
          <a:xfrm>
            <a:off x="525651" y="1629479"/>
            <a:ext cx="5679206" cy="830997"/>
          </a:xfrm>
          <a:prstGeom prst="rect">
            <a:avLst/>
          </a:prstGeom>
        </p:spPr>
        <p:txBody>
          <a:bodyPr wrap="square">
            <a:spAutoFit/>
          </a:bodyPr>
          <a:lstStyle/>
          <a:p>
            <a:r>
              <a:rPr lang="en-US" sz="2400" dirty="0">
                <a:solidFill>
                  <a:srgbClr val="333333"/>
                </a:solidFill>
              </a:rPr>
              <a:t> </a:t>
            </a:r>
            <a:r>
              <a:rPr lang="en-US" sz="2400" dirty="0"/>
              <a:t>Why did some chief rulers not openly acknowledge their belief in Jesus?</a:t>
            </a:r>
          </a:p>
        </p:txBody>
      </p:sp>
      <p:sp>
        <p:nvSpPr>
          <p:cNvPr id="18" name="Rectangle 17"/>
          <p:cNvSpPr/>
          <p:nvPr/>
        </p:nvSpPr>
        <p:spPr>
          <a:xfrm>
            <a:off x="6730509" y="1537145"/>
            <a:ext cx="4529334" cy="1015663"/>
          </a:xfrm>
          <a:prstGeom prst="rect">
            <a:avLst/>
          </a:prstGeom>
        </p:spPr>
        <p:txBody>
          <a:bodyPr wrap="square">
            <a:spAutoFit/>
          </a:bodyPr>
          <a:lstStyle/>
          <a:p>
            <a:r>
              <a:rPr lang="en-US" sz="2000" i="1" dirty="0"/>
              <a:t> “The fear of man </a:t>
            </a:r>
            <a:r>
              <a:rPr lang="en-US" sz="2000" i="1" dirty="0" err="1"/>
              <a:t>bringeth</a:t>
            </a:r>
            <a:r>
              <a:rPr lang="en-US" sz="2000" i="1" dirty="0"/>
              <a:t> a snare: but whoso </a:t>
            </a:r>
            <a:r>
              <a:rPr lang="en-US" sz="2000" i="1" dirty="0" err="1"/>
              <a:t>putteth</a:t>
            </a:r>
            <a:r>
              <a:rPr lang="en-US" sz="2000" i="1" dirty="0"/>
              <a:t> his trust in the Lord shall be safe” Proverbs 29:25</a:t>
            </a:r>
          </a:p>
        </p:txBody>
      </p:sp>
      <p:grpSp>
        <p:nvGrpSpPr>
          <p:cNvPr id="4" name="Group 3"/>
          <p:cNvGrpSpPr/>
          <p:nvPr/>
        </p:nvGrpSpPr>
        <p:grpSpPr>
          <a:xfrm>
            <a:off x="3282041" y="2943843"/>
            <a:ext cx="4922074" cy="3703216"/>
            <a:chOff x="3292927" y="2733427"/>
            <a:chExt cx="4922074" cy="3703216"/>
          </a:xfrm>
        </p:grpSpPr>
        <p:pic>
          <p:nvPicPr>
            <p:cNvPr id="10242" name="Picture 2" descr="Pharis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254" y="2733427"/>
              <a:ext cx="4849747" cy="349181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292927" y="6221199"/>
              <a:ext cx="2286000" cy="215444"/>
            </a:xfrm>
            <a:prstGeom prst="rect">
              <a:avLst/>
            </a:prstGeom>
            <a:noFill/>
          </p:spPr>
          <p:txBody>
            <a:bodyPr wrap="square" rtlCol="0">
              <a:spAutoFit/>
            </a:bodyPr>
            <a:lstStyle/>
            <a:p>
              <a:r>
                <a:rPr lang="en-US" sz="800" dirty="0"/>
                <a:t>Paul Mann</a:t>
              </a:r>
            </a:p>
          </p:txBody>
        </p:sp>
      </p:grpSp>
    </p:spTree>
    <p:extLst>
      <p:ext uri="{BB962C8B-B14F-4D97-AF65-F5344CB8AC3E}">
        <p14:creationId xmlns:p14="http://schemas.microsoft.com/office/powerpoint/2010/main" val="342658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ach background"/>
          <p:cNvPicPr>
            <a:picLocks noChangeAspect="1" noChangeArrowheads="1"/>
          </p:cNvPicPr>
          <p:nvPr/>
        </p:nvPicPr>
        <p:blipFill>
          <a:blip r:embed="rId2">
            <a:duotone>
              <a:prstClr val="black"/>
              <a:schemeClr val="bg2">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 y="6477782"/>
            <a:ext cx="2286000" cy="369332"/>
          </a:xfrm>
          <a:prstGeom prst="rect">
            <a:avLst/>
          </a:prstGeom>
          <a:noFill/>
        </p:spPr>
        <p:txBody>
          <a:bodyPr wrap="square" rtlCol="0">
            <a:spAutoFit/>
          </a:bodyPr>
          <a:lstStyle/>
          <a:p>
            <a:r>
              <a:rPr lang="en-US" dirty="0"/>
              <a:t>John 12:42-43</a:t>
            </a:r>
          </a:p>
        </p:txBody>
      </p:sp>
      <p:sp>
        <p:nvSpPr>
          <p:cNvPr id="6" name="TextBox 5"/>
          <p:cNvSpPr txBox="1"/>
          <p:nvPr/>
        </p:nvSpPr>
        <p:spPr>
          <a:xfrm>
            <a:off x="18084" y="1458332"/>
            <a:ext cx="12192000" cy="523220"/>
          </a:xfrm>
          <a:prstGeom prst="rect">
            <a:avLst/>
          </a:prstGeom>
          <a:solidFill>
            <a:schemeClr val="tx2">
              <a:lumMod val="75000"/>
            </a:schemeClr>
          </a:solidFill>
        </p:spPr>
        <p:txBody>
          <a:bodyPr wrap="square" rtlCol="0">
            <a:spAutoFit/>
          </a:bodyPr>
          <a:lstStyle/>
          <a:p>
            <a:pPr algn="ctr"/>
            <a:r>
              <a:rPr lang="en-US" sz="2800" dirty="0">
                <a:solidFill>
                  <a:schemeClr val="bg1"/>
                </a:solidFill>
                <a:latin typeface="Harrington" panose="04040505050A02020702" pitchFamily="82" charset="0"/>
              </a:rPr>
              <a:t>There is danger in making decisions based on what others think about us</a:t>
            </a:r>
          </a:p>
        </p:txBody>
      </p:sp>
      <p:sp>
        <p:nvSpPr>
          <p:cNvPr id="2" name="Rectangle 1"/>
          <p:cNvSpPr/>
          <p:nvPr/>
        </p:nvSpPr>
        <p:spPr>
          <a:xfrm>
            <a:off x="11157857" y="6447004"/>
            <a:ext cx="1034143" cy="400110"/>
          </a:xfrm>
          <a:prstGeom prst="rect">
            <a:avLst/>
          </a:prstGeom>
        </p:spPr>
        <p:txBody>
          <a:bodyPr wrap="square">
            <a:spAutoFit/>
          </a:bodyPr>
          <a:lstStyle/>
          <a:p>
            <a:pPr algn="r" fontAlgn="base"/>
            <a:r>
              <a:rPr lang="en-US" sz="2000" dirty="0"/>
              <a:t>(13)</a:t>
            </a:r>
          </a:p>
        </p:txBody>
      </p:sp>
      <p:sp>
        <p:nvSpPr>
          <p:cNvPr id="3" name="Rectangle 2"/>
          <p:cNvSpPr/>
          <p:nvPr/>
        </p:nvSpPr>
        <p:spPr>
          <a:xfrm>
            <a:off x="947054" y="2325956"/>
            <a:ext cx="6825345" cy="2677656"/>
          </a:xfrm>
          <a:prstGeom prst="rect">
            <a:avLst/>
          </a:prstGeom>
        </p:spPr>
        <p:txBody>
          <a:bodyPr wrap="square">
            <a:spAutoFit/>
          </a:bodyPr>
          <a:lstStyle/>
          <a:p>
            <a:pPr fontAlgn="base"/>
            <a:r>
              <a:rPr lang="en-US" sz="2400" dirty="0">
                <a:latin typeface="Open Sans"/>
              </a:rPr>
              <a:t>“Every time we make choices in our lives, we should weigh the ultimate effect our decisions will have on our goal of attaining eternal life. …</a:t>
            </a:r>
          </a:p>
          <a:p>
            <a:pPr fontAlgn="base"/>
            <a:endParaRPr lang="en-US" sz="2400" dirty="0">
              <a:latin typeface="Open Sans"/>
            </a:endParaRPr>
          </a:p>
          <a:p>
            <a:pPr fontAlgn="base"/>
            <a:r>
              <a:rPr lang="en-US" sz="2400" dirty="0">
                <a:latin typeface="Open Sans"/>
              </a:rPr>
              <a:t>“We make poor and irrational decisions if we are motivated by fear: fear of man, fear of not being popular, fear of failure, fear of public opinion.”</a:t>
            </a:r>
            <a:endParaRPr lang="en-US" sz="2400" b="0" i="0" dirty="0">
              <a:effectLst/>
              <a:latin typeface="Open Sans"/>
            </a:endParaRPr>
          </a:p>
        </p:txBody>
      </p:sp>
      <p:sp>
        <p:nvSpPr>
          <p:cNvPr id="9" name="TextBox 8"/>
          <p:cNvSpPr txBox="1"/>
          <p:nvPr/>
        </p:nvSpPr>
        <p:spPr>
          <a:xfrm>
            <a:off x="9041" y="0"/>
            <a:ext cx="12192000" cy="1015663"/>
          </a:xfrm>
          <a:prstGeom prst="rect">
            <a:avLst/>
          </a:prstGeom>
          <a:noFill/>
        </p:spPr>
        <p:txBody>
          <a:bodyPr wrap="square" rtlCol="0">
            <a:spAutoFit/>
          </a:bodyPr>
          <a:lstStyle/>
          <a:p>
            <a:pPr algn="ctr"/>
            <a:r>
              <a:rPr lang="en-US" sz="6000" dirty="0">
                <a:latin typeface="Harrington" panose="04040505050A02020702" pitchFamily="82" charset="0"/>
              </a:rPr>
              <a:t>Danger</a:t>
            </a:r>
            <a:endParaRPr lang="en-US" sz="4400" dirty="0">
              <a:latin typeface="Harrington" panose="04040505050A02020702" pitchFamily="82" charset="0"/>
            </a:endParaRPr>
          </a:p>
        </p:txBody>
      </p:sp>
      <p:pic>
        <p:nvPicPr>
          <p:cNvPr id="9218" name="Picture 2" descr="Image result for mirror"/>
          <p:cNvPicPr>
            <a:picLocks noChangeAspect="1" noChangeArrowheads="1"/>
          </p:cNvPicPr>
          <p:nvPr/>
        </p:nvPicPr>
        <p:blipFill rotWithShape="1">
          <a:blip r:embed="rId3">
            <a:extLst>
              <a:ext uri="{28A0092B-C50C-407E-A947-70E740481C1C}">
                <a14:useLocalDpi xmlns:a14="http://schemas.microsoft.com/office/drawing/2010/main" val="0"/>
              </a:ext>
            </a:extLst>
          </a:blip>
          <a:srcRect l="35115" r="18218" b="9970"/>
          <a:stretch/>
        </p:blipFill>
        <p:spPr bwMode="auto">
          <a:xfrm>
            <a:off x="7772399" y="2219963"/>
            <a:ext cx="2924823" cy="37664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7912" y="169736"/>
            <a:ext cx="1025334" cy="1288596"/>
          </a:xfrm>
          <a:prstGeom prst="rect">
            <a:avLst/>
          </a:prstGeom>
        </p:spPr>
      </p:pic>
      <p:sp>
        <p:nvSpPr>
          <p:cNvPr id="4" name="Rectangle 3"/>
          <p:cNvSpPr/>
          <p:nvPr/>
        </p:nvSpPr>
        <p:spPr>
          <a:xfrm>
            <a:off x="2635900" y="6060706"/>
            <a:ext cx="8172055" cy="646331"/>
          </a:xfrm>
          <a:prstGeom prst="rect">
            <a:avLst/>
          </a:prstGeom>
        </p:spPr>
        <p:txBody>
          <a:bodyPr wrap="square">
            <a:spAutoFit/>
          </a:bodyPr>
          <a:lstStyle/>
          <a:p>
            <a:r>
              <a:rPr lang="en-US" b="1" dirty="0">
                <a:solidFill>
                  <a:srgbClr val="333333"/>
                </a:solidFill>
                <a:latin typeface="Open Sans"/>
              </a:rPr>
              <a:t>Caring more about pleasing others than pleasing God can prevent us from openly acknowledging our </a:t>
            </a:r>
            <a:r>
              <a:rPr lang="en-US" b="1" dirty="0">
                <a:solidFill>
                  <a:srgbClr val="2F393A"/>
                </a:solidFill>
                <a:latin typeface="Open Sans"/>
              </a:rPr>
              <a:t>belief in Jesus Christ </a:t>
            </a:r>
            <a:r>
              <a:rPr lang="en-US" b="1" dirty="0">
                <a:solidFill>
                  <a:srgbClr val="333333"/>
                </a:solidFill>
                <a:latin typeface="Open Sans"/>
              </a:rPr>
              <a:t>and His gospel.</a:t>
            </a:r>
            <a:endParaRPr lang="en-US" dirty="0"/>
          </a:p>
        </p:txBody>
      </p:sp>
    </p:spTree>
    <p:extLst>
      <p:ext uri="{BB962C8B-B14F-4D97-AF65-F5344CB8AC3E}">
        <p14:creationId xmlns:p14="http://schemas.microsoft.com/office/powerpoint/2010/main" val="322032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Effect transition="in" filter="fade">
                                      <p:cBhvr>
                                        <p:cTn id="9" dur="500"/>
                                        <p:tgtEl>
                                          <p:spTgt spid="92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dark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2310" y="0"/>
            <a:ext cx="611600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peach background"/>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611777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 y="6477782"/>
            <a:ext cx="2286000" cy="369332"/>
          </a:xfrm>
          <a:prstGeom prst="rect">
            <a:avLst/>
          </a:prstGeom>
          <a:noFill/>
        </p:spPr>
        <p:txBody>
          <a:bodyPr wrap="square" rtlCol="0">
            <a:spAutoFit/>
          </a:bodyPr>
          <a:lstStyle/>
          <a:p>
            <a:r>
              <a:rPr lang="en-US" dirty="0"/>
              <a:t>John 12:44-46</a:t>
            </a:r>
          </a:p>
        </p:txBody>
      </p:sp>
      <p:sp>
        <p:nvSpPr>
          <p:cNvPr id="2" name="Rectangle 1"/>
          <p:cNvSpPr/>
          <p:nvPr/>
        </p:nvSpPr>
        <p:spPr>
          <a:xfrm>
            <a:off x="11157857" y="6447004"/>
            <a:ext cx="1034143" cy="400110"/>
          </a:xfrm>
          <a:prstGeom prst="rect">
            <a:avLst/>
          </a:prstGeom>
        </p:spPr>
        <p:txBody>
          <a:bodyPr wrap="square">
            <a:spAutoFit/>
          </a:bodyPr>
          <a:lstStyle/>
          <a:p>
            <a:pPr algn="r" fontAlgn="base"/>
            <a:r>
              <a:rPr lang="en-US" sz="2000" dirty="0"/>
              <a:t>(13)</a:t>
            </a:r>
          </a:p>
        </p:txBody>
      </p:sp>
      <p:sp>
        <p:nvSpPr>
          <p:cNvPr id="3" name="Rectangle 2"/>
          <p:cNvSpPr/>
          <p:nvPr/>
        </p:nvSpPr>
        <p:spPr>
          <a:xfrm>
            <a:off x="359225" y="1174079"/>
            <a:ext cx="5475517" cy="1815882"/>
          </a:xfrm>
          <a:prstGeom prst="rect">
            <a:avLst/>
          </a:prstGeom>
        </p:spPr>
        <p:txBody>
          <a:bodyPr wrap="square">
            <a:spAutoFit/>
          </a:bodyPr>
          <a:lstStyle/>
          <a:p>
            <a:pPr fontAlgn="base"/>
            <a:r>
              <a:rPr lang="en-US" sz="2400" i="1" dirty="0"/>
              <a:t>The </a:t>
            </a:r>
            <a:r>
              <a:rPr lang="en-US" sz="2400" i="1" cap="small" dirty="0"/>
              <a:t>Lord</a:t>
            </a:r>
            <a:r>
              <a:rPr lang="en-US" sz="2400" i="1" dirty="0"/>
              <a:t> is my light and my salvation; whom shall I fear? the </a:t>
            </a:r>
            <a:r>
              <a:rPr lang="en-US" sz="2400" i="1" cap="small" dirty="0"/>
              <a:t>Lord</a:t>
            </a:r>
            <a:r>
              <a:rPr lang="en-US" sz="2400" i="1" dirty="0"/>
              <a:t> is the strength of my life; of whom shall I be afraid?</a:t>
            </a:r>
          </a:p>
          <a:p>
            <a:pPr fontAlgn="base"/>
            <a:r>
              <a:rPr lang="en-US" sz="1600" b="0" i="1" dirty="0">
                <a:effectLst/>
                <a:latin typeface="Open Sans"/>
              </a:rPr>
              <a:t>Psalm 27:1</a:t>
            </a:r>
          </a:p>
        </p:txBody>
      </p:sp>
      <p:sp>
        <p:nvSpPr>
          <p:cNvPr id="9" name="TextBox 8"/>
          <p:cNvSpPr txBox="1"/>
          <p:nvPr/>
        </p:nvSpPr>
        <p:spPr>
          <a:xfrm>
            <a:off x="9041" y="0"/>
            <a:ext cx="6108731" cy="923330"/>
          </a:xfrm>
          <a:prstGeom prst="rect">
            <a:avLst/>
          </a:prstGeom>
          <a:noFill/>
        </p:spPr>
        <p:txBody>
          <a:bodyPr wrap="square" rtlCol="0">
            <a:spAutoFit/>
          </a:bodyPr>
          <a:lstStyle/>
          <a:p>
            <a:pPr algn="ctr"/>
            <a:r>
              <a:rPr lang="en-US" sz="5400" dirty="0">
                <a:latin typeface="Harrington" panose="04040505050A02020702" pitchFamily="82" charset="0"/>
              </a:rPr>
              <a:t>Spiritual Light</a:t>
            </a:r>
          </a:p>
        </p:txBody>
      </p:sp>
      <p:sp>
        <p:nvSpPr>
          <p:cNvPr id="31" name="TextBox 30"/>
          <p:cNvSpPr txBox="1"/>
          <p:nvPr/>
        </p:nvSpPr>
        <p:spPr>
          <a:xfrm>
            <a:off x="5948992" y="-10886"/>
            <a:ext cx="6402644" cy="923330"/>
          </a:xfrm>
          <a:prstGeom prst="rect">
            <a:avLst/>
          </a:prstGeom>
          <a:noFill/>
        </p:spPr>
        <p:txBody>
          <a:bodyPr wrap="square" rtlCol="0">
            <a:spAutoFit/>
          </a:bodyPr>
          <a:lstStyle/>
          <a:p>
            <a:pPr algn="ctr"/>
            <a:r>
              <a:rPr lang="en-US" sz="5400" dirty="0">
                <a:solidFill>
                  <a:schemeClr val="bg1"/>
                </a:solidFill>
                <a:latin typeface="Harrington" panose="04040505050A02020702" pitchFamily="82" charset="0"/>
              </a:rPr>
              <a:t>Spiritual Darkness</a:t>
            </a:r>
          </a:p>
        </p:txBody>
      </p:sp>
      <p:sp>
        <p:nvSpPr>
          <p:cNvPr id="7" name="Rectangle 6"/>
          <p:cNvSpPr/>
          <p:nvPr/>
        </p:nvSpPr>
        <p:spPr>
          <a:xfrm>
            <a:off x="7939671" y="923330"/>
            <a:ext cx="2851120" cy="923330"/>
          </a:xfrm>
          <a:prstGeom prst="rect">
            <a:avLst/>
          </a:prstGeom>
        </p:spPr>
        <p:txBody>
          <a:bodyPr wrap="square">
            <a:spAutoFit/>
          </a:bodyPr>
          <a:lstStyle/>
          <a:p>
            <a:pPr algn="ctr"/>
            <a:r>
              <a:rPr lang="en-US" dirty="0">
                <a:solidFill>
                  <a:schemeClr val="bg1"/>
                </a:solidFill>
                <a:latin typeface="Open Sans"/>
              </a:rPr>
              <a:t>What dangers can come from living in spiritual darkness?</a:t>
            </a:r>
            <a:endParaRPr lang="en-US" dirty="0">
              <a:solidFill>
                <a:schemeClr val="bg1"/>
              </a:solidFill>
            </a:endParaRPr>
          </a:p>
        </p:txBody>
      </p:sp>
      <p:sp>
        <p:nvSpPr>
          <p:cNvPr id="8" name="Rectangle 7"/>
          <p:cNvSpPr/>
          <p:nvPr/>
        </p:nvSpPr>
        <p:spPr>
          <a:xfrm>
            <a:off x="6930753" y="2485031"/>
            <a:ext cx="4368618" cy="2585323"/>
          </a:xfrm>
          <a:prstGeom prst="rect">
            <a:avLst/>
          </a:prstGeom>
        </p:spPr>
        <p:txBody>
          <a:bodyPr wrap="square">
            <a:spAutoFit/>
          </a:bodyPr>
          <a:lstStyle/>
          <a:p>
            <a:pPr fontAlgn="base"/>
            <a:r>
              <a:rPr lang="en-US" dirty="0">
                <a:solidFill>
                  <a:schemeClr val="bg1"/>
                </a:solidFill>
                <a:latin typeface="Abadi" panose="020B0604020104020204" pitchFamily="34" charset="0"/>
              </a:rPr>
              <a:t>Satan is most anxious to capture our hearts and place us in bondage to him to draw us into spiritual darkness.</a:t>
            </a:r>
            <a:r>
              <a:rPr lang="en-US" sz="1000" dirty="0">
                <a:solidFill>
                  <a:schemeClr val="bg1"/>
                </a:solidFill>
                <a:latin typeface="Abadi" panose="020B0604020104020204" pitchFamily="34" charset="0"/>
              </a:rPr>
              <a:t> (14)</a:t>
            </a:r>
          </a:p>
          <a:p>
            <a:pPr fontAlgn="base"/>
            <a:endParaRPr lang="en-US" dirty="0">
              <a:solidFill>
                <a:schemeClr val="bg1"/>
              </a:solidFill>
              <a:latin typeface="Abadi" panose="020B0604020104020204" pitchFamily="34" charset="0"/>
            </a:endParaRPr>
          </a:p>
          <a:p>
            <a:pPr fontAlgn="base"/>
            <a:r>
              <a:rPr lang="en-US" i="1" dirty="0">
                <a:solidFill>
                  <a:schemeClr val="bg1"/>
                </a:solidFill>
                <a:latin typeface="Abadi" panose="020B0604020104020204" pitchFamily="34" charset="0"/>
              </a:rPr>
              <a:t>He . . . is the author of all sin. And behold, he doth carry on his works of darkness . </a:t>
            </a:r>
            <a:r>
              <a:rPr lang="en-US" dirty="0">
                <a:solidFill>
                  <a:schemeClr val="bg1"/>
                </a:solidFill>
                <a:latin typeface="Abadi" panose="020B0604020104020204" pitchFamily="34" charset="0"/>
              </a:rPr>
              <a:t>. . </a:t>
            </a:r>
            <a:r>
              <a:rPr lang="en-US" i="1" dirty="0">
                <a:solidFill>
                  <a:schemeClr val="bg1"/>
                </a:solidFill>
                <a:latin typeface="Abadi" panose="020B0604020104020204" pitchFamily="34" charset="0"/>
              </a:rPr>
              <a:t>from generation to generation according as he can get hold upon the hearts of the children of men. </a:t>
            </a:r>
            <a:r>
              <a:rPr lang="en-US" dirty="0">
                <a:solidFill>
                  <a:schemeClr val="bg1"/>
                </a:solidFill>
                <a:latin typeface="Abadi" panose="020B0604020104020204" pitchFamily="34" charset="0"/>
              </a:rPr>
              <a:t>[Helaman 6:30]</a:t>
            </a:r>
            <a:endParaRPr lang="en-US" b="0" i="0" dirty="0">
              <a:solidFill>
                <a:schemeClr val="bg1"/>
              </a:solidFill>
              <a:effectLst/>
              <a:latin typeface="Abadi" panose="020B0604020104020204" pitchFamily="34" charset="0"/>
            </a:endParaRPr>
          </a:p>
        </p:txBody>
      </p:sp>
      <p:pic>
        <p:nvPicPr>
          <p:cNvPr id="11268" name="Picture 4" descr="https://speeches.byu.edu/wp-content/uploads/jpg/Fyans_JThomas-w.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35" r="3796"/>
          <a:stretch/>
        </p:blipFill>
        <p:spPr bwMode="auto">
          <a:xfrm>
            <a:off x="11048358" y="1310152"/>
            <a:ext cx="817971" cy="113419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054314" y="5605003"/>
            <a:ext cx="6096000" cy="1200329"/>
          </a:xfrm>
          <a:prstGeom prst="rect">
            <a:avLst/>
          </a:prstGeom>
          <a:solidFill>
            <a:srgbClr val="FFFF00"/>
          </a:solidFill>
          <a:ln w="28575">
            <a:solidFill>
              <a:srgbClr val="FF0000"/>
            </a:solidFill>
          </a:ln>
        </p:spPr>
        <p:txBody>
          <a:bodyPr>
            <a:spAutoFit/>
          </a:bodyPr>
          <a:lstStyle/>
          <a:p>
            <a:r>
              <a:rPr lang="en-US" i="1" dirty="0">
                <a:solidFill>
                  <a:srgbClr val="373737"/>
                </a:solidFill>
                <a:latin typeface="Abadi" panose="020B0604020104020204" pitchFamily="34" charset="0"/>
              </a:rPr>
              <a:t>If ye will turn to the Lord with full purpose of heart, and put your trust in him, and serve him with all diligence of mind, if ye do this, he will, according to his own will and pleasure, deliver you out of bondage. </a:t>
            </a:r>
            <a:r>
              <a:rPr lang="en-US" dirty="0">
                <a:solidFill>
                  <a:srgbClr val="373737"/>
                </a:solidFill>
                <a:latin typeface="Abadi" panose="020B0604020104020204" pitchFamily="34" charset="0"/>
              </a:rPr>
              <a:t>[Mosiah 7:33]</a:t>
            </a:r>
            <a:endParaRPr lang="en-US" dirty="0"/>
          </a:p>
        </p:txBody>
      </p:sp>
    </p:spTree>
    <p:extLst>
      <p:ext uri="{BB962C8B-B14F-4D97-AF65-F5344CB8AC3E}">
        <p14:creationId xmlns:p14="http://schemas.microsoft.com/office/powerpoint/2010/main" val="17577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268"/>
                                        </p:tgtEl>
                                        <p:attrNameLst>
                                          <p:attrName>style.visibility</p:attrName>
                                        </p:attrNameLst>
                                      </p:cBhvr>
                                      <p:to>
                                        <p:strVal val="visible"/>
                                      </p:to>
                                    </p:set>
                                    <p:animEffect transition="in" filter="fade">
                                      <p:cBhvr>
                                        <p:cTn id="13" dur="500"/>
                                        <p:tgtEl>
                                          <p:spTgt spid="1126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ach background"/>
          <p:cNvPicPr>
            <a:picLocks noChangeAspect="1" noChangeArrowheads="1"/>
          </p:cNvPicPr>
          <p:nvPr/>
        </p:nvPicPr>
        <p:blipFill>
          <a:blip r:embed="rId2">
            <a:duotone>
              <a:prstClr val="black"/>
              <a:schemeClr val="bg2">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 y="6477782"/>
            <a:ext cx="2286000" cy="369332"/>
          </a:xfrm>
          <a:prstGeom prst="rect">
            <a:avLst/>
          </a:prstGeom>
          <a:noFill/>
        </p:spPr>
        <p:txBody>
          <a:bodyPr wrap="square" rtlCol="0">
            <a:spAutoFit/>
          </a:bodyPr>
          <a:lstStyle/>
          <a:p>
            <a:r>
              <a:rPr lang="en-US" dirty="0"/>
              <a:t>John 12:47-50</a:t>
            </a:r>
          </a:p>
        </p:txBody>
      </p:sp>
      <p:sp>
        <p:nvSpPr>
          <p:cNvPr id="6" name="TextBox 5"/>
          <p:cNvSpPr txBox="1"/>
          <p:nvPr/>
        </p:nvSpPr>
        <p:spPr>
          <a:xfrm>
            <a:off x="9041" y="0"/>
            <a:ext cx="12192000" cy="1015663"/>
          </a:xfrm>
          <a:prstGeom prst="rect">
            <a:avLst/>
          </a:prstGeom>
          <a:noFill/>
        </p:spPr>
        <p:txBody>
          <a:bodyPr wrap="square" rtlCol="0">
            <a:spAutoFit/>
          </a:bodyPr>
          <a:lstStyle/>
          <a:p>
            <a:pPr algn="ctr"/>
            <a:r>
              <a:rPr lang="en-US" sz="6000" dirty="0">
                <a:latin typeface="Harrington" panose="04040505050A02020702" pitchFamily="82" charset="0"/>
              </a:rPr>
              <a:t>The Word of God</a:t>
            </a:r>
            <a:endParaRPr lang="en-US" sz="4400" dirty="0">
              <a:latin typeface="Harrington" panose="04040505050A02020702" pitchFamily="82" charset="0"/>
            </a:endParaRPr>
          </a:p>
        </p:txBody>
      </p:sp>
      <p:sp>
        <p:nvSpPr>
          <p:cNvPr id="2" name="Rectangle 1"/>
          <p:cNvSpPr/>
          <p:nvPr/>
        </p:nvSpPr>
        <p:spPr>
          <a:xfrm>
            <a:off x="11157857" y="6447004"/>
            <a:ext cx="1034143" cy="400110"/>
          </a:xfrm>
          <a:prstGeom prst="rect">
            <a:avLst/>
          </a:prstGeom>
        </p:spPr>
        <p:txBody>
          <a:bodyPr wrap="square">
            <a:spAutoFit/>
          </a:bodyPr>
          <a:lstStyle/>
          <a:p>
            <a:pPr algn="r" fontAlgn="base"/>
            <a:r>
              <a:rPr lang="en-US" sz="2000" dirty="0"/>
              <a:t>(14)</a:t>
            </a:r>
          </a:p>
        </p:txBody>
      </p:sp>
      <p:sp>
        <p:nvSpPr>
          <p:cNvPr id="13" name="Rectangle 12"/>
          <p:cNvSpPr/>
          <p:nvPr/>
        </p:nvSpPr>
        <p:spPr>
          <a:xfrm>
            <a:off x="6242820" y="2587671"/>
            <a:ext cx="4336248" cy="3046988"/>
          </a:xfrm>
          <a:prstGeom prst="rect">
            <a:avLst/>
          </a:prstGeom>
        </p:spPr>
        <p:txBody>
          <a:bodyPr wrap="square">
            <a:spAutoFit/>
          </a:bodyPr>
          <a:lstStyle/>
          <a:p>
            <a:r>
              <a:rPr lang="en-US" sz="2400" dirty="0"/>
              <a:t>"Jesus Himself, though He was sent by His Father, and came forth from God, did not presume to teach of Himself, or perform anything pertaining to the work of the ministry, without first obtaining a revelation from the Father to direct Him.” </a:t>
            </a:r>
          </a:p>
        </p:txBody>
      </p:sp>
      <p:sp>
        <p:nvSpPr>
          <p:cNvPr id="4" name="Rectangle 3"/>
          <p:cNvSpPr/>
          <p:nvPr/>
        </p:nvSpPr>
        <p:spPr>
          <a:xfrm>
            <a:off x="2351477" y="1014815"/>
            <a:ext cx="7507128" cy="646331"/>
          </a:xfrm>
          <a:prstGeom prst="rect">
            <a:avLst/>
          </a:prstGeom>
        </p:spPr>
        <p:txBody>
          <a:bodyPr wrap="square">
            <a:spAutoFit/>
          </a:bodyPr>
          <a:lstStyle/>
          <a:p>
            <a:pPr algn="ctr"/>
            <a:r>
              <a:rPr lang="en-US" i="1" dirty="0">
                <a:solidFill>
                  <a:srgbClr val="333333"/>
                </a:solidFill>
                <a:latin typeface="Palatino"/>
              </a:rPr>
              <a:t>For I have not spoken of myself; but the Father which sent me, he gave me a commandment, what I should say, and what I should speak.</a:t>
            </a:r>
            <a:endParaRPr lang="en-US" i="1" dirty="0"/>
          </a:p>
        </p:txBody>
      </p:sp>
      <p:grpSp>
        <p:nvGrpSpPr>
          <p:cNvPr id="7" name="Group 6"/>
          <p:cNvGrpSpPr/>
          <p:nvPr/>
        </p:nvGrpSpPr>
        <p:grpSpPr>
          <a:xfrm>
            <a:off x="1951163" y="2004566"/>
            <a:ext cx="3584204" cy="4140373"/>
            <a:chOff x="1243591" y="2017923"/>
            <a:chExt cx="3124268" cy="3609068"/>
          </a:xfrm>
        </p:grpSpPr>
        <p:pic>
          <p:nvPicPr>
            <p:cNvPr id="12290" name="Picture 2" descr="Image result for orson pra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343" y="2587671"/>
              <a:ext cx="2194919" cy="29531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framefinders.com/wp-content/uploads/2012/12/12-055B-1-670x58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01191" y="2260323"/>
              <a:ext cx="3609068" cy="31242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3026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peach background">
            <a:extLst>
              <a:ext uri="{FF2B5EF4-FFF2-40B4-BE49-F238E27FC236}">
                <a16:creationId xmlns:a16="http://schemas.microsoft.com/office/drawing/2014/main" id="{800032BC-A0CF-30C4-F58D-2FEE812F74B8}"/>
              </a:ext>
            </a:extLst>
          </p:cNvPr>
          <p:cNvPicPr>
            <a:picLocks noChangeAspect="1" noChangeArrowheads="1"/>
          </p:cNvPicPr>
          <p:nvPr/>
        </p:nvPicPr>
        <p:blipFill>
          <a:blip r:embed="rId2">
            <a:duotone>
              <a:prstClr val="black"/>
              <a:schemeClr val="bg2">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5909310"/>
          </a:xfrm>
          <a:prstGeom prst="rect">
            <a:avLst/>
          </a:prstGeom>
          <a:noFill/>
        </p:spPr>
        <p:txBody>
          <a:bodyPr wrap="square" rtlCol="0">
            <a:spAutoFit/>
          </a:bodyPr>
          <a:lstStyle/>
          <a:p>
            <a:r>
              <a:rPr lang="en-US" dirty="0"/>
              <a:t>Sources:</a:t>
            </a:r>
          </a:p>
          <a:p>
            <a:endParaRPr lang="en-US" dirty="0"/>
          </a:p>
          <a:p>
            <a:pPr marL="342900" indent="-342900">
              <a:buFontTx/>
              <a:buAutoNum type="arabicPeriod"/>
            </a:pPr>
            <a:r>
              <a:rPr lang="en-US" dirty="0"/>
              <a:t>New Testament Institute Student Manual Chapter 25</a:t>
            </a:r>
          </a:p>
          <a:p>
            <a:pPr marL="342900" indent="-342900">
              <a:buFontTx/>
              <a:buAutoNum type="arabicPeriod"/>
            </a:pPr>
            <a:r>
              <a:rPr lang="en-US" dirty="0"/>
              <a:t>Wikipedia</a:t>
            </a:r>
          </a:p>
          <a:p>
            <a:pPr marL="342900" indent="-342900">
              <a:buFontTx/>
              <a:buAutoNum type="arabicPeriod"/>
            </a:pPr>
            <a:r>
              <a:rPr lang="en-US" dirty="0"/>
              <a:t>Elder Bruce R. McConkie (</a:t>
            </a:r>
            <a:r>
              <a:rPr lang="en-US" i="1" dirty="0"/>
              <a:t>Doctrinal New Testament Commentary,</a:t>
            </a:r>
            <a:r>
              <a:rPr lang="en-US" dirty="0"/>
              <a:t> 1:700).</a:t>
            </a:r>
          </a:p>
          <a:p>
            <a:pPr marL="342900" indent="-342900">
              <a:buFontTx/>
              <a:buAutoNum type="arabicPeriod"/>
            </a:pPr>
            <a:r>
              <a:rPr lang="en-US" dirty="0">
                <a:solidFill>
                  <a:srgbClr val="333333"/>
                </a:solidFill>
              </a:rPr>
              <a:t>James E. </a:t>
            </a:r>
            <a:r>
              <a:rPr lang="en-US" dirty="0" err="1">
                <a:solidFill>
                  <a:srgbClr val="333333"/>
                </a:solidFill>
              </a:rPr>
              <a:t>Talmage</a:t>
            </a:r>
            <a:r>
              <a:rPr lang="en-US" dirty="0">
                <a:solidFill>
                  <a:srgbClr val="333333"/>
                </a:solidFill>
              </a:rPr>
              <a:t> (</a:t>
            </a:r>
            <a:r>
              <a:rPr lang="en-US" i="1" dirty="0">
                <a:solidFill>
                  <a:srgbClr val="333333"/>
                </a:solidFill>
              </a:rPr>
              <a:t>Jesus the Christ,</a:t>
            </a:r>
            <a:r>
              <a:rPr lang="en-US" dirty="0">
                <a:solidFill>
                  <a:srgbClr val="333333"/>
                </a:solidFill>
              </a:rPr>
              <a:t> p. 512.)</a:t>
            </a:r>
          </a:p>
          <a:p>
            <a:pPr marL="342900" indent="-342900">
              <a:buFontTx/>
              <a:buAutoNum type="arabicPeriod"/>
            </a:pPr>
            <a:r>
              <a:rPr lang="en-US" dirty="0"/>
              <a:t>President Gordon B. Hinckley (General Authority Training Meeting, April 2, 1996.)" (</a:t>
            </a:r>
            <a:r>
              <a:rPr lang="en-US" i="1" dirty="0"/>
              <a:t>Teachings of Gordon B. Hinckley</a:t>
            </a:r>
            <a:r>
              <a:rPr lang="en-US" dirty="0"/>
              <a:t> [Salt Lake City: Deseret Book Co., 1997], 459.)</a:t>
            </a:r>
          </a:p>
          <a:p>
            <a:pPr marL="342900" indent="-342900">
              <a:buFontTx/>
              <a:buAutoNum type="arabicPeriod"/>
            </a:pPr>
            <a:r>
              <a:rPr lang="en-US" dirty="0"/>
              <a:t>David A. </a:t>
            </a:r>
            <a:r>
              <a:rPr lang="en-US" dirty="0" err="1"/>
              <a:t>Whetten</a:t>
            </a:r>
            <a:r>
              <a:rPr lang="en-US" dirty="0"/>
              <a:t>, "Sir, We Would See </a:t>
            </a:r>
            <a:r>
              <a:rPr lang="en-US" dirty="0" err="1"/>
              <a:t>Jesus,"</a:t>
            </a:r>
            <a:r>
              <a:rPr lang="en-US" i="1" dirty="0" err="1"/>
              <a:t>Ensign</a:t>
            </a:r>
            <a:r>
              <a:rPr lang="en-US" dirty="0"/>
              <a:t>, Oct. 1978, 5-7)</a:t>
            </a:r>
          </a:p>
          <a:p>
            <a:pPr marL="342900" indent="-342900">
              <a:buFontTx/>
              <a:buAutoNum type="arabicPeriod"/>
            </a:pPr>
            <a:r>
              <a:rPr lang="en-US" dirty="0">
                <a:solidFill>
                  <a:srgbClr val="333333"/>
                </a:solidFill>
              </a:rPr>
              <a:t>(W. H. Parker, The Children Sing, No. 65.)</a:t>
            </a:r>
          </a:p>
          <a:p>
            <a:pPr marL="342900" indent="-342900">
              <a:buFontTx/>
              <a:buAutoNum type="arabicPeriod"/>
            </a:pPr>
            <a:r>
              <a:rPr lang="en-US" dirty="0">
                <a:solidFill>
                  <a:srgbClr val="333333"/>
                </a:solidFill>
              </a:rPr>
              <a:t>Elder Thomas S. Monson (</a:t>
            </a:r>
            <a:r>
              <a:rPr lang="en-US" i="1" dirty="0">
                <a:solidFill>
                  <a:srgbClr val="333333"/>
                </a:solidFill>
              </a:rPr>
              <a:t>Conference Report, October 1965</a:t>
            </a:r>
            <a:r>
              <a:rPr lang="en-US" dirty="0">
                <a:solidFill>
                  <a:srgbClr val="333333"/>
                </a:solidFill>
              </a:rPr>
              <a:t>, Afternoon Meeting 141.)</a:t>
            </a:r>
          </a:p>
          <a:p>
            <a:pPr marL="342900" indent="-342900">
              <a:buFontTx/>
              <a:buAutoNum type="arabicPeriod"/>
            </a:pPr>
            <a:r>
              <a:rPr lang="en-US" dirty="0">
                <a:solidFill>
                  <a:srgbClr val="333333"/>
                </a:solidFill>
              </a:rPr>
              <a:t>Gosepldoctrine.com</a:t>
            </a:r>
          </a:p>
          <a:p>
            <a:pPr marL="342900" indent="-342900">
              <a:buFontTx/>
              <a:buAutoNum type="arabicPeriod"/>
            </a:pPr>
            <a:r>
              <a:rPr lang="en-US" dirty="0"/>
              <a:t>Elder Neal A. Maxwell ("Willing to Submit,“ </a:t>
            </a:r>
            <a:r>
              <a:rPr lang="en-US" i="1" dirty="0"/>
              <a:t>Ensign</a:t>
            </a:r>
            <a:r>
              <a:rPr lang="en-US" dirty="0"/>
              <a:t>, May 1985, 72-73)</a:t>
            </a:r>
          </a:p>
          <a:p>
            <a:pPr marL="342900" indent="-342900">
              <a:buFontTx/>
              <a:buAutoNum type="arabicPeriod"/>
            </a:pPr>
            <a:r>
              <a:rPr lang="en-US" dirty="0">
                <a:solidFill>
                  <a:srgbClr val="333333"/>
                </a:solidFill>
              </a:rPr>
              <a:t>Excerpts from </a:t>
            </a:r>
            <a:r>
              <a:rPr lang="en-US" dirty="0"/>
              <a:t>Jo Ann H. </a:t>
            </a:r>
            <a:r>
              <a:rPr lang="en-US" dirty="0" err="1"/>
              <a:t>Seely</a:t>
            </a:r>
            <a:r>
              <a:rPr lang="en-US" dirty="0"/>
              <a:t>, </a:t>
            </a:r>
            <a:r>
              <a:rPr lang="en-US" i="1" dirty="0"/>
              <a:t>Studies in Scripture, Vol. 6: Acts to Revelation</a:t>
            </a:r>
            <a:r>
              <a:rPr lang="en-US" dirty="0"/>
              <a:t>, ed. by Jackson and Millet, 163.</a:t>
            </a:r>
          </a:p>
          <a:p>
            <a:pPr marL="342900" indent="-342900">
              <a:buFontTx/>
              <a:buAutoNum type="arabicPeriod"/>
            </a:pPr>
            <a:r>
              <a:rPr lang="en-US" dirty="0"/>
              <a:t>President Ezra Taft Benson  (</a:t>
            </a:r>
            <a:r>
              <a:rPr lang="en-US" i="1" dirty="0"/>
              <a:t>Come unto Christ</a:t>
            </a:r>
            <a:r>
              <a:rPr lang="en-US" dirty="0"/>
              <a:t>[Salt Lake City: Deseret Book Co., 1983], 6.)</a:t>
            </a:r>
          </a:p>
          <a:p>
            <a:pPr marL="342900" indent="-342900">
              <a:buFontTx/>
              <a:buAutoNum type="arabicPeriod"/>
            </a:pPr>
            <a:r>
              <a:rPr lang="en-US" dirty="0">
                <a:solidFill>
                  <a:srgbClr val="333333"/>
                </a:solidFill>
              </a:rPr>
              <a:t>Elder Robert D. Hales </a:t>
            </a:r>
            <a:r>
              <a:rPr lang="en-US" dirty="0"/>
              <a:t>(“Out of Darkness into His Marvelous Light,”</a:t>
            </a:r>
            <a:r>
              <a:rPr lang="en-US" i="1" dirty="0"/>
              <a:t> Ensign,</a:t>
            </a:r>
            <a:r>
              <a:rPr lang="en-US" dirty="0"/>
              <a:t> May 2002, 70). And(“Making Righteous Choices at the Crossroads of Life,”</a:t>
            </a:r>
            <a:r>
              <a:rPr lang="en-US" i="1" dirty="0"/>
              <a:t> Ensign, </a:t>
            </a:r>
            <a:r>
              <a:rPr lang="en-US" dirty="0"/>
              <a:t>Nov. 1988, 10–11).</a:t>
            </a:r>
          </a:p>
          <a:p>
            <a:pPr marL="342900" indent="-342900">
              <a:buFontTx/>
              <a:buAutoNum type="arabicPeriod"/>
            </a:pPr>
            <a:r>
              <a:rPr lang="en-US" dirty="0"/>
              <a:t>J. Thomas </a:t>
            </a:r>
            <a:r>
              <a:rPr lang="en-US" dirty="0" err="1"/>
              <a:t>Fyans</a:t>
            </a:r>
            <a:r>
              <a:rPr lang="en-US" dirty="0"/>
              <a:t> BYU Speeches </a:t>
            </a:r>
            <a:r>
              <a:rPr lang="en-US" i="1" dirty="0"/>
              <a:t>Cycle of Life </a:t>
            </a:r>
            <a:r>
              <a:rPr lang="en-US" dirty="0"/>
              <a:t>April 10, 1988</a:t>
            </a:r>
          </a:p>
          <a:p>
            <a:pPr marL="342900" indent="-342900">
              <a:buFontTx/>
              <a:buAutoNum type="arabicPeriod"/>
            </a:pPr>
            <a:r>
              <a:rPr lang="en-US" dirty="0"/>
              <a:t> (</a:t>
            </a:r>
            <a:r>
              <a:rPr lang="en-US" i="1" dirty="0"/>
              <a:t>Orson Pratt's Works</a:t>
            </a:r>
            <a:r>
              <a:rPr lang="en-US" dirty="0"/>
              <a:t> [Salt Lake City: Deseret News Press, 1945], 145 - 146.)</a:t>
            </a:r>
          </a:p>
          <a:p>
            <a:pPr marL="342900" indent="-342900">
              <a:buFontTx/>
              <a:buAutoNum type="arabicPeriod"/>
            </a:pPr>
            <a:endParaRPr lang="en-US" i="1" dirty="0">
              <a:solidFill>
                <a:srgbClr val="333333"/>
              </a:solidFill>
            </a:endParaRPr>
          </a:p>
          <a:p>
            <a:endParaRPr lang="en-US" i="1" dirty="0"/>
          </a:p>
        </p:txBody>
      </p:sp>
    </p:spTree>
    <p:extLst>
      <p:ext uri="{BB962C8B-B14F-4D97-AF65-F5344CB8AC3E}">
        <p14:creationId xmlns:p14="http://schemas.microsoft.com/office/powerpoint/2010/main" val="9370090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04868" y="306104"/>
          <a:ext cx="10434045" cy="2751744"/>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Mary Anoints Jesus at the Home of Simon the Leper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26:6-13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14:3-9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12:1-8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43968">
                <a:tc>
                  <a:txBody>
                    <a:bodyPr/>
                    <a:lstStyle/>
                    <a:p>
                      <a:r>
                        <a:rPr lang="en-US" sz="1200" dirty="0"/>
                        <a:t>Many See Lazarus at Bethany and Believe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12:9-11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43968">
                <a:tc>
                  <a:txBody>
                    <a:bodyPr/>
                    <a:lstStyle/>
                    <a:p>
                      <a:r>
                        <a:rPr lang="en-US" sz="1200" dirty="0"/>
                        <a:t>Triumphal Entry into Jerusalem and Return to Bethany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21:1-11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11:1-11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19:29-44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12:12-19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343968">
                <a:tc>
                  <a:txBody>
                    <a:bodyPr/>
                    <a:lstStyle/>
                    <a:p>
                      <a:r>
                        <a:rPr lang="en-US" sz="1200" dirty="0"/>
                        <a:t>Jesus Testifies of His Death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12:20-36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343968">
                <a:tc>
                  <a:txBody>
                    <a:bodyPr/>
                    <a:lstStyle/>
                    <a:p>
                      <a:r>
                        <a:rPr lang="en-US" sz="1200" dirty="0"/>
                        <a:t>Jesus Relationship to His</a:t>
                      </a:r>
                      <a:r>
                        <a:rPr lang="en-US" sz="1200" baseline="0" dirty="0"/>
                        <a:t> Father</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12:44-50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343968">
                <a:tc>
                  <a:txBody>
                    <a:bodyPr/>
                    <a:lstStyle/>
                    <a:p>
                      <a:r>
                        <a:rPr lang="en-US" sz="1200" dirty="0"/>
                        <a:t>Jesus Departs from Crowds at the Temple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12:36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343968">
                <a:tc>
                  <a:txBody>
                    <a:bodyPr/>
                    <a:lstStyle/>
                    <a:p>
                      <a:r>
                        <a:rPr lang="en-US" sz="1200" dirty="0"/>
                        <a:t>Reaction of People to Jesus’ Teachings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12:37-43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bl>
          </a:graphicData>
        </a:graphic>
      </p:graphicFrame>
      <p:grpSp>
        <p:nvGrpSpPr>
          <p:cNvPr id="4" name="Group 3"/>
          <p:cNvGrpSpPr/>
          <p:nvPr/>
        </p:nvGrpSpPr>
        <p:grpSpPr>
          <a:xfrm>
            <a:off x="620149" y="3426505"/>
            <a:ext cx="2471394" cy="3114676"/>
            <a:chOff x="620149" y="3426505"/>
            <a:chExt cx="2471394" cy="3114676"/>
          </a:xfrm>
        </p:grpSpPr>
        <p:pic>
          <p:nvPicPr>
            <p:cNvPr id="5122" name="Picture 2" descr="Mary Anoints the Feet of Chr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149" y="3426505"/>
              <a:ext cx="2333625" cy="31146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6686" y="6237514"/>
              <a:ext cx="2394857" cy="215444"/>
            </a:xfrm>
            <a:prstGeom prst="rect">
              <a:avLst/>
            </a:prstGeom>
            <a:noFill/>
          </p:spPr>
          <p:txBody>
            <a:bodyPr wrap="square" rtlCol="0">
              <a:spAutoFit/>
            </a:bodyPr>
            <a:lstStyle/>
            <a:p>
              <a:r>
                <a:rPr lang="en-US" sz="800" dirty="0">
                  <a:solidFill>
                    <a:schemeClr val="bg1"/>
                  </a:solidFill>
                </a:rPr>
                <a:t>Robert T. Barrett</a:t>
              </a:r>
            </a:p>
          </p:txBody>
        </p:sp>
      </p:grpSp>
    </p:spTree>
    <p:extLst>
      <p:ext uri="{BB962C8B-B14F-4D97-AF65-F5344CB8AC3E}">
        <p14:creationId xmlns:p14="http://schemas.microsoft.com/office/powerpoint/2010/main" val="10857802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3069772" cy="1923604"/>
          </a:xfrm>
          <a:prstGeom prst="rect">
            <a:avLst/>
          </a:prstGeom>
          <a:ln>
            <a:solidFill>
              <a:schemeClr val="tx1"/>
            </a:solidFill>
          </a:ln>
        </p:spPr>
        <p:txBody>
          <a:bodyPr wrap="square">
            <a:spAutoFit/>
          </a:bodyPr>
          <a:lstStyle/>
          <a:p>
            <a:r>
              <a:rPr lang="en-US" sz="1200" b="1" dirty="0"/>
              <a:t>Spikenard: John 12:3</a:t>
            </a:r>
          </a:p>
          <a:p>
            <a:r>
              <a:rPr lang="en-US" sz="1200" dirty="0"/>
              <a:t>Your plants are an orchard of pomegranates</a:t>
            </a:r>
            <a:br>
              <a:rPr lang="en-US" sz="1200" dirty="0"/>
            </a:br>
            <a:r>
              <a:rPr lang="en-US" sz="1200" dirty="0"/>
              <a:t>With pleasant fruits,</a:t>
            </a:r>
            <a:br>
              <a:rPr lang="en-US" sz="1200" dirty="0"/>
            </a:br>
            <a:r>
              <a:rPr lang="en-US" sz="1200" dirty="0"/>
              <a:t>Fragrant henna with spikenard,</a:t>
            </a:r>
            <a:br>
              <a:rPr lang="en-US" sz="1200" dirty="0"/>
            </a:br>
            <a:r>
              <a:rPr lang="en-US" sz="1200" dirty="0"/>
              <a:t>spikenard and saffron,</a:t>
            </a:r>
            <a:br>
              <a:rPr lang="en-US" sz="1200" dirty="0"/>
            </a:br>
            <a:r>
              <a:rPr lang="en-US" sz="1200" dirty="0" err="1"/>
              <a:t>calamus</a:t>
            </a:r>
            <a:r>
              <a:rPr lang="en-US" sz="1200" dirty="0"/>
              <a:t> and cinnamon,</a:t>
            </a:r>
            <a:br>
              <a:rPr lang="en-US" sz="1200" dirty="0"/>
            </a:br>
            <a:r>
              <a:rPr lang="en-US" sz="1200" dirty="0"/>
              <a:t>with every kind of incense tree,</a:t>
            </a:r>
            <a:br>
              <a:rPr lang="en-US" sz="1200" dirty="0"/>
            </a:br>
            <a:r>
              <a:rPr lang="en-US" sz="1200" dirty="0"/>
              <a:t>with myrrh and aloes,</a:t>
            </a:r>
            <a:br>
              <a:rPr lang="en-US" sz="1200" dirty="0"/>
            </a:br>
            <a:r>
              <a:rPr lang="en-US" sz="1200" dirty="0"/>
              <a:t>and all the finest spices.</a:t>
            </a:r>
          </a:p>
          <a:p>
            <a:r>
              <a:rPr lang="en-US" sz="1200" dirty="0"/>
              <a:t>Song of </a:t>
            </a:r>
            <a:r>
              <a:rPr lang="en-US" sz="1100" dirty="0"/>
              <a:t> Solomon 4:13-14</a:t>
            </a:r>
          </a:p>
        </p:txBody>
      </p:sp>
      <p:sp>
        <p:nvSpPr>
          <p:cNvPr id="4" name="Rectangle 3"/>
          <p:cNvSpPr/>
          <p:nvPr/>
        </p:nvSpPr>
        <p:spPr>
          <a:xfrm>
            <a:off x="0" y="1923604"/>
            <a:ext cx="6988628" cy="3600986"/>
          </a:xfrm>
          <a:prstGeom prst="rect">
            <a:avLst/>
          </a:prstGeom>
          <a:ln>
            <a:solidFill>
              <a:schemeClr val="tx1"/>
            </a:solidFill>
          </a:ln>
        </p:spPr>
        <p:txBody>
          <a:bodyPr wrap="square">
            <a:spAutoFit/>
          </a:bodyPr>
          <a:lstStyle/>
          <a:p>
            <a:pPr fontAlgn="base"/>
            <a:r>
              <a:rPr lang="en-US" sz="1200" b="1" dirty="0"/>
              <a:t>Judas, the Hypocrite: John 12:6</a:t>
            </a:r>
          </a:p>
          <a:p>
            <a:pPr fontAlgn="base"/>
            <a:r>
              <a:rPr lang="en-US" sz="1200" dirty="0"/>
              <a:t>"The dishonest man brings only misery into the world. Look what Judas brought upon himself by not being true! He associated with his Lord and heard the divine truths from his Master's lips. It may be that once he felt in his heart the truth, but he let outside influences come upon him. He let his appetite for greed lead him into dishonesty.</a:t>
            </a:r>
          </a:p>
          <a:p>
            <a:pPr fontAlgn="base"/>
            <a:endParaRPr lang="en-US" sz="1200" dirty="0"/>
          </a:p>
          <a:p>
            <a:pPr fontAlgn="base"/>
            <a:r>
              <a:rPr lang="en-US" sz="1200" dirty="0"/>
              <a:t>"Following that prompting, he opposed the work of the Master, found fault with conditions around him. Six days before the Passover, Mary, out of the great love in her heart, anointed Jesus with costly oils. Who was it that found fault? Not the honest man in whose heart was the truth; but Judas. And even in his faultfinding, you detect the lie: 'Why was not this ointment sold for three hundred pence, and given to the poor?' (John 12:5.)</a:t>
            </a:r>
          </a:p>
          <a:p>
            <a:pPr fontAlgn="base"/>
            <a:endParaRPr lang="en-US" sz="1200" dirty="0"/>
          </a:p>
          <a:p>
            <a:pPr fontAlgn="base"/>
            <a:r>
              <a:rPr lang="en-US" sz="1200" dirty="0"/>
              <a:t>"What a dissembler! What a hypocrite! He did not want the money for the poor, 'but,' says one of his companions, 'because he was a thief, and had the bag. . . .' (John 12:6.) He sat at meat with his Lord, near his Master's side, there in the presence of the Divine Man, pretending to be one with him-not only in friendship, but in discipleship; not only that, but a disciple in whom had been placed trust. There at the table eating bread by the side of the Master, he was still untrue and had already bargained to betray his Lord into the hands of his enemies.“ President David O. McKay  (</a:t>
            </a:r>
            <a:r>
              <a:rPr lang="en-US" sz="1200" i="1" dirty="0"/>
              <a:t>Man May Know for Himself: Teachings of President David O. McKay,</a:t>
            </a:r>
            <a:r>
              <a:rPr lang="en-US" sz="1200" dirty="0"/>
              <a:t> compiled by Clare </a:t>
            </a:r>
            <a:r>
              <a:rPr lang="en-US" sz="1200" dirty="0" err="1"/>
              <a:t>Middlemiss</a:t>
            </a:r>
            <a:r>
              <a:rPr lang="en-US" sz="1200" dirty="0"/>
              <a:t> [Salt Lake City: Deseret Book Co., 1967], 272.)</a:t>
            </a:r>
          </a:p>
        </p:txBody>
      </p:sp>
      <p:sp>
        <p:nvSpPr>
          <p:cNvPr id="5" name="Rectangle 4"/>
          <p:cNvSpPr/>
          <p:nvPr/>
        </p:nvSpPr>
        <p:spPr>
          <a:xfrm>
            <a:off x="0" y="5524590"/>
            <a:ext cx="6988628" cy="1384995"/>
          </a:xfrm>
          <a:prstGeom prst="rect">
            <a:avLst/>
          </a:prstGeom>
          <a:ln>
            <a:solidFill>
              <a:schemeClr val="tx1"/>
            </a:solidFill>
          </a:ln>
        </p:spPr>
        <p:txBody>
          <a:bodyPr wrap="square">
            <a:spAutoFit/>
          </a:bodyPr>
          <a:lstStyle/>
          <a:p>
            <a:r>
              <a:rPr lang="en-US" sz="1200" b="1" dirty="0"/>
              <a:t>Mary</a:t>
            </a:r>
            <a:r>
              <a:rPr lang="en-US" sz="1200" dirty="0"/>
              <a:t> probably understood that Jesus would be sacrificed. It is doubtful that she understood that exactly one week from her anointing, Jesus body would be taken from the cross and anointed again. Mary anointed Jesus' living head and feet with ointment one Friday evening, and Nicodemus anointed Jesus' dead body with myrrh and aloes the next (Jn. 19:38-39). Mary's privilege was greater, for she anointed the living Christ. She had earned the privilege with faith and devotion which had stood the test of time. Tragically, Nicodemus, one who had feared being put out of the synagogue, was only able to declare his allegiance when the Master was already gone.  Gospeldoctrine.com</a:t>
            </a:r>
          </a:p>
        </p:txBody>
      </p:sp>
      <p:sp>
        <p:nvSpPr>
          <p:cNvPr id="7" name="Rectangle 6"/>
          <p:cNvSpPr/>
          <p:nvPr/>
        </p:nvSpPr>
        <p:spPr>
          <a:xfrm>
            <a:off x="3069772" y="0"/>
            <a:ext cx="9122228" cy="1869743"/>
          </a:xfrm>
          <a:prstGeom prst="rect">
            <a:avLst/>
          </a:prstGeom>
          <a:ln>
            <a:solidFill>
              <a:schemeClr val="tx1"/>
            </a:solidFill>
          </a:ln>
        </p:spPr>
        <p:txBody>
          <a:bodyPr wrap="square">
            <a:spAutoFit/>
          </a:bodyPr>
          <a:lstStyle/>
          <a:p>
            <a:pPr fontAlgn="base"/>
            <a:r>
              <a:rPr lang="en-US" sz="1050" b="1" dirty="0">
                <a:solidFill>
                  <a:srgbClr val="333333"/>
                </a:solidFill>
              </a:rPr>
              <a:t>Full Article of Pres. Gordon B. Hinckley’s Statement:</a:t>
            </a:r>
          </a:p>
          <a:p>
            <a:pPr fontAlgn="base"/>
            <a:endParaRPr lang="en-US" sz="1050" b="1" dirty="0">
              <a:solidFill>
                <a:srgbClr val="333333"/>
              </a:solidFill>
            </a:endParaRPr>
          </a:p>
          <a:p>
            <a:pPr fontAlgn="base"/>
            <a:r>
              <a:rPr lang="en-US" sz="1050" dirty="0">
                <a:solidFill>
                  <a:srgbClr val="333333"/>
                </a:solidFill>
              </a:rPr>
              <a:t>"We must take care of the poor. Said the Lord, 'The poor ye have with you always.' (Mark 14:7;John 12:8.) There have always been poor and I guess there always will be poor until the Millennium. We must take care of them and we must have the facilities to do so. But we must be very careful not to over institutionalize that care. We must not shift the burden that we ought to carry in our own hearts of spreading kindness and love and help to others, to the institution, which at best, is impersonal.</a:t>
            </a:r>
          </a:p>
          <a:p>
            <a:pPr fontAlgn="base"/>
            <a:r>
              <a:rPr lang="en-US" sz="1050" dirty="0">
                <a:solidFill>
                  <a:srgbClr val="333333"/>
                </a:solidFill>
              </a:rPr>
              <a:t>"I do not want you to get any idea that I am saying we should not have the welfare program. We must have it. It is a part of the Lord's plan and the good it does is vast and incalculable. But I think there is a tendency among us to say, 'Oh, the Church will take care of that. I pay my fast offering. Let the Church take care of that.' We need as individuals, I think, to reach down and extend a helping hand without notice, without thanks, without expectation of anything in return, to give of that with which the Lord has so generously blessed us. (General Authority Training Meeting, April 2, 1996.)" (</a:t>
            </a:r>
            <a:r>
              <a:rPr lang="en-US" sz="1050" i="1" dirty="0">
                <a:solidFill>
                  <a:srgbClr val="333333"/>
                </a:solidFill>
              </a:rPr>
              <a:t>Teachings of Gordon B. Hinckley</a:t>
            </a:r>
            <a:r>
              <a:rPr lang="en-US" sz="1050" dirty="0">
                <a:solidFill>
                  <a:srgbClr val="333333"/>
                </a:solidFill>
              </a:rPr>
              <a:t> [Salt Lake City: Deseret Book Co., 1997], 459.)</a:t>
            </a:r>
            <a:endParaRPr lang="en-US" sz="1050" b="0" i="0" dirty="0">
              <a:solidFill>
                <a:srgbClr val="333333"/>
              </a:solidFill>
              <a:effectLst/>
            </a:endParaRPr>
          </a:p>
        </p:txBody>
      </p:sp>
      <p:sp>
        <p:nvSpPr>
          <p:cNvPr id="6" name="Rectangle 5"/>
          <p:cNvSpPr/>
          <p:nvPr/>
        </p:nvSpPr>
        <p:spPr>
          <a:xfrm>
            <a:off x="6988628" y="1923604"/>
            <a:ext cx="5203372" cy="2192908"/>
          </a:xfrm>
          <a:prstGeom prst="rect">
            <a:avLst/>
          </a:prstGeom>
          <a:ln>
            <a:solidFill>
              <a:schemeClr val="tx1"/>
            </a:solidFill>
          </a:ln>
        </p:spPr>
        <p:txBody>
          <a:bodyPr wrap="square">
            <a:spAutoFit/>
          </a:bodyPr>
          <a:lstStyle/>
          <a:p>
            <a:pPr fontAlgn="base"/>
            <a:r>
              <a:rPr lang="en-US" sz="1050" b="1" dirty="0"/>
              <a:t>Corn as Seed John 12:24:</a:t>
            </a:r>
          </a:p>
          <a:p>
            <a:pPr fontAlgn="base"/>
            <a:r>
              <a:rPr lang="en-US" sz="1050" dirty="0"/>
              <a:t>The Law also required the </a:t>
            </a:r>
            <a:r>
              <a:rPr lang="en-US" sz="1050" dirty="0" err="1"/>
              <a:t>firstfruits</a:t>
            </a:r>
            <a:r>
              <a:rPr lang="en-US" sz="1050" dirty="0"/>
              <a:t> of the field. We might wonder how the </a:t>
            </a:r>
            <a:r>
              <a:rPr lang="en-US" sz="1050" dirty="0" err="1"/>
              <a:t>firstfruits</a:t>
            </a:r>
            <a:r>
              <a:rPr lang="en-US" sz="1050" dirty="0"/>
              <a:t> of the field are symbolic of Christ's life and mission. This passage from John helps to understand the meaning. The Lord tells us that he is likened unto a grain of wheat which must die in order to produce its fruit. Just as a seed is of no value unless it is planted, so Christ's earthly mission would have been almost meaningless without his death and atoning sacrifice. The Law states, 'ye shall bring a sheaf of the </a:t>
            </a:r>
            <a:r>
              <a:rPr lang="en-US" sz="1050" dirty="0" err="1"/>
              <a:t>firstfuits</a:t>
            </a:r>
            <a:r>
              <a:rPr lang="en-US" sz="1050" dirty="0"/>
              <a:t> of your harvest unto the priest: And he shall wave the sheaf before the Lord, to be accepted for you' (Lev. 23:10-11). Symbolically, Christ is the seed of the harvest. Before Elohim is waved the sheaf of Jesus' sacrifice, which will be accepted for us, lest we be punished for our many sins (see DC 19:5-20; 45:3-5).</a:t>
            </a:r>
          </a:p>
          <a:p>
            <a:pPr fontAlgn="base"/>
            <a:r>
              <a:rPr lang="en-US" sz="1050" dirty="0"/>
              <a:t>The latter-day application is that we must follow the Lord's example. Just as Christ died a physical death in order to bring life to all the world, so we must die as to the carnal things of the world so that we can bring forth spiritual fruit</a:t>
            </a:r>
          </a:p>
        </p:txBody>
      </p:sp>
      <p:sp>
        <p:nvSpPr>
          <p:cNvPr id="8" name="Rectangle 7"/>
          <p:cNvSpPr/>
          <p:nvPr/>
        </p:nvSpPr>
        <p:spPr>
          <a:xfrm>
            <a:off x="6979574" y="4108838"/>
            <a:ext cx="5203372" cy="1384995"/>
          </a:xfrm>
          <a:prstGeom prst="rect">
            <a:avLst/>
          </a:prstGeom>
          <a:ln>
            <a:solidFill>
              <a:schemeClr val="tx1"/>
            </a:solidFill>
          </a:ln>
        </p:spPr>
        <p:txBody>
          <a:bodyPr wrap="square">
            <a:spAutoFit/>
          </a:bodyPr>
          <a:lstStyle/>
          <a:p>
            <a:pPr fontAlgn="base"/>
            <a:r>
              <a:rPr lang="en-US" sz="1050" b="1" dirty="0"/>
              <a:t>Submitting ourselves John 12:25:</a:t>
            </a:r>
          </a:p>
          <a:p>
            <a:pPr fontAlgn="base"/>
            <a:r>
              <a:rPr lang="en-US" sz="1050" dirty="0"/>
              <a:t>"The submission of one's will is placing on God's altar the only uniquely personal thing one has to place there. The many other things we 'give' are actually the things He has already given or loaned to us. However, when we finally submit ourselves by letting our individual wills be swallowed up in God's will, we will really be giving something to Him! It is the only possession which is truly ours to give. Consecration thus constitutes the only unconditional surrender which is also a total victory." Elder Neal A. Maxwell (</a:t>
            </a:r>
            <a:r>
              <a:rPr lang="en-US" sz="1050" i="1" dirty="0"/>
              <a:t>If Thou Endure It Well </a:t>
            </a:r>
            <a:r>
              <a:rPr lang="en-US" sz="1050" dirty="0"/>
              <a:t>[Salt Lake City: </a:t>
            </a:r>
            <a:r>
              <a:rPr lang="en-US" sz="1050" dirty="0" err="1"/>
              <a:t>Bookcraft</a:t>
            </a:r>
            <a:r>
              <a:rPr lang="en-US" sz="1050" dirty="0"/>
              <a:t>, 1996], 54.)</a:t>
            </a:r>
          </a:p>
        </p:txBody>
      </p:sp>
      <p:sp>
        <p:nvSpPr>
          <p:cNvPr id="9" name="Rectangle 8"/>
          <p:cNvSpPr/>
          <p:nvPr/>
        </p:nvSpPr>
        <p:spPr>
          <a:xfrm>
            <a:off x="6979574" y="5493833"/>
            <a:ext cx="5203372" cy="1384995"/>
          </a:xfrm>
          <a:prstGeom prst="rect">
            <a:avLst/>
          </a:prstGeom>
          <a:ln>
            <a:solidFill>
              <a:schemeClr val="tx1"/>
            </a:solidFill>
          </a:ln>
        </p:spPr>
        <p:txBody>
          <a:bodyPr wrap="square">
            <a:spAutoFit/>
          </a:bodyPr>
          <a:lstStyle/>
          <a:p>
            <a:pPr fontAlgn="base"/>
            <a:r>
              <a:rPr lang="en-US" sz="1050" b="1" dirty="0"/>
              <a:t>Glorify  John 12:29:</a:t>
            </a:r>
          </a:p>
          <a:p>
            <a:pPr fontAlgn="base"/>
            <a:r>
              <a:rPr lang="en-US" sz="1050" dirty="0"/>
              <a:t>"There has always been to me a great lesson in that incident. We do not always understand the Savior. We do not always understand the messages from heaven. We are not in tune. When the Savior was introduced upon this continent, the Father spoke from heaven. The people heard the noise but did not understand. He spoke again, but they did not understand. Finally, the third time they heard and knew what he said: 'Behold my Beloved Son.' (3 Ne. 11:3-7)." Rueben J. Clark (</a:t>
            </a:r>
            <a:r>
              <a:rPr lang="en-US" sz="1050" i="1" dirty="0"/>
              <a:t>Conference Report, October 1950</a:t>
            </a:r>
            <a:r>
              <a:rPr lang="en-US" sz="1050" dirty="0"/>
              <a:t>, Afternoon Meeting 101 - 102.)</a:t>
            </a:r>
          </a:p>
        </p:txBody>
      </p:sp>
    </p:spTree>
    <p:extLst>
      <p:ext uri="{BB962C8B-B14F-4D97-AF65-F5344CB8AC3E}">
        <p14:creationId xmlns:p14="http://schemas.microsoft.com/office/powerpoint/2010/main" val="11033377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6210677" cy="1015663"/>
          </a:xfrm>
          <a:prstGeom prst="rect">
            <a:avLst/>
          </a:prstGeom>
          <a:ln>
            <a:solidFill>
              <a:schemeClr val="tx1"/>
            </a:solidFill>
          </a:ln>
        </p:spPr>
        <p:txBody>
          <a:bodyPr wrap="square">
            <a:spAutoFit/>
          </a:bodyPr>
          <a:lstStyle/>
          <a:p>
            <a:r>
              <a:rPr lang="en-US" sz="1200" b="1" dirty="0"/>
              <a:t>Satan is the Prince of the World  John 12:31:</a:t>
            </a:r>
          </a:p>
          <a:p>
            <a:r>
              <a:rPr lang="en-US" sz="1200" dirty="0"/>
              <a:t>The 'prince of this world' is Satan (see Jn. 14:30; 16:11; DC 127:11). Jesus says 'now' he will be cast out in the sense that Christ's atonement will deny the prince of all his power over death. In another sense, the prince of this world will be literally cast from the earth at the beginning of the </a:t>
            </a:r>
            <a:r>
              <a:rPr lang="en-US" sz="1200" dirty="0" err="1"/>
              <a:t>Millenium</a:t>
            </a:r>
            <a:r>
              <a:rPr lang="en-US" sz="1200" dirty="0"/>
              <a:t> (Rev. 20:1-3). (9)</a:t>
            </a:r>
            <a:endParaRPr lang="en-US" sz="1100" dirty="0"/>
          </a:p>
        </p:txBody>
      </p:sp>
      <p:sp>
        <p:nvSpPr>
          <p:cNvPr id="4" name="Rectangle 3"/>
          <p:cNvSpPr/>
          <p:nvPr/>
        </p:nvSpPr>
        <p:spPr>
          <a:xfrm>
            <a:off x="0" y="1031063"/>
            <a:ext cx="6210676" cy="1938992"/>
          </a:xfrm>
          <a:prstGeom prst="rect">
            <a:avLst/>
          </a:prstGeom>
          <a:ln>
            <a:solidFill>
              <a:schemeClr val="tx1"/>
            </a:solidFill>
          </a:ln>
        </p:spPr>
        <p:txBody>
          <a:bodyPr wrap="square">
            <a:spAutoFit/>
          </a:bodyPr>
          <a:lstStyle/>
          <a:p>
            <a:pPr fontAlgn="base"/>
            <a:r>
              <a:rPr lang="en-US" sz="1200" b="1" dirty="0"/>
              <a:t>Did Jesus Have to Die? John 12:34:</a:t>
            </a:r>
          </a:p>
          <a:p>
            <a:pPr fontAlgn="base"/>
            <a:r>
              <a:rPr lang="en-US" sz="1200" dirty="0"/>
              <a:t>"Most of Jesus' contemporaries...did not expect that the Messiah would suffer and die. When Jesus taught the crowds in Jerusalem about his impending crucifixion, 'the people answered him, We have heard out of the law that [Messiah] </a:t>
            </a:r>
            <a:r>
              <a:rPr lang="en-US" sz="1200" dirty="0" err="1"/>
              <a:t>abideth</a:t>
            </a:r>
            <a:r>
              <a:rPr lang="en-US" sz="1200" dirty="0"/>
              <a:t> for ever: and how </a:t>
            </a:r>
            <a:r>
              <a:rPr lang="en-US" sz="1200" dirty="0" err="1"/>
              <a:t>sayest</a:t>
            </a:r>
            <a:r>
              <a:rPr lang="en-US" sz="1200" dirty="0"/>
              <a:t> thou, The Son of man must be lifted up?' (John 12:34.)</a:t>
            </a:r>
          </a:p>
          <a:p>
            <a:pPr fontAlgn="base"/>
            <a:r>
              <a:rPr lang="en-US" sz="1200" dirty="0"/>
              <a:t>"Even the Apostles were confused about the sacrificial role of the Messiah. After Peter declared that Jesus was the Messiah, the Son of the living God, Peter presumed to rebuke the Lord for saying that the Messiah 'must go unto Jerusalem, and suffer many things of the elders and chief priests and scribes, and be killed, and be raised again the third day.' (Matt. 16:16, 21-22.)" (Keith </a:t>
            </a:r>
            <a:r>
              <a:rPr lang="en-US" sz="1200" dirty="0" err="1"/>
              <a:t>Meservy</a:t>
            </a:r>
            <a:r>
              <a:rPr lang="en-US" sz="1200" dirty="0"/>
              <a:t>, "This Day Is This Scripture Fulfilled," </a:t>
            </a:r>
            <a:r>
              <a:rPr lang="en-US" sz="1200" i="1" dirty="0"/>
              <a:t>Ensign</a:t>
            </a:r>
            <a:r>
              <a:rPr lang="en-US" sz="1200" dirty="0"/>
              <a:t>, Apr. 1987, 7)</a:t>
            </a:r>
          </a:p>
        </p:txBody>
      </p:sp>
      <p:sp>
        <p:nvSpPr>
          <p:cNvPr id="5" name="Rectangle 4"/>
          <p:cNvSpPr/>
          <p:nvPr/>
        </p:nvSpPr>
        <p:spPr>
          <a:xfrm>
            <a:off x="0" y="2970055"/>
            <a:ext cx="6210676" cy="2954655"/>
          </a:xfrm>
          <a:prstGeom prst="rect">
            <a:avLst/>
          </a:prstGeom>
          <a:ln>
            <a:solidFill>
              <a:schemeClr val="tx1"/>
            </a:solidFill>
          </a:ln>
        </p:spPr>
        <p:txBody>
          <a:bodyPr wrap="square">
            <a:spAutoFit/>
          </a:bodyPr>
          <a:lstStyle/>
          <a:p>
            <a:pPr fontAlgn="base"/>
            <a:r>
              <a:rPr lang="en-US" sz="1200" b="1" dirty="0"/>
              <a:t>Believe Not the Miracles? John 37:</a:t>
            </a:r>
          </a:p>
          <a:p>
            <a:pPr fontAlgn="base"/>
            <a:r>
              <a:rPr lang="en-US" sz="1200" dirty="0"/>
              <a:t>"The viewing of signs or miracles is not a secure foundation for conversion. Scriptural history attests that people converted by signs and wonders soon forget them and again become susceptible to the lies and distortions of Satan and his servants. (Hel. 16:23; 3 Ne. 1:22,12:1) 'How long will this people provoke me?' the Lord said to Moses, 'and how long will it be ere they believe me, for all the signs that I have shewed among them?' (Num. 14:11.)</a:t>
            </a:r>
          </a:p>
          <a:p>
            <a:pPr fontAlgn="base"/>
            <a:r>
              <a:rPr lang="en-US" sz="1200" dirty="0"/>
              <a:t>"Jesus made a triumphal entry into Jerusalem, but John records in sadness, 'Though he had done so many miracles before them, yet they believed not on him.' (John 12:37.)</a:t>
            </a:r>
          </a:p>
          <a:p>
            <a:pPr fontAlgn="base"/>
            <a:r>
              <a:rPr lang="en-US" sz="1200" dirty="0"/>
              <a:t>"In contrast to the witness of the Spirit, which can be renewed from time to time as needed by a worthy recipient, the viewing of a sign or the experiencing of a miracle is a one-time event that will fade in the memory of its witness and can dim in its impact upon him or her. For example, as </a:t>
            </a:r>
            <a:r>
              <a:rPr lang="en-US" sz="1200" b="1" dirty="0"/>
              <a:t>President Kimball</a:t>
            </a:r>
            <a:r>
              <a:rPr lang="en-US" sz="1200" dirty="0"/>
              <a:t> observed, 'Oliver Cowdery saw many signs. He handled the sacred plates; saw John the Baptist; received the higher priesthood from Peter, James, and John, and was the recipient of many great miracles, and yet they could not hold him to the faith.‘ Elder Dallin H. Oaks </a:t>
            </a:r>
            <a:r>
              <a:rPr lang="en-US" sz="1200" i="1" dirty="0"/>
              <a:t>The Lord's Way</a:t>
            </a:r>
            <a:r>
              <a:rPr lang="en-US" sz="1200" dirty="0"/>
              <a:t> [Salt Lake City: Deseret Book Co., 1991], 87.)</a:t>
            </a:r>
          </a:p>
        </p:txBody>
      </p:sp>
      <p:sp>
        <p:nvSpPr>
          <p:cNvPr id="6" name="Rectangle 5"/>
          <p:cNvSpPr/>
          <p:nvPr/>
        </p:nvSpPr>
        <p:spPr>
          <a:xfrm>
            <a:off x="6210676" y="0"/>
            <a:ext cx="5972270" cy="2031325"/>
          </a:xfrm>
          <a:prstGeom prst="rect">
            <a:avLst/>
          </a:prstGeom>
          <a:ln>
            <a:solidFill>
              <a:schemeClr val="tx1"/>
            </a:solidFill>
          </a:ln>
        </p:spPr>
        <p:txBody>
          <a:bodyPr wrap="square">
            <a:spAutoFit/>
          </a:bodyPr>
          <a:lstStyle/>
          <a:p>
            <a:pPr fontAlgn="base"/>
            <a:r>
              <a:rPr lang="en-US" sz="1050" b="1" dirty="0"/>
              <a:t>Corn as Seed John 12:24:</a:t>
            </a:r>
          </a:p>
          <a:p>
            <a:pPr fontAlgn="base"/>
            <a:r>
              <a:rPr lang="en-US" sz="1050" dirty="0"/>
              <a:t>The Law also required the </a:t>
            </a:r>
            <a:r>
              <a:rPr lang="en-US" sz="1050" dirty="0" err="1"/>
              <a:t>firstfruits</a:t>
            </a:r>
            <a:r>
              <a:rPr lang="en-US" sz="1050" dirty="0"/>
              <a:t> of the field. We might wonder how the </a:t>
            </a:r>
            <a:r>
              <a:rPr lang="en-US" sz="1050" dirty="0" err="1"/>
              <a:t>firstfruits</a:t>
            </a:r>
            <a:r>
              <a:rPr lang="en-US" sz="1050" dirty="0"/>
              <a:t> of the field are symbolic of Christ's life and mission. This passage from John helps to understand the meaning. The Lord tells us that he is likened unto a grain of wheat which must die in order to produce its fruit. Just as a seed is of no value unless it is planted, so Christ's earthly mission would have been almost meaningless without his death and atoning sacrifice. The Law states, 'ye shall bring a sheaf of the </a:t>
            </a:r>
            <a:r>
              <a:rPr lang="en-US" sz="1050" dirty="0" err="1"/>
              <a:t>firstfuits</a:t>
            </a:r>
            <a:r>
              <a:rPr lang="en-US" sz="1050" dirty="0"/>
              <a:t> of your harvest unto the priest: And he shall wave the sheaf before the Lord, to be accepted for you' (Lev. 23:10-11). Symbolically, Christ is the seed of the harvest. Before Elohim is waved the sheaf of Jesus' sacrifice, which will be accepted for us, lest we be punished for our many sins (see DC 19:5-20; 45:3-5).</a:t>
            </a:r>
          </a:p>
          <a:p>
            <a:pPr fontAlgn="base"/>
            <a:r>
              <a:rPr lang="en-US" sz="1050" dirty="0"/>
              <a:t>The latter-day application is that we must follow the Lord's example. Just as Christ died a physical death in order to bring life to all the world, so we must die as to the carnal things of the world so that we can bring forth spiritual fruit. (9)</a:t>
            </a:r>
          </a:p>
        </p:txBody>
      </p:sp>
      <p:sp>
        <p:nvSpPr>
          <p:cNvPr id="8" name="Rectangle 7"/>
          <p:cNvSpPr/>
          <p:nvPr/>
        </p:nvSpPr>
        <p:spPr>
          <a:xfrm>
            <a:off x="6210676" y="2046725"/>
            <a:ext cx="5972270" cy="900246"/>
          </a:xfrm>
          <a:prstGeom prst="rect">
            <a:avLst/>
          </a:prstGeom>
          <a:ln>
            <a:solidFill>
              <a:schemeClr val="tx1"/>
            </a:solidFill>
          </a:ln>
        </p:spPr>
        <p:txBody>
          <a:bodyPr wrap="square">
            <a:spAutoFit/>
          </a:bodyPr>
          <a:lstStyle/>
          <a:p>
            <a:pPr fontAlgn="base"/>
            <a:r>
              <a:rPr lang="en-US" sz="1050" b="1" dirty="0"/>
              <a:t> Fears John 12:43-44:</a:t>
            </a:r>
          </a:p>
          <a:p>
            <a:pPr fontAlgn="base"/>
            <a:r>
              <a:rPr lang="en-US" sz="1050" dirty="0"/>
              <a:t>“To not take counsel from our fears simply means that we do not permit fear and uncertainty to determine our course in life. … To not take counsel from our fears means that faith in the Lord Jesus Christ overrules our fears and that we press forward with a steadfastness in Him” Elder David A. Bednar  (“Fear Not, I Am with Thee,” BYU–Hawaii commencement address, Dec. 15, 2012; byuh.edu).</a:t>
            </a:r>
          </a:p>
        </p:txBody>
      </p:sp>
      <p:sp>
        <p:nvSpPr>
          <p:cNvPr id="10" name="Rectangle 9"/>
          <p:cNvSpPr/>
          <p:nvPr/>
        </p:nvSpPr>
        <p:spPr>
          <a:xfrm>
            <a:off x="6210676" y="2946971"/>
            <a:ext cx="5972270" cy="2839239"/>
          </a:xfrm>
          <a:prstGeom prst="rect">
            <a:avLst/>
          </a:prstGeom>
          <a:ln>
            <a:solidFill>
              <a:schemeClr val="tx1"/>
            </a:solidFill>
          </a:ln>
        </p:spPr>
        <p:txBody>
          <a:bodyPr wrap="square">
            <a:spAutoFit/>
          </a:bodyPr>
          <a:lstStyle/>
          <a:p>
            <a:pPr fontAlgn="base"/>
            <a:r>
              <a:rPr lang="en-US" sz="1050" b="1" dirty="0"/>
              <a:t>To Save the World John 12:47:</a:t>
            </a:r>
          </a:p>
          <a:p>
            <a:pPr fontAlgn="base"/>
            <a:r>
              <a:rPr lang="en-US" sz="1050" dirty="0"/>
              <a:t>"The time of Christ and the apostles was not to be the time of judgment, but of testing; without the opportunity of freely accepting or rejecting, there could be no judgment: 'If I had not done among them the works which none other man did, they had not had sin: but </a:t>
            </a:r>
            <a:r>
              <a:rPr lang="en-US" sz="1050" i="1" dirty="0"/>
              <a:t>now</a:t>
            </a:r>
            <a:r>
              <a:rPr lang="en-US" sz="1050" dirty="0"/>
              <a:t> they have both seen and hated both me and my Father' (John 15:24; italics added). That was the purpose of his preaching to them-to give them the chance, not to convert them no matter what-'That the saying of Esaias the prophet might be fulfilled, which he </a:t>
            </a:r>
            <a:r>
              <a:rPr lang="en-US" sz="1050" dirty="0" err="1"/>
              <a:t>spake</a:t>
            </a:r>
            <a:r>
              <a:rPr lang="en-US" sz="1050" dirty="0"/>
              <a:t>, Lord, who hath believed our report? . . .</a:t>
            </a:r>
          </a:p>
          <a:p>
            <a:pPr fontAlgn="base"/>
            <a:endParaRPr lang="en-US" sz="1050" dirty="0"/>
          </a:p>
          <a:p>
            <a:pPr fontAlgn="base"/>
            <a:r>
              <a:rPr lang="en-US" sz="1050" dirty="0"/>
              <a:t>"'Therefore they could not believe' (John 12:38-41); 'their ears are dull of hearing, and their eyes they have closed; lest at any time they should see with their eyes, and hear with their ears, and should understand with their heart, and should be converted' (Matthew 13:15). </a:t>
            </a:r>
          </a:p>
          <a:p>
            <a:pPr fontAlgn="base"/>
            <a:endParaRPr lang="en-US" sz="1050" dirty="0"/>
          </a:p>
          <a:p>
            <a:pPr fontAlgn="base"/>
            <a:r>
              <a:rPr lang="en-US" sz="1050" dirty="0"/>
              <a:t>The world is not going to be converted, but it </a:t>
            </a:r>
            <a:r>
              <a:rPr lang="en-US" sz="1050" i="1" dirty="0"/>
              <a:t>is</a:t>
            </a:r>
            <a:r>
              <a:rPr lang="en-US" sz="1050" dirty="0"/>
              <a:t> going to be judged. The first act of the drama is all a preparation, not for the second act, but for the last one-the second coming and the judgment; on that time and event all the apostles fix their gaze as the reward and vindication of all they are doing. In between lies the dark and dismal interlude of the second act about which the Lord and the apostles have a great deal to say." Hugh Nibley (</a:t>
            </a:r>
            <a:r>
              <a:rPr lang="en-US" sz="1050" i="1" dirty="0"/>
              <a:t>Mormonism and Early Christianity, </a:t>
            </a:r>
            <a:r>
              <a:rPr lang="en-US" sz="1050" dirty="0"/>
              <a:t>270.)</a:t>
            </a:r>
          </a:p>
        </p:txBody>
      </p:sp>
    </p:spTree>
    <p:extLst>
      <p:ext uri="{BB962C8B-B14F-4D97-AF65-F5344CB8AC3E}">
        <p14:creationId xmlns:p14="http://schemas.microsoft.com/office/powerpoint/2010/main" val="28677675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0063678" cy="6924973"/>
          </a:xfrm>
          <a:prstGeom prst="rect">
            <a:avLst/>
          </a:prstGeom>
          <a:ln>
            <a:solidFill>
              <a:schemeClr val="tx1"/>
            </a:solidFill>
          </a:ln>
        </p:spPr>
        <p:txBody>
          <a:bodyPr wrap="square">
            <a:spAutoFit/>
          </a:bodyPr>
          <a:lstStyle/>
          <a:p>
            <a:r>
              <a:rPr lang="en-US" sz="1200" b="1" dirty="0"/>
              <a:t>Something of Interest       Aromatherapy:</a:t>
            </a:r>
          </a:p>
          <a:p>
            <a:r>
              <a:rPr lang="en-US" sz="1200" dirty="0"/>
              <a:t>It is believed that ancient Egyptians were the first in the world to invent extraction of flower essences, and they are credited as</a:t>
            </a:r>
            <a:br>
              <a:rPr lang="en-US" sz="1200" dirty="0"/>
            </a:br>
            <a:r>
              <a:rPr lang="en-US" sz="1200" dirty="0"/>
              <a:t>some of the first perfumers in history. Egyptians were the first civilization to incorporate perfume into their culture.</a:t>
            </a:r>
          </a:p>
          <a:p>
            <a:r>
              <a:rPr lang="en-US" sz="1200" dirty="0"/>
              <a:t>The roots of aromatherapy lie in ancient civilizations, particularly that of Egypt. The goal of aromatherapy is to provide holistic therapy in such a manner that the body cannot be separated from the mind, soul, or spirit.</a:t>
            </a:r>
          </a:p>
          <a:p>
            <a:r>
              <a:rPr lang="en-US" sz="1200" dirty="0"/>
              <a:t>Ancient Egyptians were masters of the holistic and believed that beauty, magic, and medicine were inseparable. They recognized body care and beauty to start with cleanliness. Unpleasant smells were associated with impurity, and good smells indicated the presence of the sacred.</a:t>
            </a:r>
          </a:p>
          <a:p>
            <a:r>
              <a:rPr lang="en-US" sz="1200" dirty="0"/>
              <a:t>In no other country or culture was the concern with body care and beautification so extensive, and it even transcended economic status. Body care was a prerequisite for all Egyptians. It was a common practice for both, men and women, of all classes, to oil their bodies daily as a form of </a:t>
            </a:r>
            <a:r>
              <a:rPr lang="en-US" sz="1200" dirty="0" err="1"/>
              <a:t>moisturization</a:t>
            </a:r>
            <a:r>
              <a:rPr lang="en-US" sz="1200" dirty="0"/>
              <a:t> and protection from the hot arid conditions. Records show that body oil for daily use was one of the basic supplies issued in the form of wages even to the lowest class of workers. Body care and cosmetics were a common daily concern cutting all societal divisions, just as they are today.</a:t>
            </a:r>
          </a:p>
          <a:p>
            <a:r>
              <a:rPr lang="en-US" sz="1200" dirty="0"/>
              <a:t>Egypt is recognized as the origin for significant development in aromatherapy, and the first distillation of essential oils (dating back to 3500 B.C.) was done in Egypt.</a:t>
            </a:r>
          </a:p>
          <a:p>
            <a:endParaRPr lang="en-US" sz="1200" dirty="0"/>
          </a:p>
          <a:p>
            <a:r>
              <a:rPr lang="en-US" sz="1200" dirty="0"/>
              <a:t>During the 3rd Dynasty (2650-2575 BC) in Egypt, the process of embalming and mummification was developed by the Egyptians in their search for immortality. Frankincense, myrrh, galbanum, cinnamon, </a:t>
            </a:r>
            <a:r>
              <a:rPr lang="en-US" sz="1200" dirty="0" err="1"/>
              <a:t>cedarwood</a:t>
            </a:r>
            <a:r>
              <a:rPr lang="en-US" sz="1200" dirty="0"/>
              <a:t>, juniper berry and spikenard are all known to have been used at some stage to preserve the bodies of their royalty in preparation of the afterlife. Extensive knowledge of Egyptian beauty regime can be credited to the burial customs and arid climate which preserves artifacts well.</a:t>
            </a:r>
          </a:p>
          <a:p>
            <a:r>
              <a:rPr lang="en-US" sz="1200" dirty="0"/>
              <a:t>One of the first extractions was done with the lotus flower. The lotus flower was growing everywhere along the River Nile and became the symbol of Upper Egypt. Many aromatic substances were necessary for the afterlife, and in ancient Egyptian mythology, the lotus flower essence was believed to help in the resurrection.</a:t>
            </a:r>
          </a:p>
          <a:p>
            <a:r>
              <a:rPr lang="en-US" sz="1200" dirty="0"/>
              <a:t>During the period between the 18th and the 25th Dynasty (1539-657 BC), the Egyptians continued to refine their use of aromatics in incense, medicine, cosmetics, and finally perfumes. Until just a few hundred years before the birth of Christ, the Egyptian perfumery industry was celebrated as the finest in the whole of the Middle East and beyond.</a:t>
            </a:r>
          </a:p>
          <a:p>
            <a:r>
              <a:rPr lang="en-US" sz="1200" dirty="0"/>
              <a:t>Evidence of this has been found in the tomb of King </a:t>
            </a:r>
            <a:r>
              <a:rPr lang="en-US" sz="1200" dirty="0" err="1"/>
              <a:t>Tutankhamon</a:t>
            </a:r>
            <a:r>
              <a:rPr lang="en-US" sz="1200" dirty="0"/>
              <a:t>, where the funeral furniture displays the pharaoh’s wife wrapping his body with the lotus oil. It is believed that jars in the tomb contained lotus flower essence (the tomb was robbed during the Late period).</a:t>
            </a:r>
          </a:p>
          <a:p>
            <a:r>
              <a:rPr lang="en-US" sz="1200" dirty="0"/>
              <a:t>Early graves contained cosmetic implements and later tombs contained sealed, airtight jars. The perfume industry of ancient Egypt was justifiably famous, as the aromas of these jars lingered even after being opened thousands of years later. Many of these jars were made from alabaster, which was known as the finest material for storing scent.</a:t>
            </a:r>
          </a:p>
          <a:p>
            <a:endParaRPr lang="en-US" sz="1200" dirty="0"/>
          </a:p>
          <a:p>
            <a:r>
              <a:rPr lang="en-US" sz="1200" dirty="0"/>
              <a:t>Ancient cosmetic papyrus is filled with mentions of myrrh, marjoram, </a:t>
            </a:r>
            <a:r>
              <a:rPr lang="en-US" sz="1200" dirty="0" err="1"/>
              <a:t>olibanum</a:t>
            </a:r>
            <a:r>
              <a:rPr lang="en-US" sz="1200" dirty="0"/>
              <a:t>, jasmine, rose, cardamom, cinnamon, lemongrass, almond, and other botanical oils. In addition, it is documented that Egyptians had access and used 21 different types of vegetable oils for cosmetic purposes—many of which are still used today in natural products.</a:t>
            </a:r>
          </a:p>
          <a:p>
            <a:r>
              <a:rPr lang="en-US" sz="1200" dirty="0"/>
              <a:t>There is a great deal of historical evidence that ancient Egyptians used essential oils for medicinal, spiritual, and cosmetic applications to establish the foundation of what we know, today, as modern aromatherapy.</a:t>
            </a:r>
          </a:p>
          <a:p>
            <a:r>
              <a:rPr lang="en-US" sz="1200" dirty="0"/>
              <a:t>http://areejaromatherapy.com/aromatherapy-in-egypt/ </a:t>
            </a:r>
          </a:p>
        </p:txBody>
      </p:sp>
      <p:pic>
        <p:nvPicPr>
          <p:cNvPr id="4098" name="Picture 2" descr="http://areejaromatherapy.com/wp-content/uploads/2014/05/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9785" y="79003"/>
            <a:ext cx="1930057" cy="132775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4330" y="1569935"/>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areejaromatherapy.com/wp-content/uploads/2014/0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571" t="-1457"/>
          <a:stretch/>
        </p:blipFill>
        <p:spPr bwMode="auto">
          <a:xfrm>
            <a:off x="10139785" y="3054522"/>
            <a:ext cx="1853949" cy="158369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areejaromatherapy.com/wp-content/uploads/2014/0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25603" y="4694056"/>
            <a:ext cx="1535429" cy="204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809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eztechtraining.com/wp-content/uploads/2012/11/2012-10-20-22.29.42.jpg">
            <a:extLst>
              <a:ext uri="{FF2B5EF4-FFF2-40B4-BE49-F238E27FC236}">
                <a16:creationId xmlns:a16="http://schemas.microsoft.com/office/drawing/2014/main" id="{B8691C4D-B481-5E4D-96C2-F4AA997F8D04}"/>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883647" y="1201053"/>
            <a:ext cx="4645891" cy="3046988"/>
          </a:xfrm>
          <a:prstGeom prst="rect">
            <a:avLst/>
          </a:prstGeom>
          <a:noFill/>
        </p:spPr>
        <p:txBody>
          <a:bodyPr wrap="square" rtlCol="0">
            <a:spAutoFit/>
          </a:bodyPr>
          <a:lstStyle/>
          <a:p>
            <a:pPr fontAlgn="base"/>
            <a:r>
              <a:rPr lang="en-US" sz="3200" dirty="0">
                <a:solidFill>
                  <a:schemeClr val="bg1"/>
                </a:solidFill>
              </a:rPr>
              <a:t>As the Savior neared the end of His mortal ministry, He rode triumphantly into Jerusalem, cleansed the temple, and taught the people there.</a:t>
            </a:r>
            <a:endParaRPr lang="en-US" sz="3200" b="1" dirty="0">
              <a:solidFill>
                <a:schemeClr val="bg1"/>
              </a:solidFill>
            </a:endParaRP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rPr>
              <a:t>The Temple Treasury</a:t>
            </a:r>
          </a:p>
        </p:txBody>
      </p:sp>
      <p:pic>
        <p:nvPicPr>
          <p:cNvPr id="22530" name="Picture 2" descr="Triumphal Entry"/>
          <p:cNvPicPr>
            <a:picLocks noChangeAspect="1" noChangeArrowheads="1"/>
          </p:cNvPicPr>
          <p:nvPr/>
        </p:nvPicPr>
        <p:blipFill>
          <a:blip r:embed="rId3" cstate="print"/>
          <a:srcRect/>
          <a:stretch>
            <a:fillRect/>
          </a:stretch>
        </p:blipFill>
        <p:spPr bwMode="auto">
          <a:xfrm>
            <a:off x="5835939" y="1214148"/>
            <a:ext cx="4286250" cy="3219451"/>
          </a:xfrm>
          <a:prstGeom prst="rect">
            <a:avLst/>
          </a:prstGeom>
          <a:noFill/>
        </p:spPr>
      </p:pic>
      <p:sp>
        <p:nvSpPr>
          <p:cNvPr id="82" name="Rectangle 81"/>
          <p:cNvSpPr/>
          <p:nvPr/>
        </p:nvSpPr>
        <p:spPr>
          <a:xfrm>
            <a:off x="4221018" y="4879216"/>
            <a:ext cx="7250546" cy="1384995"/>
          </a:xfrm>
          <a:prstGeom prst="rect">
            <a:avLst/>
          </a:prstGeom>
        </p:spPr>
        <p:txBody>
          <a:bodyPr wrap="square">
            <a:spAutoFit/>
          </a:bodyPr>
          <a:lstStyle/>
          <a:p>
            <a:r>
              <a:rPr lang="en-US" sz="2800" dirty="0">
                <a:solidFill>
                  <a:schemeClr val="bg1"/>
                </a:solidFill>
              </a:rPr>
              <a:t>While Jesus was at the temple, He witnessed individuals bringing money to the temple treasury as an offering to God.</a:t>
            </a:r>
          </a:p>
        </p:txBody>
      </p:sp>
      <p:pic>
        <p:nvPicPr>
          <p:cNvPr id="22532" name="Picture 4" descr="https://redeeminggod.com/wp-content/uploads/2012/01/Widows-mite-baby.jpg"/>
          <p:cNvPicPr>
            <a:picLocks noChangeAspect="1" noChangeArrowheads="1"/>
          </p:cNvPicPr>
          <p:nvPr/>
        </p:nvPicPr>
        <p:blipFill>
          <a:blip r:embed="rId4" cstate="print"/>
          <a:srcRect l="1741" t="2198" r="37415"/>
          <a:stretch>
            <a:fillRect/>
          </a:stretch>
        </p:blipFill>
        <p:spPr bwMode="auto">
          <a:xfrm>
            <a:off x="1662546" y="4479636"/>
            <a:ext cx="2401454" cy="2134457"/>
          </a:xfrm>
          <a:prstGeom prst="rect">
            <a:avLst/>
          </a:prstGeom>
          <a:noFill/>
        </p:spPr>
      </p:pic>
      <p:sp>
        <p:nvSpPr>
          <p:cNvPr id="84" name="Rectangle 83"/>
          <p:cNvSpPr/>
          <p:nvPr/>
        </p:nvSpPr>
        <p:spPr>
          <a:xfrm>
            <a:off x="0" y="6550223"/>
            <a:ext cx="4553528" cy="307777"/>
          </a:xfrm>
          <a:prstGeom prst="rect">
            <a:avLst/>
          </a:prstGeom>
        </p:spPr>
        <p:txBody>
          <a:bodyPr wrap="square">
            <a:spAutoFit/>
          </a:bodyPr>
          <a:lstStyle/>
          <a:p>
            <a:r>
              <a:rPr lang="en-US" sz="1400" dirty="0">
                <a:solidFill>
                  <a:schemeClr val="bg1"/>
                </a:solidFill>
              </a:rPr>
              <a:t>Mark 11:1-11</a:t>
            </a:r>
          </a:p>
        </p:txBody>
      </p:sp>
    </p:spTree>
    <p:extLst>
      <p:ext uri="{BB962C8B-B14F-4D97-AF65-F5344CB8AC3E}">
        <p14:creationId xmlns:p14="http://schemas.microsoft.com/office/powerpoint/2010/main" val="97871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TextBox 2"/>
          <p:cNvSpPr txBox="1"/>
          <p:nvPr/>
        </p:nvSpPr>
        <p:spPr>
          <a:xfrm>
            <a:off x="126460" y="0"/>
            <a:ext cx="12065540" cy="707886"/>
          </a:xfrm>
          <a:prstGeom prst="rect">
            <a:avLst/>
          </a:prstGeom>
          <a:noFill/>
        </p:spPr>
        <p:txBody>
          <a:bodyPr wrap="square" rtlCol="0">
            <a:spAutoFit/>
          </a:bodyPr>
          <a:lstStyle/>
          <a:p>
            <a:pPr algn="ctr"/>
            <a:r>
              <a:rPr lang="en-US" sz="4000" dirty="0">
                <a:solidFill>
                  <a:schemeClr val="bg1"/>
                </a:solidFill>
                <a:latin typeface="Baskerville Old Face" pitchFamily="18" charset="0"/>
                <a:cs typeface="Narkisim" pitchFamily="34" charset="-79"/>
              </a:rPr>
              <a:t>Cleansing the Temple</a:t>
            </a:r>
          </a:p>
        </p:txBody>
      </p:sp>
      <p:sp>
        <p:nvSpPr>
          <p:cNvPr id="50" name="Rectangle 49"/>
          <p:cNvSpPr/>
          <p:nvPr/>
        </p:nvSpPr>
        <p:spPr>
          <a:xfrm>
            <a:off x="0" y="6488668"/>
            <a:ext cx="6096000" cy="369332"/>
          </a:xfrm>
          <a:prstGeom prst="rect">
            <a:avLst/>
          </a:prstGeom>
        </p:spPr>
        <p:txBody>
          <a:bodyPr>
            <a:spAutoFit/>
          </a:bodyPr>
          <a:lstStyle/>
          <a:p>
            <a:r>
              <a:rPr lang="en-US" dirty="0">
                <a:solidFill>
                  <a:schemeClr val="bg1"/>
                </a:solidFill>
                <a:latin typeface="Narkisim" pitchFamily="34" charset="-79"/>
                <a:cs typeface="Narkisim" pitchFamily="34" charset="-79"/>
              </a:rPr>
              <a:t>Matthew 21:12-16</a:t>
            </a:r>
          </a:p>
        </p:txBody>
      </p:sp>
      <p:grpSp>
        <p:nvGrpSpPr>
          <p:cNvPr id="135" name="Group 134"/>
          <p:cNvGrpSpPr/>
          <p:nvPr/>
        </p:nvGrpSpPr>
        <p:grpSpPr>
          <a:xfrm>
            <a:off x="3397956" y="2870486"/>
            <a:ext cx="5348314" cy="3818204"/>
            <a:chOff x="1172786" y="1041686"/>
            <a:chExt cx="7562195" cy="5398712"/>
          </a:xfrm>
        </p:grpSpPr>
        <p:sp>
          <p:nvSpPr>
            <p:cNvPr id="136" name="Rectangle 135"/>
            <p:cNvSpPr/>
            <p:nvPr/>
          </p:nvSpPr>
          <p:spPr>
            <a:xfrm>
              <a:off x="6381977" y="3195920"/>
              <a:ext cx="2179200" cy="1239111"/>
            </a:xfrm>
            <a:prstGeom prst="rect">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1280500" y="3172600"/>
              <a:ext cx="2235739" cy="1206004"/>
            </a:xfrm>
            <a:prstGeom prst="rect">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1284066" y="5605095"/>
              <a:ext cx="7327839" cy="835303"/>
            </a:xfrm>
            <a:prstGeom prst="rect">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028"/>
            <p:cNvGrpSpPr/>
            <p:nvPr/>
          </p:nvGrpSpPr>
          <p:grpSpPr>
            <a:xfrm>
              <a:off x="3893103" y="4660421"/>
              <a:ext cx="2027660" cy="1654678"/>
              <a:chOff x="222738" y="1474170"/>
              <a:chExt cx="2027660" cy="1654678"/>
            </a:xfrm>
          </p:grpSpPr>
          <p:sp>
            <p:nvSpPr>
              <p:cNvPr id="316" name="Oval 315"/>
              <p:cNvSpPr/>
              <p:nvPr/>
            </p:nvSpPr>
            <p:spPr>
              <a:xfrm>
                <a:off x="228600" y="1735605"/>
                <a:ext cx="2021798" cy="1393243"/>
              </a:xfrm>
              <a:prstGeom prst="ellipse">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222738" y="1590408"/>
                <a:ext cx="2021798" cy="1393243"/>
              </a:xfrm>
              <a:prstGeom prst="ellipse">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p:cNvSpPr/>
              <p:nvPr/>
            </p:nvSpPr>
            <p:spPr>
              <a:xfrm>
                <a:off x="316064" y="1599959"/>
                <a:ext cx="1803279" cy="1242659"/>
              </a:xfrm>
              <a:prstGeom prst="ellipse">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p:cNvSpPr/>
              <p:nvPr/>
            </p:nvSpPr>
            <p:spPr>
              <a:xfrm>
                <a:off x="338496" y="1474170"/>
                <a:ext cx="1803279" cy="1242659"/>
              </a:xfrm>
              <a:prstGeom prst="ellipse">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9"/>
            <p:cNvGrpSpPr/>
            <p:nvPr/>
          </p:nvGrpSpPr>
          <p:grpSpPr>
            <a:xfrm>
              <a:off x="3596173" y="1041686"/>
              <a:ext cx="2523931" cy="411548"/>
              <a:chOff x="2383002" y="2209800"/>
              <a:chExt cx="2877525" cy="713380"/>
            </a:xfrm>
          </p:grpSpPr>
          <p:sp>
            <p:nvSpPr>
              <p:cNvPr id="310" name="Quad Arrow Callout 25"/>
              <p:cNvSpPr/>
              <p:nvPr/>
            </p:nvSpPr>
            <p:spPr>
              <a:xfrm>
                <a:off x="2383002"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Quad Arrow Callout 26"/>
              <p:cNvSpPr/>
              <p:nvPr/>
            </p:nvSpPr>
            <p:spPr>
              <a:xfrm>
                <a:off x="2858279"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Quad Arrow Callout 27"/>
              <p:cNvSpPr/>
              <p:nvPr/>
            </p:nvSpPr>
            <p:spPr>
              <a:xfrm>
                <a:off x="3317426"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Quad Arrow Callout 28"/>
              <p:cNvSpPr/>
              <p:nvPr/>
            </p:nvSpPr>
            <p:spPr>
              <a:xfrm>
                <a:off x="3792703"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Quad Arrow Callout 29"/>
              <p:cNvSpPr/>
              <p:nvPr/>
            </p:nvSpPr>
            <p:spPr>
              <a:xfrm>
                <a:off x="4251850"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Quad Arrow Callout 30"/>
              <p:cNvSpPr/>
              <p:nvPr/>
            </p:nvSpPr>
            <p:spPr>
              <a:xfrm>
                <a:off x="4727127"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Rectangle 140"/>
            <p:cNvSpPr/>
            <p:nvPr/>
          </p:nvSpPr>
          <p:spPr>
            <a:xfrm>
              <a:off x="3581400" y="2209800"/>
              <a:ext cx="2590800" cy="2667000"/>
            </a:xfrm>
            <a:prstGeom prst="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141"/>
            <p:cNvSpPr/>
            <p:nvPr/>
          </p:nvSpPr>
          <p:spPr>
            <a:xfrm>
              <a:off x="3303044" y="1981200"/>
              <a:ext cx="3163923" cy="228600"/>
            </a:xfrm>
            <a:prstGeom prst="trapezoid">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6"/>
            <p:cNvSpPr/>
            <p:nvPr/>
          </p:nvSpPr>
          <p:spPr>
            <a:xfrm>
              <a:off x="3389438" y="1676400"/>
              <a:ext cx="2988150" cy="304799"/>
            </a:xfrm>
            <a:prstGeom prst="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7"/>
            <p:cNvGrpSpPr/>
            <p:nvPr/>
          </p:nvGrpSpPr>
          <p:grpSpPr>
            <a:xfrm>
              <a:off x="3562739" y="1698090"/>
              <a:ext cx="2590800" cy="283110"/>
              <a:chOff x="152400" y="2228073"/>
              <a:chExt cx="6782317" cy="1315227"/>
            </a:xfrm>
          </p:grpSpPr>
          <p:grpSp>
            <p:nvGrpSpPr>
              <p:cNvPr id="298" name="Group 5"/>
              <p:cNvGrpSpPr/>
              <p:nvPr/>
            </p:nvGrpSpPr>
            <p:grpSpPr>
              <a:xfrm>
                <a:off x="152400" y="2247900"/>
                <a:ext cx="1667970" cy="1295400"/>
                <a:chOff x="152400" y="2247900"/>
                <a:chExt cx="1667970" cy="1295400"/>
              </a:xfrm>
            </p:grpSpPr>
            <p:sp>
              <p:nvSpPr>
                <p:cNvPr id="308" name="Block Arc 4"/>
                <p:cNvSpPr/>
                <p:nvPr/>
              </p:nvSpPr>
              <p:spPr>
                <a:xfrm>
                  <a:off x="152400" y="2247900"/>
                  <a:ext cx="1271103" cy="1295400"/>
                </a:xfrm>
                <a:prstGeom prst="blockArc">
                  <a:avLst>
                    <a:gd name="adj1" fmla="val 3514426"/>
                    <a:gd name="adj2" fmla="val 0"/>
                    <a:gd name="adj3" fmla="val 1325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9" name="Block Arc 8"/>
                <p:cNvSpPr/>
                <p:nvPr/>
              </p:nvSpPr>
              <p:spPr>
                <a:xfrm rot="12932157">
                  <a:off x="813942" y="2319120"/>
                  <a:ext cx="1006428" cy="1025666"/>
                </a:xfrm>
                <a:prstGeom prst="blockArc">
                  <a:avLst>
                    <a:gd name="adj1" fmla="val 3514426"/>
                    <a:gd name="adj2" fmla="val 0"/>
                    <a:gd name="adj3" fmla="val 1325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9" name="Group 10"/>
              <p:cNvGrpSpPr/>
              <p:nvPr/>
            </p:nvGrpSpPr>
            <p:grpSpPr>
              <a:xfrm>
                <a:off x="1855891" y="2247900"/>
                <a:ext cx="1667970" cy="1295400"/>
                <a:chOff x="152400" y="2247900"/>
                <a:chExt cx="1667970" cy="1295400"/>
              </a:xfrm>
            </p:grpSpPr>
            <p:sp>
              <p:nvSpPr>
                <p:cNvPr id="306" name="Block Arc 11"/>
                <p:cNvSpPr/>
                <p:nvPr/>
              </p:nvSpPr>
              <p:spPr>
                <a:xfrm>
                  <a:off x="152400" y="2247900"/>
                  <a:ext cx="1271103" cy="1295400"/>
                </a:xfrm>
                <a:prstGeom prst="blockArc">
                  <a:avLst>
                    <a:gd name="adj1" fmla="val 3514426"/>
                    <a:gd name="adj2" fmla="val 0"/>
                    <a:gd name="adj3" fmla="val 1325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7" name="Block Arc 12"/>
                <p:cNvSpPr/>
                <p:nvPr/>
              </p:nvSpPr>
              <p:spPr>
                <a:xfrm rot="12932157">
                  <a:off x="813942" y="2319120"/>
                  <a:ext cx="1006428" cy="1025666"/>
                </a:xfrm>
                <a:prstGeom prst="blockArc">
                  <a:avLst>
                    <a:gd name="adj1" fmla="val 3514426"/>
                    <a:gd name="adj2" fmla="val 0"/>
                    <a:gd name="adj3" fmla="val 1325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0" name="Group 13"/>
              <p:cNvGrpSpPr/>
              <p:nvPr/>
            </p:nvGrpSpPr>
            <p:grpSpPr>
              <a:xfrm>
                <a:off x="3561319" y="2228073"/>
                <a:ext cx="1667970" cy="1295400"/>
                <a:chOff x="152400" y="2247900"/>
                <a:chExt cx="1667970" cy="1295400"/>
              </a:xfrm>
            </p:grpSpPr>
            <p:sp>
              <p:nvSpPr>
                <p:cNvPr id="304" name="Block Arc 14"/>
                <p:cNvSpPr/>
                <p:nvPr/>
              </p:nvSpPr>
              <p:spPr>
                <a:xfrm>
                  <a:off x="152400" y="2247900"/>
                  <a:ext cx="1271103" cy="1295400"/>
                </a:xfrm>
                <a:prstGeom prst="blockArc">
                  <a:avLst>
                    <a:gd name="adj1" fmla="val 3514426"/>
                    <a:gd name="adj2" fmla="val 0"/>
                    <a:gd name="adj3" fmla="val 1325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5" name="Block Arc 15"/>
                <p:cNvSpPr/>
                <p:nvPr/>
              </p:nvSpPr>
              <p:spPr>
                <a:xfrm rot="12932157">
                  <a:off x="813942" y="2319120"/>
                  <a:ext cx="1006428" cy="1025666"/>
                </a:xfrm>
                <a:prstGeom prst="blockArc">
                  <a:avLst>
                    <a:gd name="adj1" fmla="val 3514426"/>
                    <a:gd name="adj2" fmla="val 0"/>
                    <a:gd name="adj3" fmla="val 1325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1" name="Group 16"/>
              <p:cNvGrpSpPr/>
              <p:nvPr/>
            </p:nvGrpSpPr>
            <p:grpSpPr>
              <a:xfrm>
                <a:off x="5266747" y="2233906"/>
                <a:ext cx="1667970" cy="1295400"/>
                <a:chOff x="152400" y="2247900"/>
                <a:chExt cx="1667970" cy="1295400"/>
              </a:xfrm>
            </p:grpSpPr>
            <p:sp>
              <p:nvSpPr>
                <p:cNvPr id="302" name="Block Arc 17"/>
                <p:cNvSpPr/>
                <p:nvPr/>
              </p:nvSpPr>
              <p:spPr>
                <a:xfrm>
                  <a:off x="152400" y="2247900"/>
                  <a:ext cx="1271103" cy="1295400"/>
                </a:xfrm>
                <a:prstGeom prst="blockArc">
                  <a:avLst>
                    <a:gd name="adj1" fmla="val 3514426"/>
                    <a:gd name="adj2" fmla="val 0"/>
                    <a:gd name="adj3" fmla="val 1325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3" name="Block Arc 18"/>
                <p:cNvSpPr/>
                <p:nvPr/>
              </p:nvSpPr>
              <p:spPr>
                <a:xfrm rot="12932157">
                  <a:off x="813942" y="2319120"/>
                  <a:ext cx="1006428" cy="1025666"/>
                </a:xfrm>
                <a:prstGeom prst="blockArc">
                  <a:avLst>
                    <a:gd name="adj1" fmla="val 3514426"/>
                    <a:gd name="adj2" fmla="val 0"/>
                    <a:gd name="adj3" fmla="val 1325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45" name="Trapezoid 144"/>
            <p:cNvSpPr/>
            <p:nvPr/>
          </p:nvSpPr>
          <p:spPr>
            <a:xfrm rot="10800000">
              <a:off x="3303043" y="1343566"/>
              <a:ext cx="3163923" cy="337895"/>
            </a:xfrm>
            <a:prstGeom prst="trapezoid">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5"/>
            <p:cNvSpPr/>
            <p:nvPr/>
          </p:nvSpPr>
          <p:spPr>
            <a:xfrm>
              <a:off x="3981159" y="2241862"/>
              <a:ext cx="295108" cy="262504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ed Rectangle 146"/>
            <p:cNvSpPr/>
            <p:nvPr/>
          </p:nvSpPr>
          <p:spPr>
            <a:xfrm>
              <a:off x="3376306" y="2214345"/>
              <a:ext cx="410777" cy="2663988"/>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147"/>
            <p:cNvSpPr/>
            <p:nvPr/>
          </p:nvSpPr>
          <p:spPr>
            <a:xfrm>
              <a:off x="5382881" y="2219690"/>
              <a:ext cx="295108" cy="2663988"/>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48"/>
            <p:cNvSpPr/>
            <p:nvPr/>
          </p:nvSpPr>
          <p:spPr>
            <a:xfrm>
              <a:off x="5966811" y="2241862"/>
              <a:ext cx="410777" cy="2625048"/>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4392421" y="2894067"/>
              <a:ext cx="884730" cy="1972843"/>
            </a:xfrm>
            <a:prstGeom prst="rect">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4508240" y="3228391"/>
              <a:ext cx="681974" cy="16452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rapezoid 151"/>
            <p:cNvSpPr/>
            <p:nvPr/>
          </p:nvSpPr>
          <p:spPr>
            <a:xfrm rot="10800000">
              <a:off x="4344230" y="2894067"/>
              <a:ext cx="965621" cy="320446"/>
            </a:xfrm>
            <a:prstGeom prst="trapezoid">
              <a:avLst>
                <a:gd name="adj" fmla="val 30824"/>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0800000">
              <a:off x="3303045" y="2215671"/>
              <a:ext cx="556710" cy="293865"/>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Quad Arrow Callout 153"/>
            <p:cNvSpPr/>
            <p:nvPr/>
          </p:nvSpPr>
          <p:spPr>
            <a:xfrm>
              <a:off x="3395090" y="2210923"/>
              <a:ext cx="344866" cy="303361"/>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rapezoid 154"/>
            <p:cNvSpPr/>
            <p:nvPr/>
          </p:nvSpPr>
          <p:spPr>
            <a:xfrm rot="10800000">
              <a:off x="3924192" y="2216678"/>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Quad Arrow Callout 155"/>
            <p:cNvSpPr/>
            <p:nvPr/>
          </p:nvSpPr>
          <p:spPr>
            <a:xfrm>
              <a:off x="4035748" y="2241863"/>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rapezoid 156"/>
            <p:cNvSpPr/>
            <p:nvPr/>
          </p:nvSpPr>
          <p:spPr>
            <a:xfrm rot="10800000">
              <a:off x="5898558" y="2218816"/>
              <a:ext cx="556710" cy="293865"/>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Quad Arrow Callout 157"/>
            <p:cNvSpPr/>
            <p:nvPr/>
          </p:nvSpPr>
          <p:spPr>
            <a:xfrm>
              <a:off x="5990603" y="2214068"/>
              <a:ext cx="344866" cy="303361"/>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rapezoid 158"/>
            <p:cNvSpPr/>
            <p:nvPr/>
          </p:nvSpPr>
          <p:spPr>
            <a:xfrm rot="10800000">
              <a:off x="5326480" y="2229034"/>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Quad Arrow Callout 159"/>
            <p:cNvSpPr/>
            <p:nvPr/>
          </p:nvSpPr>
          <p:spPr>
            <a:xfrm>
              <a:off x="5438036" y="2254219"/>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1024"/>
            <p:cNvGrpSpPr/>
            <p:nvPr/>
          </p:nvGrpSpPr>
          <p:grpSpPr>
            <a:xfrm>
              <a:off x="2990109" y="3487235"/>
              <a:ext cx="3860786" cy="2215763"/>
              <a:chOff x="-614818" y="3311925"/>
              <a:chExt cx="3860786" cy="2215763"/>
            </a:xfrm>
          </p:grpSpPr>
          <p:grpSp>
            <p:nvGrpSpPr>
              <p:cNvPr id="236" name="Group 99"/>
              <p:cNvGrpSpPr/>
              <p:nvPr/>
            </p:nvGrpSpPr>
            <p:grpSpPr>
              <a:xfrm>
                <a:off x="29363" y="3311925"/>
                <a:ext cx="2486532" cy="411548"/>
                <a:chOff x="2383002" y="2209800"/>
                <a:chExt cx="2877525" cy="713380"/>
              </a:xfrm>
            </p:grpSpPr>
            <p:sp>
              <p:nvSpPr>
                <p:cNvPr id="292" name="Quad Arrow Callout 291"/>
                <p:cNvSpPr/>
                <p:nvPr/>
              </p:nvSpPr>
              <p:spPr>
                <a:xfrm>
                  <a:off x="2383002"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Quad Arrow Callout 292"/>
                <p:cNvSpPr/>
                <p:nvPr/>
              </p:nvSpPr>
              <p:spPr>
                <a:xfrm>
                  <a:off x="2858279"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Quad Arrow Callout 102"/>
                <p:cNvSpPr/>
                <p:nvPr/>
              </p:nvSpPr>
              <p:spPr>
                <a:xfrm>
                  <a:off x="3317426"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Quad Arrow Callout 294"/>
                <p:cNvSpPr/>
                <p:nvPr/>
              </p:nvSpPr>
              <p:spPr>
                <a:xfrm>
                  <a:off x="3792703"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Quad Arrow Callout 295"/>
                <p:cNvSpPr/>
                <p:nvPr/>
              </p:nvSpPr>
              <p:spPr>
                <a:xfrm>
                  <a:off x="4251850"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Quad Arrow Callout 296"/>
                <p:cNvSpPr/>
                <p:nvPr/>
              </p:nvSpPr>
              <p:spPr>
                <a:xfrm>
                  <a:off x="4727127"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7" name="Rectangle 49"/>
              <p:cNvSpPr/>
              <p:nvPr/>
            </p:nvSpPr>
            <p:spPr>
              <a:xfrm>
                <a:off x="-6168" y="3733800"/>
                <a:ext cx="2590800" cy="1793696"/>
              </a:xfrm>
              <a:prstGeom prst="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rapezoid 50"/>
              <p:cNvSpPr/>
              <p:nvPr/>
            </p:nvSpPr>
            <p:spPr>
              <a:xfrm>
                <a:off x="-38869" y="3551726"/>
                <a:ext cx="2623419" cy="181688"/>
              </a:xfrm>
              <a:prstGeom prst="trapezoid">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71"/>
              <p:cNvSpPr/>
              <p:nvPr/>
            </p:nvSpPr>
            <p:spPr>
              <a:xfrm>
                <a:off x="827920" y="4474799"/>
                <a:ext cx="830166" cy="10495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0" name="Group 87"/>
              <p:cNvGrpSpPr/>
              <p:nvPr/>
            </p:nvGrpSpPr>
            <p:grpSpPr>
              <a:xfrm>
                <a:off x="852796" y="3993193"/>
                <a:ext cx="936264" cy="928166"/>
                <a:chOff x="804497" y="4003838"/>
                <a:chExt cx="936264" cy="928166"/>
              </a:xfrm>
            </p:grpSpPr>
            <p:sp>
              <p:nvSpPr>
                <p:cNvPr id="290" name="Chord 32"/>
                <p:cNvSpPr/>
                <p:nvPr/>
              </p:nvSpPr>
              <p:spPr>
                <a:xfrm rot="8684568">
                  <a:off x="804497" y="4003838"/>
                  <a:ext cx="936264" cy="928166"/>
                </a:xfrm>
                <a:prstGeom prst="chord">
                  <a:avLst>
                    <a:gd name="adj1" fmla="val 2700000"/>
                    <a:gd name="adj2" fmla="val 12328797"/>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Chord 290"/>
                <p:cNvSpPr/>
                <p:nvPr/>
              </p:nvSpPr>
              <p:spPr>
                <a:xfrm rot="8684568">
                  <a:off x="911673" y="4057701"/>
                  <a:ext cx="737839" cy="731458"/>
                </a:xfrm>
                <a:prstGeom prst="chord">
                  <a:avLst>
                    <a:gd name="adj1" fmla="val 2700000"/>
                    <a:gd name="adj2" fmla="val 123287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Flowchart: Delay 240"/>
              <p:cNvSpPr/>
              <p:nvPr/>
            </p:nvSpPr>
            <p:spPr>
              <a:xfrm rot="16200000">
                <a:off x="1872398" y="4102463"/>
                <a:ext cx="186455" cy="79056"/>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Flowchart: Delay 241"/>
              <p:cNvSpPr/>
              <p:nvPr/>
            </p:nvSpPr>
            <p:spPr>
              <a:xfrm rot="16200000">
                <a:off x="546188" y="4090856"/>
                <a:ext cx="186455" cy="79056"/>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 85"/>
              <p:cNvGrpSpPr/>
              <p:nvPr/>
            </p:nvGrpSpPr>
            <p:grpSpPr>
              <a:xfrm>
                <a:off x="1658085" y="4467921"/>
                <a:ext cx="213835" cy="1056465"/>
                <a:chOff x="1658085" y="4467921"/>
                <a:chExt cx="213835" cy="1056465"/>
              </a:xfrm>
            </p:grpSpPr>
            <p:grpSp>
              <p:nvGrpSpPr>
                <p:cNvPr id="285" name="Group 83"/>
                <p:cNvGrpSpPr/>
                <p:nvPr/>
              </p:nvGrpSpPr>
              <p:grpSpPr>
                <a:xfrm>
                  <a:off x="1658085" y="4467921"/>
                  <a:ext cx="213835" cy="1049684"/>
                  <a:chOff x="1738912" y="2870386"/>
                  <a:chExt cx="420039" cy="2663988"/>
                </a:xfrm>
              </p:grpSpPr>
              <p:sp>
                <p:nvSpPr>
                  <p:cNvPr id="287" name="Rounded Rectangle 286"/>
                  <p:cNvSpPr/>
                  <p:nvPr/>
                </p:nvSpPr>
                <p:spPr>
                  <a:xfrm>
                    <a:off x="1795313" y="2870386"/>
                    <a:ext cx="295108" cy="2663988"/>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rapezoid 79"/>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Quad Arrow Callout 80"/>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6" name="Trapezoid 285"/>
                <p:cNvSpPr/>
                <p:nvPr/>
              </p:nvSpPr>
              <p:spPr>
                <a:xfrm>
                  <a:off x="1673150" y="5420530"/>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91"/>
              <p:cNvGrpSpPr/>
              <p:nvPr/>
            </p:nvGrpSpPr>
            <p:grpSpPr>
              <a:xfrm>
                <a:off x="746290" y="4471223"/>
                <a:ext cx="213835" cy="1056465"/>
                <a:chOff x="1658085" y="4467921"/>
                <a:chExt cx="213835" cy="1056465"/>
              </a:xfrm>
            </p:grpSpPr>
            <p:grpSp>
              <p:nvGrpSpPr>
                <p:cNvPr id="280" name="Group 92"/>
                <p:cNvGrpSpPr/>
                <p:nvPr/>
              </p:nvGrpSpPr>
              <p:grpSpPr>
                <a:xfrm>
                  <a:off x="1658085" y="4467921"/>
                  <a:ext cx="213835" cy="1049684"/>
                  <a:chOff x="1738912" y="2870386"/>
                  <a:chExt cx="420039" cy="2663988"/>
                </a:xfrm>
              </p:grpSpPr>
              <p:sp>
                <p:nvSpPr>
                  <p:cNvPr id="282" name="Rounded Rectangle 281"/>
                  <p:cNvSpPr/>
                  <p:nvPr/>
                </p:nvSpPr>
                <p:spPr>
                  <a:xfrm>
                    <a:off x="1795313" y="2870386"/>
                    <a:ext cx="295108" cy="2663988"/>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Trapezoid 282"/>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Quad Arrow Callout 283"/>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1" name="Trapezoid 280"/>
                <p:cNvSpPr/>
                <p:nvPr/>
              </p:nvSpPr>
              <p:spPr>
                <a:xfrm>
                  <a:off x="1673150" y="5420530"/>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5" name="Rectangle 97"/>
              <p:cNvSpPr/>
              <p:nvPr/>
            </p:nvSpPr>
            <p:spPr>
              <a:xfrm>
                <a:off x="1942763" y="4924386"/>
                <a:ext cx="242404" cy="5760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p:cNvSpPr/>
              <p:nvPr/>
            </p:nvSpPr>
            <p:spPr>
              <a:xfrm>
                <a:off x="396754" y="4942759"/>
                <a:ext cx="242404" cy="5760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82"/>
              <p:cNvSpPr/>
              <p:nvPr/>
            </p:nvSpPr>
            <p:spPr>
              <a:xfrm>
                <a:off x="746289" y="4378941"/>
                <a:ext cx="1123610" cy="82200"/>
              </a:xfrm>
              <a:prstGeom prst="rect">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8" name="Group 1023"/>
              <p:cNvGrpSpPr/>
              <p:nvPr/>
            </p:nvGrpSpPr>
            <p:grpSpPr>
              <a:xfrm>
                <a:off x="2441961" y="3842069"/>
                <a:ext cx="804007" cy="1670595"/>
                <a:chOff x="2759603" y="3435865"/>
                <a:chExt cx="1079572" cy="2243175"/>
              </a:xfrm>
            </p:grpSpPr>
            <p:grpSp>
              <p:nvGrpSpPr>
                <p:cNvPr id="265" name="Group 106"/>
                <p:cNvGrpSpPr/>
                <p:nvPr/>
              </p:nvGrpSpPr>
              <p:grpSpPr>
                <a:xfrm>
                  <a:off x="2759603" y="3435865"/>
                  <a:ext cx="1079572" cy="2243175"/>
                  <a:chOff x="2759603" y="3435865"/>
                  <a:chExt cx="1079572" cy="2243175"/>
                </a:xfrm>
              </p:grpSpPr>
              <p:sp>
                <p:nvSpPr>
                  <p:cNvPr id="272" name="Rectangle 271"/>
                  <p:cNvSpPr/>
                  <p:nvPr/>
                </p:nvSpPr>
                <p:spPr>
                  <a:xfrm>
                    <a:off x="3015773" y="3578852"/>
                    <a:ext cx="741361" cy="2073596"/>
                  </a:xfrm>
                  <a:prstGeom prst="rect">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Group 134"/>
                  <p:cNvGrpSpPr/>
                  <p:nvPr/>
                </p:nvGrpSpPr>
                <p:grpSpPr>
                  <a:xfrm>
                    <a:off x="2820097" y="3551684"/>
                    <a:ext cx="404954" cy="2127356"/>
                    <a:chOff x="1658085" y="4471603"/>
                    <a:chExt cx="213835" cy="1055032"/>
                  </a:xfrm>
                </p:grpSpPr>
                <p:grpSp>
                  <p:nvGrpSpPr>
                    <p:cNvPr id="275" name="Group 135"/>
                    <p:cNvGrpSpPr/>
                    <p:nvPr/>
                  </p:nvGrpSpPr>
                  <p:grpSpPr>
                    <a:xfrm>
                      <a:off x="1658085" y="4471603"/>
                      <a:ext cx="213835" cy="1046002"/>
                      <a:chOff x="1738912" y="2879730"/>
                      <a:chExt cx="420039" cy="2654644"/>
                    </a:xfrm>
                  </p:grpSpPr>
                  <p:sp>
                    <p:nvSpPr>
                      <p:cNvPr id="277" name="Rounded Rectangle 137"/>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rapezoid 138"/>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Quad Arrow Callout 139"/>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6" name="Trapezoid 136"/>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4" name="Trapezoid 273"/>
                  <p:cNvSpPr/>
                  <p:nvPr/>
                </p:nvSpPr>
                <p:spPr>
                  <a:xfrm>
                    <a:off x="2759603" y="3435865"/>
                    <a:ext cx="1079572" cy="124779"/>
                  </a:xfrm>
                  <a:prstGeom prst="trapezoid">
                    <a:avLst/>
                  </a:prstGeom>
                  <a:solidFill>
                    <a:srgbClr val="F799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6" name="Group 140"/>
                <p:cNvGrpSpPr/>
                <p:nvPr/>
              </p:nvGrpSpPr>
              <p:grpSpPr>
                <a:xfrm>
                  <a:off x="3406372" y="3543300"/>
                  <a:ext cx="404954" cy="2127356"/>
                  <a:chOff x="1658085" y="4471603"/>
                  <a:chExt cx="213835" cy="1055032"/>
                </a:xfrm>
              </p:grpSpPr>
              <p:grpSp>
                <p:nvGrpSpPr>
                  <p:cNvPr id="267" name="Group 141"/>
                  <p:cNvGrpSpPr/>
                  <p:nvPr/>
                </p:nvGrpSpPr>
                <p:grpSpPr>
                  <a:xfrm>
                    <a:off x="1658085" y="4471603"/>
                    <a:ext cx="213835" cy="1046002"/>
                    <a:chOff x="1738912" y="2879730"/>
                    <a:chExt cx="420039" cy="2654644"/>
                  </a:xfrm>
                </p:grpSpPr>
                <p:sp>
                  <p:nvSpPr>
                    <p:cNvPr id="269" name="Rounded Rectangle 268"/>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rapezoid 269"/>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Quad Arrow Callout 270"/>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8" name="Trapezoid 267"/>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9" name="Group 150"/>
              <p:cNvGrpSpPr/>
              <p:nvPr/>
            </p:nvGrpSpPr>
            <p:grpSpPr>
              <a:xfrm>
                <a:off x="-614818" y="3832158"/>
                <a:ext cx="804007" cy="1670595"/>
                <a:chOff x="2759603" y="3435865"/>
                <a:chExt cx="1079572" cy="2243175"/>
              </a:xfrm>
            </p:grpSpPr>
            <p:grpSp>
              <p:nvGrpSpPr>
                <p:cNvPr id="250" name="Group 151"/>
                <p:cNvGrpSpPr/>
                <p:nvPr/>
              </p:nvGrpSpPr>
              <p:grpSpPr>
                <a:xfrm>
                  <a:off x="2759603" y="3435865"/>
                  <a:ext cx="1079572" cy="2243175"/>
                  <a:chOff x="2759603" y="3435865"/>
                  <a:chExt cx="1079572" cy="2243175"/>
                </a:xfrm>
              </p:grpSpPr>
              <p:sp>
                <p:nvSpPr>
                  <p:cNvPr id="257" name="Rectangle 256"/>
                  <p:cNvSpPr/>
                  <p:nvPr/>
                </p:nvSpPr>
                <p:spPr>
                  <a:xfrm>
                    <a:off x="3015773" y="3578852"/>
                    <a:ext cx="741361" cy="2073596"/>
                  </a:xfrm>
                  <a:prstGeom prst="rect">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8" name="Group 159"/>
                  <p:cNvGrpSpPr/>
                  <p:nvPr/>
                </p:nvGrpSpPr>
                <p:grpSpPr>
                  <a:xfrm>
                    <a:off x="2820097" y="3551684"/>
                    <a:ext cx="404954" cy="2127356"/>
                    <a:chOff x="1658085" y="4471603"/>
                    <a:chExt cx="213835" cy="1055032"/>
                  </a:xfrm>
                </p:grpSpPr>
                <p:grpSp>
                  <p:nvGrpSpPr>
                    <p:cNvPr id="260" name="Group 161"/>
                    <p:cNvGrpSpPr/>
                    <p:nvPr/>
                  </p:nvGrpSpPr>
                  <p:grpSpPr>
                    <a:xfrm>
                      <a:off x="1658085" y="4471603"/>
                      <a:ext cx="213835" cy="1046002"/>
                      <a:chOff x="1738912" y="2879730"/>
                      <a:chExt cx="420039" cy="2654644"/>
                    </a:xfrm>
                  </p:grpSpPr>
                  <p:sp>
                    <p:nvSpPr>
                      <p:cNvPr id="262" name="Rounded Rectangle 261"/>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Trapezoid 262"/>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Quad Arrow Callout 263"/>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1" name="Trapezoid 260"/>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9" name="Trapezoid 258"/>
                  <p:cNvSpPr/>
                  <p:nvPr/>
                </p:nvSpPr>
                <p:spPr>
                  <a:xfrm>
                    <a:off x="2759603" y="3435865"/>
                    <a:ext cx="1079572" cy="124779"/>
                  </a:xfrm>
                  <a:prstGeom prst="trapezoid">
                    <a:avLst/>
                  </a:prstGeom>
                  <a:solidFill>
                    <a:srgbClr val="F799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152"/>
                <p:cNvGrpSpPr/>
                <p:nvPr/>
              </p:nvGrpSpPr>
              <p:grpSpPr>
                <a:xfrm>
                  <a:off x="3406372" y="3543300"/>
                  <a:ext cx="404954" cy="2127356"/>
                  <a:chOff x="1658085" y="4471603"/>
                  <a:chExt cx="213835" cy="1055032"/>
                </a:xfrm>
              </p:grpSpPr>
              <p:grpSp>
                <p:nvGrpSpPr>
                  <p:cNvPr id="252" name="Group 153"/>
                  <p:cNvGrpSpPr/>
                  <p:nvPr/>
                </p:nvGrpSpPr>
                <p:grpSpPr>
                  <a:xfrm>
                    <a:off x="1658085" y="4471603"/>
                    <a:ext cx="213835" cy="1046002"/>
                    <a:chOff x="1738912" y="2879730"/>
                    <a:chExt cx="420039" cy="2654644"/>
                  </a:xfrm>
                </p:grpSpPr>
                <p:sp>
                  <p:nvSpPr>
                    <p:cNvPr id="254" name="Rounded Rectangle 253"/>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Trapezoid 254"/>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Quad Arrow Callout 255"/>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3" name="Trapezoid 252"/>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62" name="Group 90"/>
            <p:cNvGrpSpPr/>
            <p:nvPr/>
          </p:nvGrpSpPr>
          <p:grpSpPr>
            <a:xfrm>
              <a:off x="1172786" y="3655069"/>
              <a:ext cx="2035534" cy="2090637"/>
              <a:chOff x="6872949" y="2928514"/>
              <a:chExt cx="2194852" cy="2254268"/>
            </a:xfrm>
          </p:grpSpPr>
          <p:sp>
            <p:nvSpPr>
              <p:cNvPr id="210" name="Rectangle 209"/>
              <p:cNvSpPr/>
              <p:nvPr/>
            </p:nvSpPr>
            <p:spPr>
              <a:xfrm>
                <a:off x="7112779" y="3054817"/>
                <a:ext cx="1767614" cy="2073596"/>
              </a:xfrm>
              <a:prstGeom prst="rect">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1" name="Group 107"/>
              <p:cNvGrpSpPr/>
              <p:nvPr/>
            </p:nvGrpSpPr>
            <p:grpSpPr>
              <a:xfrm>
                <a:off x="6938563" y="3055426"/>
                <a:ext cx="404954" cy="2127356"/>
                <a:chOff x="1658085" y="4471603"/>
                <a:chExt cx="213835" cy="1055032"/>
              </a:xfrm>
            </p:grpSpPr>
            <p:grpSp>
              <p:nvGrpSpPr>
                <p:cNvPr id="231" name="Group 108"/>
                <p:cNvGrpSpPr/>
                <p:nvPr/>
              </p:nvGrpSpPr>
              <p:grpSpPr>
                <a:xfrm>
                  <a:off x="1658085" y="4471603"/>
                  <a:ext cx="213835" cy="1046002"/>
                  <a:chOff x="1738912" y="2879730"/>
                  <a:chExt cx="420039" cy="2654644"/>
                </a:xfrm>
              </p:grpSpPr>
              <p:sp>
                <p:nvSpPr>
                  <p:cNvPr id="233" name="Rounded Rectangle 232"/>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rapezoid 233"/>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Quad Arrow Callout 234"/>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2" name="Trapezoid 231"/>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114"/>
              <p:cNvGrpSpPr/>
              <p:nvPr/>
            </p:nvGrpSpPr>
            <p:grpSpPr>
              <a:xfrm>
                <a:off x="7463357" y="3037218"/>
                <a:ext cx="404954" cy="2127356"/>
                <a:chOff x="1658085" y="4471603"/>
                <a:chExt cx="213835" cy="1055032"/>
              </a:xfrm>
            </p:grpSpPr>
            <p:grpSp>
              <p:nvGrpSpPr>
                <p:cNvPr id="226" name="Group 115"/>
                <p:cNvGrpSpPr/>
                <p:nvPr/>
              </p:nvGrpSpPr>
              <p:grpSpPr>
                <a:xfrm>
                  <a:off x="1658085" y="4471603"/>
                  <a:ext cx="213835" cy="1046002"/>
                  <a:chOff x="1738912" y="2879730"/>
                  <a:chExt cx="420039" cy="2654644"/>
                </a:xfrm>
              </p:grpSpPr>
              <p:sp>
                <p:nvSpPr>
                  <p:cNvPr id="228" name="Rounded Rectangle 227"/>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rapezoid 228"/>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Quad Arrow Callout 229"/>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7" name="Trapezoid 226"/>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120"/>
              <p:cNvGrpSpPr/>
              <p:nvPr/>
            </p:nvGrpSpPr>
            <p:grpSpPr>
              <a:xfrm>
                <a:off x="8024332" y="3037218"/>
                <a:ext cx="404954" cy="2127356"/>
                <a:chOff x="1658085" y="4471603"/>
                <a:chExt cx="213835" cy="1055032"/>
              </a:xfrm>
            </p:grpSpPr>
            <p:grpSp>
              <p:nvGrpSpPr>
                <p:cNvPr id="221" name="Group 121"/>
                <p:cNvGrpSpPr/>
                <p:nvPr/>
              </p:nvGrpSpPr>
              <p:grpSpPr>
                <a:xfrm>
                  <a:off x="1658085" y="4471603"/>
                  <a:ext cx="213835" cy="1046002"/>
                  <a:chOff x="1738912" y="2879730"/>
                  <a:chExt cx="420039" cy="2654644"/>
                </a:xfrm>
              </p:grpSpPr>
              <p:sp>
                <p:nvSpPr>
                  <p:cNvPr id="223" name="Rounded Rectangle 222"/>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rapezoid 223"/>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Quad Arrow Callout 224"/>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2" name="Trapezoid 221"/>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126"/>
              <p:cNvGrpSpPr/>
              <p:nvPr/>
            </p:nvGrpSpPr>
            <p:grpSpPr>
              <a:xfrm>
                <a:off x="8558281" y="3027937"/>
                <a:ext cx="404954" cy="2127356"/>
                <a:chOff x="1658085" y="4471603"/>
                <a:chExt cx="213835" cy="1055032"/>
              </a:xfrm>
            </p:grpSpPr>
            <p:grpSp>
              <p:nvGrpSpPr>
                <p:cNvPr id="216" name="Group 127"/>
                <p:cNvGrpSpPr/>
                <p:nvPr/>
              </p:nvGrpSpPr>
              <p:grpSpPr>
                <a:xfrm>
                  <a:off x="1658085" y="4471603"/>
                  <a:ext cx="213835" cy="1046002"/>
                  <a:chOff x="1738912" y="2879730"/>
                  <a:chExt cx="420039" cy="2654644"/>
                </a:xfrm>
              </p:grpSpPr>
              <p:sp>
                <p:nvSpPr>
                  <p:cNvPr id="218" name="Rounded Rectangle 217"/>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rapezoid 218"/>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Quad Arrow Callout 219"/>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7" name="Trapezoid 216"/>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5" name="Trapezoid 214"/>
              <p:cNvSpPr/>
              <p:nvPr/>
            </p:nvSpPr>
            <p:spPr>
              <a:xfrm>
                <a:off x="6872949" y="2928514"/>
                <a:ext cx="2194852" cy="111468"/>
              </a:xfrm>
              <a:prstGeom prst="trapezoid">
                <a:avLst/>
              </a:prstGeom>
              <a:solidFill>
                <a:srgbClr val="F799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 name="Group 167"/>
            <p:cNvGrpSpPr/>
            <p:nvPr/>
          </p:nvGrpSpPr>
          <p:grpSpPr>
            <a:xfrm>
              <a:off x="6699447" y="3670436"/>
              <a:ext cx="2035534" cy="2090637"/>
              <a:chOff x="6872949" y="2928514"/>
              <a:chExt cx="2194852" cy="2254268"/>
            </a:xfrm>
          </p:grpSpPr>
          <p:sp>
            <p:nvSpPr>
              <p:cNvPr id="184" name="Rectangle 183"/>
              <p:cNvSpPr/>
              <p:nvPr/>
            </p:nvSpPr>
            <p:spPr>
              <a:xfrm>
                <a:off x="7112779" y="3054817"/>
                <a:ext cx="1767614" cy="2073596"/>
              </a:xfrm>
              <a:prstGeom prst="rect">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Group 169"/>
              <p:cNvGrpSpPr/>
              <p:nvPr/>
            </p:nvGrpSpPr>
            <p:grpSpPr>
              <a:xfrm>
                <a:off x="6938563" y="3055426"/>
                <a:ext cx="404954" cy="2127356"/>
                <a:chOff x="1658085" y="4471603"/>
                <a:chExt cx="213835" cy="1055032"/>
              </a:xfrm>
            </p:grpSpPr>
            <p:grpSp>
              <p:nvGrpSpPr>
                <p:cNvPr id="205" name="Group 189"/>
                <p:cNvGrpSpPr/>
                <p:nvPr/>
              </p:nvGrpSpPr>
              <p:grpSpPr>
                <a:xfrm>
                  <a:off x="1658085" y="4471603"/>
                  <a:ext cx="213835" cy="1046002"/>
                  <a:chOff x="1738912" y="2879730"/>
                  <a:chExt cx="420039" cy="2654644"/>
                </a:xfrm>
              </p:grpSpPr>
              <p:sp>
                <p:nvSpPr>
                  <p:cNvPr id="207" name="Rounded Rectangle 206"/>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rapezoid 207"/>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Quad Arrow Callout 208"/>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 name="Trapezoid 205"/>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70"/>
              <p:cNvGrpSpPr/>
              <p:nvPr/>
            </p:nvGrpSpPr>
            <p:grpSpPr>
              <a:xfrm>
                <a:off x="7463357" y="3037218"/>
                <a:ext cx="404954" cy="2127356"/>
                <a:chOff x="1658085" y="4471603"/>
                <a:chExt cx="213835" cy="1055032"/>
              </a:xfrm>
            </p:grpSpPr>
            <p:grpSp>
              <p:nvGrpSpPr>
                <p:cNvPr id="200" name="Group 184"/>
                <p:cNvGrpSpPr/>
                <p:nvPr/>
              </p:nvGrpSpPr>
              <p:grpSpPr>
                <a:xfrm>
                  <a:off x="1658085" y="4471603"/>
                  <a:ext cx="213835" cy="1046002"/>
                  <a:chOff x="1738912" y="2879730"/>
                  <a:chExt cx="420039" cy="2654644"/>
                </a:xfrm>
              </p:grpSpPr>
              <p:sp>
                <p:nvSpPr>
                  <p:cNvPr id="202" name="Rounded Rectangle 201"/>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Trapezoid 202"/>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Quad Arrow Callout 203"/>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1" name="Trapezoid 200"/>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71"/>
              <p:cNvGrpSpPr/>
              <p:nvPr/>
            </p:nvGrpSpPr>
            <p:grpSpPr>
              <a:xfrm>
                <a:off x="8024332" y="3037218"/>
                <a:ext cx="404954" cy="2127356"/>
                <a:chOff x="1658085" y="4471603"/>
                <a:chExt cx="213835" cy="1055032"/>
              </a:xfrm>
            </p:grpSpPr>
            <p:grpSp>
              <p:nvGrpSpPr>
                <p:cNvPr id="195" name="Group 179"/>
                <p:cNvGrpSpPr/>
                <p:nvPr/>
              </p:nvGrpSpPr>
              <p:grpSpPr>
                <a:xfrm>
                  <a:off x="1658085" y="4471603"/>
                  <a:ext cx="213835" cy="1046002"/>
                  <a:chOff x="1738912" y="2879730"/>
                  <a:chExt cx="420039" cy="2654644"/>
                </a:xfrm>
              </p:grpSpPr>
              <p:sp>
                <p:nvSpPr>
                  <p:cNvPr id="197" name="Rounded Rectangle 196"/>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rapezoid 197"/>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Quad Arrow Callout 198"/>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6" name="Trapezoid 195"/>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72"/>
              <p:cNvGrpSpPr/>
              <p:nvPr/>
            </p:nvGrpSpPr>
            <p:grpSpPr>
              <a:xfrm>
                <a:off x="8558281" y="3027937"/>
                <a:ext cx="404954" cy="2127356"/>
                <a:chOff x="1658085" y="4471603"/>
                <a:chExt cx="213835" cy="1055032"/>
              </a:xfrm>
            </p:grpSpPr>
            <p:grpSp>
              <p:nvGrpSpPr>
                <p:cNvPr id="190" name="Group 174"/>
                <p:cNvGrpSpPr/>
                <p:nvPr/>
              </p:nvGrpSpPr>
              <p:grpSpPr>
                <a:xfrm>
                  <a:off x="1658085" y="4471603"/>
                  <a:ext cx="213835" cy="1046002"/>
                  <a:chOff x="1738912" y="2879730"/>
                  <a:chExt cx="420039" cy="2654644"/>
                </a:xfrm>
              </p:grpSpPr>
              <p:sp>
                <p:nvSpPr>
                  <p:cNvPr id="192" name="Rounded Rectangle 191"/>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rapezoid 192"/>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Quad Arrow Callout 193"/>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1" name="Trapezoid 190"/>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9" name="Trapezoid 188"/>
              <p:cNvSpPr/>
              <p:nvPr/>
            </p:nvSpPr>
            <p:spPr>
              <a:xfrm>
                <a:off x="6872949" y="2928514"/>
                <a:ext cx="2194852" cy="111468"/>
              </a:xfrm>
              <a:prstGeom prst="trapezoid">
                <a:avLst/>
              </a:prstGeom>
              <a:solidFill>
                <a:srgbClr val="F799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1031"/>
            <p:cNvGrpSpPr/>
            <p:nvPr/>
          </p:nvGrpSpPr>
          <p:grpSpPr>
            <a:xfrm>
              <a:off x="1517323" y="3213753"/>
              <a:ext cx="1303571" cy="441034"/>
              <a:chOff x="1517323" y="3213753"/>
              <a:chExt cx="1303571" cy="441034"/>
            </a:xfrm>
          </p:grpSpPr>
          <p:grpSp>
            <p:nvGrpSpPr>
              <p:cNvPr id="175" name="Group 1030"/>
              <p:cNvGrpSpPr/>
              <p:nvPr/>
            </p:nvGrpSpPr>
            <p:grpSpPr>
              <a:xfrm>
                <a:off x="1517323" y="3228585"/>
                <a:ext cx="206600" cy="426202"/>
                <a:chOff x="479200" y="1790476"/>
                <a:chExt cx="464864" cy="659513"/>
              </a:xfrm>
            </p:grpSpPr>
            <p:sp>
              <p:nvSpPr>
                <p:cNvPr id="182" name="Flowchart: Delay 181"/>
                <p:cNvSpPr/>
                <p:nvPr/>
              </p:nvSpPr>
              <p:spPr>
                <a:xfrm rot="16200000">
                  <a:off x="381875" y="1887801"/>
                  <a:ext cx="659513" cy="464864"/>
                </a:xfrm>
                <a:prstGeom prst="flowChartDelay">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lowchart: Delay 182"/>
                <p:cNvSpPr/>
                <p:nvPr/>
              </p:nvSpPr>
              <p:spPr>
                <a:xfrm rot="16200000">
                  <a:off x="521490" y="2058836"/>
                  <a:ext cx="406361" cy="236374"/>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269"/>
              <p:cNvGrpSpPr/>
              <p:nvPr/>
            </p:nvGrpSpPr>
            <p:grpSpPr>
              <a:xfrm>
                <a:off x="2097865" y="3221988"/>
                <a:ext cx="206600" cy="426202"/>
                <a:chOff x="479200" y="1790476"/>
                <a:chExt cx="464864" cy="659513"/>
              </a:xfrm>
            </p:grpSpPr>
            <p:sp>
              <p:nvSpPr>
                <p:cNvPr id="180" name="Flowchart: Delay 179"/>
                <p:cNvSpPr/>
                <p:nvPr/>
              </p:nvSpPr>
              <p:spPr>
                <a:xfrm rot="16200000">
                  <a:off x="381875" y="1887801"/>
                  <a:ext cx="659513" cy="464864"/>
                </a:xfrm>
                <a:prstGeom prst="flowChartDelay">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lowchart: Delay 180"/>
                <p:cNvSpPr/>
                <p:nvPr/>
              </p:nvSpPr>
              <p:spPr>
                <a:xfrm rot="16200000">
                  <a:off x="521490" y="2058836"/>
                  <a:ext cx="406361" cy="236374"/>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272"/>
              <p:cNvGrpSpPr/>
              <p:nvPr/>
            </p:nvGrpSpPr>
            <p:grpSpPr>
              <a:xfrm>
                <a:off x="2614294" y="3213753"/>
                <a:ext cx="206600" cy="426202"/>
                <a:chOff x="479200" y="1790476"/>
                <a:chExt cx="464864" cy="659513"/>
              </a:xfrm>
            </p:grpSpPr>
            <p:sp>
              <p:nvSpPr>
                <p:cNvPr id="178" name="Flowchart: Delay 177"/>
                <p:cNvSpPr/>
                <p:nvPr/>
              </p:nvSpPr>
              <p:spPr>
                <a:xfrm rot="16200000">
                  <a:off x="381875" y="1887801"/>
                  <a:ext cx="659513" cy="464864"/>
                </a:xfrm>
                <a:prstGeom prst="flowChartDelay">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Delay 178"/>
                <p:cNvSpPr/>
                <p:nvPr/>
              </p:nvSpPr>
              <p:spPr>
                <a:xfrm rot="16200000">
                  <a:off x="521490" y="2058836"/>
                  <a:ext cx="406361" cy="236374"/>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5" name="Group 276"/>
            <p:cNvGrpSpPr/>
            <p:nvPr/>
          </p:nvGrpSpPr>
          <p:grpSpPr>
            <a:xfrm>
              <a:off x="7058611" y="3237979"/>
              <a:ext cx="1303571" cy="441034"/>
              <a:chOff x="1517323" y="3213753"/>
              <a:chExt cx="1303571" cy="441034"/>
            </a:xfrm>
          </p:grpSpPr>
          <p:grpSp>
            <p:nvGrpSpPr>
              <p:cNvPr id="166" name="Group 277"/>
              <p:cNvGrpSpPr/>
              <p:nvPr/>
            </p:nvGrpSpPr>
            <p:grpSpPr>
              <a:xfrm>
                <a:off x="1517323" y="3228585"/>
                <a:ext cx="206600" cy="426202"/>
                <a:chOff x="479200" y="1790476"/>
                <a:chExt cx="464864" cy="659513"/>
              </a:xfrm>
            </p:grpSpPr>
            <p:sp>
              <p:nvSpPr>
                <p:cNvPr id="173" name="Flowchart: Delay 172"/>
                <p:cNvSpPr/>
                <p:nvPr/>
              </p:nvSpPr>
              <p:spPr>
                <a:xfrm rot="16200000">
                  <a:off x="381875" y="1887801"/>
                  <a:ext cx="659513" cy="464864"/>
                </a:xfrm>
                <a:prstGeom prst="flowChartDelay">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lowchart: Delay 173"/>
                <p:cNvSpPr/>
                <p:nvPr/>
              </p:nvSpPr>
              <p:spPr>
                <a:xfrm rot="16200000">
                  <a:off x="521490" y="2058836"/>
                  <a:ext cx="406361" cy="236374"/>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278"/>
              <p:cNvGrpSpPr/>
              <p:nvPr/>
            </p:nvGrpSpPr>
            <p:grpSpPr>
              <a:xfrm>
                <a:off x="2097865" y="3221988"/>
                <a:ext cx="206600" cy="426202"/>
                <a:chOff x="479200" y="1790476"/>
                <a:chExt cx="464864" cy="659513"/>
              </a:xfrm>
            </p:grpSpPr>
            <p:sp>
              <p:nvSpPr>
                <p:cNvPr id="171" name="Flowchart: Delay 170"/>
                <p:cNvSpPr/>
                <p:nvPr/>
              </p:nvSpPr>
              <p:spPr>
                <a:xfrm rot="16200000">
                  <a:off x="381875" y="1887801"/>
                  <a:ext cx="659513" cy="464864"/>
                </a:xfrm>
                <a:prstGeom prst="flowChartDelay">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lowchart: Delay 171"/>
                <p:cNvSpPr/>
                <p:nvPr/>
              </p:nvSpPr>
              <p:spPr>
                <a:xfrm rot="16200000">
                  <a:off x="521490" y="2058836"/>
                  <a:ext cx="406361" cy="236374"/>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279"/>
              <p:cNvGrpSpPr/>
              <p:nvPr/>
            </p:nvGrpSpPr>
            <p:grpSpPr>
              <a:xfrm>
                <a:off x="2614294" y="3213753"/>
                <a:ext cx="206600" cy="426202"/>
                <a:chOff x="479200" y="1790476"/>
                <a:chExt cx="464864" cy="659513"/>
              </a:xfrm>
            </p:grpSpPr>
            <p:sp>
              <p:nvSpPr>
                <p:cNvPr id="169" name="Flowchart: Delay 168"/>
                <p:cNvSpPr/>
                <p:nvPr/>
              </p:nvSpPr>
              <p:spPr>
                <a:xfrm rot="16200000">
                  <a:off x="381875" y="1887801"/>
                  <a:ext cx="659513" cy="464864"/>
                </a:xfrm>
                <a:prstGeom prst="flowChartDelay">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lowchart: Delay 169"/>
                <p:cNvSpPr/>
                <p:nvPr/>
              </p:nvSpPr>
              <p:spPr>
                <a:xfrm rot="16200000">
                  <a:off x="521490" y="2058836"/>
                  <a:ext cx="406361" cy="236374"/>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20" name="Rectangle 319"/>
          <p:cNvSpPr/>
          <p:nvPr/>
        </p:nvSpPr>
        <p:spPr>
          <a:xfrm>
            <a:off x="2512108" y="670468"/>
            <a:ext cx="6885988" cy="523220"/>
          </a:xfrm>
          <a:prstGeom prst="rect">
            <a:avLst/>
          </a:prstGeom>
        </p:spPr>
        <p:txBody>
          <a:bodyPr wrap="none">
            <a:spAutoFit/>
          </a:bodyPr>
          <a:lstStyle/>
          <a:p>
            <a:r>
              <a:rPr lang="en-US" sz="2800" dirty="0">
                <a:solidFill>
                  <a:srgbClr val="FFFF00"/>
                </a:solidFill>
              </a:rPr>
              <a:t>How were some people treating God’s house?</a:t>
            </a:r>
          </a:p>
        </p:txBody>
      </p:sp>
      <p:sp>
        <p:nvSpPr>
          <p:cNvPr id="321" name="Rectangle 320"/>
          <p:cNvSpPr/>
          <p:nvPr/>
        </p:nvSpPr>
        <p:spPr>
          <a:xfrm>
            <a:off x="338666" y="1392113"/>
            <a:ext cx="3589867" cy="1938992"/>
          </a:xfrm>
          <a:prstGeom prst="rect">
            <a:avLst/>
          </a:prstGeom>
        </p:spPr>
        <p:txBody>
          <a:bodyPr wrap="square">
            <a:spAutoFit/>
          </a:bodyPr>
          <a:lstStyle/>
          <a:p>
            <a:r>
              <a:rPr lang="en-US" sz="2000" dirty="0">
                <a:solidFill>
                  <a:schemeClr val="bg1"/>
                </a:solidFill>
              </a:rPr>
              <a:t>The visitors who came to Jerusalem to celebrate the Passover needed to purchase animals to offer as sacrifices in the temple as part of their worship. </a:t>
            </a:r>
          </a:p>
        </p:txBody>
      </p:sp>
      <p:sp>
        <p:nvSpPr>
          <p:cNvPr id="322" name="Rectangle 321"/>
          <p:cNvSpPr/>
          <p:nvPr/>
        </p:nvSpPr>
        <p:spPr>
          <a:xfrm>
            <a:off x="248356" y="3593447"/>
            <a:ext cx="3386667" cy="1938992"/>
          </a:xfrm>
          <a:prstGeom prst="rect">
            <a:avLst/>
          </a:prstGeom>
        </p:spPr>
        <p:txBody>
          <a:bodyPr wrap="square">
            <a:spAutoFit/>
          </a:bodyPr>
          <a:lstStyle/>
          <a:p>
            <a:r>
              <a:rPr lang="en-US" sz="2000" dirty="0">
                <a:solidFill>
                  <a:schemeClr val="bg1"/>
                </a:solidFill>
              </a:rPr>
              <a:t>Moneychangers exchanged Roman and other currencies for temple currency so the animals could be purchased, and other merchants sold the animals.</a:t>
            </a:r>
          </a:p>
        </p:txBody>
      </p:sp>
      <p:sp>
        <p:nvSpPr>
          <p:cNvPr id="323" name="Rectangle 322"/>
          <p:cNvSpPr/>
          <p:nvPr/>
        </p:nvSpPr>
        <p:spPr>
          <a:xfrm>
            <a:off x="7947378" y="1287481"/>
            <a:ext cx="2923822" cy="2246769"/>
          </a:xfrm>
          <a:prstGeom prst="rect">
            <a:avLst/>
          </a:prstGeom>
        </p:spPr>
        <p:txBody>
          <a:bodyPr wrap="square">
            <a:spAutoFit/>
          </a:bodyPr>
          <a:lstStyle/>
          <a:p>
            <a:r>
              <a:rPr lang="en-US" sz="2000" dirty="0">
                <a:solidFill>
                  <a:schemeClr val="bg1"/>
                </a:solidFill>
              </a:rPr>
              <a:t>Even though this business was necessary and served a good purpose, handling it where and how the merchants did was disrespectful and irreverent. </a:t>
            </a:r>
          </a:p>
        </p:txBody>
      </p:sp>
      <p:sp>
        <p:nvSpPr>
          <p:cNvPr id="324" name="Rectangle 323"/>
          <p:cNvSpPr/>
          <p:nvPr/>
        </p:nvSpPr>
        <p:spPr>
          <a:xfrm>
            <a:off x="8963378" y="4589902"/>
            <a:ext cx="3228622" cy="1938992"/>
          </a:xfrm>
          <a:prstGeom prst="rect">
            <a:avLst/>
          </a:prstGeom>
        </p:spPr>
        <p:txBody>
          <a:bodyPr wrap="square">
            <a:spAutoFit/>
          </a:bodyPr>
          <a:lstStyle/>
          <a:p>
            <a:r>
              <a:rPr lang="en-US" sz="2000" dirty="0">
                <a:solidFill>
                  <a:schemeClr val="bg1"/>
                </a:solidFill>
              </a:rPr>
              <a:t>Moneychangers and merchants were more interested in making a financial profit than in worshipping God and helping others to do so.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4"/>
                                        </p:tgtEl>
                                        <p:attrNameLst>
                                          <p:attrName>style.visibility</p:attrName>
                                        </p:attrNameLst>
                                      </p:cBhvr>
                                      <p:to>
                                        <p:strVal val="visible"/>
                                      </p:to>
                                    </p:set>
                                  </p:childTnLst>
                                </p:cTn>
                              </p:par>
                              <p:par>
                                <p:cTn id="25" presetID="10" presetClass="exit" presetSubtype="0" fill="hold" grpId="1" nodeType="withEffect">
                                  <p:stCondLst>
                                    <p:cond delay="0"/>
                                  </p:stCondLst>
                                  <p:childTnLst>
                                    <p:animEffect transition="out" filter="fade">
                                      <p:cBhvr>
                                        <p:cTn id="26" dur="2000"/>
                                        <p:tgtEl>
                                          <p:spTgt spid="320"/>
                                        </p:tgtEl>
                                      </p:cBhvr>
                                    </p:animEffect>
                                    <p:set>
                                      <p:cBhvr>
                                        <p:cTn id="27" dur="1" fill="hold">
                                          <p:stCondLst>
                                            <p:cond delay="1999"/>
                                          </p:stCondLst>
                                        </p:cTn>
                                        <p:tgtEl>
                                          <p:spTgt spid="32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2000"/>
                                        <p:tgtEl>
                                          <p:spTgt spid="321"/>
                                        </p:tgtEl>
                                      </p:cBhvr>
                                    </p:animEffect>
                                    <p:set>
                                      <p:cBhvr>
                                        <p:cTn id="30" dur="1" fill="hold">
                                          <p:stCondLst>
                                            <p:cond delay="1999"/>
                                          </p:stCondLst>
                                        </p:cTn>
                                        <p:tgtEl>
                                          <p:spTgt spid="321"/>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2000"/>
                                        <p:tgtEl>
                                          <p:spTgt spid="322"/>
                                        </p:tgtEl>
                                      </p:cBhvr>
                                    </p:animEffect>
                                    <p:set>
                                      <p:cBhvr>
                                        <p:cTn id="33" dur="1" fill="hold">
                                          <p:stCondLst>
                                            <p:cond delay="1999"/>
                                          </p:stCondLst>
                                        </p:cTn>
                                        <p:tgtEl>
                                          <p:spTgt spid="32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2000"/>
                                        <p:tgtEl>
                                          <p:spTgt spid="135"/>
                                        </p:tgtEl>
                                      </p:cBhvr>
                                    </p:animEffect>
                                    <p:set>
                                      <p:cBhvr>
                                        <p:cTn id="36" dur="1" fill="hold">
                                          <p:stCondLst>
                                            <p:cond delay="1999"/>
                                          </p:stCondLst>
                                        </p:cTn>
                                        <p:tgtEl>
                                          <p:spTgt spid="13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000"/>
                                        <p:tgtEl>
                                          <p:spTgt spid="323"/>
                                        </p:tgtEl>
                                      </p:cBhvr>
                                    </p:animEffect>
                                    <p:set>
                                      <p:cBhvr>
                                        <p:cTn id="39" dur="1" fill="hold">
                                          <p:stCondLst>
                                            <p:cond delay="1999"/>
                                          </p:stCondLst>
                                        </p:cTn>
                                        <p:tgtEl>
                                          <p:spTgt spid="32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324"/>
                                        </p:tgtEl>
                                      </p:cBhvr>
                                    </p:animEffect>
                                    <p:set>
                                      <p:cBhvr>
                                        <p:cTn id="42" dur="1" fill="hold">
                                          <p:stCondLst>
                                            <p:cond delay="1999"/>
                                          </p:stCondLst>
                                        </p:cTn>
                                        <p:tgtEl>
                                          <p:spTgt spid="3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320" grpId="1"/>
      <p:bldP spid="321" grpId="0"/>
      <p:bldP spid="321" grpId="1"/>
      <p:bldP spid="322" grpId="0"/>
      <p:bldP spid="322" grpId="1"/>
      <p:bldP spid="323" grpId="0"/>
      <p:bldP spid="323" grpId="1"/>
      <p:bldP spid="324" grpId="0"/>
      <p:bldP spid="32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TextBox 2"/>
          <p:cNvSpPr txBox="1"/>
          <p:nvPr/>
        </p:nvSpPr>
        <p:spPr>
          <a:xfrm>
            <a:off x="860238" y="1111896"/>
            <a:ext cx="6274340" cy="5262979"/>
          </a:xfrm>
          <a:prstGeom prst="rect">
            <a:avLst/>
          </a:prstGeom>
          <a:noFill/>
        </p:spPr>
        <p:txBody>
          <a:bodyPr wrap="square" rtlCol="0">
            <a:spAutoFit/>
          </a:bodyPr>
          <a:lstStyle/>
          <a:p>
            <a:r>
              <a:rPr lang="en-US" sz="2400" dirty="0">
                <a:solidFill>
                  <a:schemeClr val="bg1"/>
                </a:solidFill>
              </a:rPr>
              <a:t>          “The Lord has provided many avenues by            which we may receive [His] healing influence. </a:t>
            </a:r>
          </a:p>
          <a:p>
            <a:endParaRPr lang="en-US" sz="2400" dirty="0">
              <a:solidFill>
                <a:schemeClr val="bg1"/>
              </a:solidFill>
            </a:endParaRPr>
          </a:p>
          <a:p>
            <a:r>
              <a:rPr lang="en-US" sz="2400" dirty="0">
                <a:solidFill>
                  <a:schemeClr val="bg1"/>
                </a:solidFill>
              </a:rPr>
              <a:t>I am grateful that the Lord has restored temple work to the earth.</a:t>
            </a:r>
          </a:p>
          <a:p>
            <a:endParaRPr lang="en-US" sz="2400" dirty="0">
              <a:solidFill>
                <a:schemeClr val="bg1"/>
              </a:solidFill>
            </a:endParaRPr>
          </a:p>
          <a:p>
            <a:r>
              <a:rPr lang="en-US" sz="2400" dirty="0">
                <a:solidFill>
                  <a:schemeClr val="bg1"/>
                </a:solidFill>
              </a:rPr>
              <a:t>It is an important part of the work of salvation for both the living and the dead. Our temples provide a sanctuary where we may go to lay aside many of the anxieties of the world. </a:t>
            </a:r>
          </a:p>
          <a:p>
            <a:endParaRPr lang="en-US" sz="2400" dirty="0">
              <a:solidFill>
                <a:schemeClr val="bg1"/>
              </a:solidFill>
            </a:endParaRPr>
          </a:p>
          <a:p>
            <a:r>
              <a:rPr lang="en-US" sz="2400" dirty="0">
                <a:solidFill>
                  <a:schemeClr val="bg1"/>
                </a:solidFill>
              </a:rPr>
              <a:t>Our temples are places of peace and tranquility. In these hallowed sanctuaries God ‘</a:t>
            </a:r>
            <a:r>
              <a:rPr lang="en-US" sz="2400" dirty="0" err="1">
                <a:solidFill>
                  <a:schemeClr val="bg1"/>
                </a:solidFill>
              </a:rPr>
              <a:t>healeth</a:t>
            </a:r>
            <a:r>
              <a:rPr lang="en-US" sz="2400" dirty="0">
                <a:solidFill>
                  <a:schemeClr val="bg1"/>
                </a:solidFill>
              </a:rPr>
              <a:t> the broken in heart, and </a:t>
            </a:r>
            <a:r>
              <a:rPr lang="en-US" sz="2400" dirty="0" err="1">
                <a:solidFill>
                  <a:schemeClr val="bg1"/>
                </a:solidFill>
              </a:rPr>
              <a:t>bindeth</a:t>
            </a:r>
            <a:r>
              <a:rPr lang="en-US" sz="2400" dirty="0">
                <a:solidFill>
                  <a:schemeClr val="bg1"/>
                </a:solidFill>
              </a:rPr>
              <a:t> up their wounds.’</a:t>
            </a:r>
            <a:endParaRPr lang="en-US" sz="2400" dirty="0">
              <a:solidFill>
                <a:schemeClr val="bg1"/>
              </a:solidFill>
              <a:latin typeface="Narkisim" pitchFamily="34" charset="-79"/>
              <a:cs typeface="Narkisim" pitchFamily="34" charset="-79"/>
            </a:endParaRPr>
          </a:p>
        </p:txBody>
      </p:sp>
      <p:pic>
        <p:nvPicPr>
          <p:cNvPr id="43010" name="Picture 2" descr="My Father’s House"/>
          <p:cNvPicPr>
            <a:picLocks noChangeAspect="1" noChangeArrowheads="1"/>
          </p:cNvPicPr>
          <p:nvPr/>
        </p:nvPicPr>
        <p:blipFill>
          <a:blip r:embed="rId3" cstate="print"/>
          <a:srcRect/>
          <a:stretch>
            <a:fillRect/>
          </a:stretch>
        </p:blipFill>
        <p:spPr bwMode="auto">
          <a:xfrm>
            <a:off x="7188552" y="3056290"/>
            <a:ext cx="4286250" cy="3209926"/>
          </a:xfrm>
          <a:prstGeom prst="rect">
            <a:avLst/>
          </a:prstGeom>
          <a:noFill/>
        </p:spPr>
      </p:pic>
      <p:pic>
        <p:nvPicPr>
          <p:cNvPr id="43012" name="Picture 4" descr="President James E. Faust"/>
          <p:cNvPicPr>
            <a:picLocks noChangeAspect="1" noChangeArrowheads="1"/>
          </p:cNvPicPr>
          <p:nvPr/>
        </p:nvPicPr>
        <p:blipFill>
          <a:blip r:embed="rId4" cstate="print"/>
          <a:srcRect/>
          <a:stretch>
            <a:fillRect/>
          </a:stretch>
        </p:blipFill>
        <p:spPr bwMode="auto">
          <a:xfrm>
            <a:off x="381353" y="0"/>
            <a:ext cx="1095375" cy="14573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3012"/>
                                        </p:tgtEl>
                                        <p:attrNameLst>
                                          <p:attrName>style.visibility</p:attrName>
                                        </p:attrNameLst>
                                      </p:cBhvr>
                                      <p:to>
                                        <p:strVal val="visible"/>
                                      </p:to>
                                    </p:set>
                                    <p:animEffect transition="in" filter="fade">
                                      <p:cBhvr>
                                        <p:cTn id="9" dur="2000"/>
                                        <p:tgtEl>
                                          <p:spTgt spid="430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43010"/>
                                        </p:tgtEl>
                                        <p:attrNameLst>
                                          <p:attrName>style.visibility</p:attrName>
                                        </p:attrNameLst>
                                      </p:cBhvr>
                                      <p:to>
                                        <p:strVal val="visible"/>
                                      </p:to>
                                    </p:set>
                                    <p:animEffect transition="in" filter="fade">
                                      <p:cBhvr>
                                        <p:cTn id="20" dur="2000"/>
                                        <p:tgtEl>
                                          <p:spTgt spid="430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eztechtraining.com/wp-content/uploads/2012/11/2012-10-20-22.29.42.jpg">
            <a:extLst>
              <a:ext uri="{FF2B5EF4-FFF2-40B4-BE49-F238E27FC236}">
                <a16:creationId xmlns:a16="http://schemas.microsoft.com/office/drawing/2014/main" id="{EEA124C2-6F5A-F4E9-0CF4-CB903165C2EA}"/>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a:extLst>
              <a:ext uri="{FF2B5EF4-FFF2-40B4-BE49-F238E27FC236}">
                <a16:creationId xmlns:a16="http://schemas.microsoft.com/office/drawing/2014/main" id="{3F6B83BD-3528-D856-BD55-557AC7BEE30A}"/>
              </a:ext>
            </a:extLst>
          </p:cNvPr>
          <p:cNvSpPr txBox="1"/>
          <p:nvPr/>
        </p:nvSpPr>
        <p:spPr>
          <a:xfrm>
            <a:off x="5373658" y="858413"/>
            <a:ext cx="6447692" cy="5262979"/>
          </a:xfrm>
          <a:prstGeom prst="rect">
            <a:avLst/>
          </a:prstGeom>
          <a:noFill/>
        </p:spPr>
        <p:txBody>
          <a:bodyPr wrap="square">
            <a:spAutoFit/>
          </a:bodyPr>
          <a:lstStyle/>
          <a:p>
            <a:pPr algn="l" fontAlgn="base"/>
            <a:r>
              <a:rPr lang="en-US" sz="2400" b="0" i="0" dirty="0">
                <a:solidFill>
                  <a:schemeClr val="bg1"/>
                </a:solidFill>
                <a:effectLst/>
              </a:rPr>
              <a:t>The temple is the house of the Lord. The basis for every temple ordinance and covenant—the heart of the plan of salvation—is the Atonement of Jesus Christ. </a:t>
            </a:r>
          </a:p>
          <a:p>
            <a:pPr algn="l" fontAlgn="base"/>
            <a:endParaRPr lang="en-US" sz="2400" dirty="0">
              <a:solidFill>
                <a:schemeClr val="bg1"/>
              </a:solidFill>
            </a:endParaRPr>
          </a:p>
          <a:p>
            <a:pPr algn="l" fontAlgn="base"/>
            <a:r>
              <a:rPr lang="en-US" sz="2400" b="0" i="0" dirty="0">
                <a:solidFill>
                  <a:schemeClr val="bg1"/>
                </a:solidFill>
                <a:effectLst/>
              </a:rPr>
              <a:t>Every activity, every lesson, all we do in the Church, point to the Lord and His holy house. …</a:t>
            </a:r>
          </a:p>
          <a:p>
            <a:pPr algn="l" fontAlgn="base"/>
            <a:endParaRPr lang="en-US" sz="2400" b="0" i="0" dirty="0">
              <a:solidFill>
                <a:schemeClr val="bg1"/>
              </a:solidFill>
              <a:effectLst/>
            </a:endParaRPr>
          </a:p>
          <a:p>
            <a:pPr algn="l" fontAlgn="base"/>
            <a:r>
              <a:rPr lang="en-US" sz="2400" b="0" i="0" dirty="0">
                <a:solidFill>
                  <a:schemeClr val="bg1"/>
                </a:solidFill>
                <a:effectLst/>
              </a:rPr>
              <a:t>… Our Redeemer requires that His temples be protected from desecration. </a:t>
            </a:r>
          </a:p>
          <a:p>
            <a:pPr algn="l" fontAlgn="base"/>
            <a:endParaRPr lang="en-US" sz="2400" dirty="0">
              <a:solidFill>
                <a:schemeClr val="bg1"/>
              </a:solidFill>
            </a:endParaRPr>
          </a:p>
          <a:p>
            <a:pPr algn="l" fontAlgn="base"/>
            <a:r>
              <a:rPr lang="en-US" sz="2400" b="0" i="0" dirty="0">
                <a:solidFill>
                  <a:schemeClr val="bg1"/>
                </a:solidFill>
                <a:effectLst/>
              </a:rPr>
              <a:t>No unclean thing may enter His hallowed house. Yet anyone is welcome who prepares well.</a:t>
            </a:r>
          </a:p>
          <a:p>
            <a:pPr algn="l" fontAlgn="base"/>
            <a:r>
              <a:rPr lang="en-US" sz="2400" dirty="0">
                <a:solidFill>
                  <a:schemeClr val="bg1"/>
                </a:solidFill>
              </a:rPr>
              <a:t>(10</a:t>
            </a:r>
            <a:r>
              <a:rPr lang="en-US" sz="2400" b="0" i="0" dirty="0">
                <a:solidFill>
                  <a:schemeClr val="bg1"/>
                </a:solidFill>
                <a:effectLst/>
              </a:rPr>
              <a:t>)</a:t>
            </a:r>
          </a:p>
        </p:txBody>
      </p:sp>
      <p:pic>
        <p:nvPicPr>
          <p:cNvPr id="7" name="Picture 6">
            <a:extLst>
              <a:ext uri="{FF2B5EF4-FFF2-40B4-BE49-F238E27FC236}">
                <a16:creationId xmlns:a16="http://schemas.microsoft.com/office/drawing/2014/main" id="{EBA7775C-4558-0F33-BCA5-15813EA25F34}"/>
              </a:ext>
            </a:extLst>
          </p:cNvPr>
          <p:cNvPicPr>
            <a:picLocks noChangeAspect="1"/>
          </p:cNvPicPr>
          <p:nvPr/>
        </p:nvPicPr>
        <p:blipFill rotWithShape="1">
          <a:blip r:embed="rId3">
            <a:extLst>
              <a:ext uri="{28A0092B-C50C-407E-A947-70E740481C1C}">
                <a14:useLocalDpi xmlns:a14="http://schemas.microsoft.com/office/drawing/2010/main" val="0"/>
              </a:ext>
            </a:extLst>
          </a:blip>
          <a:srcRect t="19249" b="8597"/>
          <a:stretch/>
        </p:blipFill>
        <p:spPr>
          <a:xfrm>
            <a:off x="530286" y="541605"/>
            <a:ext cx="4472722" cy="5579787"/>
          </a:xfrm>
          <a:prstGeom prst="rect">
            <a:avLst/>
          </a:prstGeom>
        </p:spPr>
      </p:pic>
      <p:pic>
        <p:nvPicPr>
          <p:cNvPr id="9" name="Picture 8">
            <a:extLst>
              <a:ext uri="{FF2B5EF4-FFF2-40B4-BE49-F238E27FC236}">
                <a16:creationId xmlns:a16="http://schemas.microsoft.com/office/drawing/2014/main" id="{D2E3E401-E790-F3EF-0F84-4FD733F62B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0780" y="5417980"/>
            <a:ext cx="930570" cy="1163213"/>
          </a:xfrm>
          <a:prstGeom prst="rect">
            <a:avLst/>
          </a:prstGeom>
        </p:spPr>
      </p:pic>
      <p:sp>
        <p:nvSpPr>
          <p:cNvPr id="11" name="TextBox 10">
            <a:extLst>
              <a:ext uri="{FF2B5EF4-FFF2-40B4-BE49-F238E27FC236}">
                <a16:creationId xmlns:a16="http://schemas.microsoft.com/office/drawing/2014/main" id="{B587BC80-5402-6046-8616-870DB20BF6C1}"/>
              </a:ext>
            </a:extLst>
          </p:cNvPr>
          <p:cNvSpPr txBox="1"/>
          <p:nvPr/>
        </p:nvSpPr>
        <p:spPr>
          <a:xfrm>
            <a:off x="530286" y="6121392"/>
            <a:ext cx="4334791" cy="369332"/>
          </a:xfrm>
          <a:prstGeom prst="rect">
            <a:avLst/>
          </a:prstGeom>
          <a:noFill/>
        </p:spPr>
        <p:txBody>
          <a:bodyPr wrap="square">
            <a:spAutoFit/>
          </a:bodyPr>
          <a:lstStyle/>
          <a:p>
            <a:pPr algn="l" fontAlgn="base"/>
            <a:r>
              <a:rPr lang="en-US" sz="1800" dirty="0">
                <a:solidFill>
                  <a:schemeClr val="bg1"/>
                </a:solidFill>
              </a:rPr>
              <a:t>Kiev Temple, Ukraine (October 2021)</a:t>
            </a:r>
            <a:endParaRPr lang="en-US" sz="1800" b="0" i="0" dirty="0">
              <a:solidFill>
                <a:schemeClr val="bg1"/>
              </a:solidFill>
              <a:effectLst/>
            </a:endParaRPr>
          </a:p>
        </p:txBody>
      </p:sp>
    </p:spTree>
    <p:extLst>
      <p:ext uri="{BB962C8B-B14F-4D97-AF65-F5344CB8AC3E}">
        <p14:creationId xmlns:p14="http://schemas.microsoft.com/office/powerpoint/2010/main" val="346434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TextBox 2"/>
          <p:cNvSpPr txBox="1"/>
          <p:nvPr/>
        </p:nvSpPr>
        <p:spPr>
          <a:xfrm>
            <a:off x="0" y="0"/>
            <a:ext cx="12192000" cy="1677382"/>
          </a:xfrm>
          <a:prstGeom prst="rect">
            <a:avLst/>
          </a:prstGeom>
          <a:noFill/>
        </p:spPr>
        <p:txBody>
          <a:bodyPr wrap="square" rtlCol="0">
            <a:spAutoFit/>
          </a:bodyPr>
          <a:lstStyle/>
          <a:p>
            <a:pPr algn="ctr"/>
            <a:r>
              <a:rPr lang="en-US" sz="2000" b="1" dirty="0">
                <a:solidFill>
                  <a:schemeClr val="bg1"/>
                </a:solidFill>
                <a:latin typeface="Bradley Hand ITC" pitchFamily="66" charset="0"/>
              </a:rPr>
              <a:t>Matthew 21:18-19 and Mark  21:11-12 </a:t>
            </a:r>
          </a:p>
          <a:p>
            <a:pPr algn="ctr"/>
            <a:r>
              <a:rPr lang="en-US" sz="2000" b="1" dirty="0">
                <a:solidFill>
                  <a:schemeClr val="bg1"/>
                </a:solidFill>
                <a:latin typeface="Bradley Hand ITC" pitchFamily="66" charset="0"/>
              </a:rPr>
              <a:t> </a:t>
            </a:r>
            <a:r>
              <a:rPr lang="en-US" sz="2400" b="1" dirty="0">
                <a:solidFill>
                  <a:schemeClr val="bg1"/>
                </a:solidFill>
                <a:latin typeface="Bradley Hand ITC" pitchFamily="66" charset="0"/>
              </a:rPr>
              <a:t>“The leaves are commencing to show on the fig tree” </a:t>
            </a:r>
          </a:p>
          <a:p>
            <a:pPr algn="ctr"/>
            <a:r>
              <a:rPr lang="en-US" sz="1100" b="1" dirty="0">
                <a:solidFill>
                  <a:schemeClr val="bg1"/>
                </a:solidFill>
                <a:latin typeface="Bradley Hand ITC" pitchFamily="66" charset="0"/>
              </a:rPr>
              <a:t>President Spencer W. Kimball</a:t>
            </a:r>
          </a:p>
          <a:p>
            <a:pPr algn="ctr"/>
            <a:endParaRPr lang="en-US" sz="4800" b="1" dirty="0">
              <a:solidFill>
                <a:schemeClr val="bg1"/>
              </a:solidFill>
              <a:latin typeface="Bradley Hand ITC" pitchFamily="66" charset="0"/>
            </a:endParaRPr>
          </a:p>
        </p:txBody>
      </p:sp>
      <p:grpSp>
        <p:nvGrpSpPr>
          <p:cNvPr id="2" name="Group 30"/>
          <p:cNvGrpSpPr/>
          <p:nvPr/>
        </p:nvGrpSpPr>
        <p:grpSpPr>
          <a:xfrm>
            <a:off x="4978400" y="1524000"/>
            <a:ext cx="2186541" cy="4815660"/>
            <a:chOff x="3482985" y="1496025"/>
            <a:chExt cx="1639906" cy="4815660"/>
          </a:xfrm>
          <a:solidFill>
            <a:schemeClr val="accent4">
              <a:lumMod val="50000"/>
            </a:schemeClr>
          </a:solidFill>
        </p:grpSpPr>
        <p:sp>
          <p:nvSpPr>
            <p:cNvPr id="5" name="Double Wave 4"/>
            <p:cNvSpPr/>
            <p:nvPr/>
          </p:nvSpPr>
          <p:spPr>
            <a:xfrm rot="16200000">
              <a:off x="2767739" y="4401519"/>
              <a:ext cx="3161654" cy="658678"/>
            </a:xfrm>
            <a:prstGeom prst="double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uble Wave 5"/>
            <p:cNvSpPr/>
            <p:nvPr/>
          </p:nvSpPr>
          <p:spPr>
            <a:xfrm rot="14132626">
              <a:off x="2342779" y="3106458"/>
              <a:ext cx="2639821" cy="359410"/>
            </a:xfrm>
            <a:prstGeom prst="double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uble Wave 6"/>
            <p:cNvSpPr/>
            <p:nvPr/>
          </p:nvSpPr>
          <p:spPr>
            <a:xfrm rot="17924385">
              <a:off x="3623275" y="3555370"/>
              <a:ext cx="2639821" cy="359410"/>
            </a:xfrm>
            <a:prstGeom prst="double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uble Wave 7"/>
            <p:cNvSpPr/>
            <p:nvPr/>
          </p:nvSpPr>
          <p:spPr>
            <a:xfrm rot="17365274">
              <a:off x="3307681" y="2694058"/>
              <a:ext cx="2639821" cy="359410"/>
            </a:xfrm>
            <a:prstGeom prst="double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uble Wave 8"/>
            <p:cNvSpPr/>
            <p:nvPr/>
          </p:nvSpPr>
          <p:spPr>
            <a:xfrm rot="15146068">
              <a:off x="2807912" y="2636231"/>
              <a:ext cx="2639821" cy="359410"/>
            </a:xfrm>
            <a:prstGeom prst="doubleWav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150963" y="3676973"/>
              <a:ext cx="461075" cy="18442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ound Diagonal Corner Rectangle 31"/>
          <p:cNvSpPr/>
          <p:nvPr/>
        </p:nvSpPr>
        <p:spPr>
          <a:xfrm rot="5225016">
            <a:off x="7182245" y="3145041"/>
            <a:ext cx="672472" cy="971803"/>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0" y="1066801"/>
            <a:ext cx="4255911" cy="5016758"/>
          </a:xfrm>
          <a:prstGeom prst="rect">
            <a:avLst/>
          </a:prstGeom>
          <a:noFill/>
        </p:spPr>
        <p:txBody>
          <a:bodyPr wrap="square" rtlCol="0">
            <a:spAutoFit/>
          </a:bodyPr>
          <a:lstStyle/>
          <a:p>
            <a:r>
              <a:rPr lang="en-US" sz="2000" dirty="0">
                <a:solidFill>
                  <a:schemeClr val="accent3">
                    <a:lumMod val="20000"/>
                    <a:lumOff val="80000"/>
                  </a:schemeClr>
                </a:solidFill>
              </a:rPr>
              <a:t>Signs and wonders shall take place in the last days.</a:t>
            </a:r>
          </a:p>
          <a:p>
            <a:endParaRPr lang="en-US" sz="2000" dirty="0">
              <a:solidFill>
                <a:schemeClr val="accent3">
                  <a:lumMod val="20000"/>
                  <a:lumOff val="80000"/>
                </a:schemeClr>
              </a:solidFill>
            </a:endParaRPr>
          </a:p>
          <a:p>
            <a:r>
              <a:rPr lang="en-US" sz="2000" dirty="0">
                <a:solidFill>
                  <a:schemeClr val="accent3">
                    <a:lumMod val="20000"/>
                    <a:lumOff val="80000"/>
                  </a:schemeClr>
                </a:solidFill>
              </a:rPr>
              <a:t>There shall arise false </a:t>
            </a:r>
            <a:r>
              <a:rPr lang="en-US" sz="2000" dirty="0" err="1">
                <a:solidFill>
                  <a:schemeClr val="accent3">
                    <a:lumMod val="20000"/>
                    <a:lumOff val="80000"/>
                  </a:schemeClr>
                </a:solidFill>
              </a:rPr>
              <a:t>Christs</a:t>
            </a:r>
            <a:r>
              <a:rPr lang="en-US" sz="2000" dirty="0">
                <a:solidFill>
                  <a:schemeClr val="accent3">
                    <a:lumMod val="20000"/>
                    <a:lumOff val="80000"/>
                  </a:schemeClr>
                </a:solidFill>
              </a:rPr>
              <a:t>, and false Prophets and they shall deceive the very elect. </a:t>
            </a:r>
          </a:p>
          <a:p>
            <a:endParaRPr lang="en-US" sz="2000" dirty="0">
              <a:solidFill>
                <a:schemeClr val="accent3">
                  <a:lumMod val="20000"/>
                  <a:lumOff val="80000"/>
                </a:schemeClr>
              </a:solidFill>
            </a:endParaRPr>
          </a:p>
          <a:p>
            <a:r>
              <a:rPr lang="en-US" sz="2000" dirty="0">
                <a:solidFill>
                  <a:schemeClr val="accent3">
                    <a:lumMod val="20000"/>
                    <a:lumOff val="80000"/>
                  </a:schemeClr>
                </a:solidFill>
              </a:rPr>
              <a:t>The Lord said: “Peace shall be taken from the earth, and the devil shall have power over his own dominion.”  D&amp;C 1:35</a:t>
            </a:r>
          </a:p>
          <a:p>
            <a:endParaRPr lang="en-US" sz="2000" dirty="0">
              <a:solidFill>
                <a:schemeClr val="accent3">
                  <a:lumMod val="20000"/>
                  <a:lumOff val="80000"/>
                </a:schemeClr>
              </a:solidFill>
            </a:endParaRPr>
          </a:p>
          <a:p>
            <a:r>
              <a:rPr lang="en-US" sz="2000" dirty="0">
                <a:solidFill>
                  <a:schemeClr val="accent3">
                    <a:lumMod val="20000"/>
                    <a:lumOff val="80000"/>
                  </a:schemeClr>
                </a:solidFill>
              </a:rPr>
              <a:t>For in those days shall be affliction, such as was not from the beginning of the creation which God created unto this time, neither shall be. Mark 13:19</a:t>
            </a:r>
          </a:p>
        </p:txBody>
      </p:sp>
      <p:sp>
        <p:nvSpPr>
          <p:cNvPr id="34" name="TextBox 33"/>
          <p:cNvSpPr txBox="1"/>
          <p:nvPr/>
        </p:nvSpPr>
        <p:spPr>
          <a:xfrm>
            <a:off x="8026400" y="1143001"/>
            <a:ext cx="4165600" cy="4708981"/>
          </a:xfrm>
          <a:prstGeom prst="rect">
            <a:avLst/>
          </a:prstGeom>
          <a:noFill/>
        </p:spPr>
        <p:txBody>
          <a:bodyPr wrap="square" rtlCol="0">
            <a:spAutoFit/>
          </a:bodyPr>
          <a:lstStyle/>
          <a:p>
            <a:r>
              <a:rPr lang="en-US" sz="2000" dirty="0">
                <a:solidFill>
                  <a:schemeClr val="accent3">
                    <a:lumMod val="20000"/>
                    <a:lumOff val="80000"/>
                  </a:schemeClr>
                </a:solidFill>
              </a:rPr>
              <a:t>All things shall be in commotion…men’s hearts shall fail them;…fear shall come upon all people.</a:t>
            </a:r>
          </a:p>
          <a:p>
            <a:r>
              <a:rPr lang="en-US" sz="2000" dirty="0">
                <a:solidFill>
                  <a:schemeClr val="accent3">
                    <a:lumMod val="20000"/>
                    <a:lumOff val="80000"/>
                  </a:schemeClr>
                </a:solidFill>
              </a:rPr>
              <a:t>    D&amp;C 88:91</a:t>
            </a:r>
          </a:p>
          <a:p>
            <a:endParaRPr lang="en-US" sz="2000" dirty="0">
              <a:solidFill>
                <a:schemeClr val="accent3">
                  <a:lumMod val="20000"/>
                  <a:lumOff val="80000"/>
                </a:schemeClr>
              </a:solidFill>
            </a:endParaRPr>
          </a:p>
          <a:p>
            <a:r>
              <a:rPr lang="en-US" sz="2000" dirty="0">
                <a:solidFill>
                  <a:schemeClr val="accent3">
                    <a:lumMod val="20000"/>
                    <a:lumOff val="80000"/>
                  </a:schemeClr>
                </a:solidFill>
              </a:rPr>
              <a:t>The saints also shall hardly escape; nevertheless, I, the Lord, am with them.</a:t>
            </a:r>
          </a:p>
          <a:p>
            <a:r>
              <a:rPr lang="en-US" sz="2000" dirty="0">
                <a:solidFill>
                  <a:schemeClr val="accent3">
                    <a:lumMod val="20000"/>
                    <a:lumOff val="80000"/>
                  </a:schemeClr>
                </a:solidFill>
              </a:rPr>
              <a:t> D&amp;C 63:34</a:t>
            </a:r>
          </a:p>
          <a:p>
            <a:endParaRPr lang="en-US" sz="2000" dirty="0">
              <a:solidFill>
                <a:schemeClr val="accent3">
                  <a:lumMod val="20000"/>
                  <a:lumOff val="80000"/>
                </a:schemeClr>
              </a:solidFill>
            </a:endParaRPr>
          </a:p>
          <a:p>
            <a:r>
              <a:rPr lang="en-US" sz="2000" dirty="0">
                <a:solidFill>
                  <a:schemeClr val="accent3">
                    <a:lumMod val="20000"/>
                    <a:lumOff val="80000"/>
                  </a:schemeClr>
                </a:solidFill>
              </a:rPr>
              <a:t>And the Lord shall have power over his saints, and shall reign in their midst, and shall come down in judgment upon the world. D&amp;C 1:37</a:t>
            </a:r>
          </a:p>
        </p:txBody>
      </p:sp>
      <p:sp>
        <p:nvSpPr>
          <p:cNvPr id="35" name="TextBox 34"/>
          <p:cNvSpPr txBox="1"/>
          <p:nvPr/>
        </p:nvSpPr>
        <p:spPr>
          <a:xfrm>
            <a:off x="4413955" y="5280379"/>
            <a:ext cx="3476978" cy="1631216"/>
          </a:xfrm>
          <a:prstGeom prst="rect">
            <a:avLst/>
          </a:prstGeom>
          <a:noFill/>
        </p:spPr>
        <p:txBody>
          <a:bodyPr wrap="square" rtlCol="0">
            <a:spAutoFit/>
          </a:bodyPr>
          <a:lstStyle/>
          <a:p>
            <a:pPr algn="ctr"/>
            <a:r>
              <a:rPr lang="en-US" sz="2000" dirty="0">
                <a:solidFill>
                  <a:schemeClr val="accent3">
                    <a:lumMod val="20000"/>
                    <a:lumOff val="80000"/>
                  </a:schemeClr>
                </a:solidFill>
              </a:rPr>
              <a:t>Unto you it shall be given to know the signs of the times and the signs of the coming of the Son of Man</a:t>
            </a:r>
          </a:p>
          <a:p>
            <a:pPr algn="ctr"/>
            <a:r>
              <a:rPr lang="en-US" sz="2000" dirty="0">
                <a:solidFill>
                  <a:schemeClr val="accent3">
                    <a:lumMod val="20000"/>
                    <a:lumOff val="80000"/>
                  </a:schemeClr>
                </a:solidFill>
              </a:rPr>
              <a:t> D&amp;C 68:11</a:t>
            </a:r>
          </a:p>
        </p:txBody>
      </p:sp>
      <p:sp>
        <p:nvSpPr>
          <p:cNvPr id="37" name="Round Diagonal Corner Rectangle 36"/>
          <p:cNvSpPr/>
          <p:nvPr/>
        </p:nvSpPr>
        <p:spPr>
          <a:xfrm rot="5225016">
            <a:off x="4224771" y="2315321"/>
            <a:ext cx="629133" cy="909172"/>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 Diagonal Corner Rectangle 37"/>
          <p:cNvSpPr/>
          <p:nvPr/>
        </p:nvSpPr>
        <p:spPr>
          <a:xfrm rot="11239603">
            <a:off x="6662307" y="1182903"/>
            <a:ext cx="896629" cy="728852"/>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Diagonal Corner Rectangle 38"/>
          <p:cNvSpPr/>
          <p:nvPr/>
        </p:nvSpPr>
        <p:spPr>
          <a:xfrm rot="7360896">
            <a:off x="7101727" y="2051677"/>
            <a:ext cx="629133" cy="909172"/>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 Diagonal Corner Rectangle 39"/>
          <p:cNvSpPr/>
          <p:nvPr/>
        </p:nvSpPr>
        <p:spPr>
          <a:xfrm rot="4188031">
            <a:off x="4744977" y="1174688"/>
            <a:ext cx="672472" cy="971803"/>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Diagonal Corner Rectangle 41"/>
          <p:cNvSpPr/>
          <p:nvPr/>
        </p:nvSpPr>
        <p:spPr>
          <a:xfrm rot="2532267">
            <a:off x="4915812" y="2279418"/>
            <a:ext cx="585277" cy="475760"/>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 Diagonal Corner Rectangle 42"/>
          <p:cNvSpPr/>
          <p:nvPr/>
        </p:nvSpPr>
        <p:spPr>
          <a:xfrm rot="6265837">
            <a:off x="4267200" y="1847643"/>
            <a:ext cx="555341" cy="802535"/>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 Diagonal Corner Rectangle 51"/>
          <p:cNvSpPr/>
          <p:nvPr/>
        </p:nvSpPr>
        <p:spPr>
          <a:xfrm rot="5225016">
            <a:off x="5634496" y="1639225"/>
            <a:ext cx="579529" cy="837489"/>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 Diagonal Corner Rectangle 52"/>
          <p:cNvSpPr/>
          <p:nvPr/>
        </p:nvSpPr>
        <p:spPr>
          <a:xfrm rot="5225016">
            <a:off x="7660315" y="2405956"/>
            <a:ext cx="555341" cy="802535"/>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p:cNvSpPr/>
          <p:nvPr/>
        </p:nvSpPr>
        <p:spPr>
          <a:xfrm rot="1370784">
            <a:off x="4631768" y="3342716"/>
            <a:ext cx="896629" cy="728852"/>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 Diagonal Corner Rectangle 54"/>
          <p:cNvSpPr/>
          <p:nvPr/>
        </p:nvSpPr>
        <p:spPr>
          <a:xfrm rot="7584521">
            <a:off x="5120315" y="2786956"/>
            <a:ext cx="555341" cy="802535"/>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 Diagonal Corner Rectangle 56"/>
          <p:cNvSpPr/>
          <p:nvPr/>
        </p:nvSpPr>
        <p:spPr>
          <a:xfrm rot="5225016">
            <a:off x="6237914" y="3015556"/>
            <a:ext cx="555341" cy="802535"/>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 Diagonal Corner Rectangle 55"/>
          <p:cNvSpPr/>
          <p:nvPr/>
        </p:nvSpPr>
        <p:spPr>
          <a:xfrm rot="7559949">
            <a:off x="5861445" y="2459241"/>
            <a:ext cx="672472" cy="971803"/>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 Diagonal Corner Rectangle 57"/>
          <p:cNvSpPr/>
          <p:nvPr/>
        </p:nvSpPr>
        <p:spPr>
          <a:xfrm rot="4592710">
            <a:off x="7149443" y="1449901"/>
            <a:ext cx="672472" cy="971803"/>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 Diagonal Corner Rectangle 58"/>
          <p:cNvSpPr/>
          <p:nvPr/>
        </p:nvSpPr>
        <p:spPr>
          <a:xfrm rot="536728">
            <a:off x="5544293" y="1258717"/>
            <a:ext cx="740455" cy="601901"/>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 Diagonal Corner Rectangle 40"/>
          <p:cNvSpPr/>
          <p:nvPr/>
        </p:nvSpPr>
        <p:spPr>
          <a:xfrm rot="5225016">
            <a:off x="6847515" y="2558356"/>
            <a:ext cx="555341" cy="802535"/>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1624553" y="6498077"/>
            <a:ext cx="567447" cy="369332"/>
          </a:xfrm>
          <a:prstGeom prst="rect">
            <a:avLst/>
          </a:prstGeom>
          <a:noFill/>
        </p:spPr>
        <p:txBody>
          <a:bodyPr wrap="square" rtlCol="0">
            <a:spAutoFit/>
          </a:bodyPr>
          <a:lstStyle/>
          <a:p>
            <a:r>
              <a:rPr lang="en-US" dirty="0">
                <a:solidFill>
                  <a:schemeClr val="bg1"/>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animEffect transition="in" filter="circle(in)">
                                      <p:cBhvr>
                                        <p:cTn id="9" dur="2000"/>
                                        <p:tgtEl>
                                          <p:spTgt spid="32"/>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circle(in)">
                                      <p:cBhvr>
                                        <p:cTn id="12" dur="20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xEl>
                                              <p:pRg st="2" end="2"/>
                                            </p:txEl>
                                          </p:spTgt>
                                        </p:tgtEl>
                                        <p:attrNameLst>
                                          <p:attrName>style.visibility</p:attrName>
                                        </p:attrNameLst>
                                      </p:cBhvr>
                                      <p:to>
                                        <p:strVal val="visible"/>
                                      </p:to>
                                    </p:set>
                                  </p:childTnLst>
                                </p:cTn>
                              </p:par>
                              <p:par>
                                <p:cTn id="17" presetID="6" presetClass="entr" presetSubtype="16"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circle(in)">
                                      <p:cBhvr>
                                        <p:cTn id="19" dur="1000"/>
                                        <p:tgtEl>
                                          <p:spTgt spid="4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circle(in)">
                                      <p:cBhvr>
                                        <p:cTn id="22" dur="1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xEl>
                                              <p:pRg st="4" end="4"/>
                                            </p:txEl>
                                          </p:spTgt>
                                        </p:tgtEl>
                                        <p:attrNameLst>
                                          <p:attrName>style.visibility</p:attrName>
                                        </p:attrNameLst>
                                      </p:cBhvr>
                                      <p:to>
                                        <p:strVal val="visible"/>
                                      </p:to>
                                    </p:set>
                                  </p:childTnLst>
                                </p:cTn>
                              </p:par>
                              <p:par>
                                <p:cTn id="27" presetID="6" presetClass="entr" presetSubtype="16"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circle(in)">
                                      <p:cBhvr>
                                        <p:cTn id="29" dur="1000"/>
                                        <p:tgtEl>
                                          <p:spTgt spid="43"/>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circle(in)">
                                      <p:cBhvr>
                                        <p:cTn id="32" dur="10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
                                            <p:txEl>
                                              <p:pRg st="6" end="6"/>
                                            </p:txEl>
                                          </p:spTgt>
                                        </p:tgtEl>
                                        <p:attrNameLst>
                                          <p:attrName>style.visibility</p:attrName>
                                        </p:attrNameLst>
                                      </p:cBhvr>
                                      <p:to>
                                        <p:strVal val="visible"/>
                                      </p:to>
                                    </p:set>
                                  </p:childTnLst>
                                </p:cTn>
                              </p:par>
                              <p:par>
                                <p:cTn id="37" presetID="6" presetClass="entr" presetSubtype="16"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circle(in)">
                                      <p:cBhvr>
                                        <p:cTn id="39" dur="1000"/>
                                        <p:tgtEl>
                                          <p:spTgt spid="53"/>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circle(in)">
                                      <p:cBhvr>
                                        <p:cTn id="42" dur="20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childTnLst>
                                </p:cTn>
                              </p:par>
                              <p:par>
                                <p:cTn id="47" presetID="1" presetClass="exit" presetSubtype="0" fill="hold" grpId="0" nodeType="withEffect">
                                  <p:stCondLst>
                                    <p:cond delay="0"/>
                                  </p:stCondLst>
                                  <p:childTnLst>
                                    <p:set>
                                      <p:cBhvr>
                                        <p:cTn id="48" dur="1" fill="hold">
                                          <p:stCondLst>
                                            <p:cond delay="0"/>
                                          </p:stCondLst>
                                        </p:cTn>
                                        <p:tgtEl>
                                          <p:spTgt spid="33">
                                            <p:txEl>
                                              <p:pRg st="0" end="0"/>
                                            </p:txEl>
                                          </p:spTgt>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33">
                                            <p:txEl>
                                              <p:pRg st="2" end="2"/>
                                            </p:txEl>
                                          </p:spTgt>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33">
                                            <p:txEl>
                                              <p:pRg st="4" end="4"/>
                                            </p:txEl>
                                          </p:spTgt>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33">
                                            <p:txEl>
                                              <p:pRg st="6" end="6"/>
                                            </p:txEl>
                                          </p:spTgt>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34">
                                            <p:txEl>
                                              <p:pRg st="1" end="1"/>
                                            </p:txEl>
                                          </p:spTgt>
                                        </p:tgtEl>
                                        <p:attrNameLst>
                                          <p:attrName>style.visibility</p:attrName>
                                        </p:attrNameLst>
                                      </p:cBhvr>
                                      <p:to>
                                        <p:strVal val="visible"/>
                                      </p:to>
                                    </p:set>
                                  </p:childTnLst>
                                </p:cTn>
                              </p:par>
                              <p:par>
                                <p:cTn id="57" presetID="6" presetClass="entr" presetSubtype="16"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circle(in)">
                                      <p:cBhvr>
                                        <p:cTn id="59" dur="1000"/>
                                        <p:tgtEl>
                                          <p:spTgt spid="55"/>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circle(in)">
                                      <p:cBhvr>
                                        <p:cTn id="62" dur="10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4">
                                            <p:txEl>
                                              <p:pRg st="3" end="3"/>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4">
                                            <p:txEl>
                                              <p:pRg st="4" end="4"/>
                                            </p:txEl>
                                          </p:spTgt>
                                        </p:tgtEl>
                                        <p:attrNameLst>
                                          <p:attrName>style.visibility</p:attrName>
                                        </p:attrNameLst>
                                      </p:cBhvr>
                                      <p:to>
                                        <p:strVal val="visible"/>
                                      </p:to>
                                    </p:set>
                                  </p:childTnLst>
                                </p:cTn>
                              </p:par>
                              <p:par>
                                <p:cTn id="69" presetID="6" presetClass="entr" presetSubtype="16"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circle(in)">
                                      <p:cBhvr>
                                        <p:cTn id="71" dur="1000"/>
                                        <p:tgtEl>
                                          <p:spTgt spid="56"/>
                                        </p:tgtEl>
                                      </p:cBhvr>
                                    </p:animEffect>
                                  </p:childTnLst>
                                </p:cTn>
                              </p:par>
                              <p:par>
                                <p:cTn id="72" presetID="6" presetClass="entr" presetSubtype="16" fill="hold" grpId="0" nodeType="with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circle(in)">
                                      <p:cBhvr>
                                        <p:cTn id="74" dur="1000"/>
                                        <p:tgtEl>
                                          <p:spTgt spid="57"/>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4">
                                            <p:txEl>
                                              <p:pRg st="6" end="6"/>
                                            </p:txEl>
                                          </p:spTgt>
                                        </p:tgtEl>
                                        <p:attrNameLst>
                                          <p:attrName>style.visibility</p:attrName>
                                        </p:attrNameLst>
                                      </p:cBhvr>
                                      <p:to>
                                        <p:strVal val="visible"/>
                                      </p:to>
                                    </p:set>
                                  </p:childTnLst>
                                </p:cTn>
                              </p:par>
                              <p:par>
                                <p:cTn id="79" presetID="6" presetClass="entr" presetSubtype="16" fill="hold" grpId="0" nodeType="withEffect">
                                  <p:stCondLst>
                                    <p:cond delay="0"/>
                                  </p:stCondLst>
                                  <p:childTnLst>
                                    <p:set>
                                      <p:cBhvr>
                                        <p:cTn id="80" dur="1" fill="hold">
                                          <p:stCondLst>
                                            <p:cond delay="0"/>
                                          </p:stCondLst>
                                        </p:cTn>
                                        <p:tgtEl>
                                          <p:spTgt spid="59"/>
                                        </p:tgtEl>
                                        <p:attrNameLst>
                                          <p:attrName>style.visibility</p:attrName>
                                        </p:attrNameLst>
                                      </p:cBhvr>
                                      <p:to>
                                        <p:strVal val="visible"/>
                                      </p:to>
                                    </p:set>
                                    <p:animEffect transition="in" filter="circle(in)">
                                      <p:cBhvr>
                                        <p:cTn id="81" dur="1000"/>
                                        <p:tgtEl>
                                          <p:spTgt spid="59"/>
                                        </p:tgtEl>
                                      </p:cBhvr>
                                    </p:animEffect>
                                  </p:childTnLst>
                                </p:cTn>
                              </p:par>
                              <p:par>
                                <p:cTn id="82" presetID="6" presetClass="entr" presetSubtype="16" fill="hold" grpId="0" nodeType="with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circle(in)">
                                      <p:cBhvr>
                                        <p:cTn id="84" dur="1000"/>
                                        <p:tgtEl>
                                          <p:spTgt spid="58"/>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par>
                                <p:cTn id="89" presetID="10" presetClass="exit" presetSubtype="0" fill="hold" grpId="0" nodeType="withEffect">
                                  <p:stCondLst>
                                    <p:cond delay="0"/>
                                  </p:stCondLst>
                                  <p:childTnLst>
                                    <p:animEffect transition="out" filter="fade">
                                      <p:cBhvr>
                                        <p:cTn id="90" dur="2000"/>
                                        <p:tgtEl>
                                          <p:spTgt spid="34">
                                            <p:txEl>
                                              <p:pRg st="0" end="0"/>
                                            </p:txEl>
                                          </p:spTgt>
                                        </p:tgtEl>
                                      </p:cBhvr>
                                    </p:animEffect>
                                    <p:set>
                                      <p:cBhvr>
                                        <p:cTn id="91" dur="1" fill="hold">
                                          <p:stCondLst>
                                            <p:cond delay="1999"/>
                                          </p:stCondLst>
                                        </p:cTn>
                                        <p:tgtEl>
                                          <p:spTgt spid="34">
                                            <p:txEl>
                                              <p:pRg st="0" end="0"/>
                                            </p:txEl>
                                          </p:spTgt>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2000"/>
                                        <p:tgtEl>
                                          <p:spTgt spid="34">
                                            <p:txEl>
                                              <p:pRg st="1" end="1"/>
                                            </p:txEl>
                                          </p:spTgt>
                                        </p:tgtEl>
                                      </p:cBhvr>
                                    </p:animEffect>
                                    <p:set>
                                      <p:cBhvr>
                                        <p:cTn id="94" dur="1" fill="hold">
                                          <p:stCondLst>
                                            <p:cond delay="1999"/>
                                          </p:stCondLst>
                                        </p:cTn>
                                        <p:tgtEl>
                                          <p:spTgt spid="34">
                                            <p:txEl>
                                              <p:pRg st="1" end="1"/>
                                            </p:txEl>
                                          </p:spTgt>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2000"/>
                                        <p:tgtEl>
                                          <p:spTgt spid="34">
                                            <p:txEl>
                                              <p:pRg st="3" end="3"/>
                                            </p:txEl>
                                          </p:spTgt>
                                        </p:tgtEl>
                                      </p:cBhvr>
                                    </p:animEffect>
                                    <p:set>
                                      <p:cBhvr>
                                        <p:cTn id="97" dur="1" fill="hold">
                                          <p:stCondLst>
                                            <p:cond delay="1999"/>
                                          </p:stCondLst>
                                        </p:cTn>
                                        <p:tgtEl>
                                          <p:spTgt spid="34">
                                            <p:txEl>
                                              <p:pRg st="3" end="3"/>
                                            </p:txEl>
                                          </p:spTgt>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2000"/>
                                        <p:tgtEl>
                                          <p:spTgt spid="34">
                                            <p:txEl>
                                              <p:pRg st="4" end="4"/>
                                            </p:txEl>
                                          </p:spTgt>
                                        </p:tgtEl>
                                      </p:cBhvr>
                                    </p:animEffect>
                                    <p:set>
                                      <p:cBhvr>
                                        <p:cTn id="100" dur="1" fill="hold">
                                          <p:stCondLst>
                                            <p:cond delay="1999"/>
                                          </p:stCondLst>
                                        </p:cTn>
                                        <p:tgtEl>
                                          <p:spTgt spid="34">
                                            <p:txEl>
                                              <p:pRg st="4" end="4"/>
                                            </p:txEl>
                                          </p:spTgt>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2000"/>
                                        <p:tgtEl>
                                          <p:spTgt spid="34">
                                            <p:txEl>
                                              <p:pRg st="6" end="6"/>
                                            </p:txEl>
                                          </p:spTgt>
                                        </p:tgtEl>
                                      </p:cBhvr>
                                    </p:animEffect>
                                    <p:set>
                                      <p:cBhvr>
                                        <p:cTn id="103" dur="1" fill="hold">
                                          <p:stCondLst>
                                            <p:cond delay="1999"/>
                                          </p:stCondLst>
                                        </p:cTn>
                                        <p:tgtEl>
                                          <p:spTgt spid="34">
                                            <p:txEl>
                                              <p:pRg st="6" end="6"/>
                                            </p:txEl>
                                          </p:spTgt>
                                        </p:tgtEl>
                                        <p:attrNameLst>
                                          <p:attrName>style.visibility</p:attrName>
                                        </p:attrNameLst>
                                      </p:cBhvr>
                                      <p:to>
                                        <p:strVal val="hidden"/>
                                      </p:to>
                                    </p:set>
                                  </p:childTnLst>
                                </p:cTn>
                              </p:par>
                              <p:par>
                                <p:cTn id="104" presetID="6" presetClass="entr" presetSubtype="16" fill="hold" grpId="0" nodeType="with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circle(in)">
                                      <p:cBhvr>
                                        <p:cTn id="106" dur="1000"/>
                                        <p:tgtEl>
                                          <p:spTgt spid="41"/>
                                        </p:tgtEl>
                                      </p:cBhvr>
                                    </p:animEffect>
                                  </p:childTnLst>
                                </p:cTn>
                              </p:par>
                              <p:par>
                                <p:cTn id="107" presetID="6" presetClass="entr" presetSubtype="16" fill="hold" grpId="0"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circle(in)">
                                      <p:cBhvr>
                                        <p:cTn id="10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build="allAtOnce"/>
      <p:bldP spid="34" grpId="0" build="allAtOnce"/>
      <p:bldP spid="35" grpId="0"/>
      <p:bldP spid="37" grpId="0" animBg="1"/>
      <p:bldP spid="38" grpId="0" animBg="1"/>
      <p:bldP spid="39" grpId="0" animBg="1"/>
      <p:bldP spid="40" grpId="0" animBg="1"/>
      <p:bldP spid="42" grpId="0" animBg="1"/>
      <p:bldP spid="43" grpId="0" animBg="1"/>
      <p:bldP spid="52" grpId="0" animBg="1"/>
      <p:bldP spid="53" grpId="0" animBg="1"/>
      <p:bldP spid="54" grpId="0" animBg="1"/>
      <p:bldP spid="55" grpId="0" animBg="1"/>
      <p:bldP spid="57" grpId="0" animBg="1"/>
      <p:bldP spid="56" grpId="0" animBg="1"/>
      <p:bldP spid="58" grpId="0" animBg="1"/>
      <p:bldP spid="59" grpId="0" animBg="1"/>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2" name="TextBox 1"/>
          <p:cNvSpPr txBox="1"/>
          <p:nvPr/>
        </p:nvSpPr>
        <p:spPr>
          <a:xfrm>
            <a:off x="0" y="914401"/>
            <a:ext cx="5791200" cy="4708981"/>
          </a:xfrm>
          <a:prstGeom prst="rect">
            <a:avLst/>
          </a:prstGeom>
          <a:noFill/>
        </p:spPr>
        <p:txBody>
          <a:bodyPr wrap="square" rtlCol="0">
            <a:spAutoFit/>
          </a:bodyPr>
          <a:lstStyle/>
          <a:p>
            <a:r>
              <a:rPr lang="en-US" sz="2000" dirty="0">
                <a:solidFill>
                  <a:schemeClr val="accent3">
                    <a:lumMod val="20000"/>
                    <a:lumOff val="80000"/>
                  </a:schemeClr>
                </a:solidFill>
              </a:rPr>
              <a:t>The Church of Jesus Christ is never again to be taken from the earth.</a:t>
            </a:r>
          </a:p>
          <a:p>
            <a:endParaRPr lang="en-US" sz="2000" dirty="0">
              <a:solidFill>
                <a:schemeClr val="accent3">
                  <a:lumMod val="20000"/>
                  <a:lumOff val="80000"/>
                </a:schemeClr>
              </a:solidFill>
            </a:endParaRPr>
          </a:p>
          <a:p>
            <a:r>
              <a:rPr lang="en-US" sz="2000" dirty="0">
                <a:solidFill>
                  <a:schemeClr val="accent3">
                    <a:lumMod val="20000"/>
                    <a:lumOff val="80000"/>
                  </a:schemeClr>
                </a:solidFill>
              </a:rPr>
              <a:t>The Holy Ghost and the priesthood of God will continue to be on the earth.</a:t>
            </a:r>
          </a:p>
          <a:p>
            <a:endParaRPr lang="en-US" sz="2000" dirty="0">
              <a:solidFill>
                <a:schemeClr val="accent3">
                  <a:lumMod val="20000"/>
                  <a:lumOff val="80000"/>
                </a:schemeClr>
              </a:solidFill>
            </a:endParaRPr>
          </a:p>
          <a:p>
            <a:r>
              <a:rPr lang="en-US" sz="2000" dirty="0">
                <a:solidFill>
                  <a:schemeClr val="accent3">
                    <a:lumMod val="20000"/>
                    <a:lumOff val="80000"/>
                  </a:schemeClr>
                </a:solidFill>
              </a:rPr>
              <a:t>There shall be in the last days living prophets and living apostles chosen and called by Jesus Christ. </a:t>
            </a:r>
          </a:p>
          <a:p>
            <a:endParaRPr lang="en-US" sz="2000" dirty="0">
              <a:solidFill>
                <a:schemeClr val="accent3">
                  <a:lumMod val="20000"/>
                  <a:lumOff val="80000"/>
                </a:schemeClr>
              </a:solidFill>
            </a:endParaRPr>
          </a:p>
          <a:p>
            <a:r>
              <a:rPr lang="en-US" sz="2000" dirty="0">
                <a:solidFill>
                  <a:schemeClr val="accent3">
                    <a:lumMod val="20000"/>
                    <a:lumOff val="80000"/>
                  </a:schemeClr>
                </a:solidFill>
              </a:rPr>
              <a:t>The Lord promised, “My disciples shall stand in holy places, and shall not be moved” D&amp;C 45:32</a:t>
            </a:r>
          </a:p>
          <a:p>
            <a:endParaRPr lang="en-US" sz="2000" dirty="0">
              <a:solidFill>
                <a:schemeClr val="accent3">
                  <a:lumMod val="20000"/>
                  <a:lumOff val="80000"/>
                </a:schemeClr>
              </a:solidFill>
            </a:endParaRPr>
          </a:p>
          <a:p>
            <a:endParaRPr lang="en-US" sz="2000" dirty="0">
              <a:solidFill>
                <a:schemeClr val="accent3">
                  <a:lumMod val="20000"/>
                  <a:lumOff val="80000"/>
                </a:schemeClr>
              </a:solidFill>
            </a:endParaRPr>
          </a:p>
          <a:p>
            <a:endParaRPr lang="en-US" sz="2000" dirty="0">
              <a:solidFill>
                <a:schemeClr val="accent3">
                  <a:lumMod val="20000"/>
                  <a:lumOff val="80000"/>
                </a:schemeClr>
              </a:solidFill>
            </a:endParaRPr>
          </a:p>
          <a:p>
            <a:endParaRPr lang="en-US" sz="2000" dirty="0">
              <a:solidFill>
                <a:schemeClr val="accent3">
                  <a:lumMod val="20000"/>
                  <a:lumOff val="80000"/>
                </a:schemeClr>
              </a:solidFill>
            </a:endParaRPr>
          </a:p>
        </p:txBody>
      </p:sp>
      <p:sp>
        <p:nvSpPr>
          <p:cNvPr id="3" name="TextBox 2"/>
          <p:cNvSpPr txBox="1"/>
          <p:nvPr/>
        </p:nvSpPr>
        <p:spPr>
          <a:xfrm>
            <a:off x="6197600" y="917912"/>
            <a:ext cx="5994400" cy="5016758"/>
          </a:xfrm>
          <a:prstGeom prst="rect">
            <a:avLst/>
          </a:prstGeom>
          <a:noFill/>
        </p:spPr>
        <p:txBody>
          <a:bodyPr wrap="square" rtlCol="0">
            <a:spAutoFit/>
          </a:bodyPr>
          <a:lstStyle/>
          <a:p>
            <a:r>
              <a:rPr lang="en-US" sz="2000" dirty="0">
                <a:solidFill>
                  <a:schemeClr val="accent3">
                    <a:lumMod val="20000"/>
                    <a:lumOff val="80000"/>
                  </a:schemeClr>
                </a:solidFill>
              </a:rPr>
              <a:t>This gospel of the kingdom shall be preached in all the world for a witness unto all nations; and then shall the end come.    Matt. 24:14</a:t>
            </a:r>
          </a:p>
          <a:p>
            <a:endParaRPr lang="en-US" sz="2000" dirty="0">
              <a:solidFill>
                <a:schemeClr val="accent3">
                  <a:lumMod val="20000"/>
                  <a:lumOff val="80000"/>
                </a:schemeClr>
              </a:solidFill>
            </a:endParaRPr>
          </a:p>
          <a:p>
            <a:r>
              <a:rPr lang="en-US" sz="2000" dirty="0">
                <a:solidFill>
                  <a:schemeClr val="accent3">
                    <a:lumMod val="20000"/>
                    <a:lumOff val="80000"/>
                  </a:schemeClr>
                </a:solidFill>
              </a:rPr>
              <a:t>“ Of Judah and Jerusalem in the last days the Lord promised, “Then will the Father gather them together again, and five unto them Jerusalem for the land of their inheritance…And it shall come to pass that the time cometh, when the </a:t>
            </a:r>
            <a:r>
              <a:rPr lang="en-US" sz="2000" dirty="0" err="1">
                <a:solidFill>
                  <a:schemeClr val="accent3">
                    <a:lumMod val="20000"/>
                    <a:lumOff val="80000"/>
                  </a:schemeClr>
                </a:solidFill>
              </a:rPr>
              <a:t>fulness</a:t>
            </a:r>
            <a:r>
              <a:rPr lang="en-US" sz="2000" dirty="0">
                <a:solidFill>
                  <a:schemeClr val="accent3">
                    <a:lumMod val="20000"/>
                    <a:lumOff val="80000"/>
                  </a:schemeClr>
                </a:solidFill>
              </a:rPr>
              <a:t> of my gospel shall be preached unto them; and they shall believe in me, that I am Jesus Christ the Son of God.” </a:t>
            </a:r>
          </a:p>
          <a:p>
            <a:r>
              <a:rPr lang="en-US" sz="2000" dirty="0">
                <a:solidFill>
                  <a:schemeClr val="accent3">
                    <a:lumMod val="20000"/>
                    <a:lumOff val="80000"/>
                  </a:schemeClr>
                </a:solidFill>
              </a:rPr>
              <a:t>3 Nephi 20:30-31</a:t>
            </a:r>
          </a:p>
          <a:p>
            <a:endParaRPr lang="en-US" sz="2000" dirty="0">
              <a:solidFill>
                <a:schemeClr val="accent3">
                  <a:lumMod val="20000"/>
                  <a:lumOff val="80000"/>
                </a:schemeClr>
              </a:solidFill>
            </a:endParaRPr>
          </a:p>
          <a:p>
            <a:endParaRPr lang="en-US" sz="2000" dirty="0">
              <a:solidFill>
                <a:schemeClr val="accent3">
                  <a:lumMod val="20000"/>
                  <a:lumOff val="80000"/>
                </a:schemeClr>
              </a:solidFill>
            </a:endParaRPr>
          </a:p>
          <a:p>
            <a:endParaRPr lang="en-US" sz="2000" dirty="0">
              <a:solidFill>
                <a:schemeClr val="accent3">
                  <a:lumMod val="20000"/>
                  <a:lumOff val="80000"/>
                </a:schemeClr>
              </a:solidFill>
            </a:endParaRPr>
          </a:p>
          <a:p>
            <a:endParaRPr lang="en-US" sz="2000" dirty="0">
              <a:solidFill>
                <a:schemeClr val="accent3">
                  <a:lumMod val="20000"/>
                  <a:lumOff val="80000"/>
                </a:schemeClr>
              </a:solidFill>
            </a:endParaRPr>
          </a:p>
        </p:txBody>
      </p:sp>
      <p:sp>
        <p:nvSpPr>
          <p:cNvPr id="4" name="TextBox 3"/>
          <p:cNvSpPr txBox="1"/>
          <p:nvPr/>
        </p:nvSpPr>
        <p:spPr>
          <a:xfrm>
            <a:off x="2167466" y="5655733"/>
            <a:ext cx="7924800" cy="954107"/>
          </a:xfrm>
          <a:prstGeom prst="rect">
            <a:avLst/>
          </a:prstGeom>
          <a:noFill/>
        </p:spPr>
        <p:txBody>
          <a:bodyPr wrap="square" rtlCol="0">
            <a:spAutoFit/>
          </a:bodyPr>
          <a:lstStyle/>
          <a:p>
            <a:pPr algn="ctr"/>
            <a:r>
              <a:rPr lang="en-US" sz="2800" dirty="0">
                <a:solidFill>
                  <a:schemeClr val="accent3">
                    <a:lumMod val="20000"/>
                    <a:lumOff val="80000"/>
                  </a:schemeClr>
                </a:solidFill>
              </a:rPr>
              <a:t>“And they shall learn the parable of the fig tree, for even now already summer is nigh.” D&amp;C 35:15-16</a:t>
            </a:r>
            <a:endParaRPr lang="en-US" sz="2000" dirty="0">
              <a:solidFill>
                <a:schemeClr val="accent3">
                  <a:lumMod val="20000"/>
                  <a:lumOff val="80000"/>
                </a:schemeClr>
              </a:solidFill>
            </a:endParaRPr>
          </a:p>
        </p:txBody>
      </p:sp>
      <p:sp>
        <p:nvSpPr>
          <p:cNvPr id="6" name="TextBox 5"/>
          <p:cNvSpPr txBox="1"/>
          <p:nvPr/>
        </p:nvSpPr>
        <p:spPr>
          <a:xfrm>
            <a:off x="0" y="0"/>
            <a:ext cx="12192000" cy="1754326"/>
          </a:xfrm>
          <a:prstGeom prst="rect">
            <a:avLst/>
          </a:prstGeom>
          <a:noFill/>
        </p:spPr>
        <p:txBody>
          <a:bodyPr wrap="square" rtlCol="0">
            <a:spAutoFit/>
          </a:bodyPr>
          <a:lstStyle/>
          <a:p>
            <a:pPr algn="ctr"/>
            <a:r>
              <a:rPr lang="en-US" sz="2800" dirty="0">
                <a:solidFill>
                  <a:schemeClr val="accent3">
                    <a:lumMod val="20000"/>
                    <a:lumOff val="80000"/>
                  </a:schemeClr>
                </a:solidFill>
              </a:rPr>
              <a:t>What is to Happen  When Christ Comes Again?</a:t>
            </a:r>
          </a:p>
          <a:p>
            <a:pPr algn="ctr"/>
            <a:endParaRPr lang="en-US" sz="2000" dirty="0">
              <a:solidFill>
                <a:schemeClr val="accent3">
                  <a:lumMod val="20000"/>
                  <a:lumOff val="80000"/>
                </a:schemeClr>
              </a:solidFill>
            </a:endParaRPr>
          </a:p>
          <a:p>
            <a:pPr algn="ctr"/>
            <a:endParaRPr lang="en-US" sz="2000" dirty="0">
              <a:solidFill>
                <a:schemeClr val="accent3">
                  <a:lumMod val="20000"/>
                  <a:lumOff val="80000"/>
                </a:schemeClr>
              </a:solidFill>
            </a:endParaRPr>
          </a:p>
          <a:p>
            <a:pPr algn="ctr"/>
            <a:endParaRPr lang="en-US" sz="2000" dirty="0">
              <a:solidFill>
                <a:schemeClr val="accent3">
                  <a:lumMod val="20000"/>
                  <a:lumOff val="80000"/>
                </a:schemeClr>
              </a:solidFill>
            </a:endParaRPr>
          </a:p>
          <a:p>
            <a:pPr algn="ctr"/>
            <a:endParaRPr lang="en-US" sz="2000" dirty="0">
              <a:solidFill>
                <a:schemeClr val="accent3">
                  <a:lumMod val="20000"/>
                  <a:lumOff val="80000"/>
                </a:schemeClr>
              </a:solidFill>
            </a:endParaRPr>
          </a:p>
        </p:txBody>
      </p:sp>
      <p:grpSp>
        <p:nvGrpSpPr>
          <p:cNvPr id="7" name="Group 39"/>
          <p:cNvGrpSpPr/>
          <p:nvPr/>
        </p:nvGrpSpPr>
        <p:grpSpPr>
          <a:xfrm>
            <a:off x="3860801" y="457201"/>
            <a:ext cx="4438972" cy="5156757"/>
            <a:chOff x="3063563" y="1182903"/>
            <a:chExt cx="3329229" cy="5156757"/>
          </a:xfrm>
        </p:grpSpPr>
        <p:grpSp>
          <p:nvGrpSpPr>
            <p:cNvPr id="8" name="Group 24"/>
            <p:cNvGrpSpPr/>
            <p:nvPr/>
          </p:nvGrpSpPr>
          <p:grpSpPr>
            <a:xfrm>
              <a:off x="3063563" y="1182903"/>
              <a:ext cx="3329229" cy="5156757"/>
              <a:chOff x="3063563" y="1182903"/>
              <a:chExt cx="3329229" cy="5156757"/>
            </a:xfrm>
          </p:grpSpPr>
          <p:grpSp>
            <p:nvGrpSpPr>
              <p:cNvPr id="9" name="Group 1"/>
              <p:cNvGrpSpPr/>
              <p:nvPr/>
            </p:nvGrpSpPr>
            <p:grpSpPr>
              <a:xfrm>
                <a:off x="3733800" y="1524000"/>
                <a:ext cx="1639906" cy="4815660"/>
                <a:chOff x="3482985" y="1496025"/>
                <a:chExt cx="1639906" cy="4815660"/>
              </a:xfrm>
            </p:grpSpPr>
            <p:sp>
              <p:nvSpPr>
                <p:cNvPr id="68" name="Double Wave 2"/>
                <p:cNvSpPr/>
                <p:nvPr/>
              </p:nvSpPr>
              <p:spPr>
                <a:xfrm rot="16200000">
                  <a:off x="2767739" y="4401519"/>
                  <a:ext cx="3161654" cy="658678"/>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ouble Wave 3"/>
                <p:cNvSpPr/>
                <p:nvPr/>
              </p:nvSpPr>
              <p:spPr>
                <a:xfrm rot="14132626">
                  <a:off x="2342779" y="3106458"/>
                  <a:ext cx="2639821" cy="359410"/>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ouble Wave 4"/>
                <p:cNvSpPr/>
                <p:nvPr/>
              </p:nvSpPr>
              <p:spPr>
                <a:xfrm rot="17924385">
                  <a:off x="3623275" y="3555370"/>
                  <a:ext cx="2639821" cy="359410"/>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ouble Wave 5"/>
                <p:cNvSpPr/>
                <p:nvPr/>
              </p:nvSpPr>
              <p:spPr>
                <a:xfrm rot="17365274">
                  <a:off x="3307681" y="2694058"/>
                  <a:ext cx="2639821" cy="359410"/>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ouble Wave 6"/>
                <p:cNvSpPr/>
                <p:nvPr/>
              </p:nvSpPr>
              <p:spPr>
                <a:xfrm rot="15146068">
                  <a:off x="2807912" y="2636231"/>
                  <a:ext cx="2639821" cy="359410"/>
                </a:xfrm>
                <a:prstGeom prst="doubleWav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
                <p:cNvSpPr/>
                <p:nvPr/>
              </p:nvSpPr>
              <p:spPr>
                <a:xfrm>
                  <a:off x="4150963" y="3676973"/>
                  <a:ext cx="461075" cy="1844298"/>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ound Diagonal Corner Rectangle 51"/>
              <p:cNvSpPr/>
              <p:nvPr/>
            </p:nvSpPr>
            <p:spPr>
              <a:xfrm rot="5225016">
                <a:off x="3089936" y="2428967"/>
                <a:ext cx="629133" cy="681879"/>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 Diagonal Corner Rectangle 52"/>
              <p:cNvSpPr/>
              <p:nvPr/>
            </p:nvSpPr>
            <p:spPr>
              <a:xfrm rot="11239603">
                <a:off x="4996730" y="1182903"/>
                <a:ext cx="672472" cy="728852"/>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p:cNvSpPr/>
              <p:nvPr/>
            </p:nvSpPr>
            <p:spPr>
              <a:xfrm rot="4188031">
                <a:off x="3474674" y="1296163"/>
                <a:ext cx="672472" cy="728852"/>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 Diagonal Corner Rectangle 54"/>
              <p:cNvSpPr/>
              <p:nvPr/>
            </p:nvSpPr>
            <p:spPr>
              <a:xfrm rot="2532267">
                <a:off x="3686859" y="2279418"/>
                <a:ext cx="438958" cy="475760"/>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 Diagonal Corner Rectangle 12"/>
              <p:cNvSpPr/>
              <p:nvPr/>
            </p:nvSpPr>
            <p:spPr>
              <a:xfrm rot="6265837">
                <a:off x="3130982" y="1947959"/>
                <a:ext cx="555341" cy="601901"/>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 Diagonal Corner Rectangle 56"/>
              <p:cNvSpPr/>
              <p:nvPr/>
            </p:nvSpPr>
            <p:spPr>
              <a:xfrm rot="5225016">
                <a:off x="4153430" y="1743910"/>
                <a:ext cx="579529" cy="628117"/>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 Diagonal Corner Rectangle 57"/>
              <p:cNvSpPr/>
              <p:nvPr/>
            </p:nvSpPr>
            <p:spPr>
              <a:xfrm rot="1370784">
                <a:off x="3473826" y="3342716"/>
                <a:ext cx="672472" cy="728852"/>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 Diagonal Corner Rectangle 58"/>
              <p:cNvSpPr/>
              <p:nvPr/>
            </p:nvSpPr>
            <p:spPr>
              <a:xfrm rot="7584521">
                <a:off x="3770818" y="2887272"/>
                <a:ext cx="555341" cy="601901"/>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Diagonal Corner Rectangle 59"/>
              <p:cNvSpPr/>
              <p:nvPr/>
            </p:nvSpPr>
            <p:spPr>
              <a:xfrm rot="5225016">
                <a:off x="4609017" y="3115872"/>
                <a:ext cx="555341" cy="601901"/>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 Diagonal Corner Rectangle 60"/>
              <p:cNvSpPr/>
              <p:nvPr/>
            </p:nvSpPr>
            <p:spPr>
              <a:xfrm rot="7559949">
                <a:off x="4312025" y="2580716"/>
                <a:ext cx="672472" cy="728852"/>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 Diagonal Corner Rectangle 61"/>
              <p:cNvSpPr/>
              <p:nvPr/>
            </p:nvSpPr>
            <p:spPr>
              <a:xfrm rot="536728">
                <a:off x="4158219" y="1258716"/>
                <a:ext cx="555341" cy="601901"/>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 Diagonal Corner Rectangle 62"/>
              <p:cNvSpPr/>
              <p:nvPr/>
            </p:nvSpPr>
            <p:spPr>
              <a:xfrm rot="5225016">
                <a:off x="5066218" y="2658672"/>
                <a:ext cx="555341" cy="601901"/>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 Diagonal Corner Rectangle 63"/>
              <p:cNvSpPr/>
              <p:nvPr/>
            </p:nvSpPr>
            <p:spPr>
              <a:xfrm rot="5131315">
                <a:off x="5692130" y="2513838"/>
                <a:ext cx="672472" cy="728852"/>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 Diagonal Corner Rectangle 64"/>
              <p:cNvSpPr/>
              <p:nvPr/>
            </p:nvSpPr>
            <p:spPr>
              <a:xfrm rot="7559949">
                <a:off x="5261624" y="2102998"/>
                <a:ext cx="672472" cy="728852"/>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 Diagonal Corner Rectangle 65"/>
              <p:cNvSpPr/>
              <p:nvPr/>
            </p:nvSpPr>
            <p:spPr>
              <a:xfrm rot="4764557">
                <a:off x="4943189" y="1702598"/>
                <a:ext cx="532883" cy="577560"/>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 Diagonal Corner Rectangle 66"/>
              <p:cNvSpPr/>
              <p:nvPr/>
            </p:nvSpPr>
            <p:spPr>
              <a:xfrm rot="7854556">
                <a:off x="5294818" y="3192073"/>
                <a:ext cx="555341" cy="601901"/>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39"/>
            <p:cNvGrpSpPr/>
            <p:nvPr/>
          </p:nvGrpSpPr>
          <p:grpSpPr>
            <a:xfrm>
              <a:off x="3505200" y="1752600"/>
              <a:ext cx="2159000" cy="1701800"/>
              <a:chOff x="558800" y="2235200"/>
              <a:chExt cx="2159000" cy="1701800"/>
            </a:xfrm>
          </p:grpSpPr>
          <p:sp>
            <p:nvSpPr>
              <p:cNvPr id="43" name="Oval 42"/>
              <p:cNvSpPr/>
              <p:nvPr/>
            </p:nvSpPr>
            <p:spPr>
              <a:xfrm>
                <a:off x="558800" y="3225800"/>
                <a:ext cx="203200" cy="254000"/>
              </a:xfrm>
              <a:prstGeom prst="ellipse">
                <a:avLst/>
              </a:prstGeom>
              <a:solidFill>
                <a:srgbClr val="4A3E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514600" y="3429000"/>
                <a:ext cx="203200" cy="254000"/>
              </a:xfrm>
              <a:prstGeom prst="ellipse">
                <a:avLst/>
              </a:prstGeom>
              <a:solidFill>
                <a:srgbClr val="4A3E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362200" y="3022600"/>
                <a:ext cx="203200" cy="254000"/>
              </a:xfrm>
              <a:prstGeom prst="ellipse">
                <a:avLst/>
              </a:prstGeom>
              <a:solidFill>
                <a:srgbClr val="4A3E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35000" y="2717800"/>
                <a:ext cx="203200" cy="254000"/>
              </a:xfrm>
              <a:prstGeom prst="ellipse">
                <a:avLst/>
              </a:prstGeom>
              <a:solidFill>
                <a:srgbClr val="4A3E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092200" y="2235200"/>
                <a:ext cx="203200" cy="254000"/>
              </a:xfrm>
              <a:prstGeom prst="ellipse">
                <a:avLst/>
              </a:prstGeom>
              <a:solidFill>
                <a:srgbClr val="4A3E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2159000" y="2463800"/>
                <a:ext cx="203200" cy="254000"/>
              </a:xfrm>
              <a:prstGeom prst="ellipse">
                <a:avLst/>
              </a:prstGeom>
              <a:solidFill>
                <a:srgbClr val="4A3E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549400" y="3683000"/>
                <a:ext cx="203200" cy="254000"/>
              </a:xfrm>
              <a:prstGeom prst="ellipse">
                <a:avLst/>
              </a:prstGeom>
              <a:solidFill>
                <a:srgbClr val="4A3E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006600" y="3378200"/>
                <a:ext cx="203200" cy="254000"/>
              </a:xfrm>
              <a:prstGeom prst="ellipse">
                <a:avLst/>
              </a:prstGeom>
              <a:solidFill>
                <a:srgbClr val="4A3E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 name="TextBox 41"/>
          <p:cNvSpPr txBox="1"/>
          <p:nvPr/>
        </p:nvSpPr>
        <p:spPr>
          <a:xfrm>
            <a:off x="11624553" y="6498077"/>
            <a:ext cx="567447" cy="369332"/>
          </a:xfrm>
          <a:prstGeom prst="rect">
            <a:avLst/>
          </a:prstGeom>
          <a:noFill/>
        </p:spPr>
        <p:txBody>
          <a:bodyPr wrap="square" rtlCol="0">
            <a:spAutoFit/>
          </a:bodyPr>
          <a:lstStyle/>
          <a:p>
            <a:r>
              <a:rPr lang="en-US" dirty="0">
                <a:solidFill>
                  <a:schemeClr val="bg1"/>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Bottom)">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slide(fromBottom)">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slide(fromBottom)">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slide(fromBottom)">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slide(fromBottom)">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slide(fromBottom)">
                                      <p:cBhvr>
                                        <p:cTn id="32" dur="500"/>
                                        <p:tgtEl>
                                          <p:spTgt spid="3">
                                            <p:txEl>
                                              <p:pRg st="2" end="2"/>
                                            </p:txEl>
                                          </p:spTgt>
                                        </p:tgtEl>
                                      </p:cBhvr>
                                    </p:animEffect>
                                  </p:childTnLst>
                                </p:cTn>
                              </p:par>
                              <p:par>
                                <p:cTn id="33" presetID="12" presetClass="entr" presetSubtype="4"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slide(fromBottom)">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slide(fromBottom)">
                                      <p:cBhvr>
                                        <p:cTn id="40" dur="500"/>
                                        <p:tgtEl>
                                          <p:spTgt spid="4">
                                            <p:txEl>
                                              <p:pRg st="0" end="0"/>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circle(in)">
                                      <p:cBhvr>
                                        <p:cTn id="43" dur="2000"/>
                                        <p:tgtEl>
                                          <p:spTgt spid="7"/>
                                        </p:tgtEl>
                                      </p:cBhvr>
                                    </p:animEffect>
                                  </p:childTnLst>
                                </p:cTn>
                              </p:par>
                              <p:par>
                                <p:cTn id="44" presetID="1" presetClass="exit" presetSubtype="0" fill="hold" grpId="0" nodeType="withEffect">
                                  <p:stCondLst>
                                    <p:cond delay="0"/>
                                  </p:stCondLst>
                                  <p:childTnLst>
                                    <p:set>
                                      <p:cBhvr>
                                        <p:cTn id="45" dur="1" fill="hold">
                                          <p:stCondLst>
                                            <p:cond delay="0"/>
                                          </p:stCondLst>
                                        </p:cTn>
                                        <p:tgtEl>
                                          <p:spTgt spid="2">
                                            <p:txEl>
                                              <p:pRg st="0" end="0"/>
                                            </p:txEl>
                                          </p:spTgt>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2">
                                            <p:txEl>
                                              <p:pRg st="2" end="2"/>
                                            </p:txEl>
                                          </p:spTgt>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2">
                                            <p:txEl>
                                              <p:pRg st="4" end="4"/>
                                            </p:txEl>
                                          </p:spTgt>
                                        </p:tgtEl>
                                        <p:attrNameLst>
                                          <p:attrName>style.visibility</p:attrName>
                                        </p:attrNameLst>
                                      </p:cBhvr>
                                      <p:to>
                                        <p:strVal val="hidden"/>
                                      </p:to>
                                    </p:set>
                                  </p:childTnLst>
                                </p:cTn>
                              </p:par>
                              <p:par>
                                <p:cTn id="50" presetID="1" presetClass="exit" presetSubtype="0" fill="hold" grpId="0" nodeType="withEffect">
                                  <p:stCondLst>
                                    <p:cond delay="0"/>
                                  </p:stCondLst>
                                  <p:childTnLst>
                                    <p:set>
                                      <p:cBhvr>
                                        <p:cTn id="51" dur="1" fill="hold">
                                          <p:stCondLst>
                                            <p:cond delay="0"/>
                                          </p:stCondLst>
                                        </p:cTn>
                                        <p:tgtEl>
                                          <p:spTgt spid="2">
                                            <p:txEl>
                                              <p:pRg st="6" end="6"/>
                                            </p:txEl>
                                          </p:spTgt>
                                        </p:tgtEl>
                                        <p:attrNameLst>
                                          <p:attrName>style.visibility</p:attrName>
                                        </p:attrNameLst>
                                      </p:cBhvr>
                                      <p:to>
                                        <p:strVal val="hidden"/>
                                      </p:to>
                                    </p:set>
                                  </p:childTnLst>
                                </p:cTn>
                              </p:par>
                              <p:par>
                                <p:cTn id="52" presetID="1" presetClass="exit" presetSubtype="0" fill="hold" grpId="0" nodeType="withEffect">
                                  <p:stCondLst>
                                    <p:cond delay="0"/>
                                  </p:stCondLst>
                                  <p:childTnLst>
                                    <p:set>
                                      <p:cBhvr>
                                        <p:cTn id="53" dur="1" fill="hold">
                                          <p:stCondLst>
                                            <p:cond delay="0"/>
                                          </p:stCondLst>
                                        </p:cTn>
                                        <p:tgtEl>
                                          <p:spTgt spid="3">
                                            <p:txEl>
                                              <p:pRg st="0" end="0"/>
                                            </p:txEl>
                                          </p:spTgt>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3">
                                            <p:txEl>
                                              <p:pRg st="2" end="2"/>
                                            </p:txEl>
                                          </p:spTgt>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TextBox 2"/>
          <p:cNvSpPr txBox="1"/>
          <p:nvPr/>
        </p:nvSpPr>
        <p:spPr>
          <a:xfrm>
            <a:off x="527125" y="991039"/>
            <a:ext cx="5732295" cy="3046988"/>
          </a:xfrm>
          <a:prstGeom prst="rect">
            <a:avLst/>
          </a:prstGeom>
          <a:noFill/>
        </p:spPr>
        <p:txBody>
          <a:bodyPr wrap="square" rtlCol="0">
            <a:spAutoFit/>
          </a:bodyPr>
          <a:lstStyle/>
          <a:p>
            <a:r>
              <a:rPr lang="en-US" sz="2400" dirty="0">
                <a:solidFill>
                  <a:schemeClr val="bg1"/>
                </a:solidFill>
              </a:rPr>
              <a:t>The leaves on the fig tree indicated that it should have had fruit, but it did not. With its misleading appearance, the tree symbolized hypocrisy.</a:t>
            </a:r>
          </a:p>
          <a:p>
            <a:endParaRPr lang="en-US" sz="2400" dirty="0">
              <a:solidFill>
                <a:schemeClr val="bg1"/>
              </a:solidFill>
            </a:endParaRPr>
          </a:p>
          <a:p>
            <a:r>
              <a:rPr lang="en-US" sz="2400" dirty="0">
                <a:solidFill>
                  <a:schemeClr val="bg1"/>
                </a:solidFill>
              </a:rPr>
              <a:t>One reason the Savior may have cursed the fig tree was to teach His disciples about the corrupt religious leaders of the Jews. </a:t>
            </a:r>
            <a:endParaRPr lang="en-US" sz="2400" dirty="0">
              <a:solidFill>
                <a:schemeClr val="bg1"/>
              </a:solidFill>
              <a:latin typeface="Narkisim" pitchFamily="34" charset="-79"/>
              <a:cs typeface="Narkisim" pitchFamily="34" charset="-79"/>
            </a:endParaRPr>
          </a:p>
        </p:txBody>
      </p:sp>
      <p:sp>
        <p:nvSpPr>
          <p:cNvPr id="50" name="Rectangle 49"/>
          <p:cNvSpPr/>
          <p:nvPr/>
        </p:nvSpPr>
        <p:spPr>
          <a:xfrm>
            <a:off x="0" y="6488668"/>
            <a:ext cx="6096000" cy="369332"/>
          </a:xfrm>
          <a:prstGeom prst="rect">
            <a:avLst/>
          </a:prstGeom>
        </p:spPr>
        <p:txBody>
          <a:bodyPr>
            <a:spAutoFit/>
          </a:bodyPr>
          <a:lstStyle/>
          <a:p>
            <a:r>
              <a:rPr lang="en-US" dirty="0">
                <a:solidFill>
                  <a:schemeClr val="bg1"/>
                </a:solidFill>
                <a:latin typeface="Narkisim" pitchFamily="34" charset="-79"/>
                <a:cs typeface="Narkisim" pitchFamily="34" charset="-79"/>
              </a:rPr>
              <a:t>Matthew 21:18-19</a:t>
            </a:r>
          </a:p>
        </p:txBody>
      </p:sp>
      <p:sp>
        <p:nvSpPr>
          <p:cNvPr id="135" name="Rectangle 134"/>
          <p:cNvSpPr/>
          <p:nvPr/>
        </p:nvSpPr>
        <p:spPr>
          <a:xfrm>
            <a:off x="4978400" y="4383669"/>
            <a:ext cx="6739467" cy="2246769"/>
          </a:xfrm>
          <a:prstGeom prst="rect">
            <a:avLst/>
          </a:prstGeom>
        </p:spPr>
        <p:txBody>
          <a:bodyPr wrap="square">
            <a:spAutoFit/>
          </a:bodyPr>
          <a:lstStyle/>
          <a:p>
            <a:r>
              <a:rPr lang="en-US" sz="2000" dirty="0">
                <a:solidFill>
                  <a:schemeClr val="bg1"/>
                </a:solidFill>
              </a:rPr>
              <a:t>“…the unproductive tree was cursed for its barrenness. What a loss to the individual and to humanity if the vine does not grow, the tree does not bear fruit, the soul does not expand through service! One must live, not merely exist; he must do, not merely be; he must grow, not just stagnate. We must use our talents in behalf of our fellowmen, rather than burying them in the tomb of a self-centered life.”  (6)</a:t>
            </a:r>
          </a:p>
        </p:txBody>
      </p:sp>
      <p:pic>
        <p:nvPicPr>
          <p:cNvPr id="1028" name="Picture 4" descr="https://timpyles.files.wordpress.com/2011/07/fig-tree-2.jpg"/>
          <p:cNvPicPr>
            <a:picLocks noChangeAspect="1" noChangeArrowheads="1"/>
          </p:cNvPicPr>
          <p:nvPr/>
        </p:nvPicPr>
        <p:blipFill>
          <a:blip r:embed="rId3" cstate="print"/>
          <a:srcRect/>
          <a:stretch>
            <a:fillRect/>
          </a:stretch>
        </p:blipFill>
        <p:spPr bwMode="auto">
          <a:xfrm>
            <a:off x="6750754" y="1004711"/>
            <a:ext cx="4656460" cy="3220719"/>
          </a:xfrm>
          <a:prstGeom prst="rect">
            <a:avLst/>
          </a:prstGeom>
          <a:noFill/>
        </p:spPr>
      </p:pic>
      <p:sp>
        <p:nvSpPr>
          <p:cNvPr id="138" name="TextBox 137"/>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Baskerville Old Face" pitchFamily="18" charset="0"/>
                <a:cs typeface="Narkisim" pitchFamily="34" charset="-79"/>
              </a:rPr>
              <a:t>Deceived By Appearance--Hypocrisy</a:t>
            </a:r>
          </a:p>
        </p:txBody>
      </p:sp>
      <p:pic>
        <p:nvPicPr>
          <p:cNvPr id="140" name="Picture 139" descr="portrait-spencer-w-kimball_1116589_tmb.jpg"/>
          <p:cNvPicPr>
            <a:picLocks noChangeAspect="1"/>
          </p:cNvPicPr>
          <p:nvPr/>
        </p:nvPicPr>
        <p:blipFill>
          <a:blip r:embed="rId4" cstate="print"/>
          <a:stretch>
            <a:fillRect/>
          </a:stretch>
        </p:blipFill>
        <p:spPr>
          <a:xfrm>
            <a:off x="3794450" y="5186422"/>
            <a:ext cx="1034007" cy="13725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35"/>
                                        </p:tgtEl>
                                        <p:attrNameLst>
                                          <p:attrName>style.visibility</p:attrName>
                                        </p:attrNameLst>
                                      </p:cBhvr>
                                      <p:to>
                                        <p:strVal val="visible"/>
                                      </p:to>
                                    </p:set>
                                    <p:animEffect transition="in" filter="fade">
                                      <p:cBhvr>
                                        <p:cTn id="11" dur="1000"/>
                                        <p:tgtEl>
                                          <p:spTgt spid="135"/>
                                        </p:tgtEl>
                                      </p:cBhvr>
                                    </p:animEffect>
                                    <p:anim calcmode="lin" valueType="num">
                                      <p:cBhvr>
                                        <p:cTn id="12" dur="1000" fill="hold"/>
                                        <p:tgtEl>
                                          <p:spTgt spid="135"/>
                                        </p:tgtEl>
                                        <p:attrNameLst>
                                          <p:attrName>ppt_x</p:attrName>
                                        </p:attrNameLst>
                                      </p:cBhvr>
                                      <p:tavLst>
                                        <p:tav tm="0">
                                          <p:val>
                                            <p:strVal val="#ppt_x"/>
                                          </p:val>
                                        </p:tav>
                                        <p:tav tm="100000">
                                          <p:val>
                                            <p:strVal val="#ppt_x"/>
                                          </p:val>
                                        </p:tav>
                                      </p:tavLst>
                                    </p:anim>
                                    <p:anim calcmode="lin" valueType="num">
                                      <p:cBhvr>
                                        <p:cTn id="13" dur="1000" fill="hold"/>
                                        <p:tgtEl>
                                          <p:spTgt spid="13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40"/>
                                        </p:tgtEl>
                                        <p:attrNameLst>
                                          <p:attrName>style.visibility</p:attrName>
                                        </p:attrNameLst>
                                      </p:cBhvr>
                                      <p:to>
                                        <p:strVal val="visible"/>
                                      </p:to>
                                    </p:set>
                                    <p:animEffect transition="in" filter="fade">
                                      <p:cBhvr>
                                        <p:cTn id="16" dur="1000"/>
                                        <p:tgtEl>
                                          <p:spTgt spid="140"/>
                                        </p:tgtEl>
                                      </p:cBhvr>
                                    </p:animEffect>
                                    <p:anim calcmode="lin" valueType="num">
                                      <p:cBhvr>
                                        <p:cTn id="17" dur="1000" fill="hold"/>
                                        <p:tgtEl>
                                          <p:spTgt spid="140"/>
                                        </p:tgtEl>
                                        <p:attrNameLst>
                                          <p:attrName>ppt_x</p:attrName>
                                        </p:attrNameLst>
                                      </p:cBhvr>
                                      <p:tavLst>
                                        <p:tav tm="0">
                                          <p:val>
                                            <p:strVal val="#ppt_x"/>
                                          </p:val>
                                        </p:tav>
                                        <p:tav tm="100000">
                                          <p:val>
                                            <p:strVal val="#ppt_x"/>
                                          </p:val>
                                        </p:tav>
                                      </p:tavLst>
                                    </p:anim>
                                    <p:anim calcmode="lin" valueType="num">
                                      <p:cBhvr>
                                        <p:cTn id="18" dur="1000" fill="hold"/>
                                        <p:tgtEl>
                                          <p:spTgt spid="1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TextBox 2"/>
          <p:cNvSpPr txBox="1"/>
          <p:nvPr/>
        </p:nvSpPr>
        <p:spPr>
          <a:xfrm>
            <a:off x="311972" y="743613"/>
            <a:ext cx="5637007" cy="2554545"/>
          </a:xfrm>
          <a:prstGeom prst="rect">
            <a:avLst/>
          </a:prstGeom>
          <a:noFill/>
        </p:spPr>
        <p:txBody>
          <a:bodyPr wrap="square" rtlCol="0">
            <a:spAutoFit/>
          </a:bodyPr>
          <a:lstStyle/>
          <a:p>
            <a:r>
              <a:rPr lang="en-US" sz="2000" dirty="0">
                <a:solidFill>
                  <a:schemeClr val="bg1"/>
                </a:solidFill>
              </a:rPr>
              <a:t>Jewish leaders approached the Savior in the temple and questioned the authority by which He had made His triumphal entry into Jerusalem and cleansed the temple. </a:t>
            </a:r>
          </a:p>
          <a:p>
            <a:endParaRPr lang="en-US" sz="2000" dirty="0">
              <a:solidFill>
                <a:schemeClr val="bg1"/>
              </a:solidFill>
            </a:endParaRPr>
          </a:p>
          <a:p>
            <a:r>
              <a:rPr lang="en-US" sz="2000" dirty="0">
                <a:solidFill>
                  <a:schemeClr val="bg1"/>
                </a:solidFill>
              </a:rPr>
              <a:t>The Savior responded by asking them whether the baptism (or ministry) of John the Baptist had been commissioned by God or by man. </a:t>
            </a:r>
            <a:endParaRPr lang="en-US" sz="2000" dirty="0">
              <a:solidFill>
                <a:schemeClr val="bg1"/>
              </a:solidFill>
              <a:latin typeface="Narkisim" pitchFamily="34" charset="-79"/>
              <a:cs typeface="Narkisim" pitchFamily="34" charset="-79"/>
            </a:endParaRPr>
          </a:p>
        </p:txBody>
      </p:sp>
      <p:sp>
        <p:nvSpPr>
          <p:cNvPr id="50" name="Rectangle 49"/>
          <p:cNvSpPr/>
          <p:nvPr/>
        </p:nvSpPr>
        <p:spPr>
          <a:xfrm>
            <a:off x="0" y="6488668"/>
            <a:ext cx="6096000" cy="369332"/>
          </a:xfrm>
          <a:prstGeom prst="rect">
            <a:avLst/>
          </a:prstGeom>
        </p:spPr>
        <p:txBody>
          <a:bodyPr>
            <a:spAutoFit/>
          </a:bodyPr>
          <a:lstStyle/>
          <a:p>
            <a:r>
              <a:rPr lang="en-US" dirty="0">
                <a:solidFill>
                  <a:schemeClr val="bg1"/>
                </a:solidFill>
                <a:latin typeface="Narkisim" pitchFamily="34" charset="-79"/>
                <a:cs typeface="Narkisim" pitchFamily="34" charset="-79"/>
              </a:rPr>
              <a:t>Matthew 21:18-19</a:t>
            </a:r>
          </a:p>
        </p:txBody>
      </p:sp>
      <p:sp>
        <p:nvSpPr>
          <p:cNvPr id="138" name="TextBox 137"/>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Baskerville Old Face" pitchFamily="18" charset="0"/>
                <a:cs typeface="Narkisim" pitchFamily="34" charset="-79"/>
              </a:rPr>
              <a:t>Approaching The Savior</a:t>
            </a:r>
          </a:p>
        </p:txBody>
      </p:sp>
      <p:sp>
        <p:nvSpPr>
          <p:cNvPr id="9" name="Rectangle 8"/>
          <p:cNvSpPr/>
          <p:nvPr/>
        </p:nvSpPr>
        <p:spPr>
          <a:xfrm>
            <a:off x="5862917" y="3682741"/>
            <a:ext cx="6038626" cy="2246769"/>
          </a:xfrm>
          <a:prstGeom prst="rect">
            <a:avLst/>
          </a:prstGeom>
        </p:spPr>
        <p:txBody>
          <a:bodyPr wrap="square">
            <a:spAutoFit/>
          </a:bodyPr>
          <a:lstStyle/>
          <a:p>
            <a:r>
              <a:rPr lang="en-US" sz="2000" dirty="0">
                <a:solidFill>
                  <a:schemeClr val="bg1"/>
                </a:solidFill>
              </a:rPr>
              <a:t>These leaders would not answer the Savior’s question for fear of condemning themselves or offending people who accepted John as a prophet. </a:t>
            </a:r>
          </a:p>
          <a:p>
            <a:endParaRPr lang="en-US" sz="2000" dirty="0">
              <a:solidFill>
                <a:schemeClr val="bg1"/>
              </a:solidFill>
            </a:endParaRPr>
          </a:p>
          <a:p>
            <a:r>
              <a:rPr lang="en-US" sz="2000" dirty="0">
                <a:solidFill>
                  <a:schemeClr val="bg1"/>
                </a:solidFill>
              </a:rPr>
              <a:t>The Savior said He would not answer their questions either and then related three parables that illustrate the actions of the corrupt Jewish leaders. </a:t>
            </a:r>
            <a:endParaRPr lang="en-US" sz="2000" dirty="0"/>
          </a:p>
        </p:txBody>
      </p:sp>
      <p:pic>
        <p:nvPicPr>
          <p:cNvPr id="23554" name="Picture 2" descr="http://stepintothestory.ca/wp-content/uploads/2014/09/jesus-and-pharisees.jpeg"/>
          <p:cNvPicPr>
            <a:picLocks noChangeAspect="1" noChangeArrowheads="1"/>
          </p:cNvPicPr>
          <p:nvPr/>
        </p:nvPicPr>
        <p:blipFill>
          <a:blip r:embed="rId3" cstate="print"/>
          <a:srcRect/>
          <a:stretch>
            <a:fillRect/>
          </a:stretch>
        </p:blipFill>
        <p:spPr bwMode="auto">
          <a:xfrm>
            <a:off x="6620920" y="776847"/>
            <a:ext cx="3502026" cy="2287992"/>
          </a:xfrm>
          <a:prstGeom prst="rect">
            <a:avLst/>
          </a:prstGeom>
          <a:noFill/>
        </p:spPr>
      </p:pic>
      <p:pic>
        <p:nvPicPr>
          <p:cNvPr id="23556" name="Picture 4" descr="http://www.lds.org/bc/content/shared/content/images/gospel-library/magazine/neweralp.nfo:o:977.jpg"/>
          <p:cNvPicPr>
            <a:picLocks noChangeAspect="1" noChangeArrowheads="1"/>
          </p:cNvPicPr>
          <p:nvPr/>
        </p:nvPicPr>
        <p:blipFill>
          <a:blip r:embed="rId4" cstate="print"/>
          <a:srcRect/>
          <a:stretch>
            <a:fillRect/>
          </a:stretch>
        </p:blipFill>
        <p:spPr bwMode="auto">
          <a:xfrm>
            <a:off x="2388197" y="3394037"/>
            <a:ext cx="2563383" cy="32063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3556"/>
                                        </p:tgtEl>
                                        <p:attrNameLst>
                                          <p:attrName>style.visibility</p:attrName>
                                        </p:attrNameLst>
                                      </p:cBhvr>
                                      <p:to>
                                        <p:strVal val="visible"/>
                                      </p:to>
                                    </p:set>
                                    <p:animEffect transition="in" filter="fade">
                                      <p:cBhvr>
                                        <p:cTn id="13" dur="2000"/>
                                        <p:tgtEl>
                                          <p:spTgt spid="2355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TextBox 2"/>
          <p:cNvSpPr txBox="1"/>
          <p:nvPr/>
        </p:nvSpPr>
        <p:spPr>
          <a:xfrm>
            <a:off x="3291840" y="711340"/>
            <a:ext cx="5637007" cy="1938992"/>
          </a:xfrm>
          <a:prstGeom prst="rect">
            <a:avLst/>
          </a:prstGeom>
          <a:noFill/>
        </p:spPr>
        <p:txBody>
          <a:bodyPr wrap="square" rtlCol="0">
            <a:spAutoFit/>
          </a:bodyPr>
          <a:lstStyle/>
          <a:p>
            <a:r>
              <a:rPr lang="en-US" sz="2000" dirty="0">
                <a:solidFill>
                  <a:schemeClr val="bg1"/>
                </a:solidFill>
              </a:rPr>
              <a:t>“A Father approaches his boys and asks, “Son, will you mow the lawn?” “No, Dad.” </a:t>
            </a:r>
          </a:p>
          <a:p>
            <a:r>
              <a:rPr lang="en-US" sz="2000" dirty="0">
                <a:solidFill>
                  <a:schemeClr val="bg1"/>
                </a:solidFill>
                <a:latin typeface="Narkisim" pitchFamily="34" charset="-79"/>
                <a:cs typeface="Narkisim" pitchFamily="34" charset="-79"/>
              </a:rPr>
              <a:t>“How about you, son?”  “Yeah, I’ll do it.”</a:t>
            </a:r>
          </a:p>
          <a:p>
            <a:r>
              <a:rPr lang="en-US" sz="2000" dirty="0">
                <a:solidFill>
                  <a:schemeClr val="bg1"/>
                </a:solidFill>
                <a:latin typeface="Narkisim" pitchFamily="34" charset="-79"/>
                <a:cs typeface="Narkisim" pitchFamily="34" charset="-79"/>
              </a:rPr>
              <a:t>Two hours later, the son who said no changed his mind and mowed the lawn, and the son who said yes didn’t budge. Sound familiar? (8)</a:t>
            </a:r>
          </a:p>
        </p:txBody>
      </p:sp>
      <p:sp>
        <p:nvSpPr>
          <p:cNvPr id="50" name="Rectangle 49"/>
          <p:cNvSpPr/>
          <p:nvPr/>
        </p:nvSpPr>
        <p:spPr>
          <a:xfrm>
            <a:off x="0" y="6488668"/>
            <a:ext cx="6096000" cy="369332"/>
          </a:xfrm>
          <a:prstGeom prst="rect">
            <a:avLst/>
          </a:prstGeom>
        </p:spPr>
        <p:txBody>
          <a:bodyPr>
            <a:spAutoFit/>
          </a:bodyPr>
          <a:lstStyle/>
          <a:p>
            <a:r>
              <a:rPr lang="en-US" dirty="0">
                <a:solidFill>
                  <a:schemeClr val="bg1"/>
                </a:solidFill>
                <a:latin typeface="Narkisim" pitchFamily="34" charset="-79"/>
                <a:cs typeface="Narkisim" pitchFamily="34" charset="-79"/>
              </a:rPr>
              <a:t>Matthew 21:28-31</a:t>
            </a:r>
          </a:p>
        </p:txBody>
      </p:sp>
      <p:sp>
        <p:nvSpPr>
          <p:cNvPr id="138" name="TextBox 137"/>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Baskerville Old Face" pitchFamily="18" charset="0"/>
                <a:cs typeface="Narkisim" pitchFamily="34" charset="-79"/>
              </a:rPr>
              <a:t>Parable of the Two Sons</a:t>
            </a:r>
          </a:p>
        </p:txBody>
      </p:sp>
      <p:sp>
        <p:nvSpPr>
          <p:cNvPr id="9" name="Rectangle 8"/>
          <p:cNvSpPr/>
          <p:nvPr/>
        </p:nvSpPr>
        <p:spPr>
          <a:xfrm>
            <a:off x="247426" y="2796845"/>
            <a:ext cx="3560781" cy="3785652"/>
          </a:xfrm>
          <a:prstGeom prst="rect">
            <a:avLst/>
          </a:prstGeom>
        </p:spPr>
        <p:txBody>
          <a:bodyPr wrap="square">
            <a:spAutoFit/>
          </a:bodyPr>
          <a:lstStyle/>
          <a:p>
            <a:r>
              <a:rPr lang="en-US" sz="2000" dirty="0">
                <a:solidFill>
                  <a:schemeClr val="bg1"/>
                </a:solidFill>
              </a:rPr>
              <a:t>“The Father of the sons is God himself who offers employment in his earthly vineyard to all his children. The first son, who initially refused to labor in his Father’s vineyard but later repented and served him, is symbolical of the publicans and harlots who repented of their early sins and became faithful servants in their Father’s cause. …</a:t>
            </a:r>
          </a:p>
        </p:txBody>
      </p:sp>
      <p:sp>
        <p:nvSpPr>
          <p:cNvPr id="7" name="Rectangle 6"/>
          <p:cNvSpPr/>
          <p:nvPr/>
        </p:nvSpPr>
        <p:spPr>
          <a:xfrm>
            <a:off x="7885355" y="3637008"/>
            <a:ext cx="3958814" cy="2554545"/>
          </a:xfrm>
          <a:prstGeom prst="rect">
            <a:avLst/>
          </a:prstGeom>
        </p:spPr>
        <p:txBody>
          <a:bodyPr wrap="square">
            <a:spAutoFit/>
          </a:bodyPr>
          <a:lstStyle/>
          <a:p>
            <a:r>
              <a:rPr lang="en-US" sz="2000" dirty="0">
                <a:solidFill>
                  <a:schemeClr val="bg1"/>
                </a:solidFill>
              </a:rPr>
              <a:t>“The second son, who willingly accepted an assignment in the vineyard but then failed to render the appointed labors, is symbolical of the Jewish leaders who professed to be about their Father’s business but were in fact letting the vineyard degenerate. … (1)</a:t>
            </a:r>
          </a:p>
        </p:txBody>
      </p:sp>
      <p:pic>
        <p:nvPicPr>
          <p:cNvPr id="45058" name="Picture 2" descr="http://blogs.faithlafayette.org/4twelve/files/2015/01/teen-mowing-_797431c.jpg"/>
          <p:cNvPicPr>
            <a:picLocks noChangeAspect="1" noChangeArrowheads="1"/>
          </p:cNvPicPr>
          <p:nvPr/>
        </p:nvPicPr>
        <p:blipFill>
          <a:blip r:embed="rId3" cstate="print"/>
          <a:srcRect l="22399" t="-510"/>
          <a:stretch>
            <a:fillRect/>
          </a:stretch>
        </p:blipFill>
        <p:spPr bwMode="auto">
          <a:xfrm>
            <a:off x="9057940" y="473337"/>
            <a:ext cx="2586353" cy="2231461"/>
          </a:xfrm>
          <a:prstGeom prst="rect">
            <a:avLst/>
          </a:prstGeom>
          <a:noFill/>
        </p:spPr>
      </p:pic>
      <p:pic>
        <p:nvPicPr>
          <p:cNvPr id="45060" name="Picture 4" descr="http://stateimpact.npr.org/idaho/files/2012/03/IMG_0306.jpg"/>
          <p:cNvPicPr>
            <a:picLocks noChangeAspect="1" noChangeArrowheads="1"/>
          </p:cNvPicPr>
          <p:nvPr/>
        </p:nvPicPr>
        <p:blipFill>
          <a:blip r:embed="rId4" cstate="print"/>
          <a:srcRect/>
          <a:stretch>
            <a:fillRect/>
          </a:stretch>
        </p:blipFill>
        <p:spPr bwMode="auto">
          <a:xfrm>
            <a:off x="529526" y="481853"/>
            <a:ext cx="2389285" cy="1831041"/>
          </a:xfrm>
          <a:prstGeom prst="rect">
            <a:avLst/>
          </a:prstGeom>
          <a:noFill/>
        </p:spPr>
      </p:pic>
      <p:pic>
        <p:nvPicPr>
          <p:cNvPr id="45062" name="Picture 6" descr="http://media.freebibleimages.org/stories/FB_Prodigal_Son/overview_images/002-prodigal-son.jpg?1436947199"/>
          <p:cNvPicPr>
            <a:picLocks noChangeAspect="1" noChangeArrowheads="1"/>
          </p:cNvPicPr>
          <p:nvPr/>
        </p:nvPicPr>
        <p:blipFill>
          <a:blip r:embed="rId5" cstate="print"/>
          <a:srcRect/>
          <a:stretch>
            <a:fillRect/>
          </a:stretch>
        </p:blipFill>
        <p:spPr bwMode="auto">
          <a:xfrm>
            <a:off x="3797449" y="2906359"/>
            <a:ext cx="3745043" cy="28087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5058"/>
                                        </p:tgtEl>
                                        <p:attrNameLst>
                                          <p:attrName>style.visibility</p:attrName>
                                        </p:attrNameLst>
                                      </p:cBhvr>
                                      <p:to>
                                        <p:strVal val="visible"/>
                                      </p:to>
                                    </p:set>
                                    <p:animEffect transition="in" filter="fade">
                                      <p:cBhvr>
                                        <p:cTn id="13" dur="2000"/>
                                        <p:tgtEl>
                                          <p:spTgt spid="45058"/>
                                        </p:tgtEl>
                                      </p:cBhvr>
                                    </p:animEffect>
                                  </p:childTnLst>
                                </p:cTn>
                              </p:par>
                              <p:par>
                                <p:cTn id="14" presetID="10" presetClass="entr" presetSubtype="0" fill="hold" nodeType="withEffect">
                                  <p:stCondLst>
                                    <p:cond delay="0"/>
                                  </p:stCondLst>
                                  <p:childTnLst>
                                    <p:set>
                                      <p:cBhvr>
                                        <p:cTn id="15" dur="1" fill="hold">
                                          <p:stCondLst>
                                            <p:cond delay="0"/>
                                          </p:stCondLst>
                                        </p:cTn>
                                        <p:tgtEl>
                                          <p:spTgt spid="45060"/>
                                        </p:tgtEl>
                                        <p:attrNameLst>
                                          <p:attrName>style.visibility</p:attrName>
                                        </p:attrNameLst>
                                      </p:cBhvr>
                                      <p:to>
                                        <p:strVal val="visible"/>
                                      </p:to>
                                    </p:set>
                                    <p:animEffect transition="in" filter="fade">
                                      <p:cBhvr>
                                        <p:cTn id="16" dur="2000"/>
                                        <p:tgtEl>
                                          <p:spTgt spid="4506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062"/>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2000"/>
                                        <p:tgtEl>
                                          <p:spTgt spid="45060"/>
                                        </p:tgtEl>
                                      </p:cBhvr>
                                    </p:animEffect>
                                    <p:set>
                                      <p:cBhvr>
                                        <p:cTn id="25" dur="1" fill="hold">
                                          <p:stCondLst>
                                            <p:cond delay="1999"/>
                                          </p:stCondLst>
                                        </p:cTn>
                                        <p:tgtEl>
                                          <p:spTgt spid="45060"/>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3">
                                            <p:txEl>
                                              <p:pRg st="0" end="0"/>
                                            </p:txEl>
                                          </p:spTgt>
                                        </p:tgtEl>
                                      </p:cBhvr>
                                    </p:animEffect>
                                    <p:set>
                                      <p:cBhvr>
                                        <p:cTn id="28" dur="1" fill="hold">
                                          <p:stCondLst>
                                            <p:cond delay="1999"/>
                                          </p:stCondLst>
                                        </p:cTn>
                                        <p:tgtEl>
                                          <p:spTgt spid="3">
                                            <p:txEl>
                                              <p:pRg st="0" end="0"/>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3">
                                            <p:txEl>
                                              <p:pRg st="1" end="1"/>
                                            </p:txEl>
                                          </p:spTgt>
                                        </p:tgtEl>
                                      </p:cBhvr>
                                    </p:animEffect>
                                    <p:set>
                                      <p:cBhvr>
                                        <p:cTn id="31" dur="1" fill="hold">
                                          <p:stCondLst>
                                            <p:cond delay="1999"/>
                                          </p:stCondLst>
                                        </p:cTn>
                                        <p:tgtEl>
                                          <p:spTgt spid="3">
                                            <p:txEl>
                                              <p:pRg st="1" end="1"/>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3">
                                            <p:txEl>
                                              <p:pRg st="2" end="2"/>
                                            </p:txEl>
                                          </p:spTgt>
                                        </p:tgtEl>
                                      </p:cBhvr>
                                    </p:animEffect>
                                    <p:set>
                                      <p:cBhvr>
                                        <p:cTn id="34" dur="1" fill="hold">
                                          <p:stCondLst>
                                            <p:cond delay="1999"/>
                                          </p:stCondLst>
                                        </p:cTn>
                                        <p:tgtEl>
                                          <p:spTgt spid="3">
                                            <p:txEl>
                                              <p:pRg st="2" end="2"/>
                                            </p:txEl>
                                          </p:spTgt>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2000"/>
                                        <p:tgtEl>
                                          <p:spTgt spid="45058"/>
                                        </p:tgtEl>
                                      </p:cBhvr>
                                    </p:animEffect>
                                    <p:set>
                                      <p:cBhvr>
                                        <p:cTn id="37" dur="1" fill="hold">
                                          <p:stCondLst>
                                            <p:cond delay="1999"/>
                                          </p:stCondLst>
                                        </p:cTn>
                                        <p:tgtEl>
                                          <p:spTgt spid="4505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9"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1A5C1-D73E-496E-9A2A-D134206B8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317100"/>
            <a:ext cx="12192000" cy="1938992"/>
          </a:xfrm>
          <a:prstGeom prst="rect">
            <a:avLst/>
          </a:prstGeom>
          <a:noFill/>
        </p:spPr>
        <p:txBody>
          <a:bodyPr wrap="square" rtlCol="0">
            <a:spAutoFit/>
          </a:bodyPr>
          <a:lstStyle/>
          <a:p>
            <a:pPr algn="ctr"/>
            <a:r>
              <a:rPr lang="en-US" sz="6000" dirty="0">
                <a:solidFill>
                  <a:schemeClr val="bg1"/>
                </a:solidFill>
                <a:latin typeface="Baskerville Old Face" pitchFamily="18" charset="0"/>
              </a:rPr>
              <a:t>  Jesus’ Last Week</a:t>
            </a:r>
          </a:p>
          <a:p>
            <a:pPr algn="ctr"/>
            <a:r>
              <a:rPr lang="en-US" sz="6000" dirty="0">
                <a:solidFill>
                  <a:schemeClr val="bg1"/>
                </a:solidFill>
                <a:latin typeface="Baskerville Old Face" pitchFamily="18" charset="0"/>
              </a:rPr>
              <a:t>  Matthew 21-22:1-14</a:t>
            </a:r>
          </a:p>
        </p:txBody>
      </p:sp>
      <p:sp>
        <p:nvSpPr>
          <p:cNvPr id="14" name="TextBox 13"/>
          <p:cNvSpPr txBox="1"/>
          <p:nvPr/>
        </p:nvSpPr>
        <p:spPr>
          <a:xfrm>
            <a:off x="4646917" y="3727898"/>
            <a:ext cx="3556001" cy="2031325"/>
          </a:xfrm>
          <a:prstGeom prst="rect">
            <a:avLst/>
          </a:prstGeom>
          <a:noFill/>
        </p:spPr>
        <p:txBody>
          <a:bodyPr wrap="square" rtlCol="0">
            <a:spAutoFit/>
          </a:bodyPr>
          <a:lstStyle/>
          <a:p>
            <a:r>
              <a:rPr lang="en-US" dirty="0">
                <a:solidFill>
                  <a:schemeClr val="bg1"/>
                </a:solidFill>
              </a:rPr>
              <a:t>Including:</a:t>
            </a:r>
          </a:p>
          <a:p>
            <a:r>
              <a:rPr lang="en-US" dirty="0">
                <a:solidFill>
                  <a:schemeClr val="bg1"/>
                </a:solidFill>
              </a:rPr>
              <a:t>The Triumphal Entry</a:t>
            </a:r>
          </a:p>
          <a:p>
            <a:r>
              <a:rPr lang="en-US" dirty="0">
                <a:solidFill>
                  <a:schemeClr val="bg1"/>
                </a:solidFill>
              </a:rPr>
              <a:t>Cleansing the Temple</a:t>
            </a:r>
          </a:p>
          <a:p>
            <a:r>
              <a:rPr lang="en-US" dirty="0">
                <a:solidFill>
                  <a:schemeClr val="bg1"/>
                </a:solidFill>
              </a:rPr>
              <a:t>Cursing a Fig Tree</a:t>
            </a:r>
          </a:p>
          <a:p>
            <a:r>
              <a:rPr lang="en-US" dirty="0">
                <a:solidFill>
                  <a:schemeClr val="bg1"/>
                </a:solidFill>
              </a:rPr>
              <a:t>Parable of Two Sons</a:t>
            </a:r>
          </a:p>
          <a:p>
            <a:r>
              <a:rPr lang="en-US" dirty="0">
                <a:solidFill>
                  <a:schemeClr val="bg1"/>
                </a:solidFill>
              </a:rPr>
              <a:t>Parable of Wicked Husbandman</a:t>
            </a:r>
          </a:p>
          <a:p>
            <a:r>
              <a:rPr lang="en-US" dirty="0">
                <a:solidFill>
                  <a:schemeClr val="bg1"/>
                </a:solidFill>
              </a:rPr>
              <a:t>Parable of King’s Wedding</a:t>
            </a:r>
          </a:p>
        </p:txBody>
      </p:sp>
      <p:grpSp>
        <p:nvGrpSpPr>
          <p:cNvPr id="2" name="Group 1">
            <a:extLst>
              <a:ext uri="{FF2B5EF4-FFF2-40B4-BE49-F238E27FC236}">
                <a16:creationId xmlns:a16="http://schemas.microsoft.com/office/drawing/2014/main" id="{5FB2D27C-EBDE-EA75-0ED7-D945D791E352}"/>
              </a:ext>
            </a:extLst>
          </p:cNvPr>
          <p:cNvGrpSpPr/>
          <p:nvPr/>
        </p:nvGrpSpPr>
        <p:grpSpPr>
          <a:xfrm>
            <a:off x="8005062" y="2591193"/>
            <a:ext cx="3249385" cy="3857384"/>
            <a:chOff x="1448701" y="1581110"/>
            <a:chExt cx="4125248" cy="4897132"/>
          </a:xfrm>
        </p:grpSpPr>
        <p:grpSp>
          <p:nvGrpSpPr>
            <p:cNvPr id="4" name="Group 3">
              <a:extLst>
                <a:ext uri="{FF2B5EF4-FFF2-40B4-BE49-F238E27FC236}">
                  <a16:creationId xmlns:a16="http://schemas.microsoft.com/office/drawing/2014/main" id="{1E4DBB71-3E64-80D4-94C9-E965D187B3D4}"/>
                </a:ext>
              </a:extLst>
            </p:cNvPr>
            <p:cNvGrpSpPr/>
            <p:nvPr/>
          </p:nvGrpSpPr>
          <p:grpSpPr>
            <a:xfrm>
              <a:off x="1448701" y="1678958"/>
              <a:ext cx="4125248" cy="4706228"/>
              <a:chOff x="3429000" y="1477780"/>
              <a:chExt cx="2819400" cy="4542020"/>
            </a:xfrm>
          </p:grpSpPr>
          <p:grpSp>
            <p:nvGrpSpPr>
              <p:cNvPr id="208" name="Group 120">
                <a:extLst>
                  <a:ext uri="{FF2B5EF4-FFF2-40B4-BE49-F238E27FC236}">
                    <a16:creationId xmlns:a16="http://schemas.microsoft.com/office/drawing/2014/main" id="{49556651-1E37-57B5-A17A-B6027D06570E}"/>
                  </a:ext>
                </a:extLst>
              </p:cNvPr>
              <p:cNvGrpSpPr/>
              <p:nvPr/>
            </p:nvGrpSpPr>
            <p:grpSpPr>
              <a:xfrm>
                <a:off x="3595141" y="1477780"/>
                <a:ext cx="2494613" cy="343525"/>
                <a:chOff x="3505200" y="1371600"/>
                <a:chExt cx="2494613" cy="343525"/>
              </a:xfrm>
            </p:grpSpPr>
            <p:sp>
              <p:nvSpPr>
                <p:cNvPr id="240" name="Rounded Rectangle 47">
                  <a:extLst>
                    <a:ext uri="{FF2B5EF4-FFF2-40B4-BE49-F238E27FC236}">
                      <a16:creationId xmlns:a16="http://schemas.microsoft.com/office/drawing/2014/main" id="{D620AB89-0E3D-F191-91CA-EC3515585690}"/>
                    </a:ext>
                  </a:extLst>
                </p:cNvPr>
                <p:cNvSpPr/>
                <p:nvPr/>
              </p:nvSpPr>
              <p:spPr>
                <a:xfrm>
                  <a:off x="35052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ounded Rectangle 48">
                  <a:extLst>
                    <a:ext uri="{FF2B5EF4-FFF2-40B4-BE49-F238E27FC236}">
                      <a16:creationId xmlns:a16="http://schemas.microsoft.com/office/drawing/2014/main" id="{B69E5B5A-A308-1F04-F0D0-B5280404B145}"/>
                    </a:ext>
                  </a:extLst>
                </p:cNvPr>
                <p:cNvSpPr/>
                <p:nvPr/>
              </p:nvSpPr>
              <p:spPr>
                <a:xfrm>
                  <a:off x="40386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ed Rectangle 49">
                  <a:extLst>
                    <a:ext uri="{FF2B5EF4-FFF2-40B4-BE49-F238E27FC236}">
                      <a16:creationId xmlns:a16="http://schemas.microsoft.com/office/drawing/2014/main" id="{486D0686-B653-485F-6000-A0A12DFC6FA7}"/>
                    </a:ext>
                  </a:extLst>
                </p:cNvPr>
                <p:cNvSpPr/>
                <p:nvPr/>
              </p:nvSpPr>
              <p:spPr>
                <a:xfrm>
                  <a:off x="45720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ounded Rectangle 50">
                  <a:extLst>
                    <a:ext uri="{FF2B5EF4-FFF2-40B4-BE49-F238E27FC236}">
                      <a16:creationId xmlns:a16="http://schemas.microsoft.com/office/drawing/2014/main" id="{744EEDA8-E324-3A36-E939-A5AA2F9F5682}"/>
                    </a:ext>
                  </a:extLst>
                </p:cNvPr>
                <p:cNvSpPr/>
                <p:nvPr/>
              </p:nvSpPr>
              <p:spPr>
                <a:xfrm>
                  <a:off x="51054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ounded Rectangle 51">
                  <a:extLst>
                    <a:ext uri="{FF2B5EF4-FFF2-40B4-BE49-F238E27FC236}">
                      <a16:creationId xmlns:a16="http://schemas.microsoft.com/office/drawing/2014/main" id="{3585B57F-EAA9-327B-7204-1053A28CB0AA}"/>
                    </a:ext>
                  </a:extLst>
                </p:cNvPr>
                <p:cNvSpPr/>
                <p:nvPr/>
              </p:nvSpPr>
              <p:spPr>
                <a:xfrm>
                  <a:off x="56388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9" name="Rounded Rectangle 16">
                <a:extLst>
                  <a:ext uri="{FF2B5EF4-FFF2-40B4-BE49-F238E27FC236}">
                    <a16:creationId xmlns:a16="http://schemas.microsoft.com/office/drawing/2014/main" id="{E6E7825C-C813-A490-8972-841A9DE48D0F}"/>
                  </a:ext>
                </a:extLst>
              </p:cNvPr>
              <p:cNvSpPr/>
              <p:nvPr/>
            </p:nvSpPr>
            <p:spPr>
              <a:xfrm>
                <a:off x="3429000" y="1752600"/>
                <a:ext cx="2819400" cy="4267200"/>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lowchart: Delay 209">
                <a:extLst>
                  <a:ext uri="{FF2B5EF4-FFF2-40B4-BE49-F238E27FC236}">
                    <a16:creationId xmlns:a16="http://schemas.microsoft.com/office/drawing/2014/main" id="{C18D404F-F13D-571C-7026-D6DC42B3D6A3}"/>
                  </a:ext>
                </a:extLst>
              </p:cNvPr>
              <p:cNvSpPr/>
              <p:nvPr/>
            </p:nvSpPr>
            <p:spPr>
              <a:xfrm rot="16200000">
                <a:off x="3086100" y="3390900"/>
                <a:ext cx="3581400" cy="1676400"/>
              </a:xfrm>
              <a:prstGeom prst="flowChartDelay">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1" name="Group 75">
                <a:extLst>
                  <a:ext uri="{FF2B5EF4-FFF2-40B4-BE49-F238E27FC236}">
                    <a16:creationId xmlns:a16="http://schemas.microsoft.com/office/drawing/2014/main" id="{15EF9CAF-9413-75A7-A501-1D9A8B3BC135}"/>
                  </a:ext>
                </a:extLst>
              </p:cNvPr>
              <p:cNvGrpSpPr/>
              <p:nvPr/>
            </p:nvGrpSpPr>
            <p:grpSpPr>
              <a:xfrm>
                <a:off x="3429000" y="1752600"/>
                <a:ext cx="1981200" cy="536289"/>
                <a:chOff x="4800600" y="1267918"/>
                <a:chExt cx="5502838" cy="1399082"/>
              </a:xfrm>
            </p:grpSpPr>
            <p:grpSp>
              <p:nvGrpSpPr>
                <p:cNvPr id="221" name="Group 250">
                  <a:extLst>
                    <a:ext uri="{FF2B5EF4-FFF2-40B4-BE49-F238E27FC236}">
                      <a16:creationId xmlns:a16="http://schemas.microsoft.com/office/drawing/2014/main" id="{935E3C4F-8CA1-AD32-080F-C81872EE1BC0}"/>
                    </a:ext>
                  </a:extLst>
                </p:cNvPr>
                <p:cNvGrpSpPr/>
                <p:nvPr/>
              </p:nvGrpSpPr>
              <p:grpSpPr>
                <a:xfrm>
                  <a:off x="4800600" y="1295400"/>
                  <a:ext cx="2362200" cy="1371600"/>
                  <a:chOff x="4800600" y="1295400"/>
                  <a:chExt cx="2362200" cy="1371600"/>
                </a:xfrm>
              </p:grpSpPr>
              <p:sp>
                <p:nvSpPr>
                  <p:cNvPr id="234" name="Trapezoid 233">
                    <a:extLst>
                      <a:ext uri="{FF2B5EF4-FFF2-40B4-BE49-F238E27FC236}">
                        <a16:creationId xmlns:a16="http://schemas.microsoft.com/office/drawing/2014/main" id="{BD485AA7-8724-B49D-C6BF-8399FF1D98DC}"/>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apezoid 234">
                    <a:extLst>
                      <a:ext uri="{FF2B5EF4-FFF2-40B4-BE49-F238E27FC236}">
                        <a16:creationId xmlns:a16="http://schemas.microsoft.com/office/drawing/2014/main" id="{1913EFDC-4265-ECD4-342D-3285B0B31AD9}"/>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Quad Arrow 43">
                    <a:extLst>
                      <a:ext uri="{FF2B5EF4-FFF2-40B4-BE49-F238E27FC236}">
                        <a16:creationId xmlns:a16="http://schemas.microsoft.com/office/drawing/2014/main" id="{15F9B306-AE4F-DC78-1FC6-260B5E9BB90D}"/>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78974FA6-B48F-1D39-9B13-D81F373C252B}"/>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Equal 45">
                    <a:extLst>
                      <a:ext uri="{FF2B5EF4-FFF2-40B4-BE49-F238E27FC236}">
                        <a16:creationId xmlns:a16="http://schemas.microsoft.com/office/drawing/2014/main" id="{C35B9610-0F44-BB6B-E0C9-D6858638E0C6}"/>
                      </a:ext>
                    </a:extLst>
                  </p:cNvPr>
                  <p:cNvSpPr/>
                  <p:nvPr/>
                </p:nvSpPr>
                <p:spPr>
                  <a:xfrm rot="5400000">
                    <a:off x="4849068" y="1305735"/>
                    <a:ext cx="1256323" cy="1295400"/>
                  </a:xfrm>
                  <a:prstGeom prst="mathEqual">
                    <a:avLst>
                      <a:gd name="adj1" fmla="val 23520"/>
                      <a:gd name="adj2" fmla="val 21017"/>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9" name="Oval 238">
                    <a:extLst>
                      <a:ext uri="{FF2B5EF4-FFF2-40B4-BE49-F238E27FC236}">
                        <a16:creationId xmlns:a16="http://schemas.microsoft.com/office/drawing/2014/main" id="{99807291-501D-3069-AE38-3A2D1AD1440D}"/>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2" name="Group 251">
                  <a:extLst>
                    <a:ext uri="{FF2B5EF4-FFF2-40B4-BE49-F238E27FC236}">
                      <a16:creationId xmlns:a16="http://schemas.microsoft.com/office/drawing/2014/main" id="{8A80052D-E292-A1F1-132F-F44CEF58087A}"/>
                    </a:ext>
                  </a:extLst>
                </p:cNvPr>
                <p:cNvGrpSpPr/>
                <p:nvPr/>
              </p:nvGrpSpPr>
              <p:grpSpPr>
                <a:xfrm>
                  <a:off x="6877987" y="1267918"/>
                  <a:ext cx="2362200" cy="1371600"/>
                  <a:chOff x="4800600" y="1295400"/>
                  <a:chExt cx="2362200" cy="1371600"/>
                </a:xfrm>
              </p:grpSpPr>
              <p:sp>
                <p:nvSpPr>
                  <p:cNvPr id="228" name="Trapezoid 227">
                    <a:extLst>
                      <a:ext uri="{FF2B5EF4-FFF2-40B4-BE49-F238E27FC236}">
                        <a16:creationId xmlns:a16="http://schemas.microsoft.com/office/drawing/2014/main" id="{A6A8EB13-A05C-CDD4-D694-7A0729F8C202}"/>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rapezoid 228">
                    <a:extLst>
                      <a:ext uri="{FF2B5EF4-FFF2-40B4-BE49-F238E27FC236}">
                        <a16:creationId xmlns:a16="http://schemas.microsoft.com/office/drawing/2014/main" id="{C5E7A1EC-3298-203D-0857-A01E2675A76F}"/>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Quad Arrow 37">
                    <a:extLst>
                      <a:ext uri="{FF2B5EF4-FFF2-40B4-BE49-F238E27FC236}">
                        <a16:creationId xmlns:a16="http://schemas.microsoft.com/office/drawing/2014/main" id="{6B5A30D3-B149-39B5-4445-FB82B7E37670}"/>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2BB58600-51F3-452B-9E2C-3556BFEDE056}"/>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Equal 39">
                    <a:extLst>
                      <a:ext uri="{FF2B5EF4-FFF2-40B4-BE49-F238E27FC236}">
                        <a16:creationId xmlns:a16="http://schemas.microsoft.com/office/drawing/2014/main" id="{0B201DB0-7193-0FEB-7A6C-33360B70394B}"/>
                      </a:ext>
                    </a:extLst>
                  </p:cNvPr>
                  <p:cNvSpPr/>
                  <p:nvPr/>
                </p:nvSpPr>
                <p:spPr>
                  <a:xfrm rot="5400000">
                    <a:off x="4849068" y="1305735"/>
                    <a:ext cx="1256323" cy="1295400"/>
                  </a:xfrm>
                  <a:prstGeom prst="mathEqual">
                    <a:avLst>
                      <a:gd name="adj1" fmla="val 23520"/>
                      <a:gd name="adj2" fmla="val 21017"/>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3" name="Oval 232">
                    <a:extLst>
                      <a:ext uri="{FF2B5EF4-FFF2-40B4-BE49-F238E27FC236}">
                        <a16:creationId xmlns:a16="http://schemas.microsoft.com/office/drawing/2014/main" id="{FD9E8A6F-9663-E62C-9030-5591D7A9A8F4}"/>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3" name="Group 258">
                  <a:extLst>
                    <a:ext uri="{FF2B5EF4-FFF2-40B4-BE49-F238E27FC236}">
                      <a16:creationId xmlns:a16="http://schemas.microsoft.com/office/drawing/2014/main" id="{5DBAF3ED-3D63-6B73-129E-7DD3B02E5B95}"/>
                    </a:ext>
                  </a:extLst>
                </p:cNvPr>
                <p:cNvGrpSpPr/>
                <p:nvPr/>
              </p:nvGrpSpPr>
              <p:grpSpPr>
                <a:xfrm>
                  <a:off x="8979108" y="1270416"/>
                  <a:ext cx="1324330" cy="1295400"/>
                  <a:chOff x="4800600" y="1295400"/>
                  <a:chExt cx="1324330" cy="1295400"/>
                </a:xfrm>
              </p:grpSpPr>
              <p:sp>
                <p:nvSpPr>
                  <p:cNvPr id="224" name="Trapezoid 223">
                    <a:extLst>
                      <a:ext uri="{FF2B5EF4-FFF2-40B4-BE49-F238E27FC236}">
                        <a16:creationId xmlns:a16="http://schemas.microsoft.com/office/drawing/2014/main" id="{D2253D18-BEED-683E-F23E-F5C7FD01F972}"/>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rapezoid 224">
                    <a:extLst>
                      <a:ext uri="{FF2B5EF4-FFF2-40B4-BE49-F238E27FC236}">
                        <a16:creationId xmlns:a16="http://schemas.microsoft.com/office/drawing/2014/main" id="{87546E25-73C4-56A5-12BD-6AA3032C6547}"/>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Equal 33">
                    <a:extLst>
                      <a:ext uri="{FF2B5EF4-FFF2-40B4-BE49-F238E27FC236}">
                        <a16:creationId xmlns:a16="http://schemas.microsoft.com/office/drawing/2014/main" id="{2A649057-4E8D-A344-3EA3-A01BA33054A2}"/>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7" name="Oval 226">
                    <a:extLst>
                      <a:ext uri="{FF2B5EF4-FFF2-40B4-BE49-F238E27FC236}">
                        <a16:creationId xmlns:a16="http://schemas.microsoft.com/office/drawing/2014/main" id="{1B493D28-0204-EA59-4621-BDDBE63AA6D9}"/>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2" name="Group 95">
                <a:extLst>
                  <a:ext uri="{FF2B5EF4-FFF2-40B4-BE49-F238E27FC236}">
                    <a16:creationId xmlns:a16="http://schemas.microsoft.com/office/drawing/2014/main" id="{5116C8AD-48E7-3890-5B77-06322D9CEBB4}"/>
                  </a:ext>
                </a:extLst>
              </p:cNvPr>
              <p:cNvGrpSpPr/>
              <p:nvPr/>
            </p:nvGrpSpPr>
            <p:grpSpPr>
              <a:xfrm>
                <a:off x="5334000" y="1752600"/>
                <a:ext cx="840646" cy="536289"/>
                <a:chOff x="5867400" y="1267918"/>
                <a:chExt cx="2334917" cy="1399082"/>
              </a:xfrm>
            </p:grpSpPr>
            <p:grpSp>
              <p:nvGrpSpPr>
                <p:cNvPr id="213" name="Group 250">
                  <a:extLst>
                    <a:ext uri="{FF2B5EF4-FFF2-40B4-BE49-F238E27FC236}">
                      <a16:creationId xmlns:a16="http://schemas.microsoft.com/office/drawing/2014/main" id="{7325FE34-9D9D-F676-BD50-79830D57E5E6}"/>
                    </a:ext>
                  </a:extLst>
                </p:cNvPr>
                <p:cNvGrpSpPr/>
                <p:nvPr/>
              </p:nvGrpSpPr>
              <p:grpSpPr>
                <a:xfrm>
                  <a:off x="5867400" y="1295400"/>
                  <a:ext cx="1295400" cy="1371600"/>
                  <a:chOff x="5867400" y="1295400"/>
                  <a:chExt cx="1295400" cy="1371600"/>
                </a:xfrm>
              </p:grpSpPr>
              <p:sp>
                <p:nvSpPr>
                  <p:cNvPr id="219" name="Quad Arrow 26">
                    <a:extLst>
                      <a:ext uri="{FF2B5EF4-FFF2-40B4-BE49-F238E27FC236}">
                        <a16:creationId xmlns:a16="http://schemas.microsoft.com/office/drawing/2014/main" id="{25C6C534-8A5A-6C38-20DA-8B86EB438705}"/>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F2781988-A027-A880-B129-7CD11E2DC37D}"/>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251">
                  <a:extLst>
                    <a:ext uri="{FF2B5EF4-FFF2-40B4-BE49-F238E27FC236}">
                      <a16:creationId xmlns:a16="http://schemas.microsoft.com/office/drawing/2014/main" id="{B51A0BAC-2252-9A80-B070-E1C54A81F89F}"/>
                    </a:ext>
                  </a:extLst>
                </p:cNvPr>
                <p:cNvGrpSpPr/>
                <p:nvPr/>
              </p:nvGrpSpPr>
              <p:grpSpPr>
                <a:xfrm>
                  <a:off x="6877987" y="1267918"/>
                  <a:ext cx="1324330" cy="1295400"/>
                  <a:chOff x="4800600" y="1295400"/>
                  <a:chExt cx="1324330" cy="1295400"/>
                </a:xfrm>
              </p:grpSpPr>
              <p:sp>
                <p:nvSpPr>
                  <p:cNvPr id="215" name="Trapezoid 214">
                    <a:extLst>
                      <a:ext uri="{FF2B5EF4-FFF2-40B4-BE49-F238E27FC236}">
                        <a16:creationId xmlns:a16="http://schemas.microsoft.com/office/drawing/2014/main" id="{85DA25E0-22EC-1A37-2440-B6E819D0DEDD}"/>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rapezoid 215">
                    <a:extLst>
                      <a:ext uri="{FF2B5EF4-FFF2-40B4-BE49-F238E27FC236}">
                        <a16:creationId xmlns:a16="http://schemas.microsoft.com/office/drawing/2014/main" id="{9B94A7C6-1770-75C8-8729-243D551AC547}"/>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Equal 24">
                    <a:extLst>
                      <a:ext uri="{FF2B5EF4-FFF2-40B4-BE49-F238E27FC236}">
                        <a16:creationId xmlns:a16="http://schemas.microsoft.com/office/drawing/2014/main" id="{6863D4F8-92BB-2F9E-F6B4-016B4AE737BF}"/>
                      </a:ext>
                    </a:extLst>
                  </p:cNvPr>
                  <p:cNvSpPr/>
                  <p:nvPr/>
                </p:nvSpPr>
                <p:spPr>
                  <a:xfrm rot="5400000">
                    <a:off x="4849068" y="1305735"/>
                    <a:ext cx="1256323" cy="1295400"/>
                  </a:xfrm>
                  <a:prstGeom prst="mathEqual">
                    <a:avLst>
                      <a:gd name="adj1" fmla="val 23520"/>
                      <a:gd name="adj2" fmla="val 21017"/>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8" name="Oval 217">
                    <a:extLst>
                      <a:ext uri="{FF2B5EF4-FFF2-40B4-BE49-F238E27FC236}">
                        <a16:creationId xmlns:a16="http://schemas.microsoft.com/office/drawing/2014/main" id="{7FF40244-CF31-D1C1-E165-378B4D59E08A}"/>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 name="Group 6">
              <a:extLst>
                <a:ext uri="{FF2B5EF4-FFF2-40B4-BE49-F238E27FC236}">
                  <a16:creationId xmlns:a16="http://schemas.microsoft.com/office/drawing/2014/main" id="{2F03B5BB-70AE-E71D-A071-D4F47B42EF72}"/>
                </a:ext>
              </a:extLst>
            </p:cNvPr>
            <p:cNvGrpSpPr/>
            <p:nvPr/>
          </p:nvGrpSpPr>
          <p:grpSpPr>
            <a:xfrm>
              <a:off x="2404491" y="1581110"/>
              <a:ext cx="2290427" cy="3897508"/>
              <a:chOff x="7094154" y="841096"/>
              <a:chExt cx="2332617" cy="3848405"/>
            </a:xfrm>
          </p:grpSpPr>
          <p:sp>
            <p:nvSpPr>
              <p:cNvPr id="189" name="Freeform: Shape 188">
                <a:extLst>
                  <a:ext uri="{FF2B5EF4-FFF2-40B4-BE49-F238E27FC236}">
                    <a16:creationId xmlns:a16="http://schemas.microsoft.com/office/drawing/2014/main" id="{039D9614-FD30-9F7F-0594-3925BF134094}"/>
                  </a:ext>
                </a:extLst>
              </p:cNvPr>
              <p:cNvSpPr/>
              <p:nvPr/>
            </p:nvSpPr>
            <p:spPr>
              <a:xfrm rot="10800000">
                <a:off x="7284263" y="841096"/>
                <a:ext cx="1892497" cy="2017267"/>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90" name="Oval 189">
                <a:extLst>
                  <a:ext uri="{FF2B5EF4-FFF2-40B4-BE49-F238E27FC236}">
                    <a16:creationId xmlns:a16="http://schemas.microsoft.com/office/drawing/2014/main" id="{0FD0009E-312D-CFD9-6E38-619D66C65BC4}"/>
                  </a:ext>
                </a:extLst>
              </p:cNvPr>
              <p:cNvSpPr/>
              <p:nvPr/>
            </p:nvSpPr>
            <p:spPr>
              <a:xfrm rot="19231343">
                <a:off x="9020875" y="3123548"/>
                <a:ext cx="405896" cy="49324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D5AE48ED-3207-53E6-2ADC-D32C96F3D92C}"/>
                  </a:ext>
                </a:extLst>
              </p:cNvPr>
              <p:cNvSpPr/>
              <p:nvPr/>
            </p:nvSpPr>
            <p:spPr>
              <a:xfrm rot="976600">
                <a:off x="7094154" y="3098128"/>
                <a:ext cx="410008" cy="5570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rapezoid 191">
                <a:extLst>
                  <a:ext uri="{FF2B5EF4-FFF2-40B4-BE49-F238E27FC236}">
                    <a16:creationId xmlns:a16="http://schemas.microsoft.com/office/drawing/2014/main" id="{9428DE7E-75C8-EF0B-EB6C-9CE8DD88FE74}"/>
                  </a:ext>
                </a:extLst>
              </p:cNvPr>
              <p:cNvSpPr/>
              <p:nvPr/>
            </p:nvSpPr>
            <p:spPr>
              <a:xfrm rot="20138027" flipH="1">
                <a:off x="8435147" y="2010971"/>
                <a:ext cx="880039" cy="1322844"/>
              </a:xfrm>
              <a:prstGeom prst="trapezoid">
                <a:avLst>
                  <a:gd name="adj" fmla="val 37419"/>
                </a:avLst>
              </a:prstGeom>
              <a:solidFill>
                <a:srgbClr val="D9B56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rapezoid 192">
                <a:extLst>
                  <a:ext uri="{FF2B5EF4-FFF2-40B4-BE49-F238E27FC236}">
                    <a16:creationId xmlns:a16="http://schemas.microsoft.com/office/drawing/2014/main" id="{DB8CCA61-FBA0-DD8B-DE09-5E4AAE16659C}"/>
                  </a:ext>
                </a:extLst>
              </p:cNvPr>
              <p:cNvSpPr/>
              <p:nvPr/>
            </p:nvSpPr>
            <p:spPr>
              <a:xfrm rot="1461973">
                <a:off x="7246668" y="2088775"/>
                <a:ext cx="880039" cy="1322844"/>
              </a:xfrm>
              <a:prstGeom prst="trapezoid">
                <a:avLst>
                  <a:gd name="adj" fmla="val 37419"/>
                </a:avLst>
              </a:prstGeom>
              <a:solidFill>
                <a:srgbClr val="D9B56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rapezoid 193">
                <a:extLst>
                  <a:ext uri="{FF2B5EF4-FFF2-40B4-BE49-F238E27FC236}">
                    <a16:creationId xmlns:a16="http://schemas.microsoft.com/office/drawing/2014/main" id="{C3630D1B-7CFC-859C-58C9-C06A4DAFBC46}"/>
                  </a:ext>
                </a:extLst>
              </p:cNvPr>
              <p:cNvSpPr/>
              <p:nvPr/>
            </p:nvSpPr>
            <p:spPr>
              <a:xfrm>
                <a:off x="7736912" y="2148149"/>
                <a:ext cx="1034477" cy="1050852"/>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rapezoid 135">
                <a:extLst>
                  <a:ext uri="{FF2B5EF4-FFF2-40B4-BE49-F238E27FC236}">
                    <a16:creationId xmlns:a16="http://schemas.microsoft.com/office/drawing/2014/main" id="{3657857D-D0E3-3F37-A84D-E236F9DEFBD0}"/>
                  </a:ext>
                </a:extLst>
              </p:cNvPr>
              <p:cNvSpPr/>
              <p:nvPr/>
            </p:nvSpPr>
            <p:spPr>
              <a:xfrm>
                <a:off x="7533459" y="1992535"/>
                <a:ext cx="1552825" cy="2696966"/>
              </a:xfrm>
              <a:prstGeom prst="trapezoid">
                <a:avLst>
                  <a:gd name="adj" fmla="val 28346"/>
                </a:avLst>
              </a:prstGeom>
              <a:solidFill>
                <a:srgbClr val="D9B56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61C5EF53-703D-7177-EE3A-1DC6A5B620A1}"/>
                  </a:ext>
                </a:extLst>
              </p:cNvPr>
              <p:cNvSpPr/>
              <p:nvPr/>
            </p:nvSpPr>
            <p:spPr>
              <a:xfrm>
                <a:off x="7657574" y="3129211"/>
                <a:ext cx="1225675" cy="146975"/>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ounded Rectangle 105">
                <a:extLst>
                  <a:ext uri="{FF2B5EF4-FFF2-40B4-BE49-F238E27FC236}">
                    <a16:creationId xmlns:a16="http://schemas.microsoft.com/office/drawing/2014/main" id="{D69779CC-378C-0F06-E1B0-C6B8BBB0D87B}"/>
                  </a:ext>
                </a:extLst>
              </p:cNvPr>
              <p:cNvSpPr/>
              <p:nvPr/>
            </p:nvSpPr>
            <p:spPr>
              <a:xfrm>
                <a:off x="7835433" y="3198998"/>
                <a:ext cx="147782" cy="774312"/>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ed Rectangle 61">
                <a:extLst>
                  <a:ext uri="{FF2B5EF4-FFF2-40B4-BE49-F238E27FC236}">
                    <a16:creationId xmlns:a16="http://schemas.microsoft.com/office/drawing/2014/main" id="{03202CB3-AE21-1A3A-79B5-B628CD53D345}"/>
                  </a:ext>
                </a:extLst>
              </p:cNvPr>
              <p:cNvSpPr/>
              <p:nvPr/>
            </p:nvSpPr>
            <p:spPr>
              <a:xfrm rot="20563410">
                <a:off x="7938210" y="3119830"/>
                <a:ext cx="156208" cy="940236"/>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ed Rectangle 107">
                <a:extLst>
                  <a:ext uri="{FF2B5EF4-FFF2-40B4-BE49-F238E27FC236}">
                    <a16:creationId xmlns:a16="http://schemas.microsoft.com/office/drawing/2014/main" id="{4E8CECC8-3C28-840E-BD42-D5EABD32E71A}"/>
                  </a:ext>
                </a:extLst>
              </p:cNvPr>
              <p:cNvSpPr/>
              <p:nvPr/>
            </p:nvSpPr>
            <p:spPr>
              <a:xfrm>
                <a:off x="7786173" y="3088383"/>
                <a:ext cx="197044" cy="165923"/>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613436BE-9C98-89E7-631C-7D8A4ED4B3F6}"/>
                  </a:ext>
                </a:extLst>
              </p:cNvPr>
              <p:cNvSpPr/>
              <p:nvPr/>
            </p:nvSpPr>
            <p:spPr>
              <a:xfrm flipH="1">
                <a:off x="8036857" y="1627576"/>
                <a:ext cx="449712" cy="89641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68C45099-1751-F938-3FA1-34F5F2293B73}"/>
                  </a:ext>
                </a:extLst>
              </p:cNvPr>
              <p:cNvSpPr/>
              <p:nvPr/>
            </p:nvSpPr>
            <p:spPr>
              <a:xfrm>
                <a:off x="7782729" y="988766"/>
                <a:ext cx="910697" cy="133858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3F62EA2B-7000-9F60-342D-3FFB0E84AD59}"/>
                  </a:ext>
                </a:extLst>
              </p:cNvPr>
              <p:cNvSpPr/>
              <p:nvPr/>
            </p:nvSpPr>
            <p:spPr>
              <a:xfrm>
                <a:off x="7592729" y="1311619"/>
                <a:ext cx="121172" cy="1080751"/>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Freeform: Shape 202">
                <a:extLst>
                  <a:ext uri="{FF2B5EF4-FFF2-40B4-BE49-F238E27FC236}">
                    <a16:creationId xmlns:a16="http://schemas.microsoft.com/office/drawing/2014/main" id="{46AFDA58-2D20-81E4-B3A5-04F72A0517AF}"/>
                  </a:ext>
                </a:extLst>
              </p:cNvPr>
              <p:cNvSpPr/>
              <p:nvPr/>
            </p:nvSpPr>
            <p:spPr>
              <a:xfrm rot="407483">
                <a:off x="7790843" y="1843913"/>
                <a:ext cx="897931" cy="573486"/>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04" name="Oval 203">
                <a:extLst>
                  <a:ext uri="{FF2B5EF4-FFF2-40B4-BE49-F238E27FC236}">
                    <a16:creationId xmlns:a16="http://schemas.microsoft.com/office/drawing/2014/main" id="{07E5E854-73A3-0F49-0923-E15E488CF8AB}"/>
                  </a:ext>
                </a:extLst>
              </p:cNvPr>
              <p:cNvSpPr/>
              <p:nvPr/>
            </p:nvSpPr>
            <p:spPr>
              <a:xfrm>
                <a:off x="8065097" y="1917123"/>
                <a:ext cx="334399" cy="1623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Freeform: Shape 204">
                <a:extLst>
                  <a:ext uri="{FF2B5EF4-FFF2-40B4-BE49-F238E27FC236}">
                    <a16:creationId xmlns:a16="http://schemas.microsoft.com/office/drawing/2014/main" id="{298D6886-667C-CA0A-4DEB-F6C112D68347}"/>
                  </a:ext>
                </a:extLst>
              </p:cNvPr>
              <p:cNvSpPr/>
              <p:nvPr/>
            </p:nvSpPr>
            <p:spPr>
              <a:xfrm rot="10800000">
                <a:off x="7816876" y="841097"/>
                <a:ext cx="860994" cy="524102"/>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06" name="Oval 205">
                <a:extLst>
                  <a:ext uri="{FF2B5EF4-FFF2-40B4-BE49-F238E27FC236}">
                    <a16:creationId xmlns:a16="http://schemas.microsoft.com/office/drawing/2014/main" id="{B7753372-95AC-8502-3D21-49DD03493714}"/>
                  </a:ext>
                </a:extLst>
              </p:cNvPr>
              <p:cNvSpPr/>
              <p:nvPr/>
            </p:nvSpPr>
            <p:spPr>
              <a:xfrm rot="886948" flipH="1">
                <a:off x="8387010" y="867125"/>
                <a:ext cx="389066" cy="392755"/>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D005EB74-D074-D5E5-596B-1DDAC41621B5}"/>
                  </a:ext>
                </a:extLst>
              </p:cNvPr>
              <p:cNvSpPr/>
              <p:nvPr/>
            </p:nvSpPr>
            <p:spPr>
              <a:xfrm rot="886948" flipH="1">
                <a:off x="7701241" y="859690"/>
                <a:ext cx="389066" cy="392755"/>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9">
              <a:extLst>
                <a:ext uri="{FF2B5EF4-FFF2-40B4-BE49-F238E27FC236}">
                  <a16:creationId xmlns:a16="http://schemas.microsoft.com/office/drawing/2014/main" id="{237B08C5-B567-800E-4C0A-29EB30C9DCE8}"/>
                </a:ext>
              </a:extLst>
            </p:cNvPr>
            <p:cNvGrpSpPr/>
            <p:nvPr/>
          </p:nvGrpSpPr>
          <p:grpSpPr>
            <a:xfrm>
              <a:off x="2339045" y="3155584"/>
              <a:ext cx="2334639" cy="3322658"/>
              <a:chOff x="2958668" y="533400"/>
              <a:chExt cx="3518332" cy="6096000"/>
            </a:xfrm>
          </p:grpSpPr>
          <p:grpSp>
            <p:nvGrpSpPr>
              <p:cNvPr id="9" name="Group 48">
                <a:extLst>
                  <a:ext uri="{FF2B5EF4-FFF2-40B4-BE49-F238E27FC236}">
                    <a16:creationId xmlns:a16="http://schemas.microsoft.com/office/drawing/2014/main" id="{FDADD357-C715-0DE4-5509-5D66C0DA4A5F}"/>
                  </a:ext>
                </a:extLst>
              </p:cNvPr>
              <p:cNvGrpSpPr/>
              <p:nvPr/>
            </p:nvGrpSpPr>
            <p:grpSpPr>
              <a:xfrm rot="817137">
                <a:off x="2958668" y="3559059"/>
                <a:ext cx="685800" cy="1912047"/>
                <a:chOff x="7031746" y="2362200"/>
                <a:chExt cx="685800" cy="1912047"/>
              </a:xfrm>
            </p:grpSpPr>
            <p:sp>
              <p:nvSpPr>
                <p:cNvPr id="187" name="Round Same Side Corner Rectangle 47">
                  <a:extLst>
                    <a:ext uri="{FF2B5EF4-FFF2-40B4-BE49-F238E27FC236}">
                      <a16:creationId xmlns:a16="http://schemas.microsoft.com/office/drawing/2014/main" id="{94812F87-614D-ADAC-29B9-3D5817F56E82}"/>
                    </a:ext>
                  </a:extLst>
                </p:cNvPr>
                <p:cNvSpPr/>
                <p:nvPr/>
              </p:nvSpPr>
              <p:spPr>
                <a:xfrm>
                  <a:off x="7162800" y="2362200"/>
                  <a:ext cx="381000" cy="1371600"/>
                </a:xfrm>
                <a:prstGeom prst="round2Same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ound Diagonal Corner Rectangle 46">
                  <a:extLst>
                    <a:ext uri="{FF2B5EF4-FFF2-40B4-BE49-F238E27FC236}">
                      <a16:creationId xmlns:a16="http://schemas.microsoft.com/office/drawing/2014/main" id="{CED0CF0B-E11E-A6EA-93B6-9FAC881B91B7}"/>
                    </a:ext>
                  </a:extLst>
                </p:cNvPr>
                <p:cNvSpPr/>
                <p:nvPr/>
              </p:nvSpPr>
              <p:spPr>
                <a:xfrm rot="19248934">
                  <a:off x="7031746" y="3480162"/>
                  <a:ext cx="685800" cy="794085"/>
                </a:xfrm>
                <a:prstGeom prst="round2DiagRect">
                  <a:avLst>
                    <a:gd name="adj1" fmla="val 50000"/>
                    <a:gd name="adj2" fmla="val 0"/>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08">
                <a:extLst>
                  <a:ext uri="{FF2B5EF4-FFF2-40B4-BE49-F238E27FC236}">
                    <a16:creationId xmlns:a16="http://schemas.microsoft.com/office/drawing/2014/main" id="{B6C47D02-4AF6-9995-80FD-6C921505F989}"/>
                  </a:ext>
                </a:extLst>
              </p:cNvPr>
              <p:cNvGrpSpPr/>
              <p:nvPr/>
            </p:nvGrpSpPr>
            <p:grpSpPr>
              <a:xfrm>
                <a:off x="5181600" y="4419600"/>
                <a:ext cx="1066800" cy="2057400"/>
                <a:chOff x="6248400" y="990600"/>
                <a:chExt cx="1066800" cy="2057400"/>
              </a:xfrm>
            </p:grpSpPr>
            <p:sp>
              <p:nvSpPr>
                <p:cNvPr id="185" name="Trapezoid 44">
                  <a:extLst>
                    <a:ext uri="{FF2B5EF4-FFF2-40B4-BE49-F238E27FC236}">
                      <a16:creationId xmlns:a16="http://schemas.microsoft.com/office/drawing/2014/main" id="{1D9BDACA-5306-12AD-2C9D-12A4D0E2BA61}"/>
                    </a:ext>
                  </a:extLst>
                </p:cNvPr>
                <p:cNvSpPr/>
                <p:nvPr/>
              </p:nvSpPr>
              <p:spPr>
                <a:xfrm>
                  <a:off x="6324600" y="990600"/>
                  <a:ext cx="914400" cy="1981200"/>
                </a:xfrm>
                <a:prstGeom prst="trapezoid">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rapezoid 185">
                  <a:extLst>
                    <a:ext uri="{FF2B5EF4-FFF2-40B4-BE49-F238E27FC236}">
                      <a16:creationId xmlns:a16="http://schemas.microsoft.com/office/drawing/2014/main" id="{E87AEA9C-5066-2B06-FDC8-506C801E1190}"/>
                    </a:ext>
                  </a:extLst>
                </p:cNvPr>
                <p:cNvSpPr/>
                <p:nvPr/>
              </p:nvSpPr>
              <p:spPr>
                <a:xfrm>
                  <a:off x="6248400" y="2514600"/>
                  <a:ext cx="1066800" cy="533400"/>
                </a:xfrm>
                <a:prstGeom prst="trapezoi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39">
                <a:extLst>
                  <a:ext uri="{FF2B5EF4-FFF2-40B4-BE49-F238E27FC236}">
                    <a16:creationId xmlns:a16="http://schemas.microsoft.com/office/drawing/2014/main" id="{812FE4DF-B5C5-2026-A32D-FB11A01FADFF}"/>
                  </a:ext>
                </a:extLst>
              </p:cNvPr>
              <p:cNvGrpSpPr/>
              <p:nvPr/>
            </p:nvGrpSpPr>
            <p:grpSpPr>
              <a:xfrm>
                <a:off x="4038600" y="4419600"/>
                <a:ext cx="1066800" cy="2057400"/>
                <a:chOff x="6248400" y="990600"/>
                <a:chExt cx="1066800" cy="2057400"/>
              </a:xfrm>
            </p:grpSpPr>
            <p:sp>
              <p:nvSpPr>
                <p:cNvPr id="183" name="Trapezoid 40">
                  <a:extLst>
                    <a:ext uri="{FF2B5EF4-FFF2-40B4-BE49-F238E27FC236}">
                      <a16:creationId xmlns:a16="http://schemas.microsoft.com/office/drawing/2014/main" id="{31A5BEC0-DA8B-B5F1-1143-E9C0C3CAB202}"/>
                    </a:ext>
                  </a:extLst>
                </p:cNvPr>
                <p:cNvSpPr/>
                <p:nvPr/>
              </p:nvSpPr>
              <p:spPr>
                <a:xfrm>
                  <a:off x="6324600" y="990600"/>
                  <a:ext cx="914400" cy="1981200"/>
                </a:xfrm>
                <a:prstGeom prst="trapezoid">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rapezoid 41">
                  <a:extLst>
                    <a:ext uri="{FF2B5EF4-FFF2-40B4-BE49-F238E27FC236}">
                      <a16:creationId xmlns:a16="http://schemas.microsoft.com/office/drawing/2014/main" id="{B90B9287-854E-D7B3-8EA3-1C18523A5B16}"/>
                    </a:ext>
                  </a:extLst>
                </p:cNvPr>
                <p:cNvSpPr/>
                <p:nvPr/>
              </p:nvSpPr>
              <p:spPr>
                <a:xfrm>
                  <a:off x="6248400" y="2514600"/>
                  <a:ext cx="1066800" cy="533400"/>
                </a:xfrm>
                <a:prstGeom prst="trapezoi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2">
                <a:extLst>
                  <a:ext uri="{FF2B5EF4-FFF2-40B4-BE49-F238E27FC236}">
                    <a16:creationId xmlns:a16="http://schemas.microsoft.com/office/drawing/2014/main" id="{4F527A68-B2DE-36FF-145F-A49AC8B460F9}"/>
                  </a:ext>
                </a:extLst>
              </p:cNvPr>
              <p:cNvSpPr/>
              <p:nvPr/>
            </p:nvSpPr>
            <p:spPr>
              <a:xfrm>
                <a:off x="3200400" y="2438399"/>
                <a:ext cx="3276600" cy="3036849"/>
              </a:xfrm>
              <a:prstGeom prst="ellipse">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31">
                <a:extLst>
                  <a:ext uri="{FF2B5EF4-FFF2-40B4-BE49-F238E27FC236}">
                    <a16:creationId xmlns:a16="http://schemas.microsoft.com/office/drawing/2014/main" id="{3C94B541-02C3-82DD-F1EE-C57B2AB8CD50}"/>
                  </a:ext>
                </a:extLst>
              </p:cNvPr>
              <p:cNvGrpSpPr/>
              <p:nvPr/>
            </p:nvGrpSpPr>
            <p:grpSpPr>
              <a:xfrm>
                <a:off x="3657600" y="533400"/>
                <a:ext cx="2177158" cy="3581400"/>
                <a:chOff x="5923022" y="533400"/>
                <a:chExt cx="2177158" cy="3581400"/>
              </a:xfrm>
            </p:grpSpPr>
            <p:sp>
              <p:nvSpPr>
                <p:cNvPr id="159" name="Round Diagonal Corner Rectangle 66">
                  <a:extLst>
                    <a:ext uri="{FF2B5EF4-FFF2-40B4-BE49-F238E27FC236}">
                      <a16:creationId xmlns:a16="http://schemas.microsoft.com/office/drawing/2014/main" id="{3B58FCB1-6C39-CB75-B521-6C5ED56D93C0}"/>
                    </a:ext>
                  </a:extLst>
                </p:cNvPr>
                <p:cNvSpPr/>
                <p:nvPr/>
              </p:nvSpPr>
              <p:spPr>
                <a:xfrm rot="20854164">
                  <a:off x="7294622" y="841616"/>
                  <a:ext cx="805558" cy="604532"/>
                </a:xfrm>
                <a:prstGeom prst="round2DiagRect">
                  <a:avLst>
                    <a:gd name="adj1" fmla="val 50000"/>
                    <a:gd name="adj2" fmla="val 0"/>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FB43D34F-43E3-0EAF-4ED9-E7CA87525CB2}"/>
                    </a:ext>
                  </a:extLst>
                </p:cNvPr>
                <p:cNvSpPr/>
                <p:nvPr/>
              </p:nvSpPr>
              <p:spPr>
                <a:xfrm rot="3262727" flipH="1">
                  <a:off x="7500153" y="848686"/>
                  <a:ext cx="352603" cy="63618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 Diagonal Corner Rectangle 68">
                  <a:extLst>
                    <a:ext uri="{FF2B5EF4-FFF2-40B4-BE49-F238E27FC236}">
                      <a16:creationId xmlns:a16="http://schemas.microsoft.com/office/drawing/2014/main" id="{81467084-C53F-E85C-9A82-2121D3B238FF}"/>
                    </a:ext>
                  </a:extLst>
                </p:cNvPr>
                <p:cNvSpPr/>
                <p:nvPr/>
              </p:nvSpPr>
              <p:spPr>
                <a:xfrm rot="745836" flipH="1">
                  <a:off x="5923022" y="917815"/>
                  <a:ext cx="805558" cy="604532"/>
                </a:xfrm>
                <a:prstGeom prst="round2DiagRect">
                  <a:avLst>
                    <a:gd name="adj1" fmla="val 50000"/>
                    <a:gd name="adj2" fmla="val 0"/>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071DD37A-E2FB-6348-2FB1-341124DD9F9D}"/>
                    </a:ext>
                  </a:extLst>
                </p:cNvPr>
                <p:cNvSpPr/>
                <p:nvPr/>
              </p:nvSpPr>
              <p:spPr>
                <a:xfrm rot="18337273">
                  <a:off x="6204753" y="924886"/>
                  <a:ext cx="352603" cy="63618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6">
                  <a:extLst>
                    <a:ext uri="{FF2B5EF4-FFF2-40B4-BE49-F238E27FC236}">
                      <a16:creationId xmlns:a16="http://schemas.microsoft.com/office/drawing/2014/main" id="{90C08FDB-FEAE-CD07-0005-F9BE8D5B9859}"/>
                    </a:ext>
                  </a:extLst>
                </p:cNvPr>
                <p:cNvSpPr/>
                <p:nvPr/>
              </p:nvSpPr>
              <p:spPr>
                <a:xfrm>
                  <a:off x="6553200" y="2895600"/>
                  <a:ext cx="1016000" cy="1219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3">
                  <a:extLst>
                    <a:ext uri="{FF2B5EF4-FFF2-40B4-BE49-F238E27FC236}">
                      <a16:creationId xmlns:a16="http://schemas.microsoft.com/office/drawing/2014/main" id="{ABE8FF8A-C2E1-F04B-9A86-09750E2E0CD7}"/>
                    </a:ext>
                  </a:extLst>
                </p:cNvPr>
                <p:cNvSpPr/>
                <p:nvPr/>
              </p:nvSpPr>
              <p:spPr>
                <a:xfrm>
                  <a:off x="6172200" y="1066800"/>
                  <a:ext cx="1694329" cy="2057400"/>
                </a:xfrm>
                <a:prstGeom prst="ellipse">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4">
                  <a:extLst>
                    <a:ext uri="{FF2B5EF4-FFF2-40B4-BE49-F238E27FC236}">
                      <a16:creationId xmlns:a16="http://schemas.microsoft.com/office/drawing/2014/main" id="{B12D0D82-7903-A7B3-1CB5-B63F43E3BCCF}"/>
                    </a:ext>
                  </a:extLst>
                </p:cNvPr>
                <p:cNvSpPr/>
                <p:nvPr/>
              </p:nvSpPr>
              <p:spPr>
                <a:xfrm>
                  <a:off x="6324600" y="2514600"/>
                  <a:ext cx="1447800" cy="1447800"/>
                </a:xfrm>
                <a:prstGeom prst="ellipse">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5">
                  <a:extLst>
                    <a:ext uri="{FF2B5EF4-FFF2-40B4-BE49-F238E27FC236}">
                      <a16:creationId xmlns:a16="http://schemas.microsoft.com/office/drawing/2014/main" id="{4C79EE33-BBF2-08B3-722C-F0F3D3FE5A11}"/>
                    </a:ext>
                  </a:extLst>
                </p:cNvPr>
                <p:cNvSpPr/>
                <p:nvPr/>
              </p:nvSpPr>
              <p:spPr>
                <a:xfrm>
                  <a:off x="6477000" y="2286000"/>
                  <a:ext cx="1143000" cy="1143000"/>
                </a:xfrm>
                <a:prstGeom prst="ellipse">
                  <a:avLst/>
                </a:prstGeom>
                <a:solidFill>
                  <a:schemeClr val="bg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15">
                  <a:extLst>
                    <a:ext uri="{FF2B5EF4-FFF2-40B4-BE49-F238E27FC236}">
                      <a16:creationId xmlns:a16="http://schemas.microsoft.com/office/drawing/2014/main" id="{9FEFD044-B843-C0C9-3A41-1EFAE5E6DF98}"/>
                    </a:ext>
                  </a:extLst>
                </p:cNvPr>
                <p:cNvGrpSpPr/>
                <p:nvPr/>
              </p:nvGrpSpPr>
              <p:grpSpPr>
                <a:xfrm>
                  <a:off x="6477000" y="1600200"/>
                  <a:ext cx="1066800" cy="762000"/>
                  <a:chOff x="3810000" y="914400"/>
                  <a:chExt cx="3962400" cy="1828800"/>
                </a:xfrm>
              </p:grpSpPr>
              <p:grpSp>
                <p:nvGrpSpPr>
                  <p:cNvPr id="175" name="Group 56">
                    <a:extLst>
                      <a:ext uri="{FF2B5EF4-FFF2-40B4-BE49-F238E27FC236}">
                        <a16:creationId xmlns:a16="http://schemas.microsoft.com/office/drawing/2014/main" id="{AC53505C-09D0-1051-9818-56D34B6A6AF8}"/>
                      </a:ext>
                    </a:extLst>
                  </p:cNvPr>
                  <p:cNvGrpSpPr/>
                  <p:nvPr/>
                </p:nvGrpSpPr>
                <p:grpSpPr>
                  <a:xfrm>
                    <a:off x="3810000" y="914400"/>
                    <a:ext cx="1676400" cy="1752600"/>
                    <a:chOff x="5029200" y="1905000"/>
                    <a:chExt cx="1752600" cy="1828800"/>
                  </a:xfrm>
                </p:grpSpPr>
                <p:sp>
                  <p:nvSpPr>
                    <p:cNvPr id="180" name="Oval 179">
                      <a:extLst>
                        <a:ext uri="{FF2B5EF4-FFF2-40B4-BE49-F238E27FC236}">
                          <a16:creationId xmlns:a16="http://schemas.microsoft.com/office/drawing/2014/main" id="{2CEBD947-A895-E1AE-3A8F-B60D36D3FE3F}"/>
                        </a:ext>
                      </a:extLst>
                    </p:cNvPr>
                    <p:cNvSpPr/>
                    <p:nvPr/>
                  </p:nvSpPr>
                  <p:spPr>
                    <a:xfrm>
                      <a:off x="5029200" y="1905000"/>
                      <a:ext cx="1752600" cy="1828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5D3B76A8-FCD7-DB48-4DE5-A13260888A8A}"/>
                        </a:ext>
                      </a:extLst>
                    </p:cNvPr>
                    <p:cNvSpPr/>
                    <p:nvPr/>
                  </p:nvSpPr>
                  <p:spPr>
                    <a:xfrm>
                      <a:off x="5342744" y="2340964"/>
                      <a:ext cx="1174230" cy="13603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762EC21D-5E9D-FC06-AE2B-B89A27C56867}"/>
                        </a:ext>
                      </a:extLst>
                    </p:cNvPr>
                    <p:cNvSpPr/>
                    <p:nvPr/>
                  </p:nvSpPr>
                  <p:spPr>
                    <a:xfrm>
                      <a:off x="5638800" y="2667000"/>
                      <a:ext cx="304800" cy="304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60">
                    <a:extLst>
                      <a:ext uri="{FF2B5EF4-FFF2-40B4-BE49-F238E27FC236}">
                        <a16:creationId xmlns:a16="http://schemas.microsoft.com/office/drawing/2014/main" id="{908BFBCD-3412-1344-A8BA-6EACE96DCC8F}"/>
                      </a:ext>
                    </a:extLst>
                  </p:cNvPr>
                  <p:cNvGrpSpPr/>
                  <p:nvPr/>
                </p:nvGrpSpPr>
                <p:grpSpPr>
                  <a:xfrm>
                    <a:off x="6096000" y="990600"/>
                    <a:ext cx="1676400" cy="1752600"/>
                    <a:chOff x="5029200" y="1905000"/>
                    <a:chExt cx="1752600" cy="1828800"/>
                  </a:xfrm>
                </p:grpSpPr>
                <p:sp>
                  <p:nvSpPr>
                    <p:cNvPr id="177" name="Oval 176">
                      <a:extLst>
                        <a:ext uri="{FF2B5EF4-FFF2-40B4-BE49-F238E27FC236}">
                          <a16:creationId xmlns:a16="http://schemas.microsoft.com/office/drawing/2014/main" id="{E1934146-0262-C88E-5502-EA48260EE1F7}"/>
                        </a:ext>
                      </a:extLst>
                    </p:cNvPr>
                    <p:cNvSpPr/>
                    <p:nvPr/>
                  </p:nvSpPr>
                  <p:spPr>
                    <a:xfrm>
                      <a:off x="5029200" y="1905000"/>
                      <a:ext cx="1752600" cy="1828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343EE7B4-3A08-D2F0-2418-AFD7F1727050}"/>
                        </a:ext>
                      </a:extLst>
                    </p:cNvPr>
                    <p:cNvSpPr/>
                    <p:nvPr/>
                  </p:nvSpPr>
                  <p:spPr>
                    <a:xfrm>
                      <a:off x="5342744" y="2340964"/>
                      <a:ext cx="1174230" cy="13603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2359D533-2759-58CA-F017-5C1DEC43B91B}"/>
                        </a:ext>
                      </a:extLst>
                    </p:cNvPr>
                    <p:cNvSpPr/>
                    <p:nvPr/>
                  </p:nvSpPr>
                  <p:spPr>
                    <a:xfrm>
                      <a:off x="5638800" y="2667000"/>
                      <a:ext cx="304800" cy="304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8" name="Oval 167">
                  <a:extLst>
                    <a:ext uri="{FF2B5EF4-FFF2-40B4-BE49-F238E27FC236}">
                      <a16:creationId xmlns:a16="http://schemas.microsoft.com/office/drawing/2014/main" id="{1DDDE095-DBF7-6485-7A74-5F1BA9031D3D}"/>
                    </a:ext>
                  </a:extLst>
                </p:cNvPr>
                <p:cNvSpPr/>
                <p:nvPr/>
              </p:nvSpPr>
              <p:spPr>
                <a:xfrm rot="19809659">
                  <a:off x="6776589" y="3285373"/>
                  <a:ext cx="197328" cy="439196"/>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EEB40878-7B03-CFE9-6C34-BC97F7417443}"/>
                    </a:ext>
                  </a:extLst>
                </p:cNvPr>
                <p:cNvSpPr/>
                <p:nvPr/>
              </p:nvSpPr>
              <p:spPr>
                <a:xfrm rot="1790341" flipH="1">
                  <a:off x="7213802" y="3302863"/>
                  <a:ext cx="197328" cy="439196"/>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30">
                  <a:extLst>
                    <a:ext uri="{FF2B5EF4-FFF2-40B4-BE49-F238E27FC236}">
                      <a16:creationId xmlns:a16="http://schemas.microsoft.com/office/drawing/2014/main" id="{F14B2F06-4088-131E-1DE4-D19148237917}"/>
                    </a:ext>
                  </a:extLst>
                </p:cNvPr>
                <p:cNvGrpSpPr/>
                <p:nvPr/>
              </p:nvGrpSpPr>
              <p:grpSpPr>
                <a:xfrm>
                  <a:off x="6781800" y="533400"/>
                  <a:ext cx="381000" cy="762000"/>
                  <a:chOff x="3810000" y="914400"/>
                  <a:chExt cx="1524000" cy="2286000"/>
                </a:xfrm>
              </p:grpSpPr>
              <p:sp>
                <p:nvSpPr>
                  <p:cNvPr id="171" name="Moon 170">
                    <a:extLst>
                      <a:ext uri="{FF2B5EF4-FFF2-40B4-BE49-F238E27FC236}">
                        <a16:creationId xmlns:a16="http://schemas.microsoft.com/office/drawing/2014/main" id="{12023414-827F-43BA-9186-016BF23F6BC9}"/>
                      </a:ext>
                    </a:extLst>
                  </p:cNvPr>
                  <p:cNvSpPr/>
                  <p:nvPr/>
                </p:nvSpPr>
                <p:spPr>
                  <a:xfrm>
                    <a:off x="3810000" y="914400"/>
                    <a:ext cx="609600" cy="2209800"/>
                  </a:xfrm>
                  <a:prstGeom prst="moon">
                    <a:avLst>
                      <a:gd name="adj" fmla="val 87500"/>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oon 171">
                    <a:extLst>
                      <a:ext uri="{FF2B5EF4-FFF2-40B4-BE49-F238E27FC236}">
                        <a16:creationId xmlns:a16="http://schemas.microsoft.com/office/drawing/2014/main" id="{CE29C35B-4789-1393-299C-BBD0FF2C3D9B}"/>
                      </a:ext>
                    </a:extLst>
                  </p:cNvPr>
                  <p:cNvSpPr/>
                  <p:nvPr/>
                </p:nvSpPr>
                <p:spPr>
                  <a:xfrm>
                    <a:off x="4114800" y="990600"/>
                    <a:ext cx="609600" cy="2209800"/>
                  </a:xfrm>
                  <a:prstGeom prst="moon">
                    <a:avLst>
                      <a:gd name="adj" fmla="val 87500"/>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Moon 172">
                    <a:extLst>
                      <a:ext uri="{FF2B5EF4-FFF2-40B4-BE49-F238E27FC236}">
                        <a16:creationId xmlns:a16="http://schemas.microsoft.com/office/drawing/2014/main" id="{AD1D5637-BE0B-67FF-92FF-ECFADD9AD9D8}"/>
                      </a:ext>
                    </a:extLst>
                  </p:cNvPr>
                  <p:cNvSpPr/>
                  <p:nvPr/>
                </p:nvSpPr>
                <p:spPr>
                  <a:xfrm>
                    <a:off x="4419600" y="990600"/>
                    <a:ext cx="609600" cy="2209800"/>
                  </a:xfrm>
                  <a:prstGeom prst="moon">
                    <a:avLst>
                      <a:gd name="adj" fmla="val 87500"/>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Moon 173">
                    <a:extLst>
                      <a:ext uri="{FF2B5EF4-FFF2-40B4-BE49-F238E27FC236}">
                        <a16:creationId xmlns:a16="http://schemas.microsoft.com/office/drawing/2014/main" id="{4C136236-8C56-7CE6-BD4A-1460D2ADD601}"/>
                      </a:ext>
                    </a:extLst>
                  </p:cNvPr>
                  <p:cNvSpPr/>
                  <p:nvPr/>
                </p:nvSpPr>
                <p:spPr>
                  <a:xfrm>
                    <a:off x="4724400" y="990600"/>
                    <a:ext cx="609600" cy="2209800"/>
                  </a:xfrm>
                  <a:prstGeom prst="moon">
                    <a:avLst>
                      <a:gd name="adj" fmla="val 87500"/>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9" name="Group 34">
                <a:extLst>
                  <a:ext uri="{FF2B5EF4-FFF2-40B4-BE49-F238E27FC236}">
                    <a16:creationId xmlns:a16="http://schemas.microsoft.com/office/drawing/2014/main" id="{195A808A-3030-6715-F178-404550B8970C}"/>
                  </a:ext>
                </a:extLst>
              </p:cNvPr>
              <p:cNvGrpSpPr/>
              <p:nvPr/>
            </p:nvGrpSpPr>
            <p:grpSpPr>
              <a:xfrm>
                <a:off x="3733800" y="4572000"/>
                <a:ext cx="1066800" cy="2057400"/>
                <a:chOff x="6248400" y="990600"/>
                <a:chExt cx="1066800" cy="2057400"/>
              </a:xfrm>
            </p:grpSpPr>
            <p:sp>
              <p:nvSpPr>
                <p:cNvPr id="157" name="Trapezoid 156">
                  <a:extLst>
                    <a:ext uri="{FF2B5EF4-FFF2-40B4-BE49-F238E27FC236}">
                      <a16:creationId xmlns:a16="http://schemas.microsoft.com/office/drawing/2014/main" id="{59C43561-10B6-43C6-C6F8-920915E0CB87}"/>
                    </a:ext>
                  </a:extLst>
                </p:cNvPr>
                <p:cNvSpPr/>
                <p:nvPr/>
              </p:nvSpPr>
              <p:spPr>
                <a:xfrm>
                  <a:off x="6324600" y="990600"/>
                  <a:ext cx="914400" cy="1981200"/>
                </a:xfrm>
                <a:prstGeom prst="trapezoid">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rapezoid 157">
                  <a:extLst>
                    <a:ext uri="{FF2B5EF4-FFF2-40B4-BE49-F238E27FC236}">
                      <a16:creationId xmlns:a16="http://schemas.microsoft.com/office/drawing/2014/main" id="{ED70138D-0507-8C9B-5FE8-6BA2D0E88383}"/>
                    </a:ext>
                  </a:extLst>
                </p:cNvPr>
                <p:cNvSpPr/>
                <p:nvPr/>
              </p:nvSpPr>
              <p:spPr>
                <a:xfrm>
                  <a:off x="6248400" y="2514600"/>
                  <a:ext cx="1066800" cy="533400"/>
                </a:xfrm>
                <a:prstGeom prst="trapezoi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36">
                <a:extLst>
                  <a:ext uri="{FF2B5EF4-FFF2-40B4-BE49-F238E27FC236}">
                    <a16:creationId xmlns:a16="http://schemas.microsoft.com/office/drawing/2014/main" id="{21EF84B0-BBCC-0668-A92E-D940AC9F33C9}"/>
                  </a:ext>
                </a:extLst>
              </p:cNvPr>
              <p:cNvGrpSpPr/>
              <p:nvPr/>
            </p:nvGrpSpPr>
            <p:grpSpPr>
              <a:xfrm>
                <a:off x="4953000" y="4572000"/>
                <a:ext cx="1066800" cy="2057400"/>
                <a:chOff x="6248400" y="990600"/>
                <a:chExt cx="1066800" cy="2057400"/>
              </a:xfrm>
            </p:grpSpPr>
            <p:sp>
              <p:nvSpPr>
                <p:cNvPr id="121" name="Trapezoid 120">
                  <a:extLst>
                    <a:ext uri="{FF2B5EF4-FFF2-40B4-BE49-F238E27FC236}">
                      <a16:creationId xmlns:a16="http://schemas.microsoft.com/office/drawing/2014/main" id="{40E34E9E-0428-50BA-9796-739060A04985}"/>
                    </a:ext>
                  </a:extLst>
                </p:cNvPr>
                <p:cNvSpPr/>
                <p:nvPr/>
              </p:nvSpPr>
              <p:spPr>
                <a:xfrm>
                  <a:off x="6324600" y="990600"/>
                  <a:ext cx="914400" cy="1981200"/>
                </a:xfrm>
                <a:prstGeom prst="trapezoid">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rapezoid 155">
                  <a:extLst>
                    <a:ext uri="{FF2B5EF4-FFF2-40B4-BE49-F238E27FC236}">
                      <a16:creationId xmlns:a16="http://schemas.microsoft.com/office/drawing/2014/main" id="{D071388B-159B-8C79-4674-66E9F9059A16}"/>
                    </a:ext>
                  </a:extLst>
                </p:cNvPr>
                <p:cNvSpPr/>
                <p:nvPr/>
              </p:nvSpPr>
              <p:spPr>
                <a:xfrm>
                  <a:off x="6248400" y="2514600"/>
                  <a:ext cx="1066800" cy="533400"/>
                </a:xfrm>
                <a:prstGeom prst="trapezoi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45" name="Group 244">
            <a:extLst>
              <a:ext uri="{FF2B5EF4-FFF2-40B4-BE49-F238E27FC236}">
                <a16:creationId xmlns:a16="http://schemas.microsoft.com/office/drawing/2014/main" id="{15512640-9CED-5FBE-5B62-55F9748A8477}"/>
              </a:ext>
            </a:extLst>
          </p:cNvPr>
          <p:cNvGrpSpPr/>
          <p:nvPr/>
        </p:nvGrpSpPr>
        <p:grpSpPr>
          <a:xfrm>
            <a:off x="287719" y="1953114"/>
            <a:ext cx="3909354" cy="4434983"/>
            <a:chOff x="6530104" y="1503329"/>
            <a:chExt cx="4213195" cy="4779677"/>
          </a:xfrm>
        </p:grpSpPr>
        <p:sp>
          <p:nvSpPr>
            <p:cNvPr id="246" name="Freeform: Shape 245">
              <a:extLst>
                <a:ext uri="{FF2B5EF4-FFF2-40B4-BE49-F238E27FC236}">
                  <a16:creationId xmlns:a16="http://schemas.microsoft.com/office/drawing/2014/main" id="{24405819-3C74-270C-383F-0826A773E055}"/>
                </a:ext>
              </a:extLst>
            </p:cNvPr>
            <p:cNvSpPr/>
            <p:nvPr/>
          </p:nvSpPr>
          <p:spPr>
            <a:xfrm>
              <a:off x="6821442" y="2002981"/>
              <a:ext cx="3185269" cy="4280025"/>
            </a:xfrm>
            <a:custGeom>
              <a:avLst/>
              <a:gdLst>
                <a:gd name="connsiteX0" fmla="*/ 1251711 w 3185269"/>
                <a:gd name="connsiteY0" fmla="*/ 0 h 4280025"/>
                <a:gd name="connsiteX1" fmla="*/ 1605299 w 3185269"/>
                <a:gd name="connsiteY1" fmla="*/ 1116983 h 4280025"/>
                <a:gd name="connsiteX2" fmla="*/ 1719105 w 3185269"/>
                <a:gd name="connsiteY2" fmla="*/ 1388186 h 4280025"/>
                <a:gd name="connsiteX3" fmla="*/ 1739865 w 3185269"/>
                <a:gd name="connsiteY3" fmla="*/ 1473597 h 4280025"/>
                <a:gd name="connsiteX4" fmla="*/ 1776784 w 3185269"/>
                <a:gd name="connsiteY4" fmla="*/ 1473597 h 4280025"/>
                <a:gd name="connsiteX5" fmla="*/ 1788123 w 3185269"/>
                <a:gd name="connsiteY5" fmla="*/ 1447300 h 4280025"/>
                <a:gd name="connsiteX6" fmla="*/ 1860382 w 3185269"/>
                <a:gd name="connsiteY6" fmla="*/ 1162201 h 4280025"/>
                <a:gd name="connsiteX7" fmla="*/ 2249956 w 3185269"/>
                <a:gd name="connsiteY7" fmla="*/ 57254 h 4280025"/>
                <a:gd name="connsiteX8" fmla="*/ 2625295 w 3185269"/>
                <a:gd name="connsiteY8" fmla="*/ 189589 h 4280025"/>
                <a:gd name="connsiteX9" fmla="*/ 2235722 w 3185269"/>
                <a:gd name="connsiteY9" fmla="*/ 1294535 h 4280025"/>
                <a:gd name="connsiteX10" fmla="*/ 2163462 w 3185269"/>
                <a:gd name="connsiteY10" fmla="*/ 1579634 h 4280025"/>
                <a:gd name="connsiteX11" fmla="*/ 2107230 w 3185269"/>
                <a:gd name="connsiteY11" fmla="*/ 1710046 h 4280025"/>
                <a:gd name="connsiteX12" fmla="*/ 2109291 w 3185269"/>
                <a:gd name="connsiteY12" fmla="*/ 1802475 h 4280025"/>
                <a:gd name="connsiteX13" fmla="*/ 2029100 w 3185269"/>
                <a:gd name="connsiteY13" fmla="*/ 2350606 h 4280025"/>
                <a:gd name="connsiteX14" fmla="*/ 2028277 w 3185269"/>
                <a:gd name="connsiteY14" fmla="*/ 2358489 h 4280025"/>
                <a:gd name="connsiteX15" fmla="*/ 2076311 w 3185269"/>
                <a:gd name="connsiteY15" fmla="*/ 2290468 h 4280025"/>
                <a:gd name="connsiteX16" fmla="*/ 2272962 w 3185269"/>
                <a:gd name="connsiteY16" fmla="*/ 1897226 h 4280025"/>
                <a:gd name="connsiteX17" fmla="*/ 2836310 w 3185269"/>
                <a:gd name="connsiteY17" fmla="*/ 869942 h 4280025"/>
                <a:gd name="connsiteX18" fmla="*/ 3185269 w 3185269"/>
                <a:gd name="connsiteY18" fmla="*/ 1061305 h 4280025"/>
                <a:gd name="connsiteX19" fmla="*/ 2621920 w 3185269"/>
                <a:gd name="connsiteY19" fmla="*/ 2088590 h 4280025"/>
                <a:gd name="connsiteX20" fmla="*/ 2108543 w 3185269"/>
                <a:gd name="connsiteY20" fmla="*/ 2976252 h 4280025"/>
                <a:gd name="connsiteX21" fmla="*/ 2095262 w 3185269"/>
                <a:gd name="connsiteY21" fmla="*/ 3013358 h 4280025"/>
                <a:gd name="connsiteX22" fmla="*/ 2102363 w 3185269"/>
                <a:gd name="connsiteY22" fmla="*/ 3052213 h 4280025"/>
                <a:gd name="connsiteX23" fmla="*/ 2059626 w 3185269"/>
                <a:gd name="connsiteY23" fmla="*/ 4280025 h 4280025"/>
                <a:gd name="connsiteX24" fmla="*/ 1330254 w 3185269"/>
                <a:gd name="connsiteY24" fmla="*/ 4280025 h 4280025"/>
                <a:gd name="connsiteX25" fmla="*/ 1330254 w 3185269"/>
                <a:gd name="connsiteY25" fmla="*/ 2876811 h 4280025"/>
                <a:gd name="connsiteX26" fmla="*/ 1287517 w 3185269"/>
                <a:gd name="connsiteY26" fmla="*/ 2701410 h 4280025"/>
                <a:gd name="connsiteX27" fmla="*/ 1281661 w 3185269"/>
                <a:gd name="connsiteY27" fmla="*/ 2626637 h 4280025"/>
                <a:gd name="connsiteX28" fmla="*/ 1223654 w 3185269"/>
                <a:gd name="connsiteY28" fmla="*/ 2565518 h 4280025"/>
                <a:gd name="connsiteX29" fmla="*/ 662870 w 3185269"/>
                <a:gd name="connsiteY29" fmla="*/ 1707018 h 4280025"/>
                <a:gd name="connsiteX30" fmla="*/ 0 w 3185269"/>
                <a:gd name="connsiteY30" fmla="*/ 740955 h 4280025"/>
                <a:gd name="connsiteX31" fmla="*/ 328162 w 3185269"/>
                <a:gd name="connsiteY31" fmla="*/ 515785 h 4280025"/>
                <a:gd name="connsiteX32" fmla="*/ 991032 w 3185269"/>
                <a:gd name="connsiteY32" fmla="*/ 1481848 h 4280025"/>
                <a:gd name="connsiteX33" fmla="*/ 1322467 w 3185269"/>
                <a:gd name="connsiteY33" fmla="*/ 1964880 h 4280025"/>
                <a:gd name="connsiteX34" fmla="*/ 1355900 w 3185269"/>
                <a:gd name="connsiteY34" fmla="*/ 2027844 h 4280025"/>
                <a:gd name="connsiteX35" fmla="*/ 1360780 w 3185269"/>
                <a:gd name="connsiteY35" fmla="*/ 1999802 h 4280025"/>
                <a:gd name="connsiteX36" fmla="*/ 1379859 w 3185269"/>
                <a:gd name="connsiteY36" fmla="*/ 1736700 h 4280025"/>
                <a:gd name="connsiteX37" fmla="*/ 1368449 w 3185269"/>
                <a:gd name="connsiteY37" fmla="*/ 1626668 h 4280025"/>
                <a:gd name="connsiteX38" fmla="*/ 1339677 w 3185269"/>
                <a:gd name="connsiteY38" fmla="*/ 1508296 h 4280025"/>
                <a:gd name="connsiteX39" fmla="*/ 1225871 w 3185269"/>
                <a:gd name="connsiteY39" fmla="*/ 1237093 h 4280025"/>
                <a:gd name="connsiteX40" fmla="*/ 872283 w 3185269"/>
                <a:gd name="connsiteY40" fmla="*/ 120111 h 428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185269" h="4280025">
                  <a:moveTo>
                    <a:pt x="1251711" y="0"/>
                  </a:moveTo>
                  <a:cubicBezTo>
                    <a:pt x="1459913" y="343730"/>
                    <a:pt x="1397096" y="773253"/>
                    <a:pt x="1605299" y="1116983"/>
                  </a:cubicBezTo>
                  <a:cubicBezTo>
                    <a:pt x="1657350" y="1202915"/>
                    <a:pt x="1692462" y="1294210"/>
                    <a:pt x="1719105" y="1388186"/>
                  </a:cubicBezTo>
                  <a:lnTo>
                    <a:pt x="1739865" y="1473597"/>
                  </a:lnTo>
                  <a:lnTo>
                    <a:pt x="1776784" y="1473597"/>
                  </a:lnTo>
                  <a:lnTo>
                    <a:pt x="1788123" y="1447300"/>
                  </a:lnTo>
                  <a:cubicBezTo>
                    <a:pt x="1823380" y="1356205"/>
                    <a:pt x="1850259" y="1262157"/>
                    <a:pt x="1860382" y="1162201"/>
                  </a:cubicBezTo>
                  <a:cubicBezTo>
                    <a:pt x="1900874" y="762377"/>
                    <a:pt x="2209465" y="457078"/>
                    <a:pt x="2249956" y="57254"/>
                  </a:cubicBezTo>
                  <a:lnTo>
                    <a:pt x="2625295" y="189589"/>
                  </a:lnTo>
                  <a:cubicBezTo>
                    <a:pt x="2584804" y="589412"/>
                    <a:pt x="2276212" y="894711"/>
                    <a:pt x="2235722" y="1294535"/>
                  </a:cubicBezTo>
                  <a:cubicBezTo>
                    <a:pt x="2225599" y="1394491"/>
                    <a:pt x="2198719" y="1488539"/>
                    <a:pt x="2163462" y="1579634"/>
                  </a:cubicBezTo>
                  <a:lnTo>
                    <a:pt x="2107230" y="1710046"/>
                  </a:lnTo>
                  <a:lnTo>
                    <a:pt x="2109291" y="1802475"/>
                  </a:lnTo>
                  <a:cubicBezTo>
                    <a:pt x="2104090" y="1985186"/>
                    <a:pt x="2056658" y="2167896"/>
                    <a:pt x="2029100" y="2350606"/>
                  </a:cubicBezTo>
                  <a:lnTo>
                    <a:pt x="2028277" y="2358489"/>
                  </a:lnTo>
                  <a:lnTo>
                    <a:pt x="2076311" y="2290468"/>
                  </a:lnTo>
                  <a:cubicBezTo>
                    <a:pt x="2159387" y="2168998"/>
                    <a:pt x="2233700" y="2042723"/>
                    <a:pt x="2272962" y="1897226"/>
                  </a:cubicBezTo>
                  <a:cubicBezTo>
                    <a:pt x="2377659" y="1509235"/>
                    <a:pt x="2731613" y="1257933"/>
                    <a:pt x="2836310" y="869942"/>
                  </a:cubicBezTo>
                  <a:lnTo>
                    <a:pt x="3185269" y="1061305"/>
                  </a:lnTo>
                  <a:cubicBezTo>
                    <a:pt x="3080571" y="1449296"/>
                    <a:pt x="2726617" y="1700599"/>
                    <a:pt x="2621920" y="2088590"/>
                  </a:cubicBezTo>
                  <a:cubicBezTo>
                    <a:pt x="2530309" y="2428083"/>
                    <a:pt x="2247862" y="2662922"/>
                    <a:pt x="2108543" y="2976252"/>
                  </a:cubicBezTo>
                  <a:lnTo>
                    <a:pt x="2095262" y="3013358"/>
                  </a:lnTo>
                  <a:lnTo>
                    <a:pt x="2102363" y="3052213"/>
                  </a:lnTo>
                  <a:cubicBezTo>
                    <a:pt x="2154596" y="3461484"/>
                    <a:pt x="1907674" y="3870755"/>
                    <a:pt x="2059626" y="4280025"/>
                  </a:cubicBezTo>
                  <a:lnTo>
                    <a:pt x="1330254" y="4280025"/>
                  </a:lnTo>
                  <a:cubicBezTo>
                    <a:pt x="1156594" y="3812287"/>
                    <a:pt x="1503914" y="3344549"/>
                    <a:pt x="1330254" y="2876811"/>
                  </a:cubicBezTo>
                  <a:cubicBezTo>
                    <a:pt x="1308546" y="2818344"/>
                    <a:pt x="1294979" y="2759877"/>
                    <a:pt x="1287517" y="2701410"/>
                  </a:cubicBezTo>
                  <a:lnTo>
                    <a:pt x="1281661" y="2626637"/>
                  </a:lnTo>
                  <a:lnTo>
                    <a:pt x="1223654" y="2565518"/>
                  </a:lnTo>
                  <a:cubicBezTo>
                    <a:pt x="1006816" y="2299874"/>
                    <a:pt x="924575" y="1941877"/>
                    <a:pt x="662870" y="1707018"/>
                  </a:cubicBezTo>
                  <a:cubicBezTo>
                    <a:pt x="363780" y="1438609"/>
                    <a:pt x="299091" y="1009364"/>
                    <a:pt x="0" y="740955"/>
                  </a:cubicBezTo>
                  <a:lnTo>
                    <a:pt x="328162" y="515785"/>
                  </a:lnTo>
                  <a:cubicBezTo>
                    <a:pt x="627252" y="784194"/>
                    <a:pt x="691941" y="1213439"/>
                    <a:pt x="991032" y="1481848"/>
                  </a:cubicBezTo>
                  <a:cubicBezTo>
                    <a:pt x="1140578" y="1616053"/>
                    <a:pt x="1231522" y="1790466"/>
                    <a:pt x="1322467" y="1964880"/>
                  </a:cubicBezTo>
                  <a:lnTo>
                    <a:pt x="1355900" y="2027844"/>
                  </a:lnTo>
                  <a:lnTo>
                    <a:pt x="1360780" y="1999802"/>
                  </a:lnTo>
                  <a:cubicBezTo>
                    <a:pt x="1374008" y="1912101"/>
                    <a:pt x="1382657" y="1824400"/>
                    <a:pt x="1379859" y="1736700"/>
                  </a:cubicBezTo>
                  <a:lnTo>
                    <a:pt x="1368449" y="1626668"/>
                  </a:lnTo>
                  <a:lnTo>
                    <a:pt x="1339677" y="1508296"/>
                  </a:lnTo>
                  <a:cubicBezTo>
                    <a:pt x="1313034" y="1414320"/>
                    <a:pt x="1277922" y="1323026"/>
                    <a:pt x="1225871" y="1237093"/>
                  </a:cubicBezTo>
                  <a:cubicBezTo>
                    <a:pt x="1017669" y="893364"/>
                    <a:pt x="1080486" y="463840"/>
                    <a:pt x="872283" y="120111"/>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7" name="Round Diagonal Corner Rectangle 133">
              <a:extLst>
                <a:ext uri="{FF2B5EF4-FFF2-40B4-BE49-F238E27FC236}">
                  <a16:creationId xmlns:a16="http://schemas.microsoft.com/office/drawing/2014/main" id="{6731D722-2CA6-7D05-1E06-C953742AEBF1}"/>
                </a:ext>
              </a:extLst>
            </p:cNvPr>
            <p:cNvSpPr/>
            <p:nvPr/>
          </p:nvSpPr>
          <p:spPr>
            <a:xfrm rot="5225016">
              <a:off x="6682345" y="2480561"/>
              <a:ext cx="558447" cy="862929"/>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ound Diagonal Corner Rectangle 134">
              <a:extLst>
                <a:ext uri="{FF2B5EF4-FFF2-40B4-BE49-F238E27FC236}">
                  <a16:creationId xmlns:a16="http://schemas.microsoft.com/office/drawing/2014/main" id="{2D84F493-6519-FCA8-AEE0-1D32794605F0}"/>
                </a:ext>
              </a:extLst>
            </p:cNvPr>
            <p:cNvSpPr/>
            <p:nvPr/>
          </p:nvSpPr>
          <p:spPr>
            <a:xfrm rot="11239603">
              <a:off x="8976559" y="1503329"/>
              <a:ext cx="851025" cy="646962"/>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ound Diagonal Corner Rectangle 135">
              <a:extLst>
                <a:ext uri="{FF2B5EF4-FFF2-40B4-BE49-F238E27FC236}">
                  <a16:creationId xmlns:a16="http://schemas.microsoft.com/office/drawing/2014/main" id="{E14AE097-0BBD-845D-1B4D-332CACAEE90A}"/>
                </a:ext>
              </a:extLst>
            </p:cNvPr>
            <p:cNvSpPr/>
            <p:nvPr/>
          </p:nvSpPr>
          <p:spPr>
            <a:xfrm rot="4188031">
              <a:off x="7177426" y="1466158"/>
              <a:ext cx="596917" cy="922374"/>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ound Diagonal Corner Rectangle 136">
              <a:extLst>
                <a:ext uri="{FF2B5EF4-FFF2-40B4-BE49-F238E27FC236}">
                  <a16:creationId xmlns:a16="http://schemas.microsoft.com/office/drawing/2014/main" id="{544E8B28-A6DB-B4AE-D86A-3D4FD4B47165}"/>
                </a:ext>
              </a:extLst>
            </p:cNvPr>
            <p:cNvSpPr/>
            <p:nvPr/>
          </p:nvSpPr>
          <p:spPr>
            <a:xfrm rot="2532267">
              <a:off x="7318896" y="2476646"/>
              <a:ext cx="555509" cy="422306"/>
            </a:xfrm>
            <a:prstGeom prst="round2DiagRect">
              <a:avLst>
                <a:gd name="adj1" fmla="val 50000"/>
                <a:gd name="adj2" fmla="val 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ound Diagonal Corner Rectangle 12">
              <a:extLst>
                <a:ext uri="{FF2B5EF4-FFF2-40B4-BE49-F238E27FC236}">
                  <a16:creationId xmlns:a16="http://schemas.microsoft.com/office/drawing/2014/main" id="{BCEEB5CA-6BAF-4B5A-6D09-4DEF2BFA0793}"/>
                </a:ext>
              </a:extLst>
            </p:cNvPr>
            <p:cNvSpPr/>
            <p:nvPr/>
          </p:nvSpPr>
          <p:spPr>
            <a:xfrm rot="6265837">
              <a:off x="6720348" y="2068707"/>
              <a:ext cx="492946" cy="761716"/>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ound Diagonal Corner Rectangle 138">
              <a:extLst>
                <a:ext uri="{FF2B5EF4-FFF2-40B4-BE49-F238E27FC236}">
                  <a16:creationId xmlns:a16="http://schemas.microsoft.com/office/drawing/2014/main" id="{B39FF90B-B146-A9A3-53DC-2E9717C9B377}"/>
                </a:ext>
              </a:extLst>
            </p:cNvPr>
            <p:cNvSpPr/>
            <p:nvPr/>
          </p:nvSpPr>
          <p:spPr>
            <a:xfrm rot="5225016">
              <a:off x="8018843" y="1882631"/>
              <a:ext cx="514416" cy="794893"/>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ound Diagonal Corner Rectangle 139">
              <a:extLst>
                <a:ext uri="{FF2B5EF4-FFF2-40B4-BE49-F238E27FC236}">
                  <a16:creationId xmlns:a16="http://schemas.microsoft.com/office/drawing/2014/main" id="{EB2C59CD-D05F-0E18-7793-F33A309E6341}"/>
                </a:ext>
              </a:extLst>
            </p:cNvPr>
            <p:cNvSpPr/>
            <p:nvPr/>
          </p:nvSpPr>
          <p:spPr>
            <a:xfrm rot="1370784">
              <a:off x="7049299" y="3420477"/>
              <a:ext cx="851025" cy="646962"/>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ound Diagonal Corner Rectangle 140">
              <a:extLst>
                <a:ext uri="{FF2B5EF4-FFF2-40B4-BE49-F238E27FC236}">
                  <a16:creationId xmlns:a16="http://schemas.microsoft.com/office/drawing/2014/main" id="{5AE1F1F0-D55F-9F6E-67FB-3D21345A98D6}"/>
                </a:ext>
              </a:extLst>
            </p:cNvPr>
            <p:cNvSpPr/>
            <p:nvPr/>
          </p:nvSpPr>
          <p:spPr>
            <a:xfrm rot="7584521">
              <a:off x="7530071" y="2902484"/>
              <a:ext cx="492946" cy="761716"/>
            </a:xfrm>
            <a:prstGeom prst="round2DiagRect">
              <a:avLst>
                <a:gd name="adj1" fmla="val 50000"/>
                <a:gd name="adj2" fmla="val 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ound Diagonal Corner Rectangle 141">
              <a:extLst>
                <a:ext uri="{FF2B5EF4-FFF2-40B4-BE49-F238E27FC236}">
                  <a16:creationId xmlns:a16="http://schemas.microsoft.com/office/drawing/2014/main" id="{1E41984D-8137-3A92-0FE0-202E0FC150F1}"/>
                </a:ext>
              </a:extLst>
            </p:cNvPr>
            <p:cNvSpPr/>
            <p:nvPr/>
          </p:nvSpPr>
          <p:spPr>
            <a:xfrm rot="5225016">
              <a:off x="8590826" y="3105400"/>
              <a:ext cx="492946" cy="761716"/>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ound Diagonal Corner Rectangle 142">
              <a:extLst>
                <a:ext uri="{FF2B5EF4-FFF2-40B4-BE49-F238E27FC236}">
                  <a16:creationId xmlns:a16="http://schemas.microsoft.com/office/drawing/2014/main" id="{CBE457F6-F10C-F224-746D-0FC517E38F36}"/>
                </a:ext>
              </a:extLst>
            </p:cNvPr>
            <p:cNvSpPr/>
            <p:nvPr/>
          </p:nvSpPr>
          <p:spPr>
            <a:xfrm rot="7559949">
              <a:off x="8237107" y="2606385"/>
              <a:ext cx="596917" cy="922374"/>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ound Diagonal Corner Rectangle 143">
              <a:extLst>
                <a:ext uri="{FF2B5EF4-FFF2-40B4-BE49-F238E27FC236}">
                  <a16:creationId xmlns:a16="http://schemas.microsoft.com/office/drawing/2014/main" id="{1B371133-6381-A31E-2A75-50DE7390F95A}"/>
                </a:ext>
              </a:extLst>
            </p:cNvPr>
            <p:cNvSpPr/>
            <p:nvPr/>
          </p:nvSpPr>
          <p:spPr>
            <a:xfrm rot="536728">
              <a:off x="7915409" y="1570624"/>
              <a:ext cx="702793" cy="534275"/>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ound Diagonal Corner Rectangle 144">
              <a:extLst>
                <a:ext uri="{FF2B5EF4-FFF2-40B4-BE49-F238E27FC236}">
                  <a16:creationId xmlns:a16="http://schemas.microsoft.com/office/drawing/2014/main" id="{F2ACFEEC-B992-C9E0-9AF4-FBDB04D4D54E}"/>
                </a:ext>
              </a:extLst>
            </p:cNvPr>
            <p:cNvSpPr/>
            <p:nvPr/>
          </p:nvSpPr>
          <p:spPr>
            <a:xfrm rot="5225016">
              <a:off x="9169421" y="2699568"/>
              <a:ext cx="492946" cy="761716"/>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ound Diagonal Corner Rectangle 145">
              <a:extLst>
                <a:ext uri="{FF2B5EF4-FFF2-40B4-BE49-F238E27FC236}">
                  <a16:creationId xmlns:a16="http://schemas.microsoft.com/office/drawing/2014/main" id="{45F5B6C0-D5A4-DBA4-B207-D2A8742AA2B7}"/>
                </a:ext>
              </a:extLst>
            </p:cNvPr>
            <p:cNvSpPr/>
            <p:nvPr/>
          </p:nvSpPr>
          <p:spPr>
            <a:xfrm rot="5131315">
              <a:off x="9983653" y="2547021"/>
              <a:ext cx="596917" cy="922374"/>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ound Diagonal Corner Rectangle 146">
              <a:extLst>
                <a:ext uri="{FF2B5EF4-FFF2-40B4-BE49-F238E27FC236}">
                  <a16:creationId xmlns:a16="http://schemas.microsoft.com/office/drawing/2014/main" id="{7452A0BB-01D3-F88F-31A6-4E61C1E5636B}"/>
                </a:ext>
              </a:extLst>
            </p:cNvPr>
            <p:cNvSpPr/>
            <p:nvPr/>
          </p:nvSpPr>
          <p:spPr>
            <a:xfrm rot="7559949">
              <a:off x="9438841" y="2182341"/>
              <a:ext cx="596917" cy="922374"/>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ound Diagonal Corner Rectangle 147">
              <a:extLst>
                <a:ext uri="{FF2B5EF4-FFF2-40B4-BE49-F238E27FC236}">
                  <a16:creationId xmlns:a16="http://schemas.microsoft.com/office/drawing/2014/main" id="{78E07D33-FE1C-3AD9-7064-4C250E3E8154}"/>
                </a:ext>
              </a:extLst>
            </p:cNvPr>
            <p:cNvSpPr/>
            <p:nvPr/>
          </p:nvSpPr>
          <p:spPr>
            <a:xfrm rot="4764557">
              <a:off x="9009483" y="1855512"/>
              <a:ext cx="473011" cy="730912"/>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ound Diagonal Corner Rectangle 148">
              <a:extLst>
                <a:ext uri="{FF2B5EF4-FFF2-40B4-BE49-F238E27FC236}">
                  <a16:creationId xmlns:a16="http://schemas.microsoft.com/office/drawing/2014/main" id="{72FF5AEF-4456-B952-2565-9FF06239C9AF}"/>
                </a:ext>
              </a:extLst>
            </p:cNvPr>
            <p:cNvSpPr/>
            <p:nvPr/>
          </p:nvSpPr>
          <p:spPr>
            <a:xfrm rot="7854556">
              <a:off x="9458718" y="3173039"/>
              <a:ext cx="492946" cy="761716"/>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Group 39">
              <a:extLst>
                <a:ext uri="{FF2B5EF4-FFF2-40B4-BE49-F238E27FC236}">
                  <a16:creationId xmlns:a16="http://schemas.microsoft.com/office/drawing/2014/main" id="{40A8AB48-27A4-6C84-292A-CFB29976F996}"/>
                </a:ext>
              </a:extLst>
            </p:cNvPr>
            <p:cNvGrpSpPr/>
            <p:nvPr/>
          </p:nvGrpSpPr>
          <p:grpSpPr>
            <a:xfrm>
              <a:off x="7089003" y="2009018"/>
              <a:ext cx="2732251" cy="1510595"/>
              <a:chOff x="558800" y="2235200"/>
              <a:chExt cx="2159000" cy="1701800"/>
            </a:xfrm>
          </p:grpSpPr>
          <p:sp>
            <p:nvSpPr>
              <p:cNvPr id="264" name="Oval 263">
                <a:extLst>
                  <a:ext uri="{FF2B5EF4-FFF2-40B4-BE49-F238E27FC236}">
                    <a16:creationId xmlns:a16="http://schemas.microsoft.com/office/drawing/2014/main" id="{09E17431-CFCE-4088-BAB5-06926F41214A}"/>
                  </a:ext>
                </a:extLst>
              </p:cNvPr>
              <p:cNvSpPr/>
              <p:nvPr/>
            </p:nvSpPr>
            <p:spPr>
              <a:xfrm>
                <a:off x="558800" y="3225800"/>
                <a:ext cx="203200" cy="254000"/>
              </a:xfrm>
              <a:prstGeom prst="ellipse">
                <a:avLst/>
              </a:prstGeom>
              <a:solidFill>
                <a:srgbClr val="6343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353C625A-BE54-BBE6-0248-B1C7002BD13B}"/>
                  </a:ext>
                </a:extLst>
              </p:cNvPr>
              <p:cNvSpPr/>
              <p:nvPr/>
            </p:nvSpPr>
            <p:spPr>
              <a:xfrm>
                <a:off x="2514600" y="3429000"/>
                <a:ext cx="203200" cy="254000"/>
              </a:xfrm>
              <a:prstGeom prst="ellipse">
                <a:avLst/>
              </a:prstGeom>
              <a:solidFill>
                <a:srgbClr val="6343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6AB43D6A-511E-EB51-36FD-F8277EA58149}"/>
                  </a:ext>
                </a:extLst>
              </p:cNvPr>
              <p:cNvSpPr/>
              <p:nvPr/>
            </p:nvSpPr>
            <p:spPr>
              <a:xfrm>
                <a:off x="2362200" y="3022600"/>
                <a:ext cx="203200" cy="254000"/>
              </a:xfrm>
              <a:prstGeom prst="ellipse">
                <a:avLst/>
              </a:prstGeom>
              <a:solidFill>
                <a:srgbClr val="6343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B2D499E0-9BB8-CF6A-DB23-E6AE584C6F90}"/>
                  </a:ext>
                </a:extLst>
              </p:cNvPr>
              <p:cNvSpPr/>
              <p:nvPr/>
            </p:nvSpPr>
            <p:spPr>
              <a:xfrm>
                <a:off x="635000" y="2717800"/>
                <a:ext cx="203200" cy="254000"/>
              </a:xfrm>
              <a:prstGeom prst="ellipse">
                <a:avLst/>
              </a:prstGeom>
              <a:solidFill>
                <a:srgbClr val="6343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34915224-D04D-F0D1-2BFB-42912AEC6AE7}"/>
                  </a:ext>
                </a:extLst>
              </p:cNvPr>
              <p:cNvSpPr/>
              <p:nvPr/>
            </p:nvSpPr>
            <p:spPr>
              <a:xfrm>
                <a:off x="1092200" y="2235200"/>
                <a:ext cx="203200" cy="254000"/>
              </a:xfrm>
              <a:prstGeom prst="ellipse">
                <a:avLst/>
              </a:prstGeom>
              <a:solidFill>
                <a:srgbClr val="6343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95E04A24-51E5-98EB-F507-60EAA0A59054}"/>
                  </a:ext>
                </a:extLst>
              </p:cNvPr>
              <p:cNvSpPr/>
              <p:nvPr/>
            </p:nvSpPr>
            <p:spPr>
              <a:xfrm>
                <a:off x="2159000" y="2463800"/>
                <a:ext cx="203200" cy="254000"/>
              </a:xfrm>
              <a:prstGeom prst="ellipse">
                <a:avLst/>
              </a:prstGeom>
              <a:solidFill>
                <a:srgbClr val="6343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188B1CE6-936D-0221-B58D-0B79DF67C350}"/>
                  </a:ext>
                </a:extLst>
              </p:cNvPr>
              <p:cNvSpPr/>
              <p:nvPr/>
            </p:nvSpPr>
            <p:spPr>
              <a:xfrm>
                <a:off x="1549400" y="3683000"/>
                <a:ext cx="203200" cy="254000"/>
              </a:xfrm>
              <a:prstGeom prst="ellipse">
                <a:avLst/>
              </a:prstGeom>
              <a:solidFill>
                <a:srgbClr val="6343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a:extLst>
                  <a:ext uri="{FF2B5EF4-FFF2-40B4-BE49-F238E27FC236}">
                    <a16:creationId xmlns:a16="http://schemas.microsoft.com/office/drawing/2014/main" id="{76C74156-E880-1BCE-0E26-7F5424E42842}"/>
                  </a:ext>
                </a:extLst>
              </p:cNvPr>
              <p:cNvSpPr/>
              <p:nvPr/>
            </p:nvSpPr>
            <p:spPr>
              <a:xfrm>
                <a:off x="2006600" y="3378200"/>
                <a:ext cx="203200" cy="254000"/>
              </a:xfrm>
              <a:prstGeom prst="ellipse">
                <a:avLst/>
              </a:prstGeom>
              <a:solidFill>
                <a:srgbClr val="6343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710036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38" name="TextBox 137"/>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Baskerville Old Face" pitchFamily="18" charset="0"/>
                <a:cs typeface="Narkisim" pitchFamily="34" charset="-79"/>
              </a:rPr>
              <a:t>Pretending</a:t>
            </a:r>
          </a:p>
        </p:txBody>
      </p:sp>
      <p:grpSp>
        <p:nvGrpSpPr>
          <p:cNvPr id="11" name="Group 10"/>
          <p:cNvGrpSpPr/>
          <p:nvPr/>
        </p:nvGrpSpPr>
        <p:grpSpPr>
          <a:xfrm>
            <a:off x="499618" y="819241"/>
            <a:ext cx="4266020" cy="3100094"/>
            <a:chOff x="384206" y="4158361"/>
            <a:chExt cx="3289208" cy="2390250"/>
          </a:xfrm>
        </p:grpSpPr>
        <p:grpSp>
          <p:nvGrpSpPr>
            <p:cNvPr id="12" name="Group 17"/>
            <p:cNvGrpSpPr/>
            <p:nvPr/>
          </p:nvGrpSpPr>
          <p:grpSpPr>
            <a:xfrm>
              <a:off x="384206" y="4158361"/>
              <a:ext cx="3289208" cy="2390250"/>
              <a:chOff x="609599" y="833642"/>
              <a:chExt cx="7941747" cy="5771225"/>
            </a:xfrm>
          </p:grpSpPr>
          <p:grpSp>
            <p:nvGrpSpPr>
              <p:cNvPr id="14" name="Group 14"/>
              <p:cNvGrpSpPr/>
              <p:nvPr/>
            </p:nvGrpSpPr>
            <p:grpSpPr>
              <a:xfrm rot="10800000">
                <a:off x="7696200" y="5257800"/>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p:cNvGrpSpPr/>
              <p:nvPr/>
            </p:nvGrpSpPr>
            <p:grpSpPr>
              <a:xfrm rot="10800000">
                <a:off x="939238" y="4923502"/>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43059"/>
                <a:ext cx="1236146" cy="3840519"/>
              </a:xfrm>
              <a:prstGeom prst="can">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3"/>
              <p:cNvGrpSpPr/>
              <p:nvPr/>
            </p:nvGrpSpPr>
            <p:grpSpPr>
              <a:xfrm>
                <a:off x="899460" y="833642"/>
                <a:ext cx="621450" cy="986197"/>
                <a:chOff x="7031201" y="834275"/>
                <a:chExt cx="762000" cy="1488861"/>
              </a:xfrm>
            </p:grpSpPr>
            <p:sp>
              <p:nvSpPr>
                <p:cNvPr id="23" name="Rounded Rectangle 2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834275"/>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24"/>
              <p:cNvGrpSpPr/>
              <p:nvPr/>
            </p:nvGrpSpPr>
            <p:grpSpPr>
              <a:xfrm>
                <a:off x="7646520" y="1148254"/>
                <a:ext cx="621450" cy="1017899"/>
                <a:chOff x="7087348" y="824753"/>
                <a:chExt cx="762000" cy="1536722"/>
              </a:xfrm>
            </p:grpSpPr>
            <p:sp>
              <p:nvSpPr>
                <p:cNvPr id="21" name="Rounded Rectangle 20"/>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901494" y="4693058"/>
              <a:ext cx="2225428" cy="1352629"/>
            </a:xfrm>
            <a:prstGeom prst="rect">
              <a:avLst/>
            </a:prstGeom>
          </p:spPr>
          <p:txBody>
            <a:bodyPr wrap="square">
              <a:spAutoFit/>
            </a:bodyPr>
            <a:lstStyle/>
            <a:p>
              <a:pPr algn="ctr"/>
              <a:r>
                <a:rPr lang="en-US" b="1" dirty="0"/>
                <a:t>To enter the kingdom of God, we must obey our Heavenly Father and repent of our sins rather than only saying or pretending that we obey Him</a:t>
              </a:r>
              <a:endParaRPr lang="en-US" dirty="0"/>
            </a:p>
          </p:txBody>
        </p:sp>
      </p:grpSp>
      <p:sp>
        <p:nvSpPr>
          <p:cNvPr id="29" name="Rectangle 28"/>
          <p:cNvSpPr/>
          <p:nvPr/>
        </p:nvSpPr>
        <p:spPr>
          <a:xfrm>
            <a:off x="5328621" y="4122453"/>
            <a:ext cx="6096000" cy="2246769"/>
          </a:xfrm>
          <a:prstGeom prst="rect">
            <a:avLst/>
          </a:prstGeom>
        </p:spPr>
        <p:txBody>
          <a:bodyPr>
            <a:spAutoFit/>
          </a:bodyPr>
          <a:lstStyle/>
          <a:p>
            <a:r>
              <a:rPr lang="en-US" sz="2000" dirty="0">
                <a:solidFill>
                  <a:schemeClr val="bg1"/>
                </a:solidFill>
              </a:rPr>
              <a:t>A young man often tells his parents that he is attending Church activities when he actually goes to a friend’s house instead. When he is around Church leaders and instructors, he talks and acts as though he keeps Heavenly Father’s commandments, but outside of those settings he knowingly breaks many of the commandments.</a:t>
            </a:r>
          </a:p>
        </p:txBody>
      </p:sp>
      <p:pic>
        <p:nvPicPr>
          <p:cNvPr id="48130" name="Picture 2" descr="https://www.lds.org/bc/content/shared/content/images/magazines/new-era/2014/12/scripture-study-teaching-wrestling-school-bus-young_1327662_inl.jpg"/>
          <p:cNvPicPr>
            <a:picLocks noChangeAspect="1" noChangeArrowheads="1"/>
          </p:cNvPicPr>
          <p:nvPr/>
        </p:nvPicPr>
        <p:blipFill>
          <a:blip r:embed="rId3" cstate="print"/>
          <a:srcRect t="86" r="35614"/>
          <a:stretch>
            <a:fillRect/>
          </a:stretch>
        </p:blipFill>
        <p:spPr bwMode="auto">
          <a:xfrm>
            <a:off x="7051226" y="989705"/>
            <a:ext cx="2759748" cy="2759878"/>
          </a:xfrm>
          <a:prstGeom prst="rect">
            <a:avLst/>
          </a:prstGeom>
          <a:noFill/>
        </p:spPr>
      </p:pic>
      <p:pic>
        <p:nvPicPr>
          <p:cNvPr id="48132" name="Picture 4" descr="http://8482-presscdn-0-13.pagely.netdna-cdn.com/wp-content/uploads/2015/09/bully.jpg"/>
          <p:cNvPicPr>
            <a:picLocks noChangeAspect="1" noChangeArrowheads="1"/>
          </p:cNvPicPr>
          <p:nvPr/>
        </p:nvPicPr>
        <p:blipFill>
          <a:blip r:embed="rId4" cstate="print"/>
          <a:srcRect t="-3143" r="44625"/>
          <a:stretch>
            <a:fillRect/>
          </a:stretch>
        </p:blipFill>
        <p:spPr bwMode="auto">
          <a:xfrm>
            <a:off x="1704676" y="3743662"/>
            <a:ext cx="2426260" cy="247573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0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48130"/>
                                        </p:tgtEl>
                                        <p:attrNameLst>
                                          <p:attrName>style.visibility</p:attrName>
                                        </p:attrNameLst>
                                      </p:cBhvr>
                                      <p:to>
                                        <p:strVal val="visible"/>
                                      </p:to>
                                    </p:set>
                                    <p:animEffect transition="in" filter="fade">
                                      <p:cBhvr>
                                        <p:cTn id="15" dur="2000"/>
                                        <p:tgtEl>
                                          <p:spTgt spid="48130"/>
                                        </p:tgtEl>
                                      </p:cBhvr>
                                    </p:animEffect>
                                  </p:childTnLst>
                                </p:cTn>
                              </p:par>
                              <p:par>
                                <p:cTn id="16" presetID="10" presetClass="entr" presetSubtype="0" fill="hold" nodeType="withEffect">
                                  <p:stCondLst>
                                    <p:cond delay="0"/>
                                  </p:stCondLst>
                                  <p:childTnLst>
                                    <p:set>
                                      <p:cBhvr>
                                        <p:cTn id="17" dur="1" fill="hold">
                                          <p:stCondLst>
                                            <p:cond delay="0"/>
                                          </p:stCondLst>
                                        </p:cTn>
                                        <p:tgtEl>
                                          <p:spTgt spid="48132"/>
                                        </p:tgtEl>
                                        <p:attrNameLst>
                                          <p:attrName>style.visibility</p:attrName>
                                        </p:attrNameLst>
                                      </p:cBhvr>
                                      <p:to>
                                        <p:strVal val="visible"/>
                                      </p:to>
                                    </p:set>
                                    <p:animEffect transition="in" filter="fade">
                                      <p:cBhvr>
                                        <p:cTn id="18" dur="20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38" name="TextBox 137"/>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Baskerville Old Face" pitchFamily="18" charset="0"/>
                <a:cs typeface="Narkisim" pitchFamily="34" charset="-79"/>
              </a:rPr>
              <a:t>Pretending</a:t>
            </a:r>
          </a:p>
        </p:txBody>
      </p:sp>
      <p:grpSp>
        <p:nvGrpSpPr>
          <p:cNvPr id="2" name="Group 10"/>
          <p:cNvGrpSpPr/>
          <p:nvPr/>
        </p:nvGrpSpPr>
        <p:grpSpPr>
          <a:xfrm>
            <a:off x="499618" y="819241"/>
            <a:ext cx="4266020" cy="3100094"/>
            <a:chOff x="384206" y="4158361"/>
            <a:chExt cx="3289208" cy="2390250"/>
          </a:xfrm>
        </p:grpSpPr>
        <p:grpSp>
          <p:nvGrpSpPr>
            <p:cNvPr id="3" name="Group 17"/>
            <p:cNvGrpSpPr/>
            <p:nvPr/>
          </p:nvGrpSpPr>
          <p:grpSpPr>
            <a:xfrm>
              <a:off x="384206" y="4158361"/>
              <a:ext cx="3289208" cy="2390250"/>
              <a:chOff x="609599" y="833642"/>
              <a:chExt cx="7941747" cy="5771225"/>
            </a:xfrm>
          </p:grpSpPr>
          <p:grpSp>
            <p:nvGrpSpPr>
              <p:cNvPr id="4" name="Group 14"/>
              <p:cNvGrpSpPr/>
              <p:nvPr/>
            </p:nvGrpSpPr>
            <p:grpSpPr>
              <a:xfrm rot="10800000">
                <a:off x="7696200" y="5257800"/>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1"/>
              <p:cNvGrpSpPr/>
              <p:nvPr/>
            </p:nvGrpSpPr>
            <p:grpSpPr>
              <a:xfrm rot="10800000">
                <a:off x="939238" y="4923502"/>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43059"/>
                <a:ext cx="1236146" cy="3840519"/>
              </a:xfrm>
              <a:prstGeom prst="can">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3"/>
              <p:cNvGrpSpPr/>
              <p:nvPr/>
            </p:nvGrpSpPr>
            <p:grpSpPr>
              <a:xfrm>
                <a:off x="899460" y="833642"/>
                <a:ext cx="621450" cy="986197"/>
                <a:chOff x="7031201" y="834275"/>
                <a:chExt cx="762000" cy="1488861"/>
              </a:xfrm>
            </p:grpSpPr>
            <p:sp>
              <p:nvSpPr>
                <p:cNvPr id="23" name="Rounded Rectangle 2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834275"/>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4"/>
              <p:cNvGrpSpPr/>
              <p:nvPr/>
            </p:nvGrpSpPr>
            <p:grpSpPr>
              <a:xfrm>
                <a:off x="7646520" y="1148254"/>
                <a:ext cx="621450" cy="1017899"/>
                <a:chOff x="7087348" y="824753"/>
                <a:chExt cx="762000" cy="1536722"/>
              </a:xfrm>
            </p:grpSpPr>
            <p:sp>
              <p:nvSpPr>
                <p:cNvPr id="21" name="Rounded Rectangle 20"/>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901494" y="4693058"/>
              <a:ext cx="2225428" cy="1352629"/>
            </a:xfrm>
            <a:prstGeom prst="rect">
              <a:avLst/>
            </a:prstGeom>
          </p:spPr>
          <p:txBody>
            <a:bodyPr wrap="square">
              <a:spAutoFit/>
            </a:bodyPr>
            <a:lstStyle/>
            <a:p>
              <a:pPr algn="ctr"/>
              <a:r>
                <a:rPr lang="en-US" b="1" dirty="0"/>
                <a:t>To enter the kingdom of God, we must obey our Heavenly Father and repent of our sins rather than only saying or pretending that we obey Him</a:t>
              </a:r>
              <a:endParaRPr lang="en-US" dirty="0"/>
            </a:p>
          </p:txBody>
        </p:sp>
      </p:grpSp>
      <p:sp>
        <p:nvSpPr>
          <p:cNvPr id="29" name="Rectangle 28"/>
          <p:cNvSpPr/>
          <p:nvPr/>
        </p:nvSpPr>
        <p:spPr>
          <a:xfrm>
            <a:off x="5328621" y="4122453"/>
            <a:ext cx="6096000" cy="1938992"/>
          </a:xfrm>
          <a:prstGeom prst="rect">
            <a:avLst/>
          </a:prstGeom>
        </p:spPr>
        <p:txBody>
          <a:bodyPr>
            <a:spAutoFit/>
          </a:bodyPr>
          <a:lstStyle/>
          <a:p>
            <a:r>
              <a:rPr lang="en-US" sz="2000" dirty="0">
                <a:solidFill>
                  <a:schemeClr val="bg1"/>
                </a:solidFill>
              </a:rPr>
              <a:t>A young woman gossips with her friends about several girls in her school but pretends to be friendly to these girls when they are around. She regularly attends church and partakes of the sacrament, but during the meetings she often sends her friends text messages containing criticisms of those around her.</a:t>
            </a:r>
          </a:p>
        </p:txBody>
      </p:sp>
      <p:pic>
        <p:nvPicPr>
          <p:cNvPr id="49154" name="Picture 2" descr="http://i.huffpost.com/gen/1961132/images/o-TEEN-GIRL-BULLIED-facebook.jpg"/>
          <p:cNvPicPr>
            <a:picLocks noChangeAspect="1" noChangeArrowheads="1"/>
          </p:cNvPicPr>
          <p:nvPr/>
        </p:nvPicPr>
        <p:blipFill>
          <a:blip r:embed="rId3" cstate="print"/>
          <a:srcRect t="-359" r="36120"/>
          <a:stretch>
            <a:fillRect/>
          </a:stretch>
        </p:blipFill>
        <p:spPr bwMode="auto">
          <a:xfrm>
            <a:off x="6465346" y="1151068"/>
            <a:ext cx="3300450" cy="2592593"/>
          </a:xfrm>
          <a:prstGeom prst="rect">
            <a:avLst/>
          </a:prstGeom>
          <a:noFill/>
        </p:spPr>
      </p:pic>
      <p:pic>
        <p:nvPicPr>
          <p:cNvPr id="49156" name="Picture 4" descr="http://www.christianitytoday.com/images/52336.jpg?w=640"/>
          <p:cNvPicPr>
            <a:picLocks noChangeAspect="1" noChangeArrowheads="1"/>
          </p:cNvPicPr>
          <p:nvPr/>
        </p:nvPicPr>
        <p:blipFill>
          <a:blip r:embed="rId4" cstate="print"/>
          <a:srcRect r="12924" b="26054"/>
          <a:stretch>
            <a:fillRect/>
          </a:stretch>
        </p:blipFill>
        <p:spPr bwMode="auto">
          <a:xfrm>
            <a:off x="580911" y="4184405"/>
            <a:ext cx="4324575" cy="20657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2000"/>
                                        <p:tgtEl>
                                          <p:spTgt spid="491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20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49156"/>
                                        </p:tgtEl>
                                        <p:attrNameLst>
                                          <p:attrName>style.visibility</p:attrName>
                                        </p:attrNameLst>
                                      </p:cBhvr>
                                      <p:to>
                                        <p:strVal val="visible"/>
                                      </p:to>
                                    </p:set>
                                    <p:animEffect transition="in" filter="fade">
                                      <p:cBhvr>
                                        <p:cTn id="13" dur="20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68E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0"/>
          <p:cNvGrpSpPr/>
          <p:nvPr/>
        </p:nvGrpSpPr>
        <p:grpSpPr>
          <a:xfrm>
            <a:off x="1524000" y="3297382"/>
            <a:ext cx="9144000" cy="2874818"/>
            <a:chOff x="1219200" y="2667000"/>
            <a:chExt cx="6858000" cy="2667000"/>
          </a:xfrm>
        </p:grpSpPr>
        <p:grpSp>
          <p:nvGrpSpPr>
            <p:cNvPr id="3" name="Group 4"/>
            <p:cNvGrpSpPr/>
            <p:nvPr/>
          </p:nvGrpSpPr>
          <p:grpSpPr>
            <a:xfrm>
              <a:off x="1219200" y="2667000"/>
              <a:ext cx="6858000" cy="2596288"/>
              <a:chOff x="1066800" y="1565224"/>
              <a:chExt cx="7942288" cy="3006776"/>
            </a:xfrm>
          </p:grpSpPr>
          <p:grpSp>
            <p:nvGrpSpPr>
              <p:cNvPr id="5" name="Group 12"/>
              <p:cNvGrpSpPr/>
              <p:nvPr/>
            </p:nvGrpSpPr>
            <p:grpSpPr>
              <a:xfrm>
                <a:off x="1066800" y="4102308"/>
                <a:ext cx="7942288" cy="469692"/>
                <a:chOff x="1066800" y="4102308"/>
                <a:chExt cx="7942288" cy="926892"/>
              </a:xfrm>
            </p:grpSpPr>
            <p:sp>
              <p:nvSpPr>
                <p:cNvPr id="25" name="Rectangle 1"/>
                <p:cNvSpPr/>
                <p:nvPr/>
              </p:nvSpPr>
              <p:spPr>
                <a:xfrm>
                  <a:off x="1066800" y="4114800"/>
                  <a:ext cx="1981200" cy="914400"/>
                </a:xfrm>
                <a:prstGeom prst="rect">
                  <a:avLst/>
                </a:prstGeom>
                <a:solidFill>
                  <a:srgbClr val="EAD2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p:cNvSpPr/>
                <p:nvPr/>
              </p:nvSpPr>
              <p:spPr>
                <a:xfrm>
                  <a:off x="3075482" y="4102308"/>
                  <a:ext cx="1981200" cy="914400"/>
                </a:xfrm>
                <a:prstGeom prst="rect">
                  <a:avLst/>
                </a:prstGeom>
                <a:solidFill>
                  <a:srgbClr val="EAD2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3"/>
                <p:cNvSpPr/>
                <p:nvPr/>
              </p:nvSpPr>
              <p:spPr>
                <a:xfrm>
                  <a:off x="5051685" y="4103557"/>
                  <a:ext cx="1981200" cy="914400"/>
                </a:xfrm>
                <a:prstGeom prst="rect">
                  <a:avLst/>
                </a:prstGeom>
                <a:solidFill>
                  <a:srgbClr val="EAD2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
                <p:cNvSpPr/>
                <p:nvPr/>
              </p:nvSpPr>
              <p:spPr>
                <a:xfrm>
                  <a:off x="7027888" y="4104806"/>
                  <a:ext cx="1981200" cy="914400"/>
                </a:xfrm>
                <a:prstGeom prst="rect">
                  <a:avLst/>
                </a:prstGeom>
                <a:solidFill>
                  <a:srgbClr val="EAD2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rot="5400000">
                <a:off x="4113551" y="553387"/>
                <a:ext cx="1981200" cy="5141626"/>
              </a:xfrm>
              <a:prstGeom prst="rect">
                <a:avLst/>
              </a:prstGeom>
              <a:solidFill>
                <a:srgbClr val="EAD2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703226" y="1571469"/>
                <a:ext cx="504669" cy="542144"/>
              </a:xfrm>
              <a:prstGeom prst="rect">
                <a:avLst/>
              </a:prstGeom>
              <a:solidFill>
                <a:srgbClr val="EAD2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55167" y="1570220"/>
                <a:ext cx="504669" cy="542144"/>
              </a:xfrm>
              <a:prstGeom prst="rect">
                <a:avLst/>
              </a:prstGeom>
              <a:solidFill>
                <a:srgbClr val="EAD2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07108" y="1568971"/>
                <a:ext cx="504669" cy="542144"/>
              </a:xfrm>
              <a:prstGeom prst="rect">
                <a:avLst/>
              </a:prstGeom>
              <a:solidFill>
                <a:srgbClr val="EAD2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59049" y="1567722"/>
                <a:ext cx="504669" cy="542144"/>
              </a:xfrm>
              <a:prstGeom prst="rect">
                <a:avLst/>
              </a:prstGeom>
              <a:solidFill>
                <a:srgbClr val="EAD2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10990" y="1566473"/>
                <a:ext cx="504669" cy="542144"/>
              </a:xfrm>
              <a:prstGeom prst="rect">
                <a:avLst/>
              </a:prstGeom>
              <a:solidFill>
                <a:srgbClr val="EAD2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962931" y="1565224"/>
                <a:ext cx="504669" cy="542144"/>
              </a:xfrm>
              <a:prstGeom prst="rect">
                <a:avLst/>
              </a:prstGeom>
              <a:solidFill>
                <a:srgbClr val="EAD2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5400000">
                <a:off x="1235440" y="2801911"/>
                <a:ext cx="1149246" cy="1451547"/>
              </a:xfrm>
              <a:prstGeom prst="rect">
                <a:avLst/>
              </a:prstGeom>
              <a:solidFill>
                <a:srgbClr val="EAD2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5400000">
                <a:off x="7763656" y="2904346"/>
                <a:ext cx="1147995" cy="1282908"/>
              </a:xfrm>
              <a:prstGeom prst="rect">
                <a:avLst/>
              </a:prstGeom>
              <a:solidFill>
                <a:srgbClr val="EAD2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5400000">
                <a:off x="4394616" y="2968053"/>
                <a:ext cx="1149246" cy="8244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3"/>
              <p:cNvGrpSpPr/>
              <p:nvPr/>
            </p:nvGrpSpPr>
            <p:grpSpPr>
              <a:xfrm>
                <a:off x="2625777" y="2108616"/>
                <a:ext cx="5070424" cy="697803"/>
                <a:chOff x="762000" y="304800"/>
                <a:chExt cx="5289030" cy="1003095"/>
              </a:xfrm>
            </p:grpSpPr>
            <p:sp>
              <p:nvSpPr>
                <p:cNvPr id="19" name="Quad Arrow 16"/>
                <p:cNvSpPr/>
                <p:nvPr/>
              </p:nvSpPr>
              <p:spPr>
                <a:xfrm>
                  <a:off x="762000" y="304800"/>
                  <a:ext cx="914400" cy="990600"/>
                </a:xfrm>
                <a:prstGeom prst="quadArrow">
                  <a:avLst/>
                </a:prstGeom>
                <a:solidFill>
                  <a:srgbClr val="E6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Quad Arrow 19"/>
                <p:cNvSpPr/>
                <p:nvPr/>
              </p:nvSpPr>
              <p:spPr>
                <a:xfrm>
                  <a:off x="1648918" y="307299"/>
                  <a:ext cx="914400" cy="990600"/>
                </a:xfrm>
                <a:prstGeom prst="quadArrow">
                  <a:avLst/>
                </a:prstGeom>
                <a:solidFill>
                  <a:srgbClr val="E6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Quad Arrow 20"/>
                <p:cNvSpPr/>
                <p:nvPr/>
              </p:nvSpPr>
              <p:spPr>
                <a:xfrm>
                  <a:off x="2520846" y="309798"/>
                  <a:ext cx="914400" cy="990600"/>
                </a:xfrm>
                <a:prstGeom prst="quadArrow">
                  <a:avLst/>
                </a:prstGeom>
                <a:solidFill>
                  <a:srgbClr val="E6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Quad Arrow 21"/>
                <p:cNvSpPr/>
                <p:nvPr/>
              </p:nvSpPr>
              <p:spPr>
                <a:xfrm>
                  <a:off x="3392774" y="312297"/>
                  <a:ext cx="914400" cy="990600"/>
                </a:xfrm>
                <a:prstGeom prst="quadArrow">
                  <a:avLst/>
                </a:prstGeom>
                <a:solidFill>
                  <a:srgbClr val="E6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Quad Arrow 22"/>
                <p:cNvSpPr/>
                <p:nvPr/>
              </p:nvSpPr>
              <p:spPr>
                <a:xfrm>
                  <a:off x="4264702" y="314796"/>
                  <a:ext cx="914400" cy="990600"/>
                </a:xfrm>
                <a:prstGeom prst="quadArrow">
                  <a:avLst/>
                </a:prstGeom>
                <a:solidFill>
                  <a:srgbClr val="E6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Quad Arrow 23"/>
                <p:cNvSpPr/>
                <p:nvPr/>
              </p:nvSpPr>
              <p:spPr>
                <a:xfrm>
                  <a:off x="5136630" y="317295"/>
                  <a:ext cx="914400" cy="990600"/>
                </a:xfrm>
                <a:prstGeom prst="quadArrow">
                  <a:avLst/>
                </a:prstGeom>
                <a:solidFill>
                  <a:srgbClr val="E6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4337154" y="3894944"/>
                <a:ext cx="1254177" cy="272322"/>
              </a:xfrm>
              <a:prstGeom prst="rect">
                <a:avLst/>
              </a:prstGeom>
              <a:solidFill>
                <a:srgbClr val="EAD2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3810000" y="4876800"/>
              <a:ext cx="1524000" cy="304800"/>
            </a:xfrm>
            <a:prstGeom prst="rect">
              <a:avLst/>
            </a:prstGeom>
            <a:solidFill>
              <a:srgbClr val="EAD2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733800" y="5029200"/>
              <a:ext cx="1676400" cy="304800"/>
            </a:xfrm>
            <a:prstGeom prst="rect">
              <a:avLst/>
            </a:prstGeom>
            <a:solidFill>
              <a:srgbClr val="EAD2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p:cNvSpPr txBox="1"/>
          <p:nvPr/>
        </p:nvSpPr>
        <p:spPr>
          <a:xfrm>
            <a:off x="2032000" y="0"/>
            <a:ext cx="8432800" cy="2862322"/>
          </a:xfrm>
          <a:prstGeom prst="rect">
            <a:avLst/>
          </a:prstGeom>
          <a:noFill/>
        </p:spPr>
        <p:txBody>
          <a:bodyPr wrap="square" rtlCol="0">
            <a:spAutoFit/>
          </a:bodyPr>
          <a:lstStyle/>
          <a:p>
            <a:pPr algn="ctr"/>
            <a:r>
              <a:rPr lang="en-US" sz="4800" dirty="0">
                <a:solidFill>
                  <a:schemeClr val="bg2"/>
                </a:solidFill>
                <a:latin typeface="Eras Demi ITC" pitchFamily="34" charset="0"/>
              </a:rPr>
              <a:t>The Parable of the Wicked Husbandmen</a:t>
            </a:r>
          </a:p>
          <a:p>
            <a:pPr algn="ctr"/>
            <a:r>
              <a:rPr lang="en-US" sz="2800" dirty="0">
                <a:solidFill>
                  <a:schemeClr val="bg2"/>
                </a:solidFill>
                <a:latin typeface="Eras Demi ITC" pitchFamily="34" charset="0"/>
              </a:rPr>
              <a:t>Matthew 21:33-46</a:t>
            </a:r>
          </a:p>
          <a:p>
            <a:pPr algn="ctr"/>
            <a:r>
              <a:rPr lang="en-US" sz="2800" dirty="0">
                <a:solidFill>
                  <a:schemeClr val="bg2"/>
                </a:solidFill>
                <a:latin typeface="Eras Demi ITC" pitchFamily="34" charset="0"/>
              </a:rPr>
              <a:t>Luke 20:9-18</a:t>
            </a:r>
          </a:p>
          <a:p>
            <a:pPr algn="ctr"/>
            <a:r>
              <a:rPr lang="en-US" sz="2800" dirty="0">
                <a:solidFill>
                  <a:schemeClr val="bg2"/>
                </a:solidFill>
                <a:latin typeface="Eras Demi ITC" pitchFamily="34" charset="0"/>
              </a:rPr>
              <a:t>Mark 12:1-12</a:t>
            </a:r>
          </a:p>
        </p:txBody>
      </p:sp>
      <p:grpSp>
        <p:nvGrpSpPr>
          <p:cNvPr id="31" name="Group 30">
            <a:extLst>
              <a:ext uri="{FF2B5EF4-FFF2-40B4-BE49-F238E27FC236}">
                <a16:creationId xmlns:a16="http://schemas.microsoft.com/office/drawing/2014/main" id="{F1EAD859-0F5B-9FC2-82C7-3E9448C3055A}"/>
              </a:ext>
            </a:extLst>
          </p:cNvPr>
          <p:cNvGrpSpPr/>
          <p:nvPr/>
        </p:nvGrpSpPr>
        <p:grpSpPr>
          <a:xfrm>
            <a:off x="9576762" y="2433179"/>
            <a:ext cx="1859364" cy="4311901"/>
            <a:chOff x="1519855" y="349452"/>
            <a:chExt cx="2655905" cy="6159097"/>
          </a:xfrm>
        </p:grpSpPr>
        <p:sp>
          <p:nvSpPr>
            <p:cNvPr id="32" name="Freeform: Shape 31">
              <a:extLst>
                <a:ext uri="{FF2B5EF4-FFF2-40B4-BE49-F238E27FC236}">
                  <a16:creationId xmlns:a16="http://schemas.microsoft.com/office/drawing/2014/main" id="{122AF921-8502-EBD8-1D54-AB96ED7B977D}"/>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9" name="Oval 58">
              <a:extLst>
                <a:ext uri="{FF2B5EF4-FFF2-40B4-BE49-F238E27FC236}">
                  <a16:creationId xmlns:a16="http://schemas.microsoft.com/office/drawing/2014/main" id="{EE09FEF1-0C18-F039-40F5-D9E0E9A1C7F5}"/>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5E8053BC-4FA0-3C55-AC6C-47BB6A1A035D}"/>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BC61907F-442C-5752-A59A-945CCD91062E}"/>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8FA775C6-8480-1590-5B90-0BD1D94EB05A}"/>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6EAAACC1-29F1-0309-B852-21EA83B8D3F8}"/>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81D39039-CFDE-4E53-6FA3-3A59C6EAE04B}"/>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111835B-7B53-F9EB-6DEF-9297A62ED057}"/>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10">
              <a:extLst>
                <a:ext uri="{FF2B5EF4-FFF2-40B4-BE49-F238E27FC236}">
                  <a16:creationId xmlns:a16="http://schemas.microsoft.com/office/drawing/2014/main" id="{F268B9DC-6579-4CA9-A37C-72283F04EFE3}"/>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11">
              <a:extLst>
                <a:ext uri="{FF2B5EF4-FFF2-40B4-BE49-F238E27FC236}">
                  <a16:creationId xmlns:a16="http://schemas.microsoft.com/office/drawing/2014/main" id="{28781546-371C-ECD0-DE52-999A0BEC4739}"/>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12">
              <a:extLst>
                <a:ext uri="{FF2B5EF4-FFF2-40B4-BE49-F238E27FC236}">
                  <a16:creationId xmlns:a16="http://schemas.microsoft.com/office/drawing/2014/main" id="{A4E1DF4E-AFC8-6666-76EC-F6C16C64DD63}"/>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567FE805-ED4F-F8D9-9414-A62CA105C44F}"/>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5">
              <a:extLst>
                <a:ext uri="{FF2B5EF4-FFF2-40B4-BE49-F238E27FC236}">
                  <a16:creationId xmlns:a16="http://schemas.microsoft.com/office/drawing/2014/main" id="{E9BE7D34-A1DE-CE2F-D6FD-4F405ECFC433}"/>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2018D093-94F9-3B61-53D9-F14D5B5CAF88}"/>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C622D113-B6B9-1B34-10F9-D28C48D5B035}"/>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AFA3BC46-E40A-A8D2-6E9F-C146831344BB}"/>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E2B22012-EE02-E71F-577E-6FF83D58188F}"/>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75" name="Oval 74">
              <a:extLst>
                <a:ext uri="{FF2B5EF4-FFF2-40B4-BE49-F238E27FC236}">
                  <a16:creationId xmlns:a16="http://schemas.microsoft.com/office/drawing/2014/main" id="{024B743F-C3FF-67A0-7B26-181BE53D5361}"/>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BDF9E964-4478-C88D-B064-8FE28E7E7EDF}"/>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77" name="Oval 76">
              <a:extLst>
                <a:ext uri="{FF2B5EF4-FFF2-40B4-BE49-F238E27FC236}">
                  <a16:creationId xmlns:a16="http://schemas.microsoft.com/office/drawing/2014/main" id="{69A5F53C-4658-829C-4619-F90A350B7CB9}"/>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FEC9A223-A64F-FA64-4429-A7FFD519ED20}"/>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0" y="0"/>
            <a:ext cx="12192000" cy="6858000"/>
            <a:chOff x="0" y="0"/>
            <a:chExt cx="9144000" cy="6858000"/>
          </a:xfrm>
        </p:grpSpPr>
        <p:sp>
          <p:nvSpPr>
            <p:cNvPr id="32" name="Rectangle 31"/>
            <p:cNvSpPr/>
            <p:nvPr/>
          </p:nvSpPr>
          <p:spPr>
            <a:xfrm>
              <a:off x="0" y="2895600"/>
              <a:ext cx="9144000" cy="3962400"/>
            </a:xfrm>
            <a:prstGeom prst="rect">
              <a:avLst/>
            </a:prstGeom>
            <a:solidFill>
              <a:srgbClr val="E7E08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0" y="0"/>
              <a:ext cx="9144000" cy="28956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uble Wave 33"/>
            <p:cNvSpPr/>
            <p:nvPr/>
          </p:nvSpPr>
          <p:spPr>
            <a:xfrm>
              <a:off x="0" y="2667000"/>
              <a:ext cx="9144000" cy="1676400"/>
            </a:xfrm>
            <a:prstGeom prst="doubleWave">
              <a:avLst/>
            </a:prstGeom>
            <a:solidFill>
              <a:srgbClr val="CC9F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uble Wave 34"/>
            <p:cNvSpPr/>
            <p:nvPr/>
          </p:nvSpPr>
          <p:spPr>
            <a:xfrm>
              <a:off x="0" y="3962400"/>
              <a:ext cx="9144000" cy="1981200"/>
            </a:xfrm>
            <a:prstGeom prst="doubleWave">
              <a:avLst/>
            </a:prstGeom>
            <a:solidFill>
              <a:srgbClr val="DCBD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7290405" y="2286000"/>
              <a:ext cx="1853595" cy="609600"/>
            </a:xfrm>
            <a:custGeom>
              <a:avLst/>
              <a:gdLst>
                <a:gd name="connsiteX0" fmla="*/ 0 w 6335651"/>
                <a:gd name="connsiteY0" fmla="*/ 1918741 h 2083633"/>
                <a:gd name="connsiteX1" fmla="*/ 0 w 6335651"/>
                <a:gd name="connsiteY1" fmla="*/ 1918741 h 2083633"/>
                <a:gd name="connsiteX2" fmla="*/ 389745 w 6335651"/>
                <a:gd name="connsiteY2" fmla="*/ 1903751 h 2083633"/>
                <a:gd name="connsiteX3" fmla="*/ 509666 w 6335651"/>
                <a:gd name="connsiteY3" fmla="*/ 1888761 h 2083633"/>
                <a:gd name="connsiteX4" fmla="*/ 539646 w 6335651"/>
                <a:gd name="connsiteY4" fmla="*/ 1858780 h 2083633"/>
                <a:gd name="connsiteX5" fmla="*/ 599607 w 6335651"/>
                <a:gd name="connsiteY5" fmla="*/ 1843790 h 2083633"/>
                <a:gd name="connsiteX6" fmla="*/ 869430 w 6335651"/>
                <a:gd name="connsiteY6" fmla="*/ 1648918 h 2083633"/>
                <a:gd name="connsiteX7" fmla="*/ 1004341 w 6335651"/>
                <a:gd name="connsiteY7" fmla="*/ 1514007 h 2083633"/>
                <a:gd name="connsiteX8" fmla="*/ 1049312 w 6335651"/>
                <a:gd name="connsiteY8" fmla="*/ 1469036 h 2083633"/>
                <a:gd name="connsiteX9" fmla="*/ 1079292 w 6335651"/>
                <a:gd name="connsiteY9" fmla="*/ 1409075 h 2083633"/>
                <a:gd name="connsiteX10" fmla="*/ 1154243 w 6335651"/>
                <a:gd name="connsiteY10" fmla="*/ 1349115 h 2083633"/>
                <a:gd name="connsiteX11" fmla="*/ 1184223 w 6335651"/>
                <a:gd name="connsiteY11" fmla="*/ 1304144 h 2083633"/>
                <a:gd name="connsiteX12" fmla="*/ 1214204 w 6335651"/>
                <a:gd name="connsiteY12" fmla="*/ 1274164 h 2083633"/>
                <a:gd name="connsiteX13" fmla="*/ 1229194 w 6335651"/>
                <a:gd name="connsiteY13" fmla="*/ 1229193 h 2083633"/>
                <a:gd name="connsiteX14" fmla="*/ 1259174 w 6335651"/>
                <a:gd name="connsiteY14" fmla="*/ 1184223 h 2083633"/>
                <a:gd name="connsiteX15" fmla="*/ 1319135 w 6335651"/>
                <a:gd name="connsiteY15" fmla="*/ 1094282 h 2083633"/>
                <a:gd name="connsiteX16" fmla="*/ 1349115 w 6335651"/>
                <a:gd name="connsiteY16" fmla="*/ 1004341 h 2083633"/>
                <a:gd name="connsiteX17" fmla="*/ 1394086 w 6335651"/>
                <a:gd name="connsiteY17" fmla="*/ 914400 h 2083633"/>
                <a:gd name="connsiteX18" fmla="*/ 1424066 w 6335651"/>
                <a:gd name="connsiteY18" fmla="*/ 824459 h 2083633"/>
                <a:gd name="connsiteX19" fmla="*/ 1469036 w 6335651"/>
                <a:gd name="connsiteY19" fmla="*/ 719528 h 2083633"/>
                <a:gd name="connsiteX20" fmla="*/ 1499017 w 6335651"/>
                <a:gd name="connsiteY20" fmla="*/ 614597 h 2083633"/>
                <a:gd name="connsiteX21" fmla="*/ 1558977 w 6335651"/>
                <a:gd name="connsiteY21" fmla="*/ 524656 h 2083633"/>
                <a:gd name="connsiteX22" fmla="*/ 1588958 w 6335651"/>
                <a:gd name="connsiteY22" fmla="*/ 464695 h 2083633"/>
                <a:gd name="connsiteX23" fmla="*/ 1663909 w 6335651"/>
                <a:gd name="connsiteY23" fmla="*/ 389744 h 2083633"/>
                <a:gd name="connsiteX24" fmla="*/ 1708879 w 6335651"/>
                <a:gd name="connsiteY24" fmla="*/ 344774 h 2083633"/>
                <a:gd name="connsiteX25" fmla="*/ 1738859 w 6335651"/>
                <a:gd name="connsiteY25" fmla="*/ 314793 h 2083633"/>
                <a:gd name="connsiteX26" fmla="*/ 1828800 w 6335651"/>
                <a:gd name="connsiteY26" fmla="*/ 254833 h 2083633"/>
                <a:gd name="connsiteX27" fmla="*/ 1888761 w 6335651"/>
                <a:gd name="connsiteY27" fmla="*/ 209862 h 2083633"/>
                <a:gd name="connsiteX28" fmla="*/ 1978702 w 6335651"/>
                <a:gd name="connsiteY28" fmla="*/ 164892 h 2083633"/>
                <a:gd name="connsiteX29" fmla="*/ 2008682 w 6335651"/>
                <a:gd name="connsiteY29" fmla="*/ 134911 h 2083633"/>
                <a:gd name="connsiteX30" fmla="*/ 2053653 w 6335651"/>
                <a:gd name="connsiteY30" fmla="*/ 119921 h 2083633"/>
                <a:gd name="connsiteX31" fmla="*/ 2113614 w 6335651"/>
                <a:gd name="connsiteY31" fmla="*/ 89941 h 2083633"/>
                <a:gd name="connsiteX32" fmla="*/ 2158584 w 6335651"/>
                <a:gd name="connsiteY32" fmla="*/ 59961 h 2083633"/>
                <a:gd name="connsiteX33" fmla="*/ 2263515 w 6335651"/>
                <a:gd name="connsiteY33" fmla="*/ 29980 h 2083633"/>
                <a:gd name="connsiteX34" fmla="*/ 2413417 w 6335651"/>
                <a:gd name="connsiteY34" fmla="*/ 0 h 2083633"/>
                <a:gd name="connsiteX35" fmla="*/ 3222886 w 6335651"/>
                <a:gd name="connsiteY35" fmla="*/ 14990 h 2083633"/>
                <a:gd name="connsiteX36" fmla="*/ 3312827 w 6335651"/>
                <a:gd name="connsiteY36" fmla="*/ 29980 h 2083633"/>
                <a:gd name="connsiteX37" fmla="*/ 4167266 w 6335651"/>
                <a:gd name="connsiteY37" fmla="*/ 44970 h 2083633"/>
                <a:gd name="connsiteX38" fmla="*/ 4257207 w 6335651"/>
                <a:gd name="connsiteY38" fmla="*/ 59961 h 2083633"/>
                <a:gd name="connsiteX39" fmla="*/ 4377128 w 6335651"/>
                <a:gd name="connsiteY39" fmla="*/ 74951 h 2083633"/>
                <a:gd name="connsiteX40" fmla="*/ 4422099 w 6335651"/>
                <a:gd name="connsiteY40" fmla="*/ 89941 h 2083633"/>
                <a:gd name="connsiteX41" fmla="*/ 4482059 w 6335651"/>
                <a:gd name="connsiteY41" fmla="*/ 104931 h 2083633"/>
                <a:gd name="connsiteX42" fmla="*/ 4601981 w 6335651"/>
                <a:gd name="connsiteY42" fmla="*/ 134911 h 2083633"/>
                <a:gd name="connsiteX43" fmla="*/ 4646951 w 6335651"/>
                <a:gd name="connsiteY43" fmla="*/ 164892 h 2083633"/>
                <a:gd name="connsiteX44" fmla="*/ 4766873 w 6335651"/>
                <a:gd name="connsiteY44" fmla="*/ 209862 h 2083633"/>
                <a:gd name="connsiteX45" fmla="*/ 4856814 w 6335651"/>
                <a:gd name="connsiteY45" fmla="*/ 269823 h 2083633"/>
                <a:gd name="connsiteX46" fmla="*/ 4976735 w 6335651"/>
                <a:gd name="connsiteY46" fmla="*/ 359764 h 2083633"/>
                <a:gd name="connsiteX47" fmla="*/ 5081666 w 6335651"/>
                <a:gd name="connsiteY47" fmla="*/ 449705 h 2083633"/>
                <a:gd name="connsiteX48" fmla="*/ 5156617 w 6335651"/>
                <a:gd name="connsiteY48" fmla="*/ 524656 h 2083633"/>
                <a:gd name="connsiteX49" fmla="*/ 5201587 w 6335651"/>
                <a:gd name="connsiteY49" fmla="*/ 554636 h 2083633"/>
                <a:gd name="connsiteX50" fmla="*/ 5246558 w 6335651"/>
                <a:gd name="connsiteY50" fmla="*/ 614597 h 2083633"/>
                <a:gd name="connsiteX51" fmla="*/ 5306518 w 6335651"/>
                <a:gd name="connsiteY51" fmla="*/ 704538 h 2083633"/>
                <a:gd name="connsiteX52" fmla="*/ 5336499 w 6335651"/>
                <a:gd name="connsiteY52" fmla="*/ 749508 h 2083633"/>
                <a:gd name="connsiteX53" fmla="*/ 5366479 w 6335651"/>
                <a:gd name="connsiteY53" fmla="*/ 809469 h 2083633"/>
                <a:gd name="connsiteX54" fmla="*/ 5471410 w 6335651"/>
                <a:gd name="connsiteY54" fmla="*/ 899410 h 2083633"/>
                <a:gd name="connsiteX55" fmla="*/ 5516381 w 6335651"/>
                <a:gd name="connsiteY55" fmla="*/ 959370 h 2083633"/>
                <a:gd name="connsiteX56" fmla="*/ 5546361 w 6335651"/>
                <a:gd name="connsiteY56" fmla="*/ 989351 h 2083633"/>
                <a:gd name="connsiteX57" fmla="*/ 5666282 w 6335651"/>
                <a:gd name="connsiteY57" fmla="*/ 1064302 h 2083633"/>
                <a:gd name="connsiteX58" fmla="*/ 5711253 w 6335651"/>
                <a:gd name="connsiteY58" fmla="*/ 1079292 h 2083633"/>
                <a:gd name="connsiteX59" fmla="*/ 5756223 w 6335651"/>
                <a:gd name="connsiteY59" fmla="*/ 1124262 h 2083633"/>
                <a:gd name="connsiteX60" fmla="*/ 5846164 w 6335651"/>
                <a:gd name="connsiteY60" fmla="*/ 1184223 h 2083633"/>
                <a:gd name="connsiteX61" fmla="*/ 5906125 w 6335651"/>
                <a:gd name="connsiteY61" fmla="*/ 1244184 h 2083633"/>
                <a:gd name="connsiteX62" fmla="*/ 5981076 w 6335651"/>
                <a:gd name="connsiteY62" fmla="*/ 1304144 h 2083633"/>
                <a:gd name="connsiteX63" fmla="*/ 6041036 w 6335651"/>
                <a:gd name="connsiteY63" fmla="*/ 1394085 h 2083633"/>
                <a:gd name="connsiteX64" fmla="*/ 6086007 w 6335651"/>
                <a:gd name="connsiteY64" fmla="*/ 1469036 h 2083633"/>
                <a:gd name="connsiteX65" fmla="*/ 6130977 w 6335651"/>
                <a:gd name="connsiteY65" fmla="*/ 1528997 h 2083633"/>
                <a:gd name="connsiteX66" fmla="*/ 6160958 w 6335651"/>
                <a:gd name="connsiteY66" fmla="*/ 1588957 h 2083633"/>
                <a:gd name="connsiteX67" fmla="*/ 6190938 w 6335651"/>
                <a:gd name="connsiteY67" fmla="*/ 1618938 h 2083633"/>
                <a:gd name="connsiteX68" fmla="*/ 6250899 w 6335651"/>
                <a:gd name="connsiteY68" fmla="*/ 1723869 h 2083633"/>
                <a:gd name="connsiteX69" fmla="*/ 6310859 w 6335651"/>
                <a:gd name="connsiteY69" fmla="*/ 1828800 h 2083633"/>
                <a:gd name="connsiteX70" fmla="*/ 6295869 w 6335651"/>
                <a:gd name="connsiteY70" fmla="*/ 1873770 h 2083633"/>
                <a:gd name="connsiteX71" fmla="*/ 6250899 w 6335651"/>
                <a:gd name="connsiteY71" fmla="*/ 1888761 h 2083633"/>
                <a:gd name="connsiteX72" fmla="*/ 6056027 w 6335651"/>
                <a:gd name="connsiteY72" fmla="*/ 1933731 h 2083633"/>
                <a:gd name="connsiteX73" fmla="*/ 6011056 w 6335651"/>
                <a:gd name="connsiteY73" fmla="*/ 1948721 h 2083633"/>
                <a:gd name="connsiteX74" fmla="*/ 5741233 w 6335651"/>
                <a:gd name="connsiteY74" fmla="*/ 1978702 h 2083633"/>
                <a:gd name="connsiteX75" fmla="*/ 5141627 w 6335651"/>
                <a:gd name="connsiteY75" fmla="*/ 2008682 h 2083633"/>
                <a:gd name="connsiteX76" fmla="*/ 4991725 w 6335651"/>
                <a:gd name="connsiteY76" fmla="*/ 2023672 h 2083633"/>
                <a:gd name="connsiteX77" fmla="*/ 4886794 w 6335651"/>
                <a:gd name="connsiteY77" fmla="*/ 2038662 h 2083633"/>
                <a:gd name="connsiteX78" fmla="*/ 4182256 w 6335651"/>
                <a:gd name="connsiteY78" fmla="*/ 2023672 h 2083633"/>
                <a:gd name="connsiteX79" fmla="*/ 1948722 w 6335651"/>
                <a:gd name="connsiteY79" fmla="*/ 2038662 h 2083633"/>
                <a:gd name="connsiteX80" fmla="*/ 1738859 w 6335651"/>
                <a:gd name="connsiteY80" fmla="*/ 2053652 h 2083633"/>
                <a:gd name="connsiteX81" fmla="*/ 1499017 w 6335651"/>
                <a:gd name="connsiteY81" fmla="*/ 2083633 h 2083633"/>
                <a:gd name="connsiteX82" fmla="*/ 749509 w 6335651"/>
                <a:gd name="connsiteY82" fmla="*/ 2068643 h 2083633"/>
                <a:gd name="connsiteX83" fmla="*/ 539646 w 6335651"/>
                <a:gd name="connsiteY83" fmla="*/ 2038662 h 2083633"/>
                <a:gd name="connsiteX84" fmla="*/ 389745 w 6335651"/>
                <a:gd name="connsiteY84" fmla="*/ 2023672 h 2083633"/>
                <a:gd name="connsiteX85" fmla="*/ 194873 w 6335651"/>
                <a:gd name="connsiteY85" fmla="*/ 1978702 h 2083633"/>
                <a:gd name="connsiteX86" fmla="*/ 149902 w 6335651"/>
                <a:gd name="connsiteY86" fmla="*/ 1963711 h 2083633"/>
                <a:gd name="connsiteX87" fmla="*/ 74951 w 6335651"/>
                <a:gd name="connsiteY87" fmla="*/ 1903751 h 2083633"/>
                <a:gd name="connsiteX88" fmla="*/ 44971 w 6335651"/>
                <a:gd name="connsiteY88" fmla="*/ 1888761 h 2083633"/>
                <a:gd name="connsiteX89" fmla="*/ 0 w 6335651"/>
                <a:gd name="connsiteY89" fmla="*/ 1918741 h 208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335651" h="2083633">
                  <a:moveTo>
                    <a:pt x="0" y="1918741"/>
                  </a:moveTo>
                  <a:lnTo>
                    <a:pt x="0" y="1918741"/>
                  </a:lnTo>
                  <a:cubicBezTo>
                    <a:pt x="129915" y="1913744"/>
                    <a:pt x="259958" y="1911385"/>
                    <a:pt x="389745" y="1903751"/>
                  </a:cubicBezTo>
                  <a:cubicBezTo>
                    <a:pt x="429960" y="1901385"/>
                    <a:pt x="471080" y="1900337"/>
                    <a:pt x="509666" y="1888761"/>
                  </a:cubicBezTo>
                  <a:cubicBezTo>
                    <a:pt x="523203" y="1884700"/>
                    <a:pt x="527005" y="1865101"/>
                    <a:pt x="539646" y="1858780"/>
                  </a:cubicBezTo>
                  <a:cubicBezTo>
                    <a:pt x="558073" y="1849566"/>
                    <a:pt x="579620" y="1848787"/>
                    <a:pt x="599607" y="1843790"/>
                  </a:cubicBezTo>
                  <a:cubicBezTo>
                    <a:pt x="669611" y="1797121"/>
                    <a:pt x="810241" y="1708107"/>
                    <a:pt x="869430" y="1648918"/>
                  </a:cubicBezTo>
                  <a:lnTo>
                    <a:pt x="1004341" y="1514007"/>
                  </a:lnTo>
                  <a:lnTo>
                    <a:pt x="1049312" y="1469036"/>
                  </a:lnTo>
                  <a:cubicBezTo>
                    <a:pt x="1059305" y="1449049"/>
                    <a:pt x="1066897" y="1427668"/>
                    <a:pt x="1079292" y="1409075"/>
                  </a:cubicBezTo>
                  <a:cubicBezTo>
                    <a:pt x="1096379" y="1383445"/>
                    <a:pt x="1130190" y="1365150"/>
                    <a:pt x="1154243" y="1349115"/>
                  </a:cubicBezTo>
                  <a:cubicBezTo>
                    <a:pt x="1164236" y="1334125"/>
                    <a:pt x="1172968" y="1318212"/>
                    <a:pt x="1184223" y="1304144"/>
                  </a:cubicBezTo>
                  <a:cubicBezTo>
                    <a:pt x="1193052" y="1293108"/>
                    <a:pt x="1206933" y="1286283"/>
                    <a:pt x="1214204" y="1274164"/>
                  </a:cubicBezTo>
                  <a:cubicBezTo>
                    <a:pt x="1222334" y="1260615"/>
                    <a:pt x="1222128" y="1243326"/>
                    <a:pt x="1229194" y="1229193"/>
                  </a:cubicBezTo>
                  <a:cubicBezTo>
                    <a:pt x="1237251" y="1213079"/>
                    <a:pt x="1249181" y="1199213"/>
                    <a:pt x="1259174" y="1184223"/>
                  </a:cubicBezTo>
                  <a:cubicBezTo>
                    <a:pt x="1308765" y="1035447"/>
                    <a:pt x="1225563" y="1262710"/>
                    <a:pt x="1319135" y="1094282"/>
                  </a:cubicBezTo>
                  <a:cubicBezTo>
                    <a:pt x="1334482" y="1066657"/>
                    <a:pt x="1334982" y="1032607"/>
                    <a:pt x="1349115" y="1004341"/>
                  </a:cubicBezTo>
                  <a:cubicBezTo>
                    <a:pt x="1364105" y="974361"/>
                    <a:pt x="1381194" y="945341"/>
                    <a:pt x="1394086" y="914400"/>
                  </a:cubicBezTo>
                  <a:cubicBezTo>
                    <a:pt x="1406241" y="885229"/>
                    <a:pt x="1409933" y="852725"/>
                    <a:pt x="1424066" y="824459"/>
                  </a:cubicBezTo>
                  <a:cubicBezTo>
                    <a:pt x="1450716" y="771159"/>
                    <a:pt x="1454331" y="770994"/>
                    <a:pt x="1469036" y="719528"/>
                  </a:cubicBezTo>
                  <a:cubicBezTo>
                    <a:pt x="1473601" y="703550"/>
                    <a:pt x="1488447" y="633622"/>
                    <a:pt x="1499017" y="614597"/>
                  </a:cubicBezTo>
                  <a:cubicBezTo>
                    <a:pt x="1516515" y="583100"/>
                    <a:pt x="1542863" y="556884"/>
                    <a:pt x="1558977" y="524656"/>
                  </a:cubicBezTo>
                  <a:cubicBezTo>
                    <a:pt x="1568971" y="504669"/>
                    <a:pt x="1575239" y="482334"/>
                    <a:pt x="1588958" y="464695"/>
                  </a:cubicBezTo>
                  <a:cubicBezTo>
                    <a:pt x="1610650" y="436805"/>
                    <a:pt x="1638925" y="414728"/>
                    <a:pt x="1663909" y="389744"/>
                  </a:cubicBezTo>
                  <a:lnTo>
                    <a:pt x="1708879" y="344774"/>
                  </a:lnTo>
                  <a:cubicBezTo>
                    <a:pt x="1718872" y="334780"/>
                    <a:pt x="1727100" y="322632"/>
                    <a:pt x="1738859" y="314793"/>
                  </a:cubicBezTo>
                  <a:cubicBezTo>
                    <a:pt x="1768839" y="294806"/>
                    <a:pt x="1799975" y="276452"/>
                    <a:pt x="1828800" y="254833"/>
                  </a:cubicBezTo>
                  <a:cubicBezTo>
                    <a:pt x="1848787" y="239843"/>
                    <a:pt x="1867338" y="222716"/>
                    <a:pt x="1888761" y="209862"/>
                  </a:cubicBezTo>
                  <a:cubicBezTo>
                    <a:pt x="1917503" y="192617"/>
                    <a:pt x="1948722" y="179882"/>
                    <a:pt x="1978702" y="164892"/>
                  </a:cubicBezTo>
                  <a:cubicBezTo>
                    <a:pt x="1988695" y="154898"/>
                    <a:pt x="1996563" y="142182"/>
                    <a:pt x="2008682" y="134911"/>
                  </a:cubicBezTo>
                  <a:cubicBezTo>
                    <a:pt x="2022231" y="126781"/>
                    <a:pt x="2039129" y="126145"/>
                    <a:pt x="2053653" y="119921"/>
                  </a:cubicBezTo>
                  <a:cubicBezTo>
                    <a:pt x="2074192" y="111119"/>
                    <a:pt x="2094212" y="101028"/>
                    <a:pt x="2113614" y="89941"/>
                  </a:cubicBezTo>
                  <a:cubicBezTo>
                    <a:pt x="2129256" y="81003"/>
                    <a:pt x="2142470" y="68018"/>
                    <a:pt x="2158584" y="59961"/>
                  </a:cubicBezTo>
                  <a:cubicBezTo>
                    <a:pt x="2178250" y="50128"/>
                    <a:pt x="2246700" y="33583"/>
                    <a:pt x="2263515" y="29980"/>
                  </a:cubicBezTo>
                  <a:cubicBezTo>
                    <a:pt x="2313341" y="19303"/>
                    <a:pt x="2413417" y="0"/>
                    <a:pt x="2413417" y="0"/>
                  </a:cubicBezTo>
                  <a:lnTo>
                    <a:pt x="3222886" y="14990"/>
                  </a:lnTo>
                  <a:cubicBezTo>
                    <a:pt x="3253263" y="16003"/>
                    <a:pt x="3282448" y="29016"/>
                    <a:pt x="3312827" y="29980"/>
                  </a:cubicBezTo>
                  <a:cubicBezTo>
                    <a:pt x="3597540" y="39018"/>
                    <a:pt x="3882453" y="39973"/>
                    <a:pt x="4167266" y="44970"/>
                  </a:cubicBezTo>
                  <a:cubicBezTo>
                    <a:pt x="4197246" y="49967"/>
                    <a:pt x="4227119" y="55663"/>
                    <a:pt x="4257207" y="59961"/>
                  </a:cubicBezTo>
                  <a:cubicBezTo>
                    <a:pt x="4297087" y="65658"/>
                    <a:pt x="4337493" y="67745"/>
                    <a:pt x="4377128" y="74951"/>
                  </a:cubicBezTo>
                  <a:cubicBezTo>
                    <a:pt x="4392674" y="77778"/>
                    <a:pt x="4406906" y="85600"/>
                    <a:pt x="4422099" y="89941"/>
                  </a:cubicBezTo>
                  <a:cubicBezTo>
                    <a:pt x="4441908" y="95601"/>
                    <a:pt x="4461948" y="100462"/>
                    <a:pt x="4482059" y="104931"/>
                  </a:cubicBezTo>
                  <a:cubicBezTo>
                    <a:pt x="4590595" y="129050"/>
                    <a:pt x="4521619" y="108124"/>
                    <a:pt x="4601981" y="134911"/>
                  </a:cubicBezTo>
                  <a:cubicBezTo>
                    <a:pt x="4616971" y="144905"/>
                    <a:pt x="4630837" y="156835"/>
                    <a:pt x="4646951" y="164892"/>
                  </a:cubicBezTo>
                  <a:cubicBezTo>
                    <a:pt x="4682798" y="182816"/>
                    <a:pt x="4727952" y="196889"/>
                    <a:pt x="4766873" y="209862"/>
                  </a:cubicBezTo>
                  <a:cubicBezTo>
                    <a:pt x="4796853" y="229849"/>
                    <a:pt x="4831336" y="244344"/>
                    <a:pt x="4856814" y="269823"/>
                  </a:cubicBezTo>
                  <a:cubicBezTo>
                    <a:pt x="4932575" y="345585"/>
                    <a:pt x="4891492" y="317143"/>
                    <a:pt x="4976735" y="359764"/>
                  </a:cubicBezTo>
                  <a:cubicBezTo>
                    <a:pt x="5038847" y="452932"/>
                    <a:pt x="4965439" y="356723"/>
                    <a:pt x="5081666" y="449705"/>
                  </a:cubicBezTo>
                  <a:cubicBezTo>
                    <a:pt x="5109256" y="471777"/>
                    <a:pt x="5127219" y="505057"/>
                    <a:pt x="5156617" y="524656"/>
                  </a:cubicBezTo>
                  <a:cubicBezTo>
                    <a:pt x="5171607" y="534649"/>
                    <a:pt x="5188848" y="541897"/>
                    <a:pt x="5201587" y="554636"/>
                  </a:cubicBezTo>
                  <a:cubicBezTo>
                    <a:pt x="5219253" y="572302"/>
                    <a:pt x="5232231" y="594129"/>
                    <a:pt x="5246558" y="614597"/>
                  </a:cubicBezTo>
                  <a:cubicBezTo>
                    <a:pt x="5267221" y="644115"/>
                    <a:pt x="5286531" y="674558"/>
                    <a:pt x="5306518" y="704538"/>
                  </a:cubicBezTo>
                  <a:cubicBezTo>
                    <a:pt x="5316511" y="719528"/>
                    <a:pt x="5328442" y="733394"/>
                    <a:pt x="5336499" y="749508"/>
                  </a:cubicBezTo>
                  <a:cubicBezTo>
                    <a:pt x="5346492" y="769495"/>
                    <a:pt x="5353491" y="791285"/>
                    <a:pt x="5366479" y="809469"/>
                  </a:cubicBezTo>
                  <a:cubicBezTo>
                    <a:pt x="5407266" y="866571"/>
                    <a:pt x="5420241" y="848241"/>
                    <a:pt x="5471410" y="899410"/>
                  </a:cubicBezTo>
                  <a:cubicBezTo>
                    <a:pt x="5489076" y="917076"/>
                    <a:pt x="5500387" y="940177"/>
                    <a:pt x="5516381" y="959370"/>
                  </a:cubicBezTo>
                  <a:cubicBezTo>
                    <a:pt x="5525429" y="970227"/>
                    <a:pt x="5535504" y="980303"/>
                    <a:pt x="5546361" y="989351"/>
                  </a:cubicBezTo>
                  <a:cubicBezTo>
                    <a:pt x="5591929" y="1027324"/>
                    <a:pt x="5612839" y="1041398"/>
                    <a:pt x="5666282" y="1064302"/>
                  </a:cubicBezTo>
                  <a:cubicBezTo>
                    <a:pt x="5680806" y="1070526"/>
                    <a:pt x="5696263" y="1074295"/>
                    <a:pt x="5711253" y="1079292"/>
                  </a:cubicBezTo>
                  <a:cubicBezTo>
                    <a:pt x="5726243" y="1094282"/>
                    <a:pt x="5739489" y="1111247"/>
                    <a:pt x="5756223" y="1124262"/>
                  </a:cubicBezTo>
                  <a:cubicBezTo>
                    <a:pt x="5784665" y="1146383"/>
                    <a:pt x="5820686" y="1158745"/>
                    <a:pt x="5846164" y="1184223"/>
                  </a:cubicBezTo>
                  <a:cubicBezTo>
                    <a:pt x="5866151" y="1204210"/>
                    <a:pt x="5882606" y="1228505"/>
                    <a:pt x="5906125" y="1244184"/>
                  </a:cubicBezTo>
                  <a:cubicBezTo>
                    <a:pt x="5962854" y="1282004"/>
                    <a:pt x="5938356" y="1261425"/>
                    <a:pt x="5981076" y="1304144"/>
                  </a:cubicBezTo>
                  <a:cubicBezTo>
                    <a:pt x="6011139" y="1394334"/>
                    <a:pt x="5973665" y="1304257"/>
                    <a:pt x="6041036" y="1394085"/>
                  </a:cubicBezTo>
                  <a:cubicBezTo>
                    <a:pt x="6058517" y="1417394"/>
                    <a:pt x="6069845" y="1444794"/>
                    <a:pt x="6086007" y="1469036"/>
                  </a:cubicBezTo>
                  <a:cubicBezTo>
                    <a:pt x="6099865" y="1489824"/>
                    <a:pt x="6117736" y="1507811"/>
                    <a:pt x="6130977" y="1528997"/>
                  </a:cubicBezTo>
                  <a:cubicBezTo>
                    <a:pt x="6142820" y="1547946"/>
                    <a:pt x="6148563" y="1570364"/>
                    <a:pt x="6160958" y="1588957"/>
                  </a:cubicBezTo>
                  <a:cubicBezTo>
                    <a:pt x="6168798" y="1600716"/>
                    <a:pt x="6182109" y="1607902"/>
                    <a:pt x="6190938" y="1618938"/>
                  </a:cubicBezTo>
                  <a:cubicBezTo>
                    <a:pt x="6227459" y="1664590"/>
                    <a:pt x="6220123" y="1670011"/>
                    <a:pt x="6250899" y="1723869"/>
                  </a:cubicBezTo>
                  <a:cubicBezTo>
                    <a:pt x="6335640" y="1872164"/>
                    <a:pt x="6220274" y="1647626"/>
                    <a:pt x="6310859" y="1828800"/>
                  </a:cubicBezTo>
                  <a:cubicBezTo>
                    <a:pt x="6305862" y="1843790"/>
                    <a:pt x="6307042" y="1862597"/>
                    <a:pt x="6295869" y="1873770"/>
                  </a:cubicBezTo>
                  <a:cubicBezTo>
                    <a:pt x="6284696" y="1884943"/>
                    <a:pt x="6266143" y="1884603"/>
                    <a:pt x="6250899" y="1888761"/>
                  </a:cubicBezTo>
                  <a:cubicBezTo>
                    <a:pt x="5840595" y="2000663"/>
                    <a:pt x="6335651" y="1863826"/>
                    <a:pt x="6056027" y="1933731"/>
                  </a:cubicBezTo>
                  <a:cubicBezTo>
                    <a:pt x="6040698" y="1937563"/>
                    <a:pt x="6026698" y="1946486"/>
                    <a:pt x="6011056" y="1948721"/>
                  </a:cubicBezTo>
                  <a:cubicBezTo>
                    <a:pt x="5921471" y="1961519"/>
                    <a:pt x="5830818" y="1965904"/>
                    <a:pt x="5741233" y="1978702"/>
                  </a:cubicBezTo>
                  <a:cubicBezTo>
                    <a:pt x="5472993" y="2017022"/>
                    <a:pt x="5671618" y="1992622"/>
                    <a:pt x="5141627" y="2008682"/>
                  </a:cubicBezTo>
                  <a:lnTo>
                    <a:pt x="4991725" y="2023672"/>
                  </a:lnTo>
                  <a:cubicBezTo>
                    <a:pt x="4956635" y="2027800"/>
                    <a:pt x="4922126" y="2038662"/>
                    <a:pt x="4886794" y="2038662"/>
                  </a:cubicBezTo>
                  <a:cubicBezTo>
                    <a:pt x="4651895" y="2038662"/>
                    <a:pt x="4417102" y="2028669"/>
                    <a:pt x="4182256" y="2023672"/>
                  </a:cubicBezTo>
                  <a:lnTo>
                    <a:pt x="1948722" y="2038662"/>
                  </a:lnTo>
                  <a:cubicBezTo>
                    <a:pt x="1878595" y="2039522"/>
                    <a:pt x="1808749" y="2047828"/>
                    <a:pt x="1738859" y="2053652"/>
                  </a:cubicBezTo>
                  <a:cubicBezTo>
                    <a:pt x="1594754" y="2065661"/>
                    <a:pt x="1616678" y="2064023"/>
                    <a:pt x="1499017" y="2083633"/>
                  </a:cubicBezTo>
                  <a:lnTo>
                    <a:pt x="749509" y="2068643"/>
                  </a:lnTo>
                  <a:cubicBezTo>
                    <a:pt x="423702" y="2057783"/>
                    <a:pt x="712082" y="2063295"/>
                    <a:pt x="539646" y="2038662"/>
                  </a:cubicBezTo>
                  <a:cubicBezTo>
                    <a:pt x="489934" y="2031560"/>
                    <a:pt x="439712" y="2028669"/>
                    <a:pt x="389745" y="2023672"/>
                  </a:cubicBezTo>
                  <a:cubicBezTo>
                    <a:pt x="266285" y="1982519"/>
                    <a:pt x="331088" y="1998161"/>
                    <a:pt x="194873" y="1978702"/>
                  </a:cubicBezTo>
                  <a:cubicBezTo>
                    <a:pt x="179883" y="1973705"/>
                    <a:pt x="164035" y="1970778"/>
                    <a:pt x="149902" y="1963711"/>
                  </a:cubicBezTo>
                  <a:cubicBezTo>
                    <a:pt x="76537" y="1927028"/>
                    <a:pt x="130721" y="1945578"/>
                    <a:pt x="74951" y="1903751"/>
                  </a:cubicBezTo>
                  <a:cubicBezTo>
                    <a:pt x="66013" y="1897047"/>
                    <a:pt x="54964" y="1893758"/>
                    <a:pt x="44971" y="1888761"/>
                  </a:cubicBezTo>
                  <a:lnTo>
                    <a:pt x="0" y="1918741"/>
                  </a:ln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60"/>
          <p:cNvGrpSpPr/>
          <p:nvPr/>
        </p:nvGrpSpPr>
        <p:grpSpPr>
          <a:xfrm>
            <a:off x="812800" y="1676400"/>
            <a:ext cx="1840715" cy="3344532"/>
            <a:chOff x="4796444" y="836392"/>
            <a:chExt cx="1380536" cy="3344532"/>
          </a:xfrm>
        </p:grpSpPr>
        <p:sp>
          <p:nvSpPr>
            <p:cNvPr id="308" name="Oval 307"/>
            <p:cNvSpPr/>
            <p:nvPr/>
          </p:nvSpPr>
          <p:spPr>
            <a:xfrm rot="19671902">
              <a:off x="5788292" y="2538865"/>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p:cNvSpPr/>
            <p:nvPr/>
          </p:nvSpPr>
          <p:spPr>
            <a:xfrm rot="2647766">
              <a:off x="4796444" y="2491396"/>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p:cNvSpPr/>
            <p:nvPr/>
          </p:nvSpPr>
          <p:spPr>
            <a:xfrm rot="19352409">
              <a:off x="5561730" y="3597557"/>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p:cNvSpPr/>
            <p:nvPr/>
          </p:nvSpPr>
          <p:spPr>
            <a:xfrm rot="2647766">
              <a:off x="5273253" y="3586018"/>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Trapezoid 311"/>
            <p:cNvSpPr/>
            <p:nvPr/>
          </p:nvSpPr>
          <p:spPr>
            <a:xfrm rot="20169292">
              <a:off x="5532668" y="1851040"/>
              <a:ext cx="535898" cy="1040568"/>
            </a:xfrm>
            <a:prstGeom prst="trapezoid">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Trapezoid 312"/>
            <p:cNvSpPr/>
            <p:nvPr/>
          </p:nvSpPr>
          <p:spPr>
            <a:xfrm rot="1790291">
              <a:off x="4947748" y="1816946"/>
              <a:ext cx="535898" cy="1040568"/>
            </a:xfrm>
            <a:prstGeom prst="trapezoid">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Trapezoid 313"/>
            <p:cNvSpPr/>
            <p:nvPr/>
          </p:nvSpPr>
          <p:spPr>
            <a:xfrm>
              <a:off x="5105400" y="1984946"/>
              <a:ext cx="799476" cy="1901253"/>
            </a:xfrm>
            <a:prstGeom prst="trapezoid">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p:cNvSpPr/>
            <p:nvPr/>
          </p:nvSpPr>
          <p:spPr>
            <a:xfrm>
              <a:off x="5287780" y="1660161"/>
              <a:ext cx="393492" cy="5733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5105400" y="990600"/>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ound Diagonal Corner Rectangle 316"/>
            <p:cNvSpPr/>
            <p:nvPr/>
          </p:nvSpPr>
          <p:spPr>
            <a:xfrm rot="1236535">
              <a:off x="5067163" y="836392"/>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ound Diagonal Corner Rectangle 317"/>
            <p:cNvSpPr/>
            <p:nvPr/>
          </p:nvSpPr>
          <p:spPr>
            <a:xfrm rot="5076663">
              <a:off x="5462955" y="903719"/>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p:cNvSpPr/>
            <p:nvPr/>
          </p:nvSpPr>
          <p:spPr>
            <a:xfrm>
              <a:off x="5257800" y="914400"/>
              <a:ext cx="381000" cy="381000"/>
            </a:xfrm>
            <a:prstGeom prst="ellipse">
              <a:avLst/>
            </a:prstGeom>
            <a:solidFill>
              <a:srgbClr val="713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06"/>
          <p:cNvGrpSpPr/>
          <p:nvPr/>
        </p:nvGrpSpPr>
        <p:grpSpPr>
          <a:xfrm>
            <a:off x="3251200" y="1752600"/>
            <a:ext cx="2063261" cy="3352800"/>
            <a:chOff x="3581400" y="381000"/>
            <a:chExt cx="2286000" cy="4953000"/>
          </a:xfrm>
        </p:grpSpPr>
        <p:sp>
          <p:nvSpPr>
            <p:cNvPr id="321" name="Cloud 320"/>
            <p:cNvSpPr/>
            <p:nvPr/>
          </p:nvSpPr>
          <p:spPr>
            <a:xfrm>
              <a:off x="3657601" y="381000"/>
              <a:ext cx="2175163" cy="25146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p:cNvSpPr/>
            <p:nvPr/>
          </p:nvSpPr>
          <p:spPr>
            <a:xfrm rot="19671902">
              <a:off x="5223780" y="2902234"/>
              <a:ext cx="64362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p:cNvSpPr/>
            <p:nvPr/>
          </p:nvSpPr>
          <p:spPr>
            <a:xfrm rot="2647766">
              <a:off x="3581400" y="2831936"/>
              <a:ext cx="64362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rot="19352409">
              <a:off x="4848621" y="4470077"/>
              <a:ext cx="415510" cy="8639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rot="2647766">
              <a:off x="4370938" y="4452989"/>
              <a:ext cx="413521"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rapezoid 325"/>
            <p:cNvSpPr/>
            <p:nvPr/>
          </p:nvSpPr>
          <p:spPr>
            <a:xfrm rot="20169292">
              <a:off x="4800498" y="1883617"/>
              <a:ext cx="887382" cy="154100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Trapezoid 326"/>
            <p:cNvSpPr/>
            <p:nvPr/>
          </p:nvSpPr>
          <p:spPr>
            <a:xfrm rot="1790291">
              <a:off x="3831941" y="1833127"/>
              <a:ext cx="887382" cy="154100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Trapezoid 327"/>
            <p:cNvSpPr/>
            <p:nvPr/>
          </p:nvSpPr>
          <p:spPr>
            <a:xfrm>
              <a:off x="4092994" y="2081922"/>
              <a:ext cx="1323835" cy="281561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p:cNvSpPr/>
            <p:nvPr/>
          </p:nvSpPr>
          <p:spPr>
            <a:xfrm>
              <a:off x="4394993" y="1600940"/>
              <a:ext cx="651575" cy="8491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p:cNvSpPr/>
            <p:nvPr/>
          </p:nvSpPr>
          <p:spPr>
            <a:xfrm>
              <a:off x="4092994" y="6093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Cloud 330"/>
            <p:cNvSpPr/>
            <p:nvPr/>
          </p:nvSpPr>
          <p:spPr>
            <a:xfrm>
              <a:off x="4114799" y="381000"/>
              <a:ext cx="1155123" cy="761999"/>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Cloud 331"/>
            <p:cNvSpPr/>
            <p:nvPr/>
          </p:nvSpPr>
          <p:spPr>
            <a:xfrm>
              <a:off x="4191000" y="1600200"/>
              <a:ext cx="990600" cy="762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p:cNvSpPr/>
            <p:nvPr/>
          </p:nvSpPr>
          <p:spPr>
            <a:xfrm>
              <a:off x="4520351" y="1676400"/>
              <a:ext cx="378255" cy="2951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290"/>
          <p:cNvGrpSpPr/>
          <p:nvPr/>
        </p:nvGrpSpPr>
        <p:grpSpPr>
          <a:xfrm>
            <a:off x="711200" y="3276600"/>
            <a:ext cx="6400800" cy="2667000"/>
            <a:chOff x="533400" y="3276600"/>
            <a:chExt cx="4800600" cy="2667000"/>
          </a:xfrm>
          <a:solidFill>
            <a:schemeClr val="accent4">
              <a:lumMod val="50000"/>
            </a:schemeClr>
          </a:solidFill>
        </p:grpSpPr>
        <p:sp>
          <p:nvSpPr>
            <p:cNvPr id="38" name="Rounded Rectangle 37"/>
            <p:cNvSpPr/>
            <p:nvPr/>
          </p:nvSpPr>
          <p:spPr>
            <a:xfrm>
              <a:off x="533400" y="3276600"/>
              <a:ext cx="381000" cy="2590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2667000" y="3352800"/>
              <a:ext cx="381000" cy="2590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4953000" y="3276600"/>
              <a:ext cx="381000" cy="2590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16200000">
              <a:off x="2743200" y="1981200"/>
              <a:ext cx="381000" cy="480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3"/>
          <p:cNvGrpSpPr/>
          <p:nvPr/>
        </p:nvGrpSpPr>
        <p:grpSpPr>
          <a:xfrm rot="5174716">
            <a:off x="2653488" y="1449494"/>
            <a:ext cx="1695856" cy="6070124"/>
            <a:chOff x="97208" y="425658"/>
            <a:chExt cx="2661701" cy="8055733"/>
          </a:xfrm>
        </p:grpSpPr>
        <p:sp>
          <p:nvSpPr>
            <p:cNvPr id="77" name="Freeform 7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Round Diagonal Corner Rectangle 7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 Diagonal Corner Rectangle 7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 Diagonal Corner Rectangle 7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 Diagonal Corner Rectangle 8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 Diagonal Corner Rectangle 8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 Diagonal Corner Rectangle 8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 Diagonal Corner Rectangle 8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 Diagonal Corner Rectangle 8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 Diagonal Corner Rectangle 8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 Diagonal Corner Rectangle 8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 Diagonal Corner Rectangle 8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 Diagonal Corner Rectangle 8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 Diagonal Corner Rectangle 8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3"/>
          <p:cNvGrpSpPr/>
          <p:nvPr/>
        </p:nvGrpSpPr>
        <p:grpSpPr>
          <a:xfrm rot="15378601">
            <a:off x="3282880" y="1832704"/>
            <a:ext cx="1695856" cy="6070124"/>
            <a:chOff x="97208" y="425658"/>
            <a:chExt cx="2661701" cy="8055733"/>
          </a:xfrm>
        </p:grpSpPr>
        <p:sp>
          <p:nvSpPr>
            <p:cNvPr id="293" name="Freeform 292"/>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4" name="Round Diagonal Corner Rectangle 293"/>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ound Diagonal Corner Rectangle 294"/>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 Diagonal Corner Rectangle 295"/>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 Diagonal Corner Rectangle 296"/>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 Diagonal Corner Rectangle 297"/>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 Diagonal Corner Rectangle 298"/>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ound Diagonal Corner Rectangle 299"/>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 Diagonal Corner Rectangle 300"/>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ound Diagonal Corner Rectangle 301"/>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 Diagonal Corner Rectangle 302"/>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ound Diagonal Corner Rectangle 303"/>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ound Diagonal Corner Rectangle 304"/>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 Diagonal Corner Rectangle 305"/>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333"/>
          <p:cNvGrpSpPr/>
          <p:nvPr/>
        </p:nvGrpSpPr>
        <p:grpSpPr>
          <a:xfrm>
            <a:off x="7518401" y="1591507"/>
            <a:ext cx="2624868" cy="4275893"/>
            <a:chOff x="4956451" y="549234"/>
            <a:chExt cx="2202940" cy="4784766"/>
          </a:xfrm>
        </p:grpSpPr>
        <p:sp>
          <p:nvSpPr>
            <p:cNvPr id="335" name="Round Diagonal Corner Rectangle 334"/>
            <p:cNvSpPr/>
            <p:nvPr/>
          </p:nvSpPr>
          <p:spPr>
            <a:xfrm rot="19527262">
              <a:off x="5907466" y="777384"/>
              <a:ext cx="981292" cy="1252702"/>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ound Diagonal Corner Rectangle 335"/>
            <p:cNvSpPr/>
            <p:nvPr/>
          </p:nvSpPr>
          <p:spPr>
            <a:xfrm rot="19527262">
              <a:off x="5230311" y="927098"/>
              <a:ext cx="981292" cy="1283188"/>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p:cNvSpPr/>
            <p:nvPr/>
          </p:nvSpPr>
          <p:spPr>
            <a:xfrm rot="19671902">
              <a:off x="6669219" y="2807387"/>
              <a:ext cx="490172"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rot="2647766">
              <a:off x="4956451" y="2714612"/>
              <a:ext cx="486943"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p:cNvSpPr/>
            <p:nvPr/>
          </p:nvSpPr>
          <p:spPr>
            <a:xfrm rot="19352409">
              <a:off x="6228502" y="4470077"/>
              <a:ext cx="443210" cy="86392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p:cNvSpPr/>
            <p:nvPr/>
          </p:nvSpPr>
          <p:spPr>
            <a:xfrm rot="2647766">
              <a:off x="5718974" y="4452989"/>
              <a:ext cx="441089" cy="86392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Trapezoid 340"/>
            <p:cNvSpPr/>
            <p:nvPr/>
          </p:nvSpPr>
          <p:spPr>
            <a:xfrm rot="20169292">
              <a:off x="6138490" y="1878159"/>
              <a:ext cx="946541" cy="1541003"/>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Trapezoid 341"/>
            <p:cNvSpPr/>
            <p:nvPr/>
          </p:nvSpPr>
          <p:spPr>
            <a:xfrm rot="1790291">
              <a:off x="5144044" y="1833127"/>
              <a:ext cx="946541" cy="1541003"/>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Trapezoid 342"/>
            <p:cNvSpPr/>
            <p:nvPr/>
          </p:nvSpPr>
          <p:spPr>
            <a:xfrm>
              <a:off x="5422500" y="1752600"/>
              <a:ext cx="1412091" cy="3144935"/>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p:cNvSpPr/>
            <p:nvPr/>
          </p:nvSpPr>
          <p:spPr>
            <a:xfrm>
              <a:off x="5744632" y="1600940"/>
              <a:ext cx="695013" cy="84912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p:cNvSpPr/>
            <p:nvPr/>
          </p:nvSpPr>
          <p:spPr>
            <a:xfrm>
              <a:off x="5422500" y="609370"/>
              <a:ext cx="1283100"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ound Diagonal Corner Rectangle 345"/>
            <p:cNvSpPr/>
            <p:nvPr/>
          </p:nvSpPr>
          <p:spPr>
            <a:xfrm rot="1236535">
              <a:off x="5414155" y="558962"/>
              <a:ext cx="683617" cy="579729"/>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ound Diagonal Corner Rectangle 346"/>
            <p:cNvSpPr/>
            <p:nvPr/>
          </p:nvSpPr>
          <p:spPr>
            <a:xfrm rot="5076663">
              <a:off x="6007286" y="431508"/>
              <a:ext cx="541548" cy="776999"/>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p:cNvSpPr/>
            <p:nvPr/>
          </p:nvSpPr>
          <p:spPr>
            <a:xfrm>
              <a:off x="5691679" y="685800"/>
              <a:ext cx="672949" cy="374956"/>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Trapezoid 348"/>
            <p:cNvSpPr/>
            <p:nvPr/>
          </p:nvSpPr>
          <p:spPr>
            <a:xfrm rot="20999427">
              <a:off x="5649769" y="2018303"/>
              <a:ext cx="673500" cy="2815613"/>
            </a:xfrm>
            <a:prstGeom prst="trapezoid">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ound Diagonal Corner Rectangle 349"/>
            <p:cNvSpPr/>
            <p:nvPr/>
          </p:nvSpPr>
          <p:spPr>
            <a:xfrm rot="7261553">
              <a:off x="5672432" y="1812086"/>
              <a:ext cx="854471" cy="548439"/>
            </a:xfrm>
            <a:prstGeom prst="round2DiagRect">
              <a:avLst>
                <a:gd name="adj1" fmla="val 50000"/>
                <a:gd name="adj2" fmla="val 33772"/>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p:cNvSpPr/>
            <p:nvPr/>
          </p:nvSpPr>
          <p:spPr>
            <a:xfrm>
              <a:off x="5923496" y="1780648"/>
              <a:ext cx="286291" cy="274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71"/>
            <p:cNvGrpSpPr/>
            <p:nvPr/>
          </p:nvGrpSpPr>
          <p:grpSpPr>
            <a:xfrm rot="4726068">
              <a:off x="4914540" y="3337425"/>
              <a:ext cx="2209800" cy="648054"/>
              <a:chOff x="4643203" y="2743200"/>
              <a:chExt cx="3490210" cy="1256675"/>
            </a:xfrm>
          </p:grpSpPr>
          <p:grpSp>
            <p:nvGrpSpPr>
              <p:cNvPr id="10" name="Group 23"/>
              <p:cNvGrpSpPr/>
              <p:nvPr/>
            </p:nvGrpSpPr>
            <p:grpSpPr>
              <a:xfrm>
                <a:off x="4643203" y="2743200"/>
                <a:ext cx="1146748" cy="1219200"/>
                <a:chOff x="4643203" y="2743200"/>
                <a:chExt cx="1146748" cy="1219200"/>
              </a:xfrm>
            </p:grpSpPr>
            <p:sp>
              <p:nvSpPr>
                <p:cNvPr id="364" name="Multiply 363"/>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Flowchart: Summing Junction 364"/>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Flowchart: Summing Junction 365"/>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Flowchart: Summing Junction 366"/>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24"/>
              <p:cNvGrpSpPr/>
              <p:nvPr/>
            </p:nvGrpSpPr>
            <p:grpSpPr>
              <a:xfrm>
                <a:off x="5791200" y="2743200"/>
                <a:ext cx="1146748" cy="1219200"/>
                <a:chOff x="4643203" y="2743200"/>
                <a:chExt cx="1146748" cy="1219200"/>
              </a:xfrm>
            </p:grpSpPr>
            <p:sp>
              <p:nvSpPr>
                <p:cNvPr id="360" name="Multiply 359"/>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Flowchart: Summing Junction 360"/>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Flowchart: Summing Junction 361"/>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Flowchart: Summing Junction 362"/>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29"/>
              <p:cNvGrpSpPr/>
              <p:nvPr/>
            </p:nvGrpSpPr>
            <p:grpSpPr>
              <a:xfrm>
                <a:off x="6986665" y="2780675"/>
                <a:ext cx="1146748" cy="1219200"/>
                <a:chOff x="4643203" y="2743200"/>
                <a:chExt cx="1146748" cy="1219200"/>
              </a:xfrm>
            </p:grpSpPr>
            <p:sp>
              <p:nvSpPr>
                <p:cNvPr id="356" name="Multiply 355"/>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Flowchart: Summing Junction 356"/>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Flowchart: Summing Junction 357"/>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Flowchart: Summing Junction 358"/>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68" name="Sun 367"/>
          <p:cNvSpPr/>
          <p:nvPr/>
        </p:nvSpPr>
        <p:spPr>
          <a:xfrm>
            <a:off x="304800" y="838200"/>
            <a:ext cx="1117600" cy="914400"/>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9276836" y="6248400"/>
            <a:ext cx="1854996" cy="369332"/>
          </a:xfrm>
          <a:prstGeom prst="rect">
            <a:avLst/>
          </a:prstGeom>
        </p:spPr>
        <p:txBody>
          <a:bodyPr wrap="none">
            <a:spAutoFit/>
          </a:bodyPr>
          <a:lstStyle/>
          <a:p>
            <a:pPr algn="ctr"/>
            <a:r>
              <a:rPr lang="en-US" dirty="0">
                <a:latin typeface="Eras Demi ITC" pitchFamily="34" charset="0"/>
              </a:rPr>
              <a:t>Matthew 21:33</a:t>
            </a:r>
          </a:p>
        </p:txBody>
      </p:sp>
      <p:sp>
        <p:nvSpPr>
          <p:cNvPr id="106" name="Rectangle 105"/>
          <p:cNvSpPr/>
          <p:nvPr/>
        </p:nvSpPr>
        <p:spPr>
          <a:xfrm>
            <a:off x="0" y="6488668"/>
            <a:ext cx="3813866" cy="369332"/>
          </a:xfrm>
          <a:prstGeom prst="rect">
            <a:avLst/>
          </a:prstGeom>
        </p:spPr>
        <p:txBody>
          <a:bodyPr wrap="none">
            <a:spAutoFit/>
          </a:bodyPr>
          <a:lstStyle/>
          <a:p>
            <a:pPr algn="ctr"/>
            <a:r>
              <a:rPr lang="en-US" dirty="0">
                <a:latin typeface="Eras Demi ITC" pitchFamily="34" charset="0"/>
              </a:rPr>
              <a:t>A Certain Man = Heavenly Father</a:t>
            </a:r>
          </a:p>
        </p:txBody>
      </p:sp>
      <p:sp>
        <p:nvSpPr>
          <p:cNvPr id="107" name="Rectangle 106"/>
          <p:cNvSpPr/>
          <p:nvPr/>
        </p:nvSpPr>
        <p:spPr>
          <a:xfrm>
            <a:off x="3146449" y="6017124"/>
            <a:ext cx="2494594" cy="369332"/>
          </a:xfrm>
          <a:prstGeom prst="rect">
            <a:avLst/>
          </a:prstGeom>
        </p:spPr>
        <p:txBody>
          <a:bodyPr wrap="none">
            <a:spAutoFit/>
          </a:bodyPr>
          <a:lstStyle/>
          <a:p>
            <a:pPr algn="ctr"/>
            <a:r>
              <a:rPr lang="en-US" dirty="0">
                <a:latin typeface="Eras Demi ITC" pitchFamily="34" charset="0"/>
              </a:rPr>
              <a:t>Vineyard = the world</a:t>
            </a:r>
          </a:p>
        </p:txBody>
      </p:sp>
      <p:sp>
        <p:nvSpPr>
          <p:cNvPr id="108" name="Rectangle 107"/>
          <p:cNvSpPr/>
          <p:nvPr/>
        </p:nvSpPr>
        <p:spPr>
          <a:xfrm>
            <a:off x="9417426" y="199030"/>
            <a:ext cx="2542684" cy="369332"/>
          </a:xfrm>
          <a:prstGeom prst="rect">
            <a:avLst/>
          </a:prstGeom>
        </p:spPr>
        <p:txBody>
          <a:bodyPr wrap="none">
            <a:spAutoFit/>
          </a:bodyPr>
          <a:lstStyle/>
          <a:p>
            <a:pPr algn="ctr"/>
            <a:r>
              <a:rPr lang="en-US" dirty="0">
                <a:latin typeface="Eras Demi ITC" pitchFamily="34" charset="0"/>
              </a:rPr>
              <a:t>Far country = Heaven</a:t>
            </a:r>
          </a:p>
        </p:txBody>
      </p:sp>
      <p:sp>
        <p:nvSpPr>
          <p:cNvPr id="109" name="Rectangle 108"/>
          <p:cNvSpPr/>
          <p:nvPr/>
        </p:nvSpPr>
        <p:spPr>
          <a:xfrm>
            <a:off x="1500562" y="1167218"/>
            <a:ext cx="4068743" cy="369332"/>
          </a:xfrm>
          <a:prstGeom prst="rect">
            <a:avLst/>
          </a:prstGeom>
        </p:spPr>
        <p:txBody>
          <a:bodyPr wrap="none">
            <a:spAutoFit/>
          </a:bodyPr>
          <a:lstStyle/>
          <a:p>
            <a:pPr algn="ctr"/>
            <a:r>
              <a:rPr lang="en-US" dirty="0">
                <a:latin typeface="Eras Demi ITC" pitchFamily="34" charset="0"/>
              </a:rPr>
              <a:t>Husbandmen = people of the world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2" fill="hold" nodeType="clickEffect">
                                  <p:stCondLst>
                                    <p:cond delay="0"/>
                                  </p:stCondLst>
                                  <p:childTnLst>
                                    <p:anim calcmode="lin" valueType="num">
                                      <p:cBhvr additive="base">
                                        <p:cTn id="22" dur="2000"/>
                                        <p:tgtEl>
                                          <p:spTgt spid="8"/>
                                        </p:tgtEl>
                                        <p:attrNameLst>
                                          <p:attrName>ppt_x</p:attrName>
                                        </p:attrNameLst>
                                      </p:cBhvr>
                                      <p:tavLst>
                                        <p:tav tm="0">
                                          <p:val>
                                            <p:strVal val="ppt_x"/>
                                          </p:val>
                                        </p:tav>
                                        <p:tav tm="100000">
                                          <p:val>
                                            <p:strVal val="1+ppt_w/2"/>
                                          </p:val>
                                        </p:tav>
                                      </p:tavLst>
                                    </p:anim>
                                    <p:anim calcmode="lin" valueType="num">
                                      <p:cBhvr additive="base">
                                        <p:cTn id="23" dur="2000"/>
                                        <p:tgtEl>
                                          <p:spTgt spid="8"/>
                                        </p:tgtEl>
                                        <p:attrNameLst>
                                          <p:attrName>ppt_y</p:attrName>
                                        </p:attrNameLst>
                                      </p:cBhvr>
                                      <p:tavLst>
                                        <p:tav tm="0">
                                          <p:val>
                                            <p:strVal val="ppt_y"/>
                                          </p:val>
                                        </p:tav>
                                        <p:tav tm="100000">
                                          <p:val>
                                            <p:strVal val="ppt_y"/>
                                          </p:val>
                                        </p:tav>
                                      </p:tavLst>
                                    </p:anim>
                                    <p:set>
                                      <p:cBhvr>
                                        <p:cTn id="24" dur="1" fill="hold">
                                          <p:stCondLst>
                                            <p:cond delay="1999"/>
                                          </p:stCondLst>
                                        </p:cTn>
                                        <p:tgtEl>
                                          <p:spTgt spid="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0" y="0"/>
            <a:ext cx="12192000" cy="6858000"/>
            <a:chOff x="0" y="0"/>
            <a:chExt cx="9144000" cy="6858000"/>
          </a:xfrm>
        </p:grpSpPr>
        <p:sp>
          <p:nvSpPr>
            <p:cNvPr id="32" name="Rectangle 31"/>
            <p:cNvSpPr/>
            <p:nvPr/>
          </p:nvSpPr>
          <p:spPr>
            <a:xfrm>
              <a:off x="0" y="2895600"/>
              <a:ext cx="9144000" cy="3962400"/>
            </a:xfrm>
            <a:prstGeom prst="rect">
              <a:avLst/>
            </a:prstGeom>
            <a:solidFill>
              <a:srgbClr val="E7E08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0" y="0"/>
              <a:ext cx="9144000" cy="28956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uble Wave 33"/>
            <p:cNvSpPr/>
            <p:nvPr/>
          </p:nvSpPr>
          <p:spPr>
            <a:xfrm>
              <a:off x="0" y="2667000"/>
              <a:ext cx="9144000" cy="1676400"/>
            </a:xfrm>
            <a:prstGeom prst="doubleWave">
              <a:avLst/>
            </a:prstGeom>
            <a:solidFill>
              <a:srgbClr val="CC9F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uble Wave 34"/>
            <p:cNvSpPr/>
            <p:nvPr/>
          </p:nvSpPr>
          <p:spPr>
            <a:xfrm>
              <a:off x="0" y="3962400"/>
              <a:ext cx="9144000" cy="1981200"/>
            </a:xfrm>
            <a:prstGeom prst="doubleWave">
              <a:avLst/>
            </a:prstGeom>
            <a:solidFill>
              <a:srgbClr val="DCBD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7290405" y="2264366"/>
              <a:ext cx="1853595" cy="609600"/>
            </a:xfrm>
            <a:custGeom>
              <a:avLst/>
              <a:gdLst>
                <a:gd name="connsiteX0" fmla="*/ 0 w 6335651"/>
                <a:gd name="connsiteY0" fmla="*/ 1918741 h 2083633"/>
                <a:gd name="connsiteX1" fmla="*/ 0 w 6335651"/>
                <a:gd name="connsiteY1" fmla="*/ 1918741 h 2083633"/>
                <a:gd name="connsiteX2" fmla="*/ 389745 w 6335651"/>
                <a:gd name="connsiteY2" fmla="*/ 1903751 h 2083633"/>
                <a:gd name="connsiteX3" fmla="*/ 509666 w 6335651"/>
                <a:gd name="connsiteY3" fmla="*/ 1888761 h 2083633"/>
                <a:gd name="connsiteX4" fmla="*/ 539646 w 6335651"/>
                <a:gd name="connsiteY4" fmla="*/ 1858780 h 2083633"/>
                <a:gd name="connsiteX5" fmla="*/ 599607 w 6335651"/>
                <a:gd name="connsiteY5" fmla="*/ 1843790 h 2083633"/>
                <a:gd name="connsiteX6" fmla="*/ 869430 w 6335651"/>
                <a:gd name="connsiteY6" fmla="*/ 1648918 h 2083633"/>
                <a:gd name="connsiteX7" fmla="*/ 1004341 w 6335651"/>
                <a:gd name="connsiteY7" fmla="*/ 1514007 h 2083633"/>
                <a:gd name="connsiteX8" fmla="*/ 1049312 w 6335651"/>
                <a:gd name="connsiteY8" fmla="*/ 1469036 h 2083633"/>
                <a:gd name="connsiteX9" fmla="*/ 1079292 w 6335651"/>
                <a:gd name="connsiteY9" fmla="*/ 1409075 h 2083633"/>
                <a:gd name="connsiteX10" fmla="*/ 1154243 w 6335651"/>
                <a:gd name="connsiteY10" fmla="*/ 1349115 h 2083633"/>
                <a:gd name="connsiteX11" fmla="*/ 1184223 w 6335651"/>
                <a:gd name="connsiteY11" fmla="*/ 1304144 h 2083633"/>
                <a:gd name="connsiteX12" fmla="*/ 1214204 w 6335651"/>
                <a:gd name="connsiteY12" fmla="*/ 1274164 h 2083633"/>
                <a:gd name="connsiteX13" fmla="*/ 1229194 w 6335651"/>
                <a:gd name="connsiteY13" fmla="*/ 1229193 h 2083633"/>
                <a:gd name="connsiteX14" fmla="*/ 1259174 w 6335651"/>
                <a:gd name="connsiteY14" fmla="*/ 1184223 h 2083633"/>
                <a:gd name="connsiteX15" fmla="*/ 1319135 w 6335651"/>
                <a:gd name="connsiteY15" fmla="*/ 1094282 h 2083633"/>
                <a:gd name="connsiteX16" fmla="*/ 1349115 w 6335651"/>
                <a:gd name="connsiteY16" fmla="*/ 1004341 h 2083633"/>
                <a:gd name="connsiteX17" fmla="*/ 1394086 w 6335651"/>
                <a:gd name="connsiteY17" fmla="*/ 914400 h 2083633"/>
                <a:gd name="connsiteX18" fmla="*/ 1424066 w 6335651"/>
                <a:gd name="connsiteY18" fmla="*/ 824459 h 2083633"/>
                <a:gd name="connsiteX19" fmla="*/ 1469036 w 6335651"/>
                <a:gd name="connsiteY19" fmla="*/ 719528 h 2083633"/>
                <a:gd name="connsiteX20" fmla="*/ 1499017 w 6335651"/>
                <a:gd name="connsiteY20" fmla="*/ 614597 h 2083633"/>
                <a:gd name="connsiteX21" fmla="*/ 1558977 w 6335651"/>
                <a:gd name="connsiteY21" fmla="*/ 524656 h 2083633"/>
                <a:gd name="connsiteX22" fmla="*/ 1588958 w 6335651"/>
                <a:gd name="connsiteY22" fmla="*/ 464695 h 2083633"/>
                <a:gd name="connsiteX23" fmla="*/ 1663909 w 6335651"/>
                <a:gd name="connsiteY23" fmla="*/ 389744 h 2083633"/>
                <a:gd name="connsiteX24" fmla="*/ 1708879 w 6335651"/>
                <a:gd name="connsiteY24" fmla="*/ 344774 h 2083633"/>
                <a:gd name="connsiteX25" fmla="*/ 1738859 w 6335651"/>
                <a:gd name="connsiteY25" fmla="*/ 314793 h 2083633"/>
                <a:gd name="connsiteX26" fmla="*/ 1828800 w 6335651"/>
                <a:gd name="connsiteY26" fmla="*/ 254833 h 2083633"/>
                <a:gd name="connsiteX27" fmla="*/ 1888761 w 6335651"/>
                <a:gd name="connsiteY27" fmla="*/ 209862 h 2083633"/>
                <a:gd name="connsiteX28" fmla="*/ 1978702 w 6335651"/>
                <a:gd name="connsiteY28" fmla="*/ 164892 h 2083633"/>
                <a:gd name="connsiteX29" fmla="*/ 2008682 w 6335651"/>
                <a:gd name="connsiteY29" fmla="*/ 134911 h 2083633"/>
                <a:gd name="connsiteX30" fmla="*/ 2053653 w 6335651"/>
                <a:gd name="connsiteY30" fmla="*/ 119921 h 2083633"/>
                <a:gd name="connsiteX31" fmla="*/ 2113614 w 6335651"/>
                <a:gd name="connsiteY31" fmla="*/ 89941 h 2083633"/>
                <a:gd name="connsiteX32" fmla="*/ 2158584 w 6335651"/>
                <a:gd name="connsiteY32" fmla="*/ 59961 h 2083633"/>
                <a:gd name="connsiteX33" fmla="*/ 2263515 w 6335651"/>
                <a:gd name="connsiteY33" fmla="*/ 29980 h 2083633"/>
                <a:gd name="connsiteX34" fmla="*/ 2413417 w 6335651"/>
                <a:gd name="connsiteY34" fmla="*/ 0 h 2083633"/>
                <a:gd name="connsiteX35" fmla="*/ 3222886 w 6335651"/>
                <a:gd name="connsiteY35" fmla="*/ 14990 h 2083633"/>
                <a:gd name="connsiteX36" fmla="*/ 3312827 w 6335651"/>
                <a:gd name="connsiteY36" fmla="*/ 29980 h 2083633"/>
                <a:gd name="connsiteX37" fmla="*/ 4167266 w 6335651"/>
                <a:gd name="connsiteY37" fmla="*/ 44970 h 2083633"/>
                <a:gd name="connsiteX38" fmla="*/ 4257207 w 6335651"/>
                <a:gd name="connsiteY38" fmla="*/ 59961 h 2083633"/>
                <a:gd name="connsiteX39" fmla="*/ 4377128 w 6335651"/>
                <a:gd name="connsiteY39" fmla="*/ 74951 h 2083633"/>
                <a:gd name="connsiteX40" fmla="*/ 4422099 w 6335651"/>
                <a:gd name="connsiteY40" fmla="*/ 89941 h 2083633"/>
                <a:gd name="connsiteX41" fmla="*/ 4482059 w 6335651"/>
                <a:gd name="connsiteY41" fmla="*/ 104931 h 2083633"/>
                <a:gd name="connsiteX42" fmla="*/ 4601981 w 6335651"/>
                <a:gd name="connsiteY42" fmla="*/ 134911 h 2083633"/>
                <a:gd name="connsiteX43" fmla="*/ 4646951 w 6335651"/>
                <a:gd name="connsiteY43" fmla="*/ 164892 h 2083633"/>
                <a:gd name="connsiteX44" fmla="*/ 4766873 w 6335651"/>
                <a:gd name="connsiteY44" fmla="*/ 209862 h 2083633"/>
                <a:gd name="connsiteX45" fmla="*/ 4856814 w 6335651"/>
                <a:gd name="connsiteY45" fmla="*/ 269823 h 2083633"/>
                <a:gd name="connsiteX46" fmla="*/ 4976735 w 6335651"/>
                <a:gd name="connsiteY46" fmla="*/ 359764 h 2083633"/>
                <a:gd name="connsiteX47" fmla="*/ 5081666 w 6335651"/>
                <a:gd name="connsiteY47" fmla="*/ 449705 h 2083633"/>
                <a:gd name="connsiteX48" fmla="*/ 5156617 w 6335651"/>
                <a:gd name="connsiteY48" fmla="*/ 524656 h 2083633"/>
                <a:gd name="connsiteX49" fmla="*/ 5201587 w 6335651"/>
                <a:gd name="connsiteY49" fmla="*/ 554636 h 2083633"/>
                <a:gd name="connsiteX50" fmla="*/ 5246558 w 6335651"/>
                <a:gd name="connsiteY50" fmla="*/ 614597 h 2083633"/>
                <a:gd name="connsiteX51" fmla="*/ 5306518 w 6335651"/>
                <a:gd name="connsiteY51" fmla="*/ 704538 h 2083633"/>
                <a:gd name="connsiteX52" fmla="*/ 5336499 w 6335651"/>
                <a:gd name="connsiteY52" fmla="*/ 749508 h 2083633"/>
                <a:gd name="connsiteX53" fmla="*/ 5366479 w 6335651"/>
                <a:gd name="connsiteY53" fmla="*/ 809469 h 2083633"/>
                <a:gd name="connsiteX54" fmla="*/ 5471410 w 6335651"/>
                <a:gd name="connsiteY54" fmla="*/ 899410 h 2083633"/>
                <a:gd name="connsiteX55" fmla="*/ 5516381 w 6335651"/>
                <a:gd name="connsiteY55" fmla="*/ 959370 h 2083633"/>
                <a:gd name="connsiteX56" fmla="*/ 5546361 w 6335651"/>
                <a:gd name="connsiteY56" fmla="*/ 989351 h 2083633"/>
                <a:gd name="connsiteX57" fmla="*/ 5666282 w 6335651"/>
                <a:gd name="connsiteY57" fmla="*/ 1064302 h 2083633"/>
                <a:gd name="connsiteX58" fmla="*/ 5711253 w 6335651"/>
                <a:gd name="connsiteY58" fmla="*/ 1079292 h 2083633"/>
                <a:gd name="connsiteX59" fmla="*/ 5756223 w 6335651"/>
                <a:gd name="connsiteY59" fmla="*/ 1124262 h 2083633"/>
                <a:gd name="connsiteX60" fmla="*/ 5846164 w 6335651"/>
                <a:gd name="connsiteY60" fmla="*/ 1184223 h 2083633"/>
                <a:gd name="connsiteX61" fmla="*/ 5906125 w 6335651"/>
                <a:gd name="connsiteY61" fmla="*/ 1244184 h 2083633"/>
                <a:gd name="connsiteX62" fmla="*/ 5981076 w 6335651"/>
                <a:gd name="connsiteY62" fmla="*/ 1304144 h 2083633"/>
                <a:gd name="connsiteX63" fmla="*/ 6041036 w 6335651"/>
                <a:gd name="connsiteY63" fmla="*/ 1394085 h 2083633"/>
                <a:gd name="connsiteX64" fmla="*/ 6086007 w 6335651"/>
                <a:gd name="connsiteY64" fmla="*/ 1469036 h 2083633"/>
                <a:gd name="connsiteX65" fmla="*/ 6130977 w 6335651"/>
                <a:gd name="connsiteY65" fmla="*/ 1528997 h 2083633"/>
                <a:gd name="connsiteX66" fmla="*/ 6160958 w 6335651"/>
                <a:gd name="connsiteY66" fmla="*/ 1588957 h 2083633"/>
                <a:gd name="connsiteX67" fmla="*/ 6190938 w 6335651"/>
                <a:gd name="connsiteY67" fmla="*/ 1618938 h 2083633"/>
                <a:gd name="connsiteX68" fmla="*/ 6250899 w 6335651"/>
                <a:gd name="connsiteY68" fmla="*/ 1723869 h 2083633"/>
                <a:gd name="connsiteX69" fmla="*/ 6310859 w 6335651"/>
                <a:gd name="connsiteY69" fmla="*/ 1828800 h 2083633"/>
                <a:gd name="connsiteX70" fmla="*/ 6295869 w 6335651"/>
                <a:gd name="connsiteY70" fmla="*/ 1873770 h 2083633"/>
                <a:gd name="connsiteX71" fmla="*/ 6250899 w 6335651"/>
                <a:gd name="connsiteY71" fmla="*/ 1888761 h 2083633"/>
                <a:gd name="connsiteX72" fmla="*/ 6056027 w 6335651"/>
                <a:gd name="connsiteY72" fmla="*/ 1933731 h 2083633"/>
                <a:gd name="connsiteX73" fmla="*/ 6011056 w 6335651"/>
                <a:gd name="connsiteY73" fmla="*/ 1948721 h 2083633"/>
                <a:gd name="connsiteX74" fmla="*/ 5741233 w 6335651"/>
                <a:gd name="connsiteY74" fmla="*/ 1978702 h 2083633"/>
                <a:gd name="connsiteX75" fmla="*/ 5141627 w 6335651"/>
                <a:gd name="connsiteY75" fmla="*/ 2008682 h 2083633"/>
                <a:gd name="connsiteX76" fmla="*/ 4991725 w 6335651"/>
                <a:gd name="connsiteY76" fmla="*/ 2023672 h 2083633"/>
                <a:gd name="connsiteX77" fmla="*/ 4886794 w 6335651"/>
                <a:gd name="connsiteY77" fmla="*/ 2038662 h 2083633"/>
                <a:gd name="connsiteX78" fmla="*/ 4182256 w 6335651"/>
                <a:gd name="connsiteY78" fmla="*/ 2023672 h 2083633"/>
                <a:gd name="connsiteX79" fmla="*/ 1948722 w 6335651"/>
                <a:gd name="connsiteY79" fmla="*/ 2038662 h 2083633"/>
                <a:gd name="connsiteX80" fmla="*/ 1738859 w 6335651"/>
                <a:gd name="connsiteY80" fmla="*/ 2053652 h 2083633"/>
                <a:gd name="connsiteX81" fmla="*/ 1499017 w 6335651"/>
                <a:gd name="connsiteY81" fmla="*/ 2083633 h 2083633"/>
                <a:gd name="connsiteX82" fmla="*/ 749509 w 6335651"/>
                <a:gd name="connsiteY82" fmla="*/ 2068643 h 2083633"/>
                <a:gd name="connsiteX83" fmla="*/ 539646 w 6335651"/>
                <a:gd name="connsiteY83" fmla="*/ 2038662 h 2083633"/>
                <a:gd name="connsiteX84" fmla="*/ 389745 w 6335651"/>
                <a:gd name="connsiteY84" fmla="*/ 2023672 h 2083633"/>
                <a:gd name="connsiteX85" fmla="*/ 194873 w 6335651"/>
                <a:gd name="connsiteY85" fmla="*/ 1978702 h 2083633"/>
                <a:gd name="connsiteX86" fmla="*/ 149902 w 6335651"/>
                <a:gd name="connsiteY86" fmla="*/ 1963711 h 2083633"/>
                <a:gd name="connsiteX87" fmla="*/ 74951 w 6335651"/>
                <a:gd name="connsiteY87" fmla="*/ 1903751 h 2083633"/>
                <a:gd name="connsiteX88" fmla="*/ 44971 w 6335651"/>
                <a:gd name="connsiteY88" fmla="*/ 1888761 h 2083633"/>
                <a:gd name="connsiteX89" fmla="*/ 0 w 6335651"/>
                <a:gd name="connsiteY89" fmla="*/ 1918741 h 208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335651" h="2083633">
                  <a:moveTo>
                    <a:pt x="0" y="1918741"/>
                  </a:moveTo>
                  <a:lnTo>
                    <a:pt x="0" y="1918741"/>
                  </a:lnTo>
                  <a:cubicBezTo>
                    <a:pt x="129915" y="1913744"/>
                    <a:pt x="259958" y="1911385"/>
                    <a:pt x="389745" y="1903751"/>
                  </a:cubicBezTo>
                  <a:cubicBezTo>
                    <a:pt x="429960" y="1901385"/>
                    <a:pt x="471080" y="1900337"/>
                    <a:pt x="509666" y="1888761"/>
                  </a:cubicBezTo>
                  <a:cubicBezTo>
                    <a:pt x="523203" y="1884700"/>
                    <a:pt x="527005" y="1865101"/>
                    <a:pt x="539646" y="1858780"/>
                  </a:cubicBezTo>
                  <a:cubicBezTo>
                    <a:pt x="558073" y="1849566"/>
                    <a:pt x="579620" y="1848787"/>
                    <a:pt x="599607" y="1843790"/>
                  </a:cubicBezTo>
                  <a:cubicBezTo>
                    <a:pt x="669611" y="1797121"/>
                    <a:pt x="810241" y="1708107"/>
                    <a:pt x="869430" y="1648918"/>
                  </a:cubicBezTo>
                  <a:lnTo>
                    <a:pt x="1004341" y="1514007"/>
                  </a:lnTo>
                  <a:lnTo>
                    <a:pt x="1049312" y="1469036"/>
                  </a:lnTo>
                  <a:cubicBezTo>
                    <a:pt x="1059305" y="1449049"/>
                    <a:pt x="1066897" y="1427668"/>
                    <a:pt x="1079292" y="1409075"/>
                  </a:cubicBezTo>
                  <a:cubicBezTo>
                    <a:pt x="1096379" y="1383445"/>
                    <a:pt x="1130190" y="1365150"/>
                    <a:pt x="1154243" y="1349115"/>
                  </a:cubicBezTo>
                  <a:cubicBezTo>
                    <a:pt x="1164236" y="1334125"/>
                    <a:pt x="1172968" y="1318212"/>
                    <a:pt x="1184223" y="1304144"/>
                  </a:cubicBezTo>
                  <a:cubicBezTo>
                    <a:pt x="1193052" y="1293108"/>
                    <a:pt x="1206933" y="1286283"/>
                    <a:pt x="1214204" y="1274164"/>
                  </a:cubicBezTo>
                  <a:cubicBezTo>
                    <a:pt x="1222334" y="1260615"/>
                    <a:pt x="1222128" y="1243326"/>
                    <a:pt x="1229194" y="1229193"/>
                  </a:cubicBezTo>
                  <a:cubicBezTo>
                    <a:pt x="1237251" y="1213079"/>
                    <a:pt x="1249181" y="1199213"/>
                    <a:pt x="1259174" y="1184223"/>
                  </a:cubicBezTo>
                  <a:cubicBezTo>
                    <a:pt x="1308765" y="1035447"/>
                    <a:pt x="1225563" y="1262710"/>
                    <a:pt x="1319135" y="1094282"/>
                  </a:cubicBezTo>
                  <a:cubicBezTo>
                    <a:pt x="1334482" y="1066657"/>
                    <a:pt x="1334982" y="1032607"/>
                    <a:pt x="1349115" y="1004341"/>
                  </a:cubicBezTo>
                  <a:cubicBezTo>
                    <a:pt x="1364105" y="974361"/>
                    <a:pt x="1381194" y="945341"/>
                    <a:pt x="1394086" y="914400"/>
                  </a:cubicBezTo>
                  <a:cubicBezTo>
                    <a:pt x="1406241" y="885229"/>
                    <a:pt x="1409933" y="852725"/>
                    <a:pt x="1424066" y="824459"/>
                  </a:cubicBezTo>
                  <a:cubicBezTo>
                    <a:pt x="1450716" y="771159"/>
                    <a:pt x="1454331" y="770994"/>
                    <a:pt x="1469036" y="719528"/>
                  </a:cubicBezTo>
                  <a:cubicBezTo>
                    <a:pt x="1473601" y="703550"/>
                    <a:pt x="1488447" y="633622"/>
                    <a:pt x="1499017" y="614597"/>
                  </a:cubicBezTo>
                  <a:cubicBezTo>
                    <a:pt x="1516515" y="583100"/>
                    <a:pt x="1542863" y="556884"/>
                    <a:pt x="1558977" y="524656"/>
                  </a:cubicBezTo>
                  <a:cubicBezTo>
                    <a:pt x="1568971" y="504669"/>
                    <a:pt x="1575239" y="482334"/>
                    <a:pt x="1588958" y="464695"/>
                  </a:cubicBezTo>
                  <a:cubicBezTo>
                    <a:pt x="1610650" y="436805"/>
                    <a:pt x="1638925" y="414728"/>
                    <a:pt x="1663909" y="389744"/>
                  </a:cubicBezTo>
                  <a:lnTo>
                    <a:pt x="1708879" y="344774"/>
                  </a:lnTo>
                  <a:cubicBezTo>
                    <a:pt x="1718872" y="334780"/>
                    <a:pt x="1727100" y="322632"/>
                    <a:pt x="1738859" y="314793"/>
                  </a:cubicBezTo>
                  <a:cubicBezTo>
                    <a:pt x="1768839" y="294806"/>
                    <a:pt x="1799975" y="276452"/>
                    <a:pt x="1828800" y="254833"/>
                  </a:cubicBezTo>
                  <a:cubicBezTo>
                    <a:pt x="1848787" y="239843"/>
                    <a:pt x="1867338" y="222716"/>
                    <a:pt x="1888761" y="209862"/>
                  </a:cubicBezTo>
                  <a:cubicBezTo>
                    <a:pt x="1917503" y="192617"/>
                    <a:pt x="1948722" y="179882"/>
                    <a:pt x="1978702" y="164892"/>
                  </a:cubicBezTo>
                  <a:cubicBezTo>
                    <a:pt x="1988695" y="154898"/>
                    <a:pt x="1996563" y="142182"/>
                    <a:pt x="2008682" y="134911"/>
                  </a:cubicBezTo>
                  <a:cubicBezTo>
                    <a:pt x="2022231" y="126781"/>
                    <a:pt x="2039129" y="126145"/>
                    <a:pt x="2053653" y="119921"/>
                  </a:cubicBezTo>
                  <a:cubicBezTo>
                    <a:pt x="2074192" y="111119"/>
                    <a:pt x="2094212" y="101028"/>
                    <a:pt x="2113614" y="89941"/>
                  </a:cubicBezTo>
                  <a:cubicBezTo>
                    <a:pt x="2129256" y="81003"/>
                    <a:pt x="2142470" y="68018"/>
                    <a:pt x="2158584" y="59961"/>
                  </a:cubicBezTo>
                  <a:cubicBezTo>
                    <a:pt x="2178250" y="50128"/>
                    <a:pt x="2246700" y="33583"/>
                    <a:pt x="2263515" y="29980"/>
                  </a:cubicBezTo>
                  <a:cubicBezTo>
                    <a:pt x="2313341" y="19303"/>
                    <a:pt x="2413417" y="0"/>
                    <a:pt x="2413417" y="0"/>
                  </a:cubicBezTo>
                  <a:lnTo>
                    <a:pt x="3222886" y="14990"/>
                  </a:lnTo>
                  <a:cubicBezTo>
                    <a:pt x="3253263" y="16003"/>
                    <a:pt x="3282448" y="29016"/>
                    <a:pt x="3312827" y="29980"/>
                  </a:cubicBezTo>
                  <a:cubicBezTo>
                    <a:pt x="3597540" y="39018"/>
                    <a:pt x="3882453" y="39973"/>
                    <a:pt x="4167266" y="44970"/>
                  </a:cubicBezTo>
                  <a:cubicBezTo>
                    <a:pt x="4197246" y="49967"/>
                    <a:pt x="4227119" y="55663"/>
                    <a:pt x="4257207" y="59961"/>
                  </a:cubicBezTo>
                  <a:cubicBezTo>
                    <a:pt x="4297087" y="65658"/>
                    <a:pt x="4337493" y="67745"/>
                    <a:pt x="4377128" y="74951"/>
                  </a:cubicBezTo>
                  <a:cubicBezTo>
                    <a:pt x="4392674" y="77778"/>
                    <a:pt x="4406906" y="85600"/>
                    <a:pt x="4422099" y="89941"/>
                  </a:cubicBezTo>
                  <a:cubicBezTo>
                    <a:pt x="4441908" y="95601"/>
                    <a:pt x="4461948" y="100462"/>
                    <a:pt x="4482059" y="104931"/>
                  </a:cubicBezTo>
                  <a:cubicBezTo>
                    <a:pt x="4590595" y="129050"/>
                    <a:pt x="4521619" y="108124"/>
                    <a:pt x="4601981" y="134911"/>
                  </a:cubicBezTo>
                  <a:cubicBezTo>
                    <a:pt x="4616971" y="144905"/>
                    <a:pt x="4630837" y="156835"/>
                    <a:pt x="4646951" y="164892"/>
                  </a:cubicBezTo>
                  <a:cubicBezTo>
                    <a:pt x="4682798" y="182816"/>
                    <a:pt x="4727952" y="196889"/>
                    <a:pt x="4766873" y="209862"/>
                  </a:cubicBezTo>
                  <a:cubicBezTo>
                    <a:pt x="4796853" y="229849"/>
                    <a:pt x="4831336" y="244344"/>
                    <a:pt x="4856814" y="269823"/>
                  </a:cubicBezTo>
                  <a:cubicBezTo>
                    <a:pt x="4932575" y="345585"/>
                    <a:pt x="4891492" y="317143"/>
                    <a:pt x="4976735" y="359764"/>
                  </a:cubicBezTo>
                  <a:cubicBezTo>
                    <a:pt x="5038847" y="452932"/>
                    <a:pt x="4965439" y="356723"/>
                    <a:pt x="5081666" y="449705"/>
                  </a:cubicBezTo>
                  <a:cubicBezTo>
                    <a:pt x="5109256" y="471777"/>
                    <a:pt x="5127219" y="505057"/>
                    <a:pt x="5156617" y="524656"/>
                  </a:cubicBezTo>
                  <a:cubicBezTo>
                    <a:pt x="5171607" y="534649"/>
                    <a:pt x="5188848" y="541897"/>
                    <a:pt x="5201587" y="554636"/>
                  </a:cubicBezTo>
                  <a:cubicBezTo>
                    <a:pt x="5219253" y="572302"/>
                    <a:pt x="5232231" y="594129"/>
                    <a:pt x="5246558" y="614597"/>
                  </a:cubicBezTo>
                  <a:cubicBezTo>
                    <a:pt x="5267221" y="644115"/>
                    <a:pt x="5286531" y="674558"/>
                    <a:pt x="5306518" y="704538"/>
                  </a:cubicBezTo>
                  <a:cubicBezTo>
                    <a:pt x="5316511" y="719528"/>
                    <a:pt x="5328442" y="733394"/>
                    <a:pt x="5336499" y="749508"/>
                  </a:cubicBezTo>
                  <a:cubicBezTo>
                    <a:pt x="5346492" y="769495"/>
                    <a:pt x="5353491" y="791285"/>
                    <a:pt x="5366479" y="809469"/>
                  </a:cubicBezTo>
                  <a:cubicBezTo>
                    <a:pt x="5407266" y="866571"/>
                    <a:pt x="5420241" y="848241"/>
                    <a:pt x="5471410" y="899410"/>
                  </a:cubicBezTo>
                  <a:cubicBezTo>
                    <a:pt x="5489076" y="917076"/>
                    <a:pt x="5500387" y="940177"/>
                    <a:pt x="5516381" y="959370"/>
                  </a:cubicBezTo>
                  <a:cubicBezTo>
                    <a:pt x="5525429" y="970227"/>
                    <a:pt x="5535504" y="980303"/>
                    <a:pt x="5546361" y="989351"/>
                  </a:cubicBezTo>
                  <a:cubicBezTo>
                    <a:pt x="5591929" y="1027324"/>
                    <a:pt x="5612839" y="1041398"/>
                    <a:pt x="5666282" y="1064302"/>
                  </a:cubicBezTo>
                  <a:cubicBezTo>
                    <a:pt x="5680806" y="1070526"/>
                    <a:pt x="5696263" y="1074295"/>
                    <a:pt x="5711253" y="1079292"/>
                  </a:cubicBezTo>
                  <a:cubicBezTo>
                    <a:pt x="5726243" y="1094282"/>
                    <a:pt x="5739489" y="1111247"/>
                    <a:pt x="5756223" y="1124262"/>
                  </a:cubicBezTo>
                  <a:cubicBezTo>
                    <a:pt x="5784665" y="1146383"/>
                    <a:pt x="5820686" y="1158745"/>
                    <a:pt x="5846164" y="1184223"/>
                  </a:cubicBezTo>
                  <a:cubicBezTo>
                    <a:pt x="5866151" y="1204210"/>
                    <a:pt x="5882606" y="1228505"/>
                    <a:pt x="5906125" y="1244184"/>
                  </a:cubicBezTo>
                  <a:cubicBezTo>
                    <a:pt x="5962854" y="1282004"/>
                    <a:pt x="5938356" y="1261425"/>
                    <a:pt x="5981076" y="1304144"/>
                  </a:cubicBezTo>
                  <a:cubicBezTo>
                    <a:pt x="6011139" y="1394334"/>
                    <a:pt x="5973665" y="1304257"/>
                    <a:pt x="6041036" y="1394085"/>
                  </a:cubicBezTo>
                  <a:cubicBezTo>
                    <a:pt x="6058517" y="1417394"/>
                    <a:pt x="6069845" y="1444794"/>
                    <a:pt x="6086007" y="1469036"/>
                  </a:cubicBezTo>
                  <a:cubicBezTo>
                    <a:pt x="6099865" y="1489824"/>
                    <a:pt x="6117736" y="1507811"/>
                    <a:pt x="6130977" y="1528997"/>
                  </a:cubicBezTo>
                  <a:cubicBezTo>
                    <a:pt x="6142820" y="1547946"/>
                    <a:pt x="6148563" y="1570364"/>
                    <a:pt x="6160958" y="1588957"/>
                  </a:cubicBezTo>
                  <a:cubicBezTo>
                    <a:pt x="6168798" y="1600716"/>
                    <a:pt x="6182109" y="1607902"/>
                    <a:pt x="6190938" y="1618938"/>
                  </a:cubicBezTo>
                  <a:cubicBezTo>
                    <a:pt x="6227459" y="1664590"/>
                    <a:pt x="6220123" y="1670011"/>
                    <a:pt x="6250899" y="1723869"/>
                  </a:cubicBezTo>
                  <a:cubicBezTo>
                    <a:pt x="6335640" y="1872164"/>
                    <a:pt x="6220274" y="1647626"/>
                    <a:pt x="6310859" y="1828800"/>
                  </a:cubicBezTo>
                  <a:cubicBezTo>
                    <a:pt x="6305862" y="1843790"/>
                    <a:pt x="6307042" y="1862597"/>
                    <a:pt x="6295869" y="1873770"/>
                  </a:cubicBezTo>
                  <a:cubicBezTo>
                    <a:pt x="6284696" y="1884943"/>
                    <a:pt x="6266143" y="1884603"/>
                    <a:pt x="6250899" y="1888761"/>
                  </a:cubicBezTo>
                  <a:cubicBezTo>
                    <a:pt x="5840595" y="2000663"/>
                    <a:pt x="6335651" y="1863826"/>
                    <a:pt x="6056027" y="1933731"/>
                  </a:cubicBezTo>
                  <a:cubicBezTo>
                    <a:pt x="6040698" y="1937563"/>
                    <a:pt x="6026698" y="1946486"/>
                    <a:pt x="6011056" y="1948721"/>
                  </a:cubicBezTo>
                  <a:cubicBezTo>
                    <a:pt x="5921471" y="1961519"/>
                    <a:pt x="5830818" y="1965904"/>
                    <a:pt x="5741233" y="1978702"/>
                  </a:cubicBezTo>
                  <a:cubicBezTo>
                    <a:pt x="5472993" y="2017022"/>
                    <a:pt x="5671618" y="1992622"/>
                    <a:pt x="5141627" y="2008682"/>
                  </a:cubicBezTo>
                  <a:lnTo>
                    <a:pt x="4991725" y="2023672"/>
                  </a:lnTo>
                  <a:cubicBezTo>
                    <a:pt x="4956635" y="2027800"/>
                    <a:pt x="4922126" y="2038662"/>
                    <a:pt x="4886794" y="2038662"/>
                  </a:cubicBezTo>
                  <a:cubicBezTo>
                    <a:pt x="4651895" y="2038662"/>
                    <a:pt x="4417102" y="2028669"/>
                    <a:pt x="4182256" y="2023672"/>
                  </a:cubicBezTo>
                  <a:lnTo>
                    <a:pt x="1948722" y="2038662"/>
                  </a:lnTo>
                  <a:cubicBezTo>
                    <a:pt x="1878595" y="2039522"/>
                    <a:pt x="1808749" y="2047828"/>
                    <a:pt x="1738859" y="2053652"/>
                  </a:cubicBezTo>
                  <a:cubicBezTo>
                    <a:pt x="1594754" y="2065661"/>
                    <a:pt x="1616678" y="2064023"/>
                    <a:pt x="1499017" y="2083633"/>
                  </a:cubicBezTo>
                  <a:lnTo>
                    <a:pt x="749509" y="2068643"/>
                  </a:lnTo>
                  <a:cubicBezTo>
                    <a:pt x="423702" y="2057783"/>
                    <a:pt x="712082" y="2063295"/>
                    <a:pt x="539646" y="2038662"/>
                  </a:cubicBezTo>
                  <a:cubicBezTo>
                    <a:pt x="489934" y="2031560"/>
                    <a:pt x="439712" y="2028669"/>
                    <a:pt x="389745" y="2023672"/>
                  </a:cubicBezTo>
                  <a:cubicBezTo>
                    <a:pt x="266285" y="1982519"/>
                    <a:pt x="331088" y="1998161"/>
                    <a:pt x="194873" y="1978702"/>
                  </a:cubicBezTo>
                  <a:cubicBezTo>
                    <a:pt x="179883" y="1973705"/>
                    <a:pt x="164035" y="1970778"/>
                    <a:pt x="149902" y="1963711"/>
                  </a:cubicBezTo>
                  <a:cubicBezTo>
                    <a:pt x="76537" y="1927028"/>
                    <a:pt x="130721" y="1945578"/>
                    <a:pt x="74951" y="1903751"/>
                  </a:cubicBezTo>
                  <a:cubicBezTo>
                    <a:pt x="66013" y="1897047"/>
                    <a:pt x="54964" y="1893758"/>
                    <a:pt x="44971" y="1888761"/>
                  </a:cubicBezTo>
                  <a:lnTo>
                    <a:pt x="0" y="1918741"/>
                  </a:lnTo>
                  <a:close/>
                </a:path>
              </a:pathLst>
            </a:cu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60"/>
          <p:cNvGrpSpPr/>
          <p:nvPr/>
        </p:nvGrpSpPr>
        <p:grpSpPr>
          <a:xfrm>
            <a:off x="3860800" y="1600200"/>
            <a:ext cx="1840715" cy="3344532"/>
            <a:chOff x="4796444" y="836392"/>
            <a:chExt cx="1380536" cy="3344532"/>
          </a:xfrm>
        </p:grpSpPr>
        <p:sp>
          <p:nvSpPr>
            <p:cNvPr id="308" name="Oval 307"/>
            <p:cNvSpPr/>
            <p:nvPr/>
          </p:nvSpPr>
          <p:spPr>
            <a:xfrm rot="19671902">
              <a:off x="5788292" y="2538865"/>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p:cNvSpPr/>
            <p:nvPr/>
          </p:nvSpPr>
          <p:spPr>
            <a:xfrm rot="2647766">
              <a:off x="4796444" y="2491396"/>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p:cNvSpPr/>
            <p:nvPr/>
          </p:nvSpPr>
          <p:spPr>
            <a:xfrm rot="19352409">
              <a:off x="5561730" y="3597557"/>
              <a:ext cx="250930" cy="5833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p:cNvSpPr/>
            <p:nvPr/>
          </p:nvSpPr>
          <p:spPr>
            <a:xfrm rot="2647766">
              <a:off x="5273253" y="3586018"/>
              <a:ext cx="249729" cy="5833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Trapezoid 311"/>
            <p:cNvSpPr/>
            <p:nvPr/>
          </p:nvSpPr>
          <p:spPr>
            <a:xfrm rot="20169292">
              <a:off x="5532668" y="1851040"/>
              <a:ext cx="535898" cy="1040568"/>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Trapezoid 312"/>
            <p:cNvSpPr/>
            <p:nvPr/>
          </p:nvSpPr>
          <p:spPr>
            <a:xfrm rot="1790291">
              <a:off x="4947748" y="1816946"/>
              <a:ext cx="535898" cy="1040568"/>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Trapezoid 313"/>
            <p:cNvSpPr/>
            <p:nvPr/>
          </p:nvSpPr>
          <p:spPr>
            <a:xfrm>
              <a:off x="5105400" y="1984946"/>
              <a:ext cx="799476" cy="1901253"/>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p:cNvSpPr/>
            <p:nvPr/>
          </p:nvSpPr>
          <p:spPr>
            <a:xfrm>
              <a:off x="5321377" y="1660161"/>
              <a:ext cx="359894" cy="5733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5105400" y="990600"/>
              <a:ext cx="762000" cy="1090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ound Diagonal Corner Rectangle 316"/>
            <p:cNvSpPr/>
            <p:nvPr/>
          </p:nvSpPr>
          <p:spPr>
            <a:xfrm rot="1236535">
              <a:off x="5067163" y="836392"/>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ound Diagonal Corner Rectangle 317"/>
            <p:cNvSpPr/>
            <p:nvPr/>
          </p:nvSpPr>
          <p:spPr>
            <a:xfrm rot="5076663">
              <a:off x="5462955" y="903719"/>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p:cNvSpPr/>
            <p:nvPr/>
          </p:nvSpPr>
          <p:spPr>
            <a:xfrm>
              <a:off x="5257800" y="914400"/>
              <a:ext cx="381000" cy="381000"/>
            </a:xfrm>
            <a:prstGeom prst="ellipse">
              <a:avLst/>
            </a:prstGeom>
            <a:solidFill>
              <a:srgbClr val="7136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06"/>
          <p:cNvGrpSpPr/>
          <p:nvPr/>
        </p:nvGrpSpPr>
        <p:grpSpPr>
          <a:xfrm>
            <a:off x="6807200" y="1600200"/>
            <a:ext cx="2063261" cy="3352800"/>
            <a:chOff x="3581400" y="381000"/>
            <a:chExt cx="2286000" cy="4953000"/>
          </a:xfrm>
        </p:grpSpPr>
        <p:sp>
          <p:nvSpPr>
            <p:cNvPr id="321" name="Cloud 320"/>
            <p:cNvSpPr/>
            <p:nvPr/>
          </p:nvSpPr>
          <p:spPr>
            <a:xfrm>
              <a:off x="3657601" y="381000"/>
              <a:ext cx="2175163" cy="2514600"/>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p:cNvSpPr/>
            <p:nvPr/>
          </p:nvSpPr>
          <p:spPr>
            <a:xfrm rot="19671902">
              <a:off x="5223780" y="2902234"/>
              <a:ext cx="64362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p:cNvSpPr/>
            <p:nvPr/>
          </p:nvSpPr>
          <p:spPr>
            <a:xfrm rot="2647766">
              <a:off x="3581400" y="2831936"/>
              <a:ext cx="64362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rot="19352409">
              <a:off x="4848621" y="4470077"/>
              <a:ext cx="41551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rot="2647766">
              <a:off x="4370938" y="4452989"/>
              <a:ext cx="413521"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rapezoid 325"/>
            <p:cNvSpPr/>
            <p:nvPr/>
          </p:nvSpPr>
          <p:spPr>
            <a:xfrm rot="20169292">
              <a:off x="4800498" y="1883617"/>
              <a:ext cx="887382" cy="1541003"/>
            </a:xfrm>
            <a:prstGeom prst="trapezoid">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Trapezoid 326"/>
            <p:cNvSpPr/>
            <p:nvPr/>
          </p:nvSpPr>
          <p:spPr>
            <a:xfrm rot="1790291">
              <a:off x="3831941" y="1833127"/>
              <a:ext cx="887382" cy="1541003"/>
            </a:xfrm>
            <a:prstGeom prst="trapezoid">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Trapezoid 327"/>
            <p:cNvSpPr/>
            <p:nvPr/>
          </p:nvSpPr>
          <p:spPr>
            <a:xfrm>
              <a:off x="4092994" y="2081922"/>
              <a:ext cx="1323835" cy="2815613"/>
            </a:xfrm>
            <a:prstGeom prst="trapezoid">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p:cNvSpPr/>
            <p:nvPr/>
          </p:nvSpPr>
          <p:spPr>
            <a:xfrm>
              <a:off x="4394993" y="1600940"/>
              <a:ext cx="651575" cy="8491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p:cNvSpPr/>
            <p:nvPr/>
          </p:nvSpPr>
          <p:spPr>
            <a:xfrm>
              <a:off x="4092994" y="609370"/>
              <a:ext cx="1261779" cy="16145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Cloud 330"/>
            <p:cNvSpPr/>
            <p:nvPr/>
          </p:nvSpPr>
          <p:spPr>
            <a:xfrm>
              <a:off x="4114799" y="381000"/>
              <a:ext cx="1155123" cy="761999"/>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Cloud 331"/>
            <p:cNvSpPr/>
            <p:nvPr/>
          </p:nvSpPr>
          <p:spPr>
            <a:xfrm>
              <a:off x="4191000" y="1600200"/>
              <a:ext cx="990600" cy="762000"/>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p:cNvSpPr/>
            <p:nvPr/>
          </p:nvSpPr>
          <p:spPr>
            <a:xfrm>
              <a:off x="4604755" y="1676400"/>
              <a:ext cx="293851" cy="34565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290"/>
          <p:cNvGrpSpPr/>
          <p:nvPr/>
        </p:nvGrpSpPr>
        <p:grpSpPr>
          <a:xfrm>
            <a:off x="711200" y="3276600"/>
            <a:ext cx="6400800" cy="2667000"/>
            <a:chOff x="533400" y="3276600"/>
            <a:chExt cx="4800600" cy="2667000"/>
          </a:xfrm>
          <a:solidFill>
            <a:schemeClr val="accent4">
              <a:lumMod val="50000"/>
            </a:schemeClr>
          </a:solidFill>
        </p:grpSpPr>
        <p:sp>
          <p:nvSpPr>
            <p:cNvPr id="38" name="Rounded Rectangle 37"/>
            <p:cNvSpPr/>
            <p:nvPr/>
          </p:nvSpPr>
          <p:spPr>
            <a:xfrm>
              <a:off x="533400" y="3276600"/>
              <a:ext cx="381000" cy="2590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2667000" y="3352800"/>
              <a:ext cx="381000" cy="2590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4953000" y="3276600"/>
              <a:ext cx="381000" cy="2590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16200000">
              <a:off x="2743200" y="1981200"/>
              <a:ext cx="381000" cy="480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3"/>
          <p:cNvGrpSpPr/>
          <p:nvPr/>
        </p:nvGrpSpPr>
        <p:grpSpPr>
          <a:xfrm rot="5174716">
            <a:off x="2653488" y="1449494"/>
            <a:ext cx="1695856" cy="6070124"/>
            <a:chOff x="97208" y="425658"/>
            <a:chExt cx="2661701" cy="8055733"/>
          </a:xfrm>
        </p:grpSpPr>
        <p:sp>
          <p:nvSpPr>
            <p:cNvPr id="77" name="Freeform 7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Round Diagonal Corner Rectangle 7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 Diagonal Corner Rectangle 7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 Diagonal Corner Rectangle 7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 Diagonal Corner Rectangle 8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 Diagonal Corner Rectangle 8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 Diagonal Corner Rectangle 8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 Diagonal Corner Rectangle 8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 Diagonal Corner Rectangle 8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 Diagonal Corner Rectangle 8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 Diagonal Corner Rectangle 8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 Diagonal Corner Rectangle 8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 Diagonal Corner Rectangle 8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 Diagonal Corner Rectangle 8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3"/>
          <p:cNvGrpSpPr/>
          <p:nvPr/>
        </p:nvGrpSpPr>
        <p:grpSpPr>
          <a:xfrm rot="15378601">
            <a:off x="3282880" y="1832704"/>
            <a:ext cx="1695856" cy="6070124"/>
            <a:chOff x="97208" y="425658"/>
            <a:chExt cx="2661701" cy="8055733"/>
          </a:xfrm>
        </p:grpSpPr>
        <p:sp>
          <p:nvSpPr>
            <p:cNvPr id="293" name="Freeform 292"/>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4" name="Round Diagonal Corner Rectangle 293"/>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ound Diagonal Corner Rectangle 294"/>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 Diagonal Corner Rectangle 295"/>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 Diagonal Corner Rectangle 296"/>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 Diagonal Corner Rectangle 297"/>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 Diagonal Corner Rectangle 298"/>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ound Diagonal Corner Rectangle 299"/>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 Diagonal Corner Rectangle 300"/>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ound Diagonal Corner Rectangle 301"/>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 Diagonal Corner Rectangle 302"/>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ound Diagonal Corner Rectangle 303"/>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ound Diagonal Corner Rectangle 304"/>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 Diagonal Corner Rectangle 305"/>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04"/>
          <p:cNvGrpSpPr/>
          <p:nvPr/>
        </p:nvGrpSpPr>
        <p:grpSpPr>
          <a:xfrm>
            <a:off x="9397507" y="2851785"/>
            <a:ext cx="2022227" cy="3470735"/>
            <a:chOff x="639342" y="307955"/>
            <a:chExt cx="2668641" cy="5785964"/>
          </a:xfrm>
        </p:grpSpPr>
        <p:sp>
          <p:nvSpPr>
            <p:cNvPr id="106" name="Oval 105"/>
            <p:cNvSpPr/>
            <p:nvPr/>
          </p:nvSpPr>
          <p:spPr>
            <a:xfrm rot="18232596">
              <a:off x="317929" y="3673260"/>
              <a:ext cx="1113792" cy="47096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rot="4181848" flipH="1">
              <a:off x="2494326" y="3548770"/>
              <a:ext cx="1113792" cy="5135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rapezoid 107"/>
            <p:cNvSpPr/>
            <p:nvPr/>
          </p:nvSpPr>
          <p:spPr>
            <a:xfrm rot="20382913">
              <a:off x="2436892" y="2200419"/>
              <a:ext cx="789718" cy="1781702"/>
            </a:xfrm>
            <a:prstGeom prst="trapezoid">
              <a:avLst/>
            </a:prstGeom>
            <a:solidFill>
              <a:srgbClr val="E3C48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apezoid 108"/>
            <p:cNvSpPr/>
            <p:nvPr/>
          </p:nvSpPr>
          <p:spPr>
            <a:xfrm rot="1217087" flipH="1">
              <a:off x="738270" y="2209878"/>
              <a:ext cx="859652" cy="1846282"/>
            </a:xfrm>
            <a:prstGeom prst="trapezoid">
              <a:avLst/>
            </a:prstGeom>
            <a:solidFill>
              <a:srgbClr val="E3C48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rot="20950279">
              <a:off x="1111092" y="5538844"/>
              <a:ext cx="881678" cy="555075"/>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rot="773355">
              <a:off x="1955802" y="5476107"/>
              <a:ext cx="881678" cy="555075"/>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rapezoid 111"/>
            <p:cNvSpPr/>
            <p:nvPr/>
          </p:nvSpPr>
          <p:spPr>
            <a:xfrm>
              <a:off x="1071473" y="2126216"/>
              <a:ext cx="1910495" cy="3563348"/>
            </a:xfrm>
            <a:prstGeom prst="trapezoid">
              <a:avLst/>
            </a:prstGeom>
            <a:solidFill>
              <a:srgbClr val="E3C48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rapezoid 112"/>
            <p:cNvSpPr/>
            <p:nvPr/>
          </p:nvSpPr>
          <p:spPr>
            <a:xfrm>
              <a:off x="1230682" y="3782316"/>
              <a:ext cx="1592078" cy="368024"/>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Isosceles Triangle 113"/>
            <p:cNvSpPr/>
            <p:nvPr/>
          </p:nvSpPr>
          <p:spPr>
            <a:xfrm rot="10800000">
              <a:off x="1676400" y="2336764"/>
              <a:ext cx="609600" cy="9906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hord 114"/>
            <p:cNvSpPr/>
            <p:nvPr/>
          </p:nvSpPr>
          <p:spPr>
            <a:xfrm rot="7621963">
              <a:off x="1170323" y="183689"/>
              <a:ext cx="1614732" cy="1863264"/>
            </a:xfrm>
            <a:prstGeom prst="chord">
              <a:avLst>
                <a:gd name="adj1" fmla="val 2700000"/>
                <a:gd name="adj2" fmla="val 14305134"/>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Pentagon 115"/>
            <p:cNvSpPr/>
            <p:nvPr/>
          </p:nvSpPr>
          <p:spPr>
            <a:xfrm rot="5400000">
              <a:off x="1078667" y="1186894"/>
              <a:ext cx="1891259" cy="1447800"/>
            </a:xfrm>
            <a:prstGeom prst="homePlate">
              <a:avLst>
                <a:gd name="adj" fmla="val 31639"/>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loud 116"/>
            <p:cNvSpPr/>
            <p:nvPr/>
          </p:nvSpPr>
          <p:spPr>
            <a:xfrm rot="671737">
              <a:off x="718790" y="671006"/>
              <a:ext cx="682243" cy="2439222"/>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loud 117"/>
            <p:cNvSpPr/>
            <p:nvPr/>
          </p:nvSpPr>
          <p:spPr>
            <a:xfrm rot="20928263" flipH="1">
              <a:off x="2595389" y="925857"/>
              <a:ext cx="582786" cy="2068709"/>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p:cNvSpPr/>
            <p:nvPr/>
          </p:nvSpPr>
          <p:spPr>
            <a:xfrm rot="5400000">
              <a:off x="1676400" y="-177836"/>
              <a:ext cx="533400" cy="2057400"/>
            </a:xfrm>
            <a:prstGeom prst="moon">
              <a:avLst>
                <a:gd name="adj" fmla="val 87500"/>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914400" y="965164"/>
              <a:ext cx="2054476" cy="259305"/>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loud 120"/>
            <p:cNvSpPr/>
            <p:nvPr/>
          </p:nvSpPr>
          <p:spPr>
            <a:xfrm rot="5209834">
              <a:off x="1878864" y="1727609"/>
              <a:ext cx="231242" cy="993682"/>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21"/>
          <p:cNvGrpSpPr/>
          <p:nvPr/>
        </p:nvGrpSpPr>
        <p:grpSpPr>
          <a:xfrm rot="1293364">
            <a:off x="2185148" y="2883566"/>
            <a:ext cx="4746453" cy="3791674"/>
            <a:chOff x="4188033" y="366634"/>
            <a:chExt cx="3559840" cy="3791674"/>
          </a:xfrm>
        </p:grpSpPr>
        <p:grpSp>
          <p:nvGrpSpPr>
            <p:cNvPr id="10" name="Group 23"/>
            <p:cNvGrpSpPr/>
            <p:nvPr/>
          </p:nvGrpSpPr>
          <p:grpSpPr>
            <a:xfrm rot="2623431">
              <a:off x="4885247" y="366634"/>
              <a:ext cx="1479746" cy="3791674"/>
              <a:chOff x="97208" y="425658"/>
              <a:chExt cx="2661701" cy="8055733"/>
            </a:xfrm>
          </p:grpSpPr>
          <p:sp>
            <p:nvSpPr>
              <p:cNvPr id="157" name="Freeform 15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8" name="Round Diagonal Corner Rectangle 15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 Diagonal Corner Rectangle 15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 Diagonal Corner Rectangle 15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 Diagonal Corner Rectangle 16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 Diagonal Corner Rectangle 16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 Diagonal Corner Rectangle 16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 Diagonal Corner Rectangle 16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 Diagonal Corner Rectangle 16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 Diagonal Corner Rectangle 16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 Diagonal Corner Rectangle 16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 Diagonal Corner Rectangle 16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ound Diagonal Corner Rectangle 16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ound Diagonal Corner Rectangle 16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48"/>
            <p:cNvGrpSpPr/>
            <p:nvPr/>
          </p:nvGrpSpPr>
          <p:grpSpPr>
            <a:xfrm rot="21134140">
              <a:off x="4188033" y="2488341"/>
              <a:ext cx="816641" cy="1139546"/>
              <a:chOff x="5638800" y="3223341"/>
              <a:chExt cx="1676400" cy="2339259"/>
            </a:xfrm>
          </p:grpSpPr>
          <p:sp>
            <p:nvSpPr>
              <p:cNvPr id="147" name="Oval 146"/>
              <p:cNvSpPr/>
              <p:nvPr/>
            </p:nvSpPr>
            <p:spPr>
              <a:xfrm>
                <a:off x="6172200" y="4876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59436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64770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56388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61722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6629400" y="4191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5867400" y="3733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6400800" y="36576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 Diagonal Corner Rectangle 154"/>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 Diagonal Corner Rectangle 155"/>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49"/>
            <p:cNvGrpSpPr/>
            <p:nvPr/>
          </p:nvGrpSpPr>
          <p:grpSpPr>
            <a:xfrm rot="21134140">
              <a:off x="5712032" y="1269140"/>
              <a:ext cx="816641" cy="1139546"/>
              <a:chOff x="5638800" y="3223341"/>
              <a:chExt cx="1676400" cy="2339259"/>
            </a:xfrm>
          </p:grpSpPr>
          <p:sp>
            <p:nvSpPr>
              <p:cNvPr id="137" name="Oval 136"/>
              <p:cNvSpPr/>
              <p:nvPr/>
            </p:nvSpPr>
            <p:spPr>
              <a:xfrm>
                <a:off x="6172200" y="4876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59436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64770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56388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61722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6629400" y="4191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5867400" y="3733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6400800" y="36576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 Diagonal Corner Rectangle 144"/>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 Diagonal Corner Rectangle 145"/>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60"/>
            <p:cNvGrpSpPr/>
            <p:nvPr/>
          </p:nvGrpSpPr>
          <p:grpSpPr>
            <a:xfrm rot="21134140">
              <a:off x="6931232" y="1421540"/>
              <a:ext cx="816641" cy="1139546"/>
              <a:chOff x="5638800" y="3223341"/>
              <a:chExt cx="1676400" cy="2339259"/>
            </a:xfrm>
          </p:grpSpPr>
          <p:sp>
            <p:nvSpPr>
              <p:cNvPr id="127" name="Oval 126"/>
              <p:cNvSpPr/>
              <p:nvPr/>
            </p:nvSpPr>
            <p:spPr>
              <a:xfrm>
                <a:off x="6172200" y="4876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59436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64770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56388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61722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6629400" y="4191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5867400" y="3733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6400800" y="36576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 Diagonal Corner Rectangle 134"/>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 Diagonal Corner Rectangle 135"/>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0" name="Flowchart: Magnetic Disk 219"/>
          <p:cNvSpPr/>
          <p:nvPr/>
        </p:nvSpPr>
        <p:spPr>
          <a:xfrm rot="2767698">
            <a:off x="8860266" y="2712843"/>
            <a:ext cx="278905" cy="1497184"/>
          </a:xfrm>
          <a:prstGeom prst="flowChartMagneticDisk">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p:cNvSpPr/>
          <p:nvPr/>
        </p:nvSpPr>
        <p:spPr>
          <a:xfrm rot="19352409">
            <a:off x="8712409" y="3480561"/>
            <a:ext cx="351692" cy="27787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Sun 221"/>
          <p:cNvSpPr/>
          <p:nvPr/>
        </p:nvSpPr>
        <p:spPr>
          <a:xfrm>
            <a:off x="4277957" y="0"/>
            <a:ext cx="1117600" cy="914400"/>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9289331" y="6355830"/>
            <a:ext cx="2196435" cy="369332"/>
          </a:xfrm>
          <a:prstGeom prst="rect">
            <a:avLst/>
          </a:prstGeom>
        </p:spPr>
        <p:txBody>
          <a:bodyPr wrap="none">
            <a:spAutoFit/>
          </a:bodyPr>
          <a:lstStyle/>
          <a:p>
            <a:pPr algn="ctr"/>
            <a:r>
              <a:rPr lang="en-US" dirty="0">
                <a:latin typeface="Eras Demi ITC" pitchFamily="34" charset="0"/>
              </a:rPr>
              <a:t>Matthew 21:34-35</a:t>
            </a:r>
          </a:p>
        </p:txBody>
      </p:sp>
      <p:sp>
        <p:nvSpPr>
          <p:cNvPr id="172" name="Rectangle 171"/>
          <p:cNvSpPr/>
          <p:nvPr/>
        </p:nvSpPr>
        <p:spPr>
          <a:xfrm>
            <a:off x="4098664" y="5934670"/>
            <a:ext cx="4096187" cy="923330"/>
          </a:xfrm>
          <a:prstGeom prst="rect">
            <a:avLst/>
          </a:prstGeom>
        </p:spPr>
        <p:txBody>
          <a:bodyPr wrap="square">
            <a:spAutoFit/>
          </a:bodyPr>
          <a:lstStyle/>
          <a:p>
            <a:pPr algn="ctr"/>
            <a:r>
              <a:rPr lang="en-US" dirty="0">
                <a:latin typeface="Eras Demi ITC" pitchFamily="34" charset="0"/>
              </a:rPr>
              <a:t>Servants = prophets, Apostles, those who preach the gospel of Jesus Christ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grpId="0" nodeType="clickEffect">
                                  <p:stCondLst>
                                    <p:cond delay="0"/>
                                  </p:stCondLst>
                                  <p:childTnLst>
                                    <p:animRot by="21600000">
                                      <p:cBhvr>
                                        <p:cTn id="12" dur="2000" fill="hold"/>
                                        <p:tgtEl>
                                          <p:spTgt spid="220"/>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xit" presetSubtype="2" fill="hold" nodeType="clickEffect">
                                  <p:stCondLst>
                                    <p:cond delay="0"/>
                                  </p:stCondLst>
                                  <p:childTnLst>
                                    <p:anim calcmode="lin" valueType="num">
                                      <p:cBhvr additive="base">
                                        <p:cTn id="16" dur="500"/>
                                        <p:tgtEl>
                                          <p:spTgt spid="8"/>
                                        </p:tgtEl>
                                        <p:attrNameLst>
                                          <p:attrName>ppt_x</p:attrName>
                                        </p:attrNameLst>
                                      </p:cBhvr>
                                      <p:tavLst>
                                        <p:tav tm="0">
                                          <p:val>
                                            <p:strVal val="ppt_x"/>
                                          </p:val>
                                        </p:tav>
                                        <p:tav tm="100000">
                                          <p:val>
                                            <p:strVal val="1+ppt_w/2"/>
                                          </p:val>
                                        </p:tav>
                                      </p:tavLst>
                                    </p:anim>
                                    <p:anim calcmode="lin" valueType="num">
                                      <p:cBhvr additive="base">
                                        <p:cTn id="17" dur="500"/>
                                        <p:tgtEl>
                                          <p:spTgt spid="8"/>
                                        </p:tgtEl>
                                        <p:attrNameLst>
                                          <p:attrName>ppt_y</p:attrName>
                                        </p:attrNameLst>
                                      </p:cBhvr>
                                      <p:tavLst>
                                        <p:tav tm="0">
                                          <p:val>
                                            <p:strVal val="ppt_y"/>
                                          </p:val>
                                        </p:tav>
                                        <p:tav tm="100000">
                                          <p:val>
                                            <p:strVal val="ppt_y"/>
                                          </p:val>
                                        </p:tav>
                                      </p:tavLst>
                                    </p:anim>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0" y="0"/>
            <a:ext cx="12192000" cy="6858000"/>
            <a:chOff x="0" y="0"/>
            <a:chExt cx="9144000" cy="6858000"/>
          </a:xfrm>
        </p:grpSpPr>
        <p:sp>
          <p:nvSpPr>
            <p:cNvPr id="32" name="Rectangle 31"/>
            <p:cNvSpPr/>
            <p:nvPr/>
          </p:nvSpPr>
          <p:spPr>
            <a:xfrm>
              <a:off x="0" y="2895600"/>
              <a:ext cx="9144000" cy="3962400"/>
            </a:xfrm>
            <a:prstGeom prst="rect">
              <a:avLst/>
            </a:prstGeom>
            <a:solidFill>
              <a:srgbClr val="E7E08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0" y="0"/>
              <a:ext cx="9144000" cy="28956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uble Wave 33"/>
            <p:cNvSpPr/>
            <p:nvPr/>
          </p:nvSpPr>
          <p:spPr>
            <a:xfrm>
              <a:off x="0" y="2667000"/>
              <a:ext cx="9144000" cy="1676400"/>
            </a:xfrm>
            <a:prstGeom prst="doubleWave">
              <a:avLst/>
            </a:prstGeom>
            <a:solidFill>
              <a:srgbClr val="CC9F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uble Wave 34"/>
            <p:cNvSpPr/>
            <p:nvPr/>
          </p:nvSpPr>
          <p:spPr>
            <a:xfrm>
              <a:off x="0" y="3962400"/>
              <a:ext cx="9144000" cy="1981200"/>
            </a:xfrm>
            <a:prstGeom prst="doubleWave">
              <a:avLst/>
            </a:prstGeom>
            <a:solidFill>
              <a:srgbClr val="DCBD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7290405" y="2286000"/>
              <a:ext cx="1853595" cy="609600"/>
            </a:xfrm>
            <a:custGeom>
              <a:avLst/>
              <a:gdLst>
                <a:gd name="connsiteX0" fmla="*/ 0 w 6335651"/>
                <a:gd name="connsiteY0" fmla="*/ 1918741 h 2083633"/>
                <a:gd name="connsiteX1" fmla="*/ 0 w 6335651"/>
                <a:gd name="connsiteY1" fmla="*/ 1918741 h 2083633"/>
                <a:gd name="connsiteX2" fmla="*/ 389745 w 6335651"/>
                <a:gd name="connsiteY2" fmla="*/ 1903751 h 2083633"/>
                <a:gd name="connsiteX3" fmla="*/ 509666 w 6335651"/>
                <a:gd name="connsiteY3" fmla="*/ 1888761 h 2083633"/>
                <a:gd name="connsiteX4" fmla="*/ 539646 w 6335651"/>
                <a:gd name="connsiteY4" fmla="*/ 1858780 h 2083633"/>
                <a:gd name="connsiteX5" fmla="*/ 599607 w 6335651"/>
                <a:gd name="connsiteY5" fmla="*/ 1843790 h 2083633"/>
                <a:gd name="connsiteX6" fmla="*/ 869430 w 6335651"/>
                <a:gd name="connsiteY6" fmla="*/ 1648918 h 2083633"/>
                <a:gd name="connsiteX7" fmla="*/ 1004341 w 6335651"/>
                <a:gd name="connsiteY7" fmla="*/ 1514007 h 2083633"/>
                <a:gd name="connsiteX8" fmla="*/ 1049312 w 6335651"/>
                <a:gd name="connsiteY8" fmla="*/ 1469036 h 2083633"/>
                <a:gd name="connsiteX9" fmla="*/ 1079292 w 6335651"/>
                <a:gd name="connsiteY9" fmla="*/ 1409075 h 2083633"/>
                <a:gd name="connsiteX10" fmla="*/ 1154243 w 6335651"/>
                <a:gd name="connsiteY10" fmla="*/ 1349115 h 2083633"/>
                <a:gd name="connsiteX11" fmla="*/ 1184223 w 6335651"/>
                <a:gd name="connsiteY11" fmla="*/ 1304144 h 2083633"/>
                <a:gd name="connsiteX12" fmla="*/ 1214204 w 6335651"/>
                <a:gd name="connsiteY12" fmla="*/ 1274164 h 2083633"/>
                <a:gd name="connsiteX13" fmla="*/ 1229194 w 6335651"/>
                <a:gd name="connsiteY13" fmla="*/ 1229193 h 2083633"/>
                <a:gd name="connsiteX14" fmla="*/ 1259174 w 6335651"/>
                <a:gd name="connsiteY14" fmla="*/ 1184223 h 2083633"/>
                <a:gd name="connsiteX15" fmla="*/ 1319135 w 6335651"/>
                <a:gd name="connsiteY15" fmla="*/ 1094282 h 2083633"/>
                <a:gd name="connsiteX16" fmla="*/ 1349115 w 6335651"/>
                <a:gd name="connsiteY16" fmla="*/ 1004341 h 2083633"/>
                <a:gd name="connsiteX17" fmla="*/ 1394086 w 6335651"/>
                <a:gd name="connsiteY17" fmla="*/ 914400 h 2083633"/>
                <a:gd name="connsiteX18" fmla="*/ 1424066 w 6335651"/>
                <a:gd name="connsiteY18" fmla="*/ 824459 h 2083633"/>
                <a:gd name="connsiteX19" fmla="*/ 1469036 w 6335651"/>
                <a:gd name="connsiteY19" fmla="*/ 719528 h 2083633"/>
                <a:gd name="connsiteX20" fmla="*/ 1499017 w 6335651"/>
                <a:gd name="connsiteY20" fmla="*/ 614597 h 2083633"/>
                <a:gd name="connsiteX21" fmla="*/ 1558977 w 6335651"/>
                <a:gd name="connsiteY21" fmla="*/ 524656 h 2083633"/>
                <a:gd name="connsiteX22" fmla="*/ 1588958 w 6335651"/>
                <a:gd name="connsiteY22" fmla="*/ 464695 h 2083633"/>
                <a:gd name="connsiteX23" fmla="*/ 1663909 w 6335651"/>
                <a:gd name="connsiteY23" fmla="*/ 389744 h 2083633"/>
                <a:gd name="connsiteX24" fmla="*/ 1708879 w 6335651"/>
                <a:gd name="connsiteY24" fmla="*/ 344774 h 2083633"/>
                <a:gd name="connsiteX25" fmla="*/ 1738859 w 6335651"/>
                <a:gd name="connsiteY25" fmla="*/ 314793 h 2083633"/>
                <a:gd name="connsiteX26" fmla="*/ 1828800 w 6335651"/>
                <a:gd name="connsiteY26" fmla="*/ 254833 h 2083633"/>
                <a:gd name="connsiteX27" fmla="*/ 1888761 w 6335651"/>
                <a:gd name="connsiteY27" fmla="*/ 209862 h 2083633"/>
                <a:gd name="connsiteX28" fmla="*/ 1978702 w 6335651"/>
                <a:gd name="connsiteY28" fmla="*/ 164892 h 2083633"/>
                <a:gd name="connsiteX29" fmla="*/ 2008682 w 6335651"/>
                <a:gd name="connsiteY29" fmla="*/ 134911 h 2083633"/>
                <a:gd name="connsiteX30" fmla="*/ 2053653 w 6335651"/>
                <a:gd name="connsiteY30" fmla="*/ 119921 h 2083633"/>
                <a:gd name="connsiteX31" fmla="*/ 2113614 w 6335651"/>
                <a:gd name="connsiteY31" fmla="*/ 89941 h 2083633"/>
                <a:gd name="connsiteX32" fmla="*/ 2158584 w 6335651"/>
                <a:gd name="connsiteY32" fmla="*/ 59961 h 2083633"/>
                <a:gd name="connsiteX33" fmla="*/ 2263515 w 6335651"/>
                <a:gd name="connsiteY33" fmla="*/ 29980 h 2083633"/>
                <a:gd name="connsiteX34" fmla="*/ 2413417 w 6335651"/>
                <a:gd name="connsiteY34" fmla="*/ 0 h 2083633"/>
                <a:gd name="connsiteX35" fmla="*/ 3222886 w 6335651"/>
                <a:gd name="connsiteY35" fmla="*/ 14990 h 2083633"/>
                <a:gd name="connsiteX36" fmla="*/ 3312827 w 6335651"/>
                <a:gd name="connsiteY36" fmla="*/ 29980 h 2083633"/>
                <a:gd name="connsiteX37" fmla="*/ 4167266 w 6335651"/>
                <a:gd name="connsiteY37" fmla="*/ 44970 h 2083633"/>
                <a:gd name="connsiteX38" fmla="*/ 4257207 w 6335651"/>
                <a:gd name="connsiteY38" fmla="*/ 59961 h 2083633"/>
                <a:gd name="connsiteX39" fmla="*/ 4377128 w 6335651"/>
                <a:gd name="connsiteY39" fmla="*/ 74951 h 2083633"/>
                <a:gd name="connsiteX40" fmla="*/ 4422099 w 6335651"/>
                <a:gd name="connsiteY40" fmla="*/ 89941 h 2083633"/>
                <a:gd name="connsiteX41" fmla="*/ 4482059 w 6335651"/>
                <a:gd name="connsiteY41" fmla="*/ 104931 h 2083633"/>
                <a:gd name="connsiteX42" fmla="*/ 4601981 w 6335651"/>
                <a:gd name="connsiteY42" fmla="*/ 134911 h 2083633"/>
                <a:gd name="connsiteX43" fmla="*/ 4646951 w 6335651"/>
                <a:gd name="connsiteY43" fmla="*/ 164892 h 2083633"/>
                <a:gd name="connsiteX44" fmla="*/ 4766873 w 6335651"/>
                <a:gd name="connsiteY44" fmla="*/ 209862 h 2083633"/>
                <a:gd name="connsiteX45" fmla="*/ 4856814 w 6335651"/>
                <a:gd name="connsiteY45" fmla="*/ 269823 h 2083633"/>
                <a:gd name="connsiteX46" fmla="*/ 4976735 w 6335651"/>
                <a:gd name="connsiteY46" fmla="*/ 359764 h 2083633"/>
                <a:gd name="connsiteX47" fmla="*/ 5081666 w 6335651"/>
                <a:gd name="connsiteY47" fmla="*/ 449705 h 2083633"/>
                <a:gd name="connsiteX48" fmla="*/ 5156617 w 6335651"/>
                <a:gd name="connsiteY48" fmla="*/ 524656 h 2083633"/>
                <a:gd name="connsiteX49" fmla="*/ 5201587 w 6335651"/>
                <a:gd name="connsiteY49" fmla="*/ 554636 h 2083633"/>
                <a:gd name="connsiteX50" fmla="*/ 5246558 w 6335651"/>
                <a:gd name="connsiteY50" fmla="*/ 614597 h 2083633"/>
                <a:gd name="connsiteX51" fmla="*/ 5306518 w 6335651"/>
                <a:gd name="connsiteY51" fmla="*/ 704538 h 2083633"/>
                <a:gd name="connsiteX52" fmla="*/ 5336499 w 6335651"/>
                <a:gd name="connsiteY52" fmla="*/ 749508 h 2083633"/>
                <a:gd name="connsiteX53" fmla="*/ 5366479 w 6335651"/>
                <a:gd name="connsiteY53" fmla="*/ 809469 h 2083633"/>
                <a:gd name="connsiteX54" fmla="*/ 5471410 w 6335651"/>
                <a:gd name="connsiteY54" fmla="*/ 899410 h 2083633"/>
                <a:gd name="connsiteX55" fmla="*/ 5516381 w 6335651"/>
                <a:gd name="connsiteY55" fmla="*/ 959370 h 2083633"/>
                <a:gd name="connsiteX56" fmla="*/ 5546361 w 6335651"/>
                <a:gd name="connsiteY56" fmla="*/ 989351 h 2083633"/>
                <a:gd name="connsiteX57" fmla="*/ 5666282 w 6335651"/>
                <a:gd name="connsiteY57" fmla="*/ 1064302 h 2083633"/>
                <a:gd name="connsiteX58" fmla="*/ 5711253 w 6335651"/>
                <a:gd name="connsiteY58" fmla="*/ 1079292 h 2083633"/>
                <a:gd name="connsiteX59" fmla="*/ 5756223 w 6335651"/>
                <a:gd name="connsiteY59" fmla="*/ 1124262 h 2083633"/>
                <a:gd name="connsiteX60" fmla="*/ 5846164 w 6335651"/>
                <a:gd name="connsiteY60" fmla="*/ 1184223 h 2083633"/>
                <a:gd name="connsiteX61" fmla="*/ 5906125 w 6335651"/>
                <a:gd name="connsiteY61" fmla="*/ 1244184 h 2083633"/>
                <a:gd name="connsiteX62" fmla="*/ 5981076 w 6335651"/>
                <a:gd name="connsiteY62" fmla="*/ 1304144 h 2083633"/>
                <a:gd name="connsiteX63" fmla="*/ 6041036 w 6335651"/>
                <a:gd name="connsiteY63" fmla="*/ 1394085 h 2083633"/>
                <a:gd name="connsiteX64" fmla="*/ 6086007 w 6335651"/>
                <a:gd name="connsiteY64" fmla="*/ 1469036 h 2083633"/>
                <a:gd name="connsiteX65" fmla="*/ 6130977 w 6335651"/>
                <a:gd name="connsiteY65" fmla="*/ 1528997 h 2083633"/>
                <a:gd name="connsiteX66" fmla="*/ 6160958 w 6335651"/>
                <a:gd name="connsiteY66" fmla="*/ 1588957 h 2083633"/>
                <a:gd name="connsiteX67" fmla="*/ 6190938 w 6335651"/>
                <a:gd name="connsiteY67" fmla="*/ 1618938 h 2083633"/>
                <a:gd name="connsiteX68" fmla="*/ 6250899 w 6335651"/>
                <a:gd name="connsiteY68" fmla="*/ 1723869 h 2083633"/>
                <a:gd name="connsiteX69" fmla="*/ 6310859 w 6335651"/>
                <a:gd name="connsiteY69" fmla="*/ 1828800 h 2083633"/>
                <a:gd name="connsiteX70" fmla="*/ 6295869 w 6335651"/>
                <a:gd name="connsiteY70" fmla="*/ 1873770 h 2083633"/>
                <a:gd name="connsiteX71" fmla="*/ 6250899 w 6335651"/>
                <a:gd name="connsiteY71" fmla="*/ 1888761 h 2083633"/>
                <a:gd name="connsiteX72" fmla="*/ 6056027 w 6335651"/>
                <a:gd name="connsiteY72" fmla="*/ 1933731 h 2083633"/>
                <a:gd name="connsiteX73" fmla="*/ 6011056 w 6335651"/>
                <a:gd name="connsiteY73" fmla="*/ 1948721 h 2083633"/>
                <a:gd name="connsiteX74" fmla="*/ 5741233 w 6335651"/>
                <a:gd name="connsiteY74" fmla="*/ 1978702 h 2083633"/>
                <a:gd name="connsiteX75" fmla="*/ 5141627 w 6335651"/>
                <a:gd name="connsiteY75" fmla="*/ 2008682 h 2083633"/>
                <a:gd name="connsiteX76" fmla="*/ 4991725 w 6335651"/>
                <a:gd name="connsiteY76" fmla="*/ 2023672 h 2083633"/>
                <a:gd name="connsiteX77" fmla="*/ 4886794 w 6335651"/>
                <a:gd name="connsiteY77" fmla="*/ 2038662 h 2083633"/>
                <a:gd name="connsiteX78" fmla="*/ 4182256 w 6335651"/>
                <a:gd name="connsiteY78" fmla="*/ 2023672 h 2083633"/>
                <a:gd name="connsiteX79" fmla="*/ 1948722 w 6335651"/>
                <a:gd name="connsiteY79" fmla="*/ 2038662 h 2083633"/>
                <a:gd name="connsiteX80" fmla="*/ 1738859 w 6335651"/>
                <a:gd name="connsiteY80" fmla="*/ 2053652 h 2083633"/>
                <a:gd name="connsiteX81" fmla="*/ 1499017 w 6335651"/>
                <a:gd name="connsiteY81" fmla="*/ 2083633 h 2083633"/>
                <a:gd name="connsiteX82" fmla="*/ 749509 w 6335651"/>
                <a:gd name="connsiteY82" fmla="*/ 2068643 h 2083633"/>
                <a:gd name="connsiteX83" fmla="*/ 539646 w 6335651"/>
                <a:gd name="connsiteY83" fmla="*/ 2038662 h 2083633"/>
                <a:gd name="connsiteX84" fmla="*/ 389745 w 6335651"/>
                <a:gd name="connsiteY84" fmla="*/ 2023672 h 2083633"/>
                <a:gd name="connsiteX85" fmla="*/ 194873 w 6335651"/>
                <a:gd name="connsiteY85" fmla="*/ 1978702 h 2083633"/>
                <a:gd name="connsiteX86" fmla="*/ 149902 w 6335651"/>
                <a:gd name="connsiteY86" fmla="*/ 1963711 h 2083633"/>
                <a:gd name="connsiteX87" fmla="*/ 74951 w 6335651"/>
                <a:gd name="connsiteY87" fmla="*/ 1903751 h 2083633"/>
                <a:gd name="connsiteX88" fmla="*/ 44971 w 6335651"/>
                <a:gd name="connsiteY88" fmla="*/ 1888761 h 2083633"/>
                <a:gd name="connsiteX89" fmla="*/ 0 w 6335651"/>
                <a:gd name="connsiteY89" fmla="*/ 1918741 h 208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335651" h="2083633">
                  <a:moveTo>
                    <a:pt x="0" y="1918741"/>
                  </a:moveTo>
                  <a:lnTo>
                    <a:pt x="0" y="1918741"/>
                  </a:lnTo>
                  <a:cubicBezTo>
                    <a:pt x="129915" y="1913744"/>
                    <a:pt x="259958" y="1911385"/>
                    <a:pt x="389745" y="1903751"/>
                  </a:cubicBezTo>
                  <a:cubicBezTo>
                    <a:pt x="429960" y="1901385"/>
                    <a:pt x="471080" y="1900337"/>
                    <a:pt x="509666" y="1888761"/>
                  </a:cubicBezTo>
                  <a:cubicBezTo>
                    <a:pt x="523203" y="1884700"/>
                    <a:pt x="527005" y="1865101"/>
                    <a:pt x="539646" y="1858780"/>
                  </a:cubicBezTo>
                  <a:cubicBezTo>
                    <a:pt x="558073" y="1849566"/>
                    <a:pt x="579620" y="1848787"/>
                    <a:pt x="599607" y="1843790"/>
                  </a:cubicBezTo>
                  <a:cubicBezTo>
                    <a:pt x="669611" y="1797121"/>
                    <a:pt x="810241" y="1708107"/>
                    <a:pt x="869430" y="1648918"/>
                  </a:cubicBezTo>
                  <a:lnTo>
                    <a:pt x="1004341" y="1514007"/>
                  </a:lnTo>
                  <a:lnTo>
                    <a:pt x="1049312" y="1469036"/>
                  </a:lnTo>
                  <a:cubicBezTo>
                    <a:pt x="1059305" y="1449049"/>
                    <a:pt x="1066897" y="1427668"/>
                    <a:pt x="1079292" y="1409075"/>
                  </a:cubicBezTo>
                  <a:cubicBezTo>
                    <a:pt x="1096379" y="1383445"/>
                    <a:pt x="1130190" y="1365150"/>
                    <a:pt x="1154243" y="1349115"/>
                  </a:cubicBezTo>
                  <a:cubicBezTo>
                    <a:pt x="1164236" y="1334125"/>
                    <a:pt x="1172968" y="1318212"/>
                    <a:pt x="1184223" y="1304144"/>
                  </a:cubicBezTo>
                  <a:cubicBezTo>
                    <a:pt x="1193052" y="1293108"/>
                    <a:pt x="1206933" y="1286283"/>
                    <a:pt x="1214204" y="1274164"/>
                  </a:cubicBezTo>
                  <a:cubicBezTo>
                    <a:pt x="1222334" y="1260615"/>
                    <a:pt x="1222128" y="1243326"/>
                    <a:pt x="1229194" y="1229193"/>
                  </a:cubicBezTo>
                  <a:cubicBezTo>
                    <a:pt x="1237251" y="1213079"/>
                    <a:pt x="1249181" y="1199213"/>
                    <a:pt x="1259174" y="1184223"/>
                  </a:cubicBezTo>
                  <a:cubicBezTo>
                    <a:pt x="1308765" y="1035447"/>
                    <a:pt x="1225563" y="1262710"/>
                    <a:pt x="1319135" y="1094282"/>
                  </a:cubicBezTo>
                  <a:cubicBezTo>
                    <a:pt x="1334482" y="1066657"/>
                    <a:pt x="1334982" y="1032607"/>
                    <a:pt x="1349115" y="1004341"/>
                  </a:cubicBezTo>
                  <a:cubicBezTo>
                    <a:pt x="1364105" y="974361"/>
                    <a:pt x="1381194" y="945341"/>
                    <a:pt x="1394086" y="914400"/>
                  </a:cubicBezTo>
                  <a:cubicBezTo>
                    <a:pt x="1406241" y="885229"/>
                    <a:pt x="1409933" y="852725"/>
                    <a:pt x="1424066" y="824459"/>
                  </a:cubicBezTo>
                  <a:cubicBezTo>
                    <a:pt x="1450716" y="771159"/>
                    <a:pt x="1454331" y="770994"/>
                    <a:pt x="1469036" y="719528"/>
                  </a:cubicBezTo>
                  <a:cubicBezTo>
                    <a:pt x="1473601" y="703550"/>
                    <a:pt x="1488447" y="633622"/>
                    <a:pt x="1499017" y="614597"/>
                  </a:cubicBezTo>
                  <a:cubicBezTo>
                    <a:pt x="1516515" y="583100"/>
                    <a:pt x="1542863" y="556884"/>
                    <a:pt x="1558977" y="524656"/>
                  </a:cubicBezTo>
                  <a:cubicBezTo>
                    <a:pt x="1568971" y="504669"/>
                    <a:pt x="1575239" y="482334"/>
                    <a:pt x="1588958" y="464695"/>
                  </a:cubicBezTo>
                  <a:cubicBezTo>
                    <a:pt x="1610650" y="436805"/>
                    <a:pt x="1638925" y="414728"/>
                    <a:pt x="1663909" y="389744"/>
                  </a:cubicBezTo>
                  <a:lnTo>
                    <a:pt x="1708879" y="344774"/>
                  </a:lnTo>
                  <a:cubicBezTo>
                    <a:pt x="1718872" y="334780"/>
                    <a:pt x="1727100" y="322632"/>
                    <a:pt x="1738859" y="314793"/>
                  </a:cubicBezTo>
                  <a:cubicBezTo>
                    <a:pt x="1768839" y="294806"/>
                    <a:pt x="1799975" y="276452"/>
                    <a:pt x="1828800" y="254833"/>
                  </a:cubicBezTo>
                  <a:cubicBezTo>
                    <a:pt x="1848787" y="239843"/>
                    <a:pt x="1867338" y="222716"/>
                    <a:pt x="1888761" y="209862"/>
                  </a:cubicBezTo>
                  <a:cubicBezTo>
                    <a:pt x="1917503" y="192617"/>
                    <a:pt x="1948722" y="179882"/>
                    <a:pt x="1978702" y="164892"/>
                  </a:cubicBezTo>
                  <a:cubicBezTo>
                    <a:pt x="1988695" y="154898"/>
                    <a:pt x="1996563" y="142182"/>
                    <a:pt x="2008682" y="134911"/>
                  </a:cubicBezTo>
                  <a:cubicBezTo>
                    <a:pt x="2022231" y="126781"/>
                    <a:pt x="2039129" y="126145"/>
                    <a:pt x="2053653" y="119921"/>
                  </a:cubicBezTo>
                  <a:cubicBezTo>
                    <a:pt x="2074192" y="111119"/>
                    <a:pt x="2094212" y="101028"/>
                    <a:pt x="2113614" y="89941"/>
                  </a:cubicBezTo>
                  <a:cubicBezTo>
                    <a:pt x="2129256" y="81003"/>
                    <a:pt x="2142470" y="68018"/>
                    <a:pt x="2158584" y="59961"/>
                  </a:cubicBezTo>
                  <a:cubicBezTo>
                    <a:pt x="2178250" y="50128"/>
                    <a:pt x="2246700" y="33583"/>
                    <a:pt x="2263515" y="29980"/>
                  </a:cubicBezTo>
                  <a:cubicBezTo>
                    <a:pt x="2313341" y="19303"/>
                    <a:pt x="2413417" y="0"/>
                    <a:pt x="2413417" y="0"/>
                  </a:cubicBezTo>
                  <a:lnTo>
                    <a:pt x="3222886" y="14990"/>
                  </a:lnTo>
                  <a:cubicBezTo>
                    <a:pt x="3253263" y="16003"/>
                    <a:pt x="3282448" y="29016"/>
                    <a:pt x="3312827" y="29980"/>
                  </a:cubicBezTo>
                  <a:cubicBezTo>
                    <a:pt x="3597540" y="39018"/>
                    <a:pt x="3882453" y="39973"/>
                    <a:pt x="4167266" y="44970"/>
                  </a:cubicBezTo>
                  <a:cubicBezTo>
                    <a:pt x="4197246" y="49967"/>
                    <a:pt x="4227119" y="55663"/>
                    <a:pt x="4257207" y="59961"/>
                  </a:cubicBezTo>
                  <a:cubicBezTo>
                    <a:pt x="4297087" y="65658"/>
                    <a:pt x="4337493" y="67745"/>
                    <a:pt x="4377128" y="74951"/>
                  </a:cubicBezTo>
                  <a:cubicBezTo>
                    <a:pt x="4392674" y="77778"/>
                    <a:pt x="4406906" y="85600"/>
                    <a:pt x="4422099" y="89941"/>
                  </a:cubicBezTo>
                  <a:cubicBezTo>
                    <a:pt x="4441908" y="95601"/>
                    <a:pt x="4461948" y="100462"/>
                    <a:pt x="4482059" y="104931"/>
                  </a:cubicBezTo>
                  <a:cubicBezTo>
                    <a:pt x="4590595" y="129050"/>
                    <a:pt x="4521619" y="108124"/>
                    <a:pt x="4601981" y="134911"/>
                  </a:cubicBezTo>
                  <a:cubicBezTo>
                    <a:pt x="4616971" y="144905"/>
                    <a:pt x="4630837" y="156835"/>
                    <a:pt x="4646951" y="164892"/>
                  </a:cubicBezTo>
                  <a:cubicBezTo>
                    <a:pt x="4682798" y="182816"/>
                    <a:pt x="4727952" y="196889"/>
                    <a:pt x="4766873" y="209862"/>
                  </a:cubicBezTo>
                  <a:cubicBezTo>
                    <a:pt x="4796853" y="229849"/>
                    <a:pt x="4831336" y="244344"/>
                    <a:pt x="4856814" y="269823"/>
                  </a:cubicBezTo>
                  <a:cubicBezTo>
                    <a:pt x="4932575" y="345585"/>
                    <a:pt x="4891492" y="317143"/>
                    <a:pt x="4976735" y="359764"/>
                  </a:cubicBezTo>
                  <a:cubicBezTo>
                    <a:pt x="5038847" y="452932"/>
                    <a:pt x="4965439" y="356723"/>
                    <a:pt x="5081666" y="449705"/>
                  </a:cubicBezTo>
                  <a:cubicBezTo>
                    <a:pt x="5109256" y="471777"/>
                    <a:pt x="5127219" y="505057"/>
                    <a:pt x="5156617" y="524656"/>
                  </a:cubicBezTo>
                  <a:cubicBezTo>
                    <a:pt x="5171607" y="534649"/>
                    <a:pt x="5188848" y="541897"/>
                    <a:pt x="5201587" y="554636"/>
                  </a:cubicBezTo>
                  <a:cubicBezTo>
                    <a:pt x="5219253" y="572302"/>
                    <a:pt x="5232231" y="594129"/>
                    <a:pt x="5246558" y="614597"/>
                  </a:cubicBezTo>
                  <a:cubicBezTo>
                    <a:pt x="5267221" y="644115"/>
                    <a:pt x="5286531" y="674558"/>
                    <a:pt x="5306518" y="704538"/>
                  </a:cubicBezTo>
                  <a:cubicBezTo>
                    <a:pt x="5316511" y="719528"/>
                    <a:pt x="5328442" y="733394"/>
                    <a:pt x="5336499" y="749508"/>
                  </a:cubicBezTo>
                  <a:cubicBezTo>
                    <a:pt x="5346492" y="769495"/>
                    <a:pt x="5353491" y="791285"/>
                    <a:pt x="5366479" y="809469"/>
                  </a:cubicBezTo>
                  <a:cubicBezTo>
                    <a:pt x="5407266" y="866571"/>
                    <a:pt x="5420241" y="848241"/>
                    <a:pt x="5471410" y="899410"/>
                  </a:cubicBezTo>
                  <a:cubicBezTo>
                    <a:pt x="5489076" y="917076"/>
                    <a:pt x="5500387" y="940177"/>
                    <a:pt x="5516381" y="959370"/>
                  </a:cubicBezTo>
                  <a:cubicBezTo>
                    <a:pt x="5525429" y="970227"/>
                    <a:pt x="5535504" y="980303"/>
                    <a:pt x="5546361" y="989351"/>
                  </a:cubicBezTo>
                  <a:cubicBezTo>
                    <a:pt x="5591929" y="1027324"/>
                    <a:pt x="5612839" y="1041398"/>
                    <a:pt x="5666282" y="1064302"/>
                  </a:cubicBezTo>
                  <a:cubicBezTo>
                    <a:pt x="5680806" y="1070526"/>
                    <a:pt x="5696263" y="1074295"/>
                    <a:pt x="5711253" y="1079292"/>
                  </a:cubicBezTo>
                  <a:cubicBezTo>
                    <a:pt x="5726243" y="1094282"/>
                    <a:pt x="5739489" y="1111247"/>
                    <a:pt x="5756223" y="1124262"/>
                  </a:cubicBezTo>
                  <a:cubicBezTo>
                    <a:pt x="5784665" y="1146383"/>
                    <a:pt x="5820686" y="1158745"/>
                    <a:pt x="5846164" y="1184223"/>
                  </a:cubicBezTo>
                  <a:cubicBezTo>
                    <a:pt x="5866151" y="1204210"/>
                    <a:pt x="5882606" y="1228505"/>
                    <a:pt x="5906125" y="1244184"/>
                  </a:cubicBezTo>
                  <a:cubicBezTo>
                    <a:pt x="5962854" y="1282004"/>
                    <a:pt x="5938356" y="1261425"/>
                    <a:pt x="5981076" y="1304144"/>
                  </a:cubicBezTo>
                  <a:cubicBezTo>
                    <a:pt x="6011139" y="1394334"/>
                    <a:pt x="5973665" y="1304257"/>
                    <a:pt x="6041036" y="1394085"/>
                  </a:cubicBezTo>
                  <a:cubicBezTo>
                    <a:pt x="6058517" y="1417394"/>
                    <a:pt x="6069845" y="1444794"/>
                    <a:pt x="6086007" y="1469036"/>
                  </a:cubicBezTo>
                  <a:cubicBezTo>
                    <a:pt x="6099865" y="1489824"/>
                    <a:pt x="6117736" y="1507811"/>
                    <a:pt x="6130977" y="1528997"/>
                  </a:cubicBezTo>
                  <a:cubicBezTo>
                    <a:pt x="6142820" y="1547946"/>
                    <a:pt x="6148563" y="1570364"/>
                    <a:pt x="6160958" y="1588957"/>
                  </a:cubicBezTo>
                  <a:cubicBezTo>
                    <a:pt x="6168798" y="1600716"/>
                    <a:pt x="6182109" y="1607902"/>
                    <a:pt x="6190938" y="1618938"/>
                  </a:cubicBezTo>
                  <a:cubicBezTo>
                    <a:pt x="6227459" y="1664590"/>
                    <a:pt x="6220123" y="1670011"/>
                    <a:pt x="6250899" y="1723869"/>
                  </a:cubicBezTo>
                  <a:cubicBezTo>
                    <a:pt x="6335640" y="1872164"/>
                    <a:pt x="6220274" y="1647626"/>
                    <a:pt x="6310859" y="1828800"/>
                  </a:cubicBezTo>
                  <a:cubicBezTo>
                    <a:pt x="6305862" y="1843790"/>
                    <a:pt x="6307042" y="1862597"/>
                    <a:pt x="6295869" y="1873770"/>
                  </a:cubicBezTo>
                  <a:cubicBezTo>
                    <a:pt x="6284696" y="1884943"/>
                    <a:pt x="6266143" y="1884603"/>
                    <a:pt x="6250899" y="1888761"/>
                  </a:cubicBezTo>
                  <a:cubicBezTo>
                    <a:pt x="5840595" y="2000663"/>
                    <a:pt x="6335651" y="1863826"/>
                    <a:pt x="6056027" y="1933731"/>
                  </a:cubicBezTo>
                  <a:cubicBezTo>
                    <a:pt x="6040698" y="1937563"/>
                    <a:pt x="6026698" y="1946486"/>
                    <a:pt x="6011056" y="1948721"/>
                  </a:cubicBezTo>
                  <a:cubicBezTo>
                    <a:pt x="5921471" y="1961519"/>
                    <a:pt x="5830818" y="1965904"/>
                    <a:pt x="5741233" y="1978702"/>
                  </a:cubicBezTo>
                  <a:cubicBezTo>
                    <a:pt x="5472993" y="2017022"/>
                    <a:pt x="5671618" y="1992622"/>
                    <a:pt x="5141627" y="2008682"/>
                  </a:cubicBezTo>
                  <a:lnTo>
                    <a:pt x="4991725" y="2023672"/>
                  </a:lnTo>
                  <a:cubicBezTo>
                    <a:pt x="4956635" y="2027800"/>
                    <a:pt x="4922126" y="2038662"/>
                    <a:pt x="4886794" y="2038662"/>
                  </a:cubicBezTo>
                  <a:cubicBezTo>
                    <a:pt x="4651895" y="2038662"/>
                    <a:pt x="4417102" y="2028669"/>
                    <a:pt x="4182256" y="2023672"/>
                  </a:cubicBezTo>
                  <a:lnTo>
                    <a:pt x="1948722" y="2038662"/>
                  </a:lnTo>
                  <a:cubicBezTo>
                    <a:pt x="1878595" y="2039522"/>
                    <a:pt x="1808749" y="2047828"/>
                    <a:pt x="1738859" y="2053652"/>
                  </a:cubicBezTo>
                  <a:cubicBezTo>
                    <a:pt x="1594754" y="2065661"/>
                    <a:pt x="1616678" y="2064023"/>
                    <a:pt x="1499017" y="2083633"/>
                  </a:cubicBezTo>
                  <a:lnTo>
                    <a:pt x="749509" y="2068643"/>
                  </a:lnTo>
                  <a:cubicBezTo>
                    <a:pt x="423702" y="2057783"/>
                    <a:pt x="712082" y="2063295"/>
                    <a:pt x="539646" y="2038662"/>
                  </a:cubicBezTo>
                  <a:cubicBezTo>
                    <a:pt x="489934" y="2031560"/>
                    <a:pt x="439712" y="2028669"/>
                    <a:pt x="389745" y="2023672"/>
                  </a:cubicBezTo>
                  <a:cubicBezTo>
                    <a:pt x="266285" y="1982519"/>
                    <a:pt x="331088" y="1998161"/>
                    <a:pt x="194873" y="1978702"/>
                  </a:cubicBezTo>
                  <a:cubicBezTo>
                    <a:pt x="179883" y="1973705"/>
                    <a:pt x="164035" y="1970778"/>
                    <a:pt x="149902" y="1963711"/>
                  </a:cubicBezTo>
                  <a:cubicBezTo>
                    <a:pt x="76537" y="1927028"/>
                    <a:pt x="130721" y="1945578"/>
                    <a:pt x="74951" y="1903751"/>
                  </a:cubicBezTo>
                  <a:cubicBezTo>
                    <a:pt x="66013" y="1897047"/>
                    <a:pt x="54964" y="1893758"/>
                    <a:pt x="44971" y="1888761"/>
                  </a:cubicBezTo>
                  <a:lnTo>
                    <a:pt x="0" y="1918741"/>
                  </a:ln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60"/>
          <p:cNvGrpSpPr/>
          <p:nvPr/>
        </p:nvGrpSpPr>
        <p:grpSpPr>
          <a:xfrm>
            <a:off x="3860800" y="1600200"/>
            <a:ext cx="1840715" cy="3344532"/>
            <a:chOff x="4796444" y="836392"/>
            <a:chExt cx="1380536" cy="3344532"/>
          </a:xfrm>
        </p:grpSpPr>
        <p:sp>
          <p:nvSpPr>
            <p:cNvPr id="308" name="Oval 307"/>
            <p:cNvSpPr/>
            <p:nvPr/>
          </p:nvSpPr>
          <p:spPr>
            <a:xfrm rot="19671902">
              <a:off x="5788292" y="2538865"/>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p:cNvSpPr/>
            <p:nvPr/>
          </p:nvSpPr>
          <p:spPr>
            <a:xfrm rot="2647766">
              <a:off x="4796444" y="2491396"/>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p:cNvSpPr/>
            <p:nvPr/>
          </p:nvSpPr>
          <p:spPr>
            <a:xfrm rot="19352409">
              <a:off x="5561730" y="3597557"/>
              <a:ext cx="250930" cy="5833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p:cNvSpPr/>
            <p:nvPr/>
          </p:nvSpPr>
          <p:spPr>
            <a:xfrm rot="2647766">
              <a:off x="5273253" y="3586018"/>
              <a:ext cx="249729" cy="5833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Trapezoid 311"/>
            <p:cNvSpPr/>
            <p:nvPr/>
          </p:nvSpPr>
          <p:spPr>
            <a:xfrm rot="20169292">
              <a:off x="5532668" y="1851040"/>
              <a:ext cx="535898" cy="1040568"/>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Trapezoid 312"/>
            <p:cNvSpPr/>
            <p:nvPr/>
          </p:nvSpPr>
          <p:spPr>
            <a:xfrm rot="1790291">
              <a:off x="4947748" y="1816946"/>
              <a:ext cx="535898" cy="1040568"/>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Trapezoid 313"/>
            <p:cNvSpPr/>
            <p:nvPr/>
          </p:nvSpPr>
          <p:spPr>
            <a:xfrm>
              <a:off x="5105400" y="1984946"/>
              <a:ext cx="799476" cy="1901253"/>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p:cNvSpPr/>
            <p:nvPr/>
          </p:nvSpPr>
          <p:spPr>
            <a:xfrm>
              <a:off x="5321377" y="1660161"/>
              <a:ext cx="359894" cy="5733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5105400" y="990600"/>
              <a:ext cx="762000" cy="1090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ound Diagonal Corner Rectangle 316"/>
            <p:cNvSpPr/>
            <p:nvPr/>
          </p:nvSpPr>
          <p:spPr>
            <a:xfrm rot="1236535">
              <a:off x="5067163" y="836392"/>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ound Diagonal Corner Rectangle 317"/>
            <p:cNvSpPr/>
            <p:nvPr/>
          </p:nvSpPr>
          <p:spPr>
            <a:xfrm rot="5076663">
              <a:off x="5462955" y="903719"/>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p:cNvSpPr/>
            <p:nvPr/>
          </p:nvSpPr>
          <p:spPr>
            <a:xfrm>
              <a:off x="5257800" y="914400"/>
              <a:ext cx="381000" cy="381000"/>
            </a:xfrm>
            <a:prstGeom prst="ellipse">
              <a:avLst/>
            </a:prstGeom>
            <a:solidFill>
              <a:srgbClr val="7136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06"/>
          <p:cNvGrpSpPr/>
          <p:nvPr/>
        </p:nvGrpSpPr>
        <p:grpSpPr>
          <a:xfrm>
            <a:off x="6807200" y="1600200"/>
            <a:ext cx="2063261" cy="3352800"/>
            <a:chOff x="3581400" y="381000"/>
            <a:chExt cx="2286000" cy="4953000"/>
          </a:xfrm>
        </p:grpSpPr>
        <p:sp>
          <p:nvSpPr>
            <p:cNvPr id="321" name="Cloud 320"/>
            <p:cNvSpPr/>
            <p:nvPr/>
          </p:nvSpPr>
          <p:spPr>
            <a:xfrm>
              <a:off x="3657601" y="381000"/>
              <a:ext cx="2175163" cy="2514600"/>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p:cNvSpPr/>
            <p:nvPr/>
          </p:nvSpPr>
          <p:spPr>
            <a:xfrm rot="19671902">
              <a:off x="5223780" y="2902234"/>
              <a:ext cx="64362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p:cNvSpPr/>
            <p:nvPr/>
          </p:nvSpPr>
          <p:spPr>
            <a:xfrm rot="2647766">
              <a:off x="3581400" y="2831936"/>
              <a:ext cx="64362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rot="19352409">
              <a:off x="4848621" y="4470077"/>
              <a:ext cx="41551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rot="2647766">
              <a:off x="4370938" y="4452989"/>
              <a:ext cx="413521"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rapezoid 325"/>
            <p:cNvSpPr/>
            <p:nvPr/>
          </p:nvSpPr>
          <p:spPr>
            <a:xfrm rot="20169292">
              <a:off x="4800498" y="1883617"/>
              <a:ext cx="887382" cy="1541003"/>
            </a:xfrm>
            <a:prstGeom prst="trapezoid">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Trapezoid 326"/>
            <p:cNvSpPr/>
            <p:nvPr/>
          </p:nvSpPr>
          <p:spPr>
            <a:xfrm rot="1790291">
              <a:off x="3831941" y="1833127"/>
              <a:ext cx="887382" cy="1541003"/>
            </a:xfrm>
            <a:prstGeom prst="trapezoid">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Trapezoid 327"/>
            <p:cNvSpPr/>
            <p:nvPr/>
          </p:nvSpPr>
          <p:spPr>
            <a:xfrm>
              <a:off x="4092994" y="2081922"/>
              <a:ext cx="1323835" cy="2815613"/>
            </a:xfrm>
            <a:prstGeom prst="trapezoid">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p:cNvSpPr/>
            <p:nvPr/>
          </p:nvSpPr>
          <p:spPr>
            <a:xfrm>
              <a:off x="4394993" y="1600940"/>
              <a:ext cx="651575" cy="8491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p:cNvSpPr/>
            <p:nvPr/>
          </p:nvSpPr>
          <p:spPr>
            <a:xfrm>
              <a:off x="4092994" y="609370"/>
              <a:ext cx="1261779" cy="16145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Cloud 330"/>
            <p:cNvSpPr/>
            <p:nvPr/>
          </p:nvSpPr>
          <p:spPr>
            <a:xfrm>
              <a:off x="4114799" y="381000"/>
              <a:ext cx="1155123" cy="761999"/>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Cloud 331"/>
            <p:cNvSpPr/>
            <p:nvPr/>
          </p:nvSpPr>
          <p:spPr>
            <a:xfrm>
              <a:off x="4191000" y="1600200"/>
              <a:ext cx="990600" cy="762000"/>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p:cNvSpPr/>
            <p:nvPr/>
          </p:nvSpPr>
          <p:spPr>
            <a:xfrm>
              <a:off x="4597163" y="1676400"/>
              <a:ext cx="301443" cy="31366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290"/>
          <p:cNvGrpSpPr/>
          <p:nvPr/>
        </p:nvGrpSpPr>
        <p:grpSpPr>
          <a:xfrm>
            <a:off x="711200" y="3276600"/>
            <a:ext cx="6400800" cy="2667000"/>
            <a:chOff x="533400" y="3276600"/>
            <a:chExt cx="4800600" cy="2667000"/>
          </a:xfrm>
        </p:grpSpPr>
        <p:sp>
          <p:nvSpPr>
            <p:cNvPr id="38" name="Rounded Rectangle 37"/>
            <p:cNvSpPr/>
            <p:nvPr/>
          </p:nvSpPr>
          <p:spPr>
            <a:xfrm>
              <a:off x="533400" y="3276600"/>
              <a:ext cx="381000" cy="25908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2667000" y="3352800"/>
              <a:ext cx="381000" cy="25908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4953000" y="3276600"/>
              <a:ext cx="381000" cy="25908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16200000">
              <a:off x="2743200" y="1981200"/>
              <a:ext cx="381000" cy="48006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3"/>
          <p:cNvGrpSpPr/>
          <p:nvPr/>
        </p:nvGrpSpPr>
        <p:grpSpPr>
          <a:xfrm rot="5174716">
            <a:off x="2653488" y="1449494"/>
            <a:ext cx="1695856" cy="6070124"/>
            <a:chOff x="97208" y="425658"/>
            <a:chExt cx="2661701" cy="8055733"/>
          </a:xfrm>
        </p:grpSpPr>
        <p:sp>
          <p:nvSpPr>
            <p:cNvPr id="77" name="Freeform 7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Round Diagonal Corner Rectangle 7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 Diagonal Corner Rectangle 7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 Diagonal Corner Rectangle 7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 Diagonal Corner Rectangle 8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 Diagonal Corner Rectangle 8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 Diagonal Corner Rectangle 8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 Diagonal Corner Rectangle 8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 Diagonal Corner Rectangle 8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 Diagonal Corner Rectangle 8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 Diagonal Corner Rectangle 8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 Diagonal Corner Rectangle 8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 Diagonal Corner Rectangle 8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 Diagonal Corner Rectangle 8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3"/>
          <p:cNvGrpSpPr/>
          <p:nvPr/>
        </p:nvGrpSpPr>
        <p:grpSpPr>
          <a:xfrm rot="15378601">
            <a:off x="3282880" y="1832704"/>
            <a:ext cx="1695856" cy="6070124"/>
            <a:chOff x="97208" y="425658"/>
            <a:chExt cx="2661701" cy="8055733"/>
          </a:xfrm>
        </p:grpSpPr>
        <p:sp>
          <p:nvSpPr>
            <p:cNvPr id="293" name="Freeform 292"/>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4" name="Round Diagonal Corner Rectangle 293"/>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ound Diagonal Corner Rectangle 294"/>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 Diagonal Corner Rectangle 295"/>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 Diagonal Corner Rectangle 296"/>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 Diagonal Corner Rectangle 297"/>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 Diagonal Corner Rectangle 298"/>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ound Diagonal Corner Rectangle 299"/>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 Diagonal Corner Rectangle 300"/>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ound Diagonal Corner Rectangle 301"/>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 Diagonal Corner Rectangle 302"/>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ound Diagonal Corner Rectangle 303"/>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ound Diagonal Corner Rectangle 304"/>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 Diagonal Corner Rectangle 305"/>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0" name="Flowchart: Magnetic Disk 219"/>
          <p:cNvSpPr/>
          <p:nvPr/>
        </p:nvSpPr>
        <p:spPr>
          <a:xfrm rot="2767698">
            <a:off x="8860266" y="2712843"/>
            <a:ext cx="278905" cy="1497184"/>
          </a:xfrm>
          <a:prstGeom prst="flowChartMagneticDisk">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p:cNvSpPr/>
          <p:nvPr/>
        </p:nvSpPr>
        <p:spPr>
          <a:xfrm rot="19352409">
            <a:off x="8712409" y="3480561"/>
            <a:ext cx="351692" cy="27787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254"/>
          <p:cNvGrpSpPr/>
          <p:nvPr/>
        </p:nvGrpSpPr>
        <p:grpSpPr>
          <a:xfrm>
            <a:off x="9347200" y="2971800"/>
            <a:ext cx="2032000" cy="3352800"/>
            <a:chOff x="4114800" y="2362200"/>
            <a:chExt cx="2012981" cy="3886200"/>
          </a:xfrm>
        </p:grpSpPr>
        <p:sp>
          <p:nvSpPr>
            <p:cNvPr id="256" name="Cloud 255"/>
            <p:cNvSpPr/>
            <p:nvPr/>
          </p:nvSpPr>
          <p:spPr>
            <a:xfrm>
              <a:off x="5344543" y="2728400"/>
              <a:ext cx="597954" cy="945671"/>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Cloud 256"/>
            <p:cNvSpPr/>
            <p:nvPr/>
          </p:nvSpPr>
          <p:spPr>
            <a:xfrm rot="19357175">
              <a:off x="5136803" y="2362200"/>
              <a:ext cx="680503" cy="945671"/>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Cloud 257"/>
            <p:cNvSpPr/>
            <p:nvPr/>
          </p:nvSpPr>
          <p:spPr>
            <a:xfrm rot="1400185">
              <a:off x="4269155" y="2622716"/>
              <a:ext cx="1707984" cy="1901481"/>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p:cNvSpPr/>
            <p:nvPr/>
          </p:nvSpPr>
          <p:spPr>
            <a:xfrm rot="6128217">
              <a:off x="5265104" y="5850239"/>
              <a:ext cx="324143" cy="472179"/>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rot="4472555">
              <a:off x="4823149" y="5837645"/>
              <a:ext cx="296946" cy="496277"/>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Trapezoid 260"/>
            <p:cNvSpPr/>
            <p:nvPr/>
          </p:nvSpPr>
          <p:spPr>
            <a:xfrm>
              <a:off x="4451303" y="3897954"/>
              <a:ext cx="1519958" cy="2149268"/>
            </a:xfrm>
            <a:prstGeom prst="trapezoi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p:cNvSpPr/>
            <p:nvPr/>
          </p:nvSpPr>
          <p:spPr>
            <a:xfrm rot="2901859">
              <a:off x="4221747" y="4536732"/>
              <a:ext cx="331341" cy="54523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p:cNvSpPr/>
            <p:nvPr/>
          </p:nvSpPr>
          <p:spPr>
            <a:xfrm rot="20226769">
              <a:off x="5777022" y="4646071"/>
              <a:ext cx="350759" cy="41814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rapezoid 263"/>
            <p:cNvSpPr/>
            <p:nvPr/>
          </p:nvSpPr>
          <p:spPr>
            <a:xfrm rot="1442139">
              <a:off x="4397131" y="3769514"/>
              <a:ext cx="423905" cy="1126115"/>
            </a:xfrm>
            <a:prstGeom prst="trapezoi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Trapezoid 264"/>
            <p:cNvSpPr/>
            <p:nvPr/>
          </p:nvSpPr>
          <p:spPr>
            <a:xfrm rot="20249249">
              <a:off x="5553176" y="3770800"/>
              <a:ext cx="423905" cy="1126115"/>
            </a:xfrm>
            <a:prstGeom prst="trapezoi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Trapezoid 265"/>
            <p:cNvSpPr/>
            <p:nvPr/>
          </p:nvSpPr>
          <p:spPr>
            <a:xfrm rot="316245">
              <a:off x="4747938" y="3900063"/>
              <a:ext cx="402648" cy="2189988"/>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Moon 266"/>
            <p:cNvSpPr/>
            <p:nvPr/>
          </p:nvSpPr>
          <p:spPr>
            <a:xfrm rot="15844898">
              <a:off x="4698632" y="3738490"/>
              <a:ext cx="985207" cy="953752"/>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Moon 267"/>
            <p:cNvSpPr/>
            <p:nvPr/>
          </p:nvSpPr>
          <p:spPr>
            <a:xfrm rot="16400088">
              <a:off x="4794295" y="3892367"/>
              <a:ext cx="726199" cy="945863"/>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p:cNvSpPr/>
            <p:nvPr/>
          </p:nvSpPr>
          <p:spPr>
            <a:xfrm>
              <a:off x="4603722" y="2693801"/>
              <a:ext cx="1110738" cy="144753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Cloud 269"/>
            <p:cNvSpPr/>
            <p:nvPr/>
          </p:nvSpPr>
          <p:spPr>
            <a:xfrm rot="15091360">
              <a:off x="4722086" y="2235927"/>
              <a:ext cx="657692" cy="97847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Cloud 270"/>
            <p:cNvSpPr/>
            <p:nvPr/>
          </p:nvSpPr>
          <p:spPr>
            <a:xfrm>
              <a:off x="4800948" y="3621534"/>
              <a:ext cx="751334" cy="63044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p:cNvSpPr/>
            <p:nvPr/>
          </p:nvSpPr>
          <p:spPr>
            <a:xfrm>
              <a:off x="4964027" y="3726609"/>
              <a:ext cx="387312" cy="20413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0" name="Sun 239"/>
          <p:cNvSpPr/>
          <p:nvPr/>
        </p:nvSpPr>
        <p:spPr>
          <a:xfrm>
            <a:off x="9042400" y="304800"/>
            <a:ext cx="1117600" cy="914400"/>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p:cNvSpPr/>
          <p:nvPr/>
        </p:nvSpPr>
        <p:spPr>
          <a:xfrm>
            <a:off x="9448051" y="6324600"/>
            <a:ext cx="1854996" cy="369332"/>
          </a:xfrm>
          <a:prstGeom prst="rect">
            <a:avLst/>
          </a:prstGeom>
        </p:spPr>
        <p:txBody>
          <a:bodyPr wrap="none">
            <a:spAutoFit/>
          </a:bodyPr>
          <a:lstStyle/>
          <a:p>
            <a:pPr algn="ctr"/>
            <a:r>
              <a:rPr lang="en-US" dirty="0">
                <a:latin typeface="Eras Demi ITC" pitchFamily="34" charset="0"/>
              </a:rPr>
              <a:t>Matthew 21:36</a:t>
            </a:r>
          </a:p>
        </p:txBody>
      </p:sp>
      <p:grpSp>
        <p:nvGrpSpPr>
          <p:cNvPr id="14" name="Group 121">
            <a:extLst>
              <a:ext uri="{FF2B5EF4-FFF2-40B4-BE49-F238E27FC236}">
                <a16:creationId xmlns:a16="http://schemas.microsoft.com/office/drawing/2014/main" id="{337F7276-F7FC-231B-CE39-389F6819A3F1}"/>
              </a:ext>
            </a:extLst>
          </p:cNvPr>
          <p:cNvGrpSpPr/>
          <p:nvPr/>
        </p:nvGrpSpPr>
        <p:grpSpPr>
          <a:xfrm rot="1293364">
            <a:off x="2185148" y="2883566"/>
            <a:ext cx="4746453" cy="3791674"/>
            <a:chOff x="4188033" y="366634"/>
            <a:chExt cx="3559840" cy="3791674"/>
          </a:xfrm>
        </p:grpSpPr>
        <p:grpSp>
          <p:nvGrpSpPr>
            <p:cNvPr id="15" name="Group 23">
              <a:extLst>
                <a:ext uri="{FF2B5EF4-FFF2-40B4-BE49-F238E27FC236}">
                  <a16:creationId xmlns:a16="http://schemas.microsoft.com/office/drawing/2014/main" id="{B7EDFD33-2415-9F19-985D-34749C0DCF46}"/>
                </a:ext>
              </a:extLst>
            </p:cNvPr>
            <p:cNvGrpSpPr/>
            <p:nvPr/>
          </p:nvGrpSpPr>
          <p:grpSpPr>
            <a:xfrm rot="2623431">
              <a:off x="4885247" y="366634"/>
              <a:ext cx="1479746" cy="3791674"/>
              <a:chOff x="97208" y="425658"/>
              <a:chExt cx="2661701" cy="8055733"/>
            </a:xfrm>
          </p:grpSpPr>
          <p:sp>
            <p:nvSpPr>
              <p:cNvPr id="242" name="Freeform 156">
                <a:extLst>
                  <a:ext uri="{FF2B5EF4-FFF2-40B4-BE49-F238E27FC236}">
                    <a16:creationId xmlns:a16="http://schemas.microsoft.com/office/drawing/2014/main" id="{516AF915-5631-5021-A6F7-9907FC10C22D}"/>
                  </a:ext>
                </a:extLst>
              </p:cNvPr>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3" name="Round Diagonal Corner Rectangle 157">
                <a:extLst>
                  <a:ext uri="{FF2B5EF4-FFF2-40B4-BE49-F238E27FC236}">
                    <a16:creationId xmlns:a16="http://schemas.microsoft.com/office/drawing/2014/main" id="{EFB8E841-8928-6D14-2C93-E57DEAB43828}"/>
                  </a:ext>
                </a:extLst>
              </p:cNvPr>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ound Diagonal Corner Rectangle 158">
                <a:extLst>
                  <a:ext uri="{FF2B5EF4-FFF2-40B4-BE49-F238E27FC236}">
                    <a16:creationId xmlns:a16="http://schemas.microsoft.com/office/drawing/2014/main" id="{CFD39635-542C-93F5-88BC-B004A327F2C3}"/>
                  </a:ext>
                </a:extLst>
              </p:cNvPr>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ound Diagonal Corner Rectangle 159">
                <a:extLst>
                  <a:ext uri="{FF2B5EF4-FFF2-40B4-BE49-F238E27FC236}">
                    <a16:creationId xmlns:a16="http://schemas.microsoft.com/office/drawing/2014/main" id="{D619A02E-A35E-1EFF-B991-8FA23E45EA32}"/>
                  </a:ext>
                </a:extLst>
              </p:cNvPr>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ound Diagonal Corner Rectangle 160">
                <a:extLst>
                  <a:ext uri="{FF2B5EF4-FFF2-40B4-BE49-F238E27FC236}">
                    <a16:creationId xmlns:a16="http://schemas.microsoft.com/office/drawing/2014/main" id="{9193344F-1B5F-9B90-532C-CD66776E19FE}"/>
                  </a:ext>
                </a:extLst>
              </p:cNvPr>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ound Diagonal Corner Rectangle 161">
                <a:extLst>
                  <a:ext uri="{FF2B5EF4-FFF2-40B4-BE49-F238E27FC236}">
                    <a16:creationId xmlns:a16="http://schemas.microsoft.com/office/drawing/2014/main" id="{907B73E0-1FB4-9210-AEB8-D7557F3BACFC}"/>
                  </a:ext>
                </a:extLst>
              </p:cNvPr>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ound Diagonal Corner Rectangle 162">
                <a:extLst>
                  <a:ext uri="{FF2B5EF4-FFF2-40B4-BE49-F238E27FC236}">
                    <a16:creationId xmlns:a16="http://schemas.microsoft.com/office/drawing/2014/main" id="{2915D7CB-0C02-AC15-12A2-F3C014524737}"/>
                  </a:ext>
                </a:extLst>
              </p:cNvPr>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ound Diagonal Corner Rectangle 163">
                <a:extLst>
                  <a:ext uri="{FF2B5EF4-FFF2-40B4-BE49-F238E27FC236}">
                    <a16:creationId xmlns:a16="http://schemas.microsoft.com/office/drawing/2014/main" id="{9C7BE695-1049-DE1C-1D80-E901F7EA4EDA}"/>
                  </a:ext>
                </a:extLst>
              </p:cNvPr>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ound Diagonal Corner Rectangle 164">
                <a:extLst>
                  <a:ext uri="{FF2B5EF4-FFF2-40B4-BE49-F238E27FC236}">
                    <a16:creationId xmlns:a16="http://schemas.microsoft.com/office/drawing/2014/main" id="{2F3283F3-3603-EAF8-E332-8CC744F9DA8C}"/>
                  </a:ext>
                </a:extLst>
              </p:cNvPr>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ound Diagonal Corner Rectangle 165">
                <a:extLst>
                  <a:ext uri="{FF2B5EF4-FFF2-40B4-BE49-F238E27FC236}">
                    <a16:creationId xmlns:a16="http://schemas.microsoft.com/office/drawing/2014/main" id="{EF467F29-7B05-C413-387A-B60C055F9BA3}"/>
                  </a:ext>
                </a:extLst>
              </p:cNvPr>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ound Diagonal Corner Rectangle 166">
                <a:extLst>
                  <a:ext uri="{FF2B5EF4-FFF2-40B4-BE49-F238E27FC236}">
                    <a16:creationId xmlns:a16="http://schemas.microsoft.com/office/drawing/2014/main" id="{3F2EBC48-F3CB-8ACB-A19A-18E638F98777}"/>
                  </a:ext>
                </a:extLst>
              </p:cNvPr>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ound Diagonal Corner Rectangle 167">
                <a:extLst>
                  <a:ext uri="{FF2B5EF4-FFF2-40B4-BE49-F238E27FC236}">
                    <a16:creationId xmlns:a16="http://schemas.microsoft.com/office/drawing/2014/main" id="{C9B21207-1C5D-BD5C-AD89-A9E36D552F7E}"/>
                  </a:ext>
                </a:extLst>
              </p:cNvPr>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ound Diagonal Corner Rectangle 168">
                <a:extLst>
                  <a:ext uri="{FF2B5EF4-FFF2-40B4-BE49-F238E27FC236}">
                    <a16:creationId xmlns:a16="http://schemas.microsoft.com/office/drawing/2014/main" id="{A38B6A6F-501F-0B8D-04E0-A3DE245DDA32}"/>
                  </a:ext>
                </a:extLst>
              </p:cNvPr>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 Diagonal Corner Rectangle 169">
                <a:extLst>
                  <a:ext uri="{FF2B5EF4-FFF2-40B4-BE49-F238E27FC236}">
                    <a16:creationId xmlns:a16="http://schemas.microsoft.com/office/drawing/2014/main" id="{7322D14C-1F59-EAE4-92E0-09C9E6576994}"/>
                  </a:ext>
                </a:extLst>
              </p:cNvPr>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48">
              <a:extLst>
                <a:ext uri="{FF2B5EF4-FFF2-40B4-BE49-F238E27FC236}">
                  <a16:creationId xmlns:a16="http://schemas.microsoft.com/office/drawing/2014/main" id="{D9AC3D40-D328-3B56-D73B-F03D99B00B06}"/>
                </a:ext>
              </a:extLst>
            </p:cNvPr>
            <p:cNvGrpSpPr/>
            <p:nvPr/>
          </p:nvGrpSpPr>
          <p:grpSpPr>
            <a:xfrm rot="21134140">
              <a:off x="4188033" y="2488341"/>
              <a:ext cx="816641" cy="1139546"/>
              <a:chOff x="5638800" y="3223341"/>
              <a:chExt cx="1676400" cy="2339259"/>
            </a:xfrm>
          </p:grpSpPr>
          <p:sp>
            <p:nvSpPr>
              <p:cNvPr id="231" name="Oval 230">
                <a:extLst>
                  <a:ext uri="{FF2B5EF4-FFF2-40B4-BE49-F238E27FC236}">
                    <a16:creationId xmlns:a16="http://schemas.microsoft.com/office/drawing/2014/main" id="{E7384BC9-01E7-6C0F-5B16-9BDBE81DE376}"/>
                  </a:ext>
                </a:extLst>
              </p:cNvPr>
              <p:cNvSpPr/>
              <p:nvPr/>
            </p:nvSpPr>
            <p:spPr>
              <a:xfrm>
                <a:off x="6172200" y="4876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91C3D501-E66E-1C2C-3BFA-CCD11041B0DF}"/>
                  </a:ext>
                </a:extLst>
              </p:cNvPr>
              <p:cNvSpPr/>
              <p:nvPr/>
            </p:nvSpPr>
            <p:spPr>
              <a:xfrm>
                <a:off x="59436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EEF74EBF-B93F-020F-CD84-6ECBEA3C9FC5}"/>
                  </a:ext>
                </a:extLst>
              </p:cNvPr>
              <p:cNvSpPr/>
              <p:nvPr/>
            </p:nvSpPr>
            <p:spPr>
              <a:xfrm>
                <a:off x="64770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1CDCF764-204E-B103-31A2-5CE3F51605D1}"/>
                  </a:ext>
                </a:extLst>
              </p:cNvPr>
              <p:cNvSpPr/>
              <p:nvPr/>
            </p:nvSpPr>
            <p:spPr>
              <a:xfrm>
                <a:off x="56388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9C48978B-66CB-7B7D-D283-C9118129008A}"/>
                  </a:ext>
                </a:extLst>
              </p:cNvPr>
              <p:cNvSpPr/>
              <p:nvPr/>
            </p:nvSpPr>
            <p:spPr>
              <a:xfrm>
                <a:off x="61722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AE44B08B-2008-23CF-FBA8-E19F0634E488}"/>
                  </a:ext>
                </a:extLst>
              </p:cNvPr>
              <p:cNvSpPr/>
              <p:nvPr/>
            </p:nvSpPr>
            <p:spPr>
              <a:xfrm>
                <a:off x="6629400" y="4191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BA7501A0-65BF-C7C6-6E5F-7750A2A4E2F0}"/>
                  </a:ext>
                </a:extLst>
              </p:cNvPr>
              <p:cNvSpPr/>
              <p:nvPr/>
            </p:nvSpPr>
            <p:spPr>
              <a:xfrm>
                <a:off x="5867400" y="3733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49671D97-E9D1-FA79-4AC2-543BCB941A55}"/>
                  </a:ext>
                </a:extLst>
              </p:cNvPr>
              <p:cNvSpPr/>
              <p:nvPr/>
            </p:nvSpPr>
            <p:spPr>
              <a:xfrm>
                <a:off x="6400800" y="36576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 Diagonal Corner Rectangle 154">
                <a:extLst>
                  <a:ext uri="{FF2B5EF4-FFF2-40B4-BE49-F238E27FC236}">
                    <a16:creationId xmlns:a16="http://schemas.microsoft.com/office/drawing/2014/main" id="{3EDEF551-4D0F-36FB-7DEC-93C42239B25A}"/>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ound Diagonal Corner Rectangle 155">
                <a:extLst>
                  <a:ext uri="{FF2B5EF4-FFF2-40B4-BE49-F238E27FC236}">
                    <a16:creationId xmlns:a16="http://schemas.microsoft.com/office/drawing/2014/main" id="{BB1DB846-EDA2-6FAA-F9B0-7D5831E91BD6}"/>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49">
              <a:extLst>
                <a:ext uri="{FF2B5EF4-FFF2-40B4-BE49-F238E27FC236}">
                  <a16:creationId xmlns:a16="http://schemas.microsoft.com/office/drawing/2014/main" id="{70479FAF-9C90-D66D-25DA-2DC6546C3718}"/>
                </a:ext>
              </a:extLst>
            </p:cNvPr>
            <p:cNvGrpSpPr/>
            <p:nvPr/>
          </p:nvGrpSpPr>
          <p:grpSpPr>
            <a:xfrm rot="21134140">
              <a:off x="5712032" y="1269140"/>
              <a:ext cx="816641" cy="1139546"/>
              <a:chOff x="5638800" y="3223341"/>
              <a:chExt cx="1676400" cy="2339259"/>
            </a:xfrm>
          </p:grpSpPr>
          <p:sp>
            <p:nvSpPr>
              <p:cNvPr id="29" name="Oval 28">
                <a:extLst>
                  <a:ext uri="{FF2B5EF4-FFF2-40B4-BE49-F238E27FC236}">
                    <a16:creationId xmlns:a16="http://schemas.microsoft.com/office/drawing/2014/main" id="{54393D23-27E8-2D0B-66A7-54E9DB657B90}"/>
                  </a:ext>
                </a:extLst>
              </p:cNvPr>
              <p:cNvSpPr/>
              <p:nvPr/>
            </p:nvSpPr>
            <p:spPr>
              <a:xfrm>
                <a:off x="6172200" y="4876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51281A8-3600-20F8-8D72-36EEBA6D5C75}"/>
                  </a:ext>
                </a:extLst>
              </p:cNvPr>
              <p:cNvSpPr/>
              <p:nvPr/>
            </p:nvSpPr>
            <p:spPr>
              <a:xfrm>
                <a:off x="59436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8965E8A-8A67-35F7-B8DB-B42A0315E820}"/>
                  </a:ext>
                </a:extLst>
              </p:cNvPr>
              <p:cNvSpPr/>
              <p:nvPr/>
            </p:nvSpPr>
            <p:spPr>
              <a:xfrm>
                <a:off x="64770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6FE5A8DA-9E28-88C7-4E87-BDDB03CBF700}"/>
                  </a:ext>
                </a:extLst>
              </p:cNvPr>
              <p:cNvSpPr/>
              <p:nvPr/>
            </p:nvSpPr>
            <p:spPr>
              <a:xfrm>
                <a:off x="56388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FDDC57D1-44E7-15E4-EF23-0202F27B9DA8}"/>
                  </a:ext>
                </a:extLst>
              </p:cNvPr>
              <p:cNvSpPr/>
              <p:nvPr/>
            </p:nvSpPr>
            <p:spPr>
              <a:xfrm>
                <a:off x="61722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7A126A83-5039-0D2B-DA80-B6CD44DE84AD}"/>
                  </a:ext>
                </a:extLst>
              </p:cNvPr>
              <p:cNvSpPr/>
              <p:nvPr/>
            </p:nvSpPr>
            <p:spPr>
              <a:xfrm>
                <a:off x="6629400" y="4191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39395A56-F5BC-29FE-E656-CD9652CECC70}"/>
                  </a:ext>
                </a:extLst>
              </p:cNvPr>
              <p:cNvSpPr/>
              <p:nvPr/>
            </p:nvSpPr>
            <p:spPr>
              <a:xfrm>
                <a:off x="5867400" y="3733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65E60134-E7B6-7412-D031-17999046A181}"/>
                  </a:ext>
                </a:extLst>
              </p:cNvPr>
              <p:cNvSpPr/>
              <p:nvPr/>
            </p:nvSpPr>
            <p:spPr>
              <a:xfrm>
                <a:off x="6400800" y="36576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 Diagonal Corner Rectangle 144">
                <a:extLst>
                  <a:ext uri="{FF2B5EF4-FFF2-40B4-BE49-F238E27FC236}">
                    <a16:creationId xmlns:a16="http://schemas.microsoft.com/office/drawing/2014/main" id="{E91D1EF4-92E1-5017-DCF7-30838AFD1521}"/>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 Diagonal Corner Rectangle 145">
                <a:extLst>
                  <a:ext uri="{FF2B5EF4-FFF2-40B4-BE49-F238E27FC236}">
                    <a16:creationId xmlns:a16="http://schemas.microsoft.com/office/drawing/2014/main" id="{EC1D3794-D535-0EBD-C0CA-3811030F9547}"/>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60">
              <a:extLst>
                <a:ext uri="{FF2B5EF4-FFF2-40B4-BE49-F238E27FC236}">
                  <a16:creationId xmlns:a16="http://schemas.microsoft.com/office/drawing/2014/main" id="{BD1BD3DE-A973-5A02-8493-6219C0C409F1}"/>
                </a:ext>
              </a:extLst>
            </p:cNvPr>
            <p:cNvGrpSpPr/>
            <p:nvPr/>
          </p:nvGrpSpPr>
          <p:grpSpPr>
            <a:xfrm rot="21134140">
              <a:off x="6931232" y="1421540"/>
              <a:ext cx="816641" cy="1139546"/>
              <a:chOff x="5638800" y="3223341"/>
              <a:chExt cx="1676400" cy="2339259"/>
            </a:xfrm>
          </p:grpSpPr>
          <p:sp>
            <p:nvSpPr>
              <p:cNvPr id="19" name="Oval 18">
                <a:extLst>
                  <a:ext uri="{FF2B5EF4-FFF2-40B4-BE49-F238E27FC236}">
                    <a16:creationId xmlns:a16="http://schemas.microsoft.com/office/drawing/2014/main" id="{D1063C79-24ED-469C-D461-D87A13C9AF1D}"/>
                  </a:ext>
                </a:extLst>
              </p:cNvPr>
              <p:cNvSpPr/>
              <p:nvPr/>
            </p:nvSpPr>
            <p:spPr>
              <a:xfrm>
                <a:off x="6172200" y="4876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48B812D-2DAD-F06E-B54F-8B19FC6F599B}"/>
                  </a:ext>
                </a:extLst>
              </p:cNvPr>
              <p:cNvSpPr/>
              <p:nvPr/>
            </p:nvSpPr>
            <p:spPr>
              <a:xfrm>
                <a:off x="59436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53D9372-45E1-DA3B-41BC-BDDBFC5C8CB3}"/>
                  </a:ext>
                </a:extLst>
              </p:cNvPr>
              <p:cNvSpPr/>
              <p:nvPr/>
            </p:nvSpPr>
            <p:spPr>
              <a:xfrm>
                <a:off x="64770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8B94428-AE07-D822-4FC4-5B3DA0579FF8}"/>
                  </a:ext>
                </a:extLst>
              </p:cNvPr>
              <p:cNvSpPr/>
              <p:nvPr/>
            </p:nvSpPr>
            <p:spPr>
              <a:xfrm>
                <a:off x="56388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9F7D55B-09E5-C7A9-A5A7-730F385809C9}"/>
                  </a:ext>
                </a:extLst>
              </p:cNvPr>
              <p:cNvSpPr/>
              <p:nvPr/>
            </p:nvSpPr>
            <p:spPr>
              <a:xfrm>
                <a:off x="61722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D2CA368-5292-D972-9E21-F7749B3D26C8}"/>
                  </a:ext>
                </a:extLst>
              </p:cNvPr>
              <p:cNvSpPr/>
              <p:nvPr/>
            </p:nvSpPr>
            <p:spPr>
              <a:xfrm>
                <a:off x="6629400" y="4191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7554517-53C1-9086-D1DD-F3F41D588E5B}"/>
                  </a:ext>
                </a:extLst>
              </p:cNvPr>
              <p:cNvSpPr/>
              <p:nvPr/>
            </p:nvSpPr>
            <p:spPr>
              <a:xfrm>
                <a:off x="5867400" y="3733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E3B7282-6C35-4AA7-17A1-C6CC1115DDD3}"/>
                  </a:ext>
                </a:extLst>
              </p:cNvPr>
              <p:cNvSpPr/>
              <p:nvPr/>
            </p:nvSpPr>
            <p:spPr>
              <a:xfrm>
                <a:off x="6400800" y="36576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Diagonal Corner Rectangle 134">
                <a:extLst>
                  <a:ext uri="{FF2B5EF4-FFF2-40B4-BE49-F238E27FC236}">
                    <a16:creationId xmlns:a16="http://schemas.microsoft.com/office/drawing/2014/main" id="{96439D30-1973-F8C2-A124-87CBC0CA034A}"/>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 Diagonal Corner Rectangle 135">
                <a:extLst>
                  <a:ext uri="{FF2B5EF4-FFF2-40B4-BE49-F238E27FC236}">
                    <a16:creationId xmlns:a16="http://schemas.microsoft.com/office/drawing/2014/main" id="{A6187E87-0D17-15AC-A336-AA48604461B7}"/>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grpId="0" nodeType="clickEffect">
                                  <p:stCondLst>
                                    <p:cond delay="0"/>
                                  </p:stCondLst>
                                  <p:childTnLst>
                                    <p:animRot by="21600000">
                                      <p:cBhvr>
                                        <p:cTn id="12" dur="2000" fill="hold"/>
                                        <p:tgtEl>
                                          <p:spTgt spid="220"/>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xit" presetSubtype="2" fill="hold" nodeType="clickEffect">
                                  <p:stCondLst>
                                    <p:cond delay="0"/>
                                  </p:stCondLst>
                                  <p:childTnLst>
                                    <p:anim calcmode="lin" valueType="num">
                                      <p:cBhvr additive="base">
                                        <p:cTn id="16" dur="500"/>
                                        <p:tgtEl>
                                          <p:spTgt spid="13"/>
                                        </p:tgtEl>
                                        <p:attrNameLst>
                                          <p:attrName>ppt_x</p:attrName>
                                        </p:attrNameLst>
                                      </p:cBhvr>
                                      <p:tavLst>
                                        <p:tav tm="0">
                                          <p:val>
                                            <p:strVal val="ppt_x"/>
                                          </p:val>
                                        </p:tav>
                                        <p:tav tm="100000">
                                          <p:val>
                                            <p:strVal val="1+ppt_w/2"/>
                                          </p:val>
                                        </p:tav>
                                      </p:tavLst>
                                    </p:anim>
                                    <p:anim calcmode="lin" valueType="num">
                                      <p:cBhvr additive="base">
                                        <p:cTn id="17" dur="500"/>
                                        <p:tgtEl>
                                          <p:spTgt spid="13"/>
                                        </p:tgtEl>
                                        <p:attrNameLst>
                                          <p:attrName>ppt_y</p:attrName>
                                        </p:attrNameLst>
                                      </p:cBhvr>
                                      <p:tavLst>
                                        <p:tav tm="0">
                                          <p:val>
                                            <p:strVal val="ppt_y"/>
                                          </p:val>
                                        </p:tav>
                                        <p:tav tm="100000">
                                          <p:val>
                                            <p:strVal val="ppt_y"/>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8100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uble Wave 2"/>
          <p:cNvSpPr/>
          <p:nvPr/>
        </p:nvSpPr>
        <p:spPr>
          <a:xfrm>
            <a:off x="0" y="3124200"/>
            <a:ext cx="12192000" cy="3352800"/>
          </a:xfrm>
          <a:prstGeom prst="doubleWave">
            <a:avLst/>
          </a:prstGeom>
          <a:solidFill>
            <a:srgbClr val="CC9F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5181600"/>
            <a:ext cx="12192000" cy="1676400"/>
          </a:xfrm>
          <a:prstGeom prst="rect">
            <a:avLst/>
          </a:prstGeom>
          <a:solidFill>
            <a:srgbClr val="DCD2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6908800" y="2895600"/>
            <a:ext cx="2641600" cy="2286000"/>
            <a:chOff x="3429000" y="1477780"/>
            <a:chExt cx="2819400" cy="4542020"/>
          </a:xfrm>
        </p:grpSpPr>
        <p:grpSp>
          <p:nvGrpSpPr>
            <p:cNvPr id="6" name="Group 120"/>
            <p:cNvGrpSpPr/>
            <p:nvPr/>
          </p:nvGrpSpPr>
          <p:grpSpPr>
            <a:xfrm>
              <a:off x="3595141" y="1477780"/>
              <a:ext cx="2494613" cy="343525"/>
              <a:chOff x="3505200" y="1371600"/>
              <a:chExt cx="2494613" cy="343525"/>
            </a:xfrm>
          </p:grpSpPr>
          <p:sp>
            <p:nvSpPr>
              <p:cNvPr id="38" name="Rounded Rectangle 37"/>
              <p:cNvSpPr/>
              <p:nvPr/>
            </p:nvSpPr>
            <p:spPr>
              <a:xfrm>
                <a:off x="35052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40386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45720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51054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56388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ounded Rectangle 6"/>
            <p:cNvSpPr/>
            <p:nvPr/>
          </p:nvSpPr>
          <p:spPr>
            <a:xfrm>
              <a:off x="3429000" y="1752600"/>
              <a:ext cx="2819400" cy="4267200"/>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5"/>
            <p:cNvGrpSpPr/>
            <p:nvPr/>
          </p:nvGrpSpPr>
          <p:grpSpPr>
            <a:xfrm>
              <a:off x="3429000" y="1752600"/>
              <a:ext cx="1981200" cy="536289"/>
              <a:chOff x="4800600" y="1267918"/>
              <a:chExt cx="5502838" cy="1399082"/>
            </a:xfrm>
          </p:grpSpPr>
          <p:grpSp>
            <p:nvGrpSpPr>
              <p:cNvPr id="9" name="Group 250"/>
              <p:cNvGrpSpPr/>
              <p:nvPr/>
            </p:nvGrpSpPr>
            <p:grpSpPr>
              <a:xfrm>
                <a:off x="4800600" y="1295400"/>
                <a:ext cx="2362200" cy="1371600"/>
                <a:chOff x="4800600" y="1295400"/>
                <a:chExt cx="2362200" cy="1371600"/>
              </a:xfrm>
            </p:grpSpPr>
            <p:sp>
              <p:nvSpPr>
                <p:cNvPr id="32" name="Trapezoid 31"/>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33"/>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qual 35"/>
                <p:cNvSpPr/>
                <p:nvPr/>
              </p:nvSpPr>
              <p:spPr>
                <a:xfrm rot="5400000">
                  <a:off x="4849068" y="1305735"/>
                  <a:ext cx="1256323" cy="1295400"/>
                </a:xfrm>
                <a:prstGeom prst="mathEqual">
                  <a:avLst>
                    <a:gd name="adj1" fmla="val 23520"/>
                    <a:gd name="adj2" fmla="val 21017"/>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36"/>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251"/>
              <p:cNvGrpSpPr/>
              <p:nvPr/>
            </p:nvGrpSpPr>
            <p:grpSpPr>
              <a:xfrm>
                <a:off x="6877987" y="1267918"/>
                <a:ext cx="2362200" cy="1371600"/>
                <a:chOff x="4800600" y="1295400"/>
                <a:chExt cx="2362200" cy="1371600"/>
              </a:xfrm>
            </p:grpSpPr>
            <p:sp>
              <p:nvSpPr>
                <p:cNvPr id="26" name="Trapezoid 25"/>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Quad Arrow 27"/>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qual 29"/>
                <p:cNvSpPr/>
                <p:nvPr/>
              </p:nvSpPr>
              <p:spPr>
                <a:xfrm rot="5400000">
                  <a:off x="4849068" y="1305735"/>
                  <a:ext cx="1256323" cy="1295400"/>
                </a:xfrm>
                <a:prstGeom prst="mathEqual">
                  <a:avLst>
                    <a:gd name="adj1" fmla="val 23520"/>
                    <a:gd name="adj2" fmla="val 21017"/>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Oval 30"/>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258"/>
              <p:cNvGrpSpPr/>
              <p:nvPr/>
            </p:nvGrpSpPr>
            <p:grpSpPr>
              <a:xfrm>
                <a:off x="8979108" y="1270416"/>
                <a:ext cx="1324330" cy="1295400"/>
                <a:chOff x="4800600" y="1295400"/>
                <a:chExt cx="1324330" cy="1295400"/>
              </a:xfrm>
            </p:grpSpPr>
            <p:sp>
              <p:nvSpPr>
                <p:cNvPr id="22" name="Trapezoid 21"/>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qual 23"/>
                <p:cNvSpPr/>
                <p:nvPr/>
              </p:nvSpPr>
              <p:spPr>
                <a:xfrm rot="5400000">
                  <a:off x="4849068" y="1305735"/>
                  <a:ext cx="1256323" cy="1295400"/>
                </a:xfrm>
                <a:prstGeom prst="mathEqual">
                  <a:avLst>
                    <a:gd name="adj1" fmla="val 23520"/>
                    <a:gd name="adj2" fmla="val 21017"/>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95"/>
            <p:cNvGrpSpPr/>
            <p:nvPr/>
          </p:nvGrpSpPr>
          <p:grpSpPr>
            <a:xfrm>
              <a:off x="5334000" y="1752600"/>
              <a:ext cx="840646" cy="536289"/>
              <a:chOff x="5867400" y="1267918"/>
              <a:chExt cx="2334917" cy="1399082"/>
            </a:xfrm>
          </p:grpSpPr>
          <p:grpSp>
            <p:nvGrpSpPr>
              <p:cNvPr id="19" name="Group 250"/>
              <p:cNvGrpSpPr/>
              <p:nvPr/>
            </p:nvGrpSpPr>
            <p:grpSpPr>
              <a:xfrm>
                <a:off x="5867400" y="1295400"/>
                <a:ext cx="1295400" cy="1371600"/>
                <a:chOff x="5867400" y="1295400"/>
                <a:chExt cx="1295400" cy="1371600"/>
              </a:xfrm>
            </p:grpSpPr>
            <p:sp>
              <p:nvSpPr>
                <p:cNvPr id="17" name="Quad Arrow 16"/>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251"/>
              <p:cNvGrpSpPr/>
              <p:nvPr/>
            </p:nvGrpSpPr>
            <p:grpSpPr>
              <a:xfrm>
                <a:off x="6877987" y="1267918"/>
                <a:ext cx="1324330" cy="1295400"/>
                <a:chOff x="4800600" y="1295400"/>
                <a:chExt cx="1324330" cy="1295400"/>
              </a:xfrm>
            </p:grpSpPr>
            <p:sp>
              <p:nvSpPr>
                <p:cNvPr id="13" name="Trapezoid 12"/>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qual 14"/>
                <p:cNvSpPr/>
                <p:nvPr/>
              </p:nvSpPr>
              <p:spPr>
                <a:xfrm rot="5400000">
                  <a:off x="4849068" y="1305735"/>
                  <a:ext cx="1256323" cy="1295400"/>
                </a:xfrm>
                <a:prstGeom prst="mathEqual">
                  <a:avLst>
                    <a:gd name="adj1" fmla="val 23520"/>
                    <a:gd name="adj2" fmla="val 21017"/>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3" name="Flowchart: Delay 42"/>
          <p:cNvSpPr/>
          <p:nvPr/>
        </p:nvSpPr>
        <p:spPr>
          <a:xfrm rot="16200000">
            <a:off x="7721600" y="4064000"/>
            <a:ext cx="914400" cy="1320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20"/>
          <p:cNvGrpSpPr/>
          <p:nvPr/>
        </p:nvGrpSpPr>
        <p:grpSpPr>
          <a:xfrm>
            <a:off x="562065" y="3505200"/>
            <a:ext cx="2337295" cy="126791"/>
            <a:chOff x="3505200" y="1371600"/>
            <a:chExt cx="2494613" cy="343525"/>
          </a:xfrm>
        </p:grpSpPr>
        <p:sp>
          <p:nvSpPr>
            <p:cNvPr id="76" name="Rounded Rectangle 75"/>
            <p:cNvSpPr/>
            <p:nvPr/>
          </p:nvSpPr>
          <p:spPr>
            <a:xfrm>
              <a:off x="35052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40386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45720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51054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56388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ounded Rectangle 45"/>
          <p:cNvSpPr/>
          <p:nvPr/>
        </p:nvSpPr>
        <p:spPr>
          <a:xfrm>
            <a:off x="406400" y="3606632"/>
            <a:ext cx="2641600" cy="1574968"/>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 name="Group 80"/>
          <p:cNvGrpSpPr/>
          <p:nvPr/>
        </p:nvGrpSpPr>
        <p:grpSpPr>
          <a:xfrm>
            <a:off x="359765" y="3657601"/>
            <a:ext cx="2688236" cy="228600"/>
            <a:chOff x="5867400" y="3429000"/>
            <a:chExt cx="3200400" cy="762000"/>
          </a:xfrm>
        </p:grpSpPr>
        <p:grpSp>
          <p:nvGrpSpPr>
            <p:cNvPr id="246" name="Group 78"/>
            <p:cNvGrpSpPr/>
            <p:nvPr/>
          </p:nvGrpSpPr>
          <p:grpSpPr>
            <a:xfrm>
              <a:off x="5867400" y="3429000"/>
              <a:ext cx="762000" cy="762000"/>
              <a:chOff x="5867400" y="3429000"/>
              <a:chExt cx="762000" cy="762000"/>
            </a:xfrm>
          </p:grpSpPr>
          <p:sp>
            <p:nvSpPr>
              <p:cNvPr id="95" name="Left-Right Arrow Callout 94"/>
              <p:cNvSpPr/>
              <p:nvPr/>
            </p:nvSpPr>
            <p:spPr>
              <a:xfrm>
                <a:off x="5867400" y="3429000"/>
                <a:ext cx="762000" cy="762000"/>
              </a:xfrm>
              <a:prstGeom prst="leftRightArrowCallou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iamond 95"/>
              <p:cNvSpPr/>
              <p:nvPr/>
            </p:nvSpPr>
            <p:spPr>
              <a:xfrm>
                <a:off x="6086006" y="3621373"/>
                <a:ext cx="304800" cy="381000"/>
              </a:xfrm>
              <a:prstGeom prst="diamond">
                <a:avLst/>
              </a:prstGeom>
              <a:solidFill>
                <a:srgbClr val="F4EB74"/>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79"/>
            <p:cNvGrpSpPr/>
            <p:nvPr/>
          </p:nvGrpSpPr>
          <p:grpSpPr>
            <a:xfrm>
              <a:off x="6477000" y="3429000"/>
              <a:ext cx="762000" cy="762000"/>
              <a:chOff x="5867400" y="3429000"/>
              <a:chExt cx="762000" cy="762000"/>
            </a:xfrm>
          </p:grpSpPr>
          <p:sp>
            <p:nvSpPr>
              <p:cNvPr id="93" name="Left-Right Arrow Callout 92"/>
              <p:cNvSpPr/>
              <p:nvPr/>
            </p:nvSpPr>
            <p:spPr>
              <a:xfrm>
                <a:off x="5867400" y="3429000"/>
                <a:ext cx="762000" cy="762000"/>
              </a:xfrm>
              <a:prstGeom prst="leftRightArrowCallou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p:cNvSpPr/>
              <p:nvPr/>
            </p:nvSpPr>
            <p:spPr>
              <a:xfrm>
                <a:off x="6086006" y="3621373"/>
                <a:ext cx="304800" cy="381000"/>
              </a:xfrm>
              <a:prstGeom prst="diamond">
                <a:avLst/>
              </a:prstGeom>
              <a:solidFill>
                <a:srgbClr val="F4EB74"/>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82"/>
            <p:cNvGrpSpPr/>
            <p:nvPr/>
          </p:nvGrpSpPr>
          <p:grpSpPr>
            <a:xfrm>
              <a:off x="7086600" y="3429000"/>
              <a:ext cx="762000" cy="762000"/>
              <a:chOff x="5867400" y="3429000"/>
              <a:chExt cx="762000" cy="762000"/>
            </a:xfrm>
          </p:grpSpPr>
          <p:sp>
            <p:nvSpPr>
              <p:cNvPr id="91" name="Left-Right Arrow Callout 90"/>
              <p:cNvSpPr/>
              <p:nvPr/>
            </p:nvSpPr>
            <p:spPr>
              <a:xfrm>
                <a:off x="5867400" y="3429000"/>
                <a:ext cx="762000" cy="762000"/>
              </a:xfrm>
              <a:prstGeom prst="leftRightArrowCallou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p:cNvSpPr/>
              <p:nvPr/>
            </p:nvSpPr>
            <p:spPr>
              <a:xfrm>
                <a:off x="6086006" y="3621373"/>
                <a:ext cx="304800" cy="381000"/>
              </a:xfrm>
              <a:prstGeom prst="diamond">
                <a:avLst/>
              </a:prstGeom>
              <a:solidFill>
                <a:srgbClr val="F4EB74"/>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85"/>
            <p:cNvGrpSpPr/>
            <p:nvPr/>
          </p:nvGrpSpPr>
          <p:grpSpPr>
            <a:xfrm>
              <a:off x="7696200" y="3429000"/>
              <a:ext cx="762000" cy="762000"/>
              <a:chOff x="5867400" y="3429000"/>
              <a:chExt cx="762000" cy="762000"/>
            </a:xfrm>
          </p:grpSpPr>
          <p:sp>
            <p:nvSpPr>
              <p:cNvPr id="89" name="Left-Right Arrow Callout 88"/>
              <p:cNvSpPr/>
              <p:nvPr/>
            </p:nvSpPr>
            <p:spPr>
              <a:xfrm>
                <a:off x="5867400" y="3429000"/>
                <a:ext cx="762000" cy="762000"/>
              </a:xfrm>
              <a:prstGeom prst="leftRightArrowCallou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iamond 89"/>
              <p:cNvSpPr/>
              <p:nvPr/>
            </p:nvSpPr>
            <p:spPr>
              <a:xfrm>
                <a:off x="6086006" y="3621373"/>
                <a:ext cx="304800" cy="381000"/>
              </a:xfrm>
              <a:prstGeom prst="diamond">
                <a:avLst/>
              </a:prstGeom>
              <a:solidFill>
                <a:srgbClr val="F4EB74"/>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88"/>
            <p:cNvGrpSpPr/>
            <p:nvPr/>
          </p:nvGrpSpPr>
          <p:grpSpPr>
            <a:xfrm>
              <a:off x="8305800" y="3429000"/>
              <a:ext cx="762000" cy="762000"/>
              <a:chOff x="5867400" y="3429000"/>
              <a:chExt cx="762000" cy="762000"/>
            </a:xfrm>
          </p:grpSpPr>
          <p:sp>
            <p:nvSpPr>
              <p:cNvPr id="87" name="Left-Right Arrow Callout 86"/>
              <p:cNvSpPr/>
              <p:nvPr/>
            </p:nvSpPr>
            <p:spPr>
              <a:xfrm>
                <a:off x="5867400" y="3429000"/>
                <a:ext cx="762000" cy="762000"/>
              </a:xfrm>
              <a:prstGeom prst="leftRightArrowCallou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p:cNvSpPr/>
              <p:nvPr/>
            </p:nvSpPr>
            <p:spPr>
              <a:xfrm>
                <a:off x="6086006" y="3621373"/>
                <a:ext cx="304800" cy="381000"/>
              </a:xfrm>
              <a:prstGeom prst="diamond">
                <a:avLst/>
              </a:prstGeom>
              <a:solidFill>
                <a:srgbClr val="F4EB74"/>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7" name="Flowchart: Delay 96"/>
          <p:cNvSpPr/>
          <p:nvPr/>
        </p:nvSpPr>
        <p:spPr>
          <a:xfrm rot="16200000">
            <a:off x="1252512" y="4059003"/>
            <a:ext cx="914400" cy="1320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Delay 97"/>
          <p:cNvSpPr/>
          <p:nvPr/>
        </p:nvSpPr>
        <p:spPr>
          <a:xfrm rot="16200000">
            <a:off x="758254" y="3915348"/>
            <a:ext cx="292308" cy="386412"/>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Delay 100"/>
          <p:cNvSpPr/>
          <p:nvPr/>
        </p:nvSpPr>
        <p:spPr>
          <a:xfrm rot="16200000">
            <a:off x="7237337" y="3917848"/>
            <a:ext cx="292308" cy="386412"/>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Delay 101"/>
          <p:cNvSpPr/>
          <p:nvPr/>
        </p:nvSpPr>
        <p:spPr>
          <a:xfrm rot="16200000">
            <a:off x="8856274" y="3947828"/>
            <a:ext cx="292308" cy="386412"/>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a:off x="2946400" y="4343400"/>
            <a:ext cx="1625600" cy="885420"/>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103"/>
          <p:cNvGrpSpPr/>
          <p:nvPr/>
        </p:nvGrpSpPr>
        <p:grpSpPr>
          <a:xfrm>
            <a:off x="9513757" y="4114800"/>
            <a:ext cx="2678243" cy="1094282"/>
            <a:chOff x="-106183" y="457200"/>
            <a:chExt cx="9250183" cy="6400800"/>
          </a:xfrm>
          <a:solidFill>
            <a:srgbClr val="E5C569"/>
          </a:solidFill>
        </p:grpSpPr>
        <p:grpSp>
          <p:nvGrpSpPr>
            <p:cNvPr id="49" name="Group 40"/>
            <p:cNvGrpSpPr/>
            <p:nvPr/>
          </p:nvGrpSpPr>
          <p:grpSpPr>
            <a:xfrm>
              <a:off x="-106183" y="3166669"/>
              <a:ext cx="9250183" cy="3691331"/>
              <a:chOff x="-27483" y="1740107"/>
              <a:chExt cx="9250183" cy="3691331"/>
            </a:xfrm>
            <a:grpFill/>
          </p:grpSpPr>
          <p:sp>
            <p:nvSpPr>
              <p:cNvPr id="114" name="Rounded Rectangle 113"/>
              <p:cNvSpPr/>
              <p:nvPr/>
            </p:nvSpPr>
            <p:spPr>
              <a:xfrm>
                <a:off x="3686332" y="4512040"/>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p:cNvSpPr/>
              <p:nvPr/>
            </p:nvSpPr>
            <p:spPr>
              <a:xfrm>
                <a:off x="5532621" y="4514539"/>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a:off x="7378910" y="4517038"/>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116"/>
              <p:cNvSpPr/>
              <p:nvPr/>
            </p:nvSpPr>
            <p:spPr>
              <a:xfrm>
                <a:off x="2848132" y="3597640"/>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117"/>
              <p:cNvSpPr/>
              <p:nvPr/>
            </p:nvSpPr>
            <p:spPr>
              <a:xfrm>
                <a:off x="4694421" y="3600139"/>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a:off x="6540710" y="3602638"/>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p:cNvSpPr/>
              <p:nvPr/>
            </p:nvSpPr>
            <p:spPr>
              <a:xfrm>
                <a:off x="8382000" y="3565161"/>
                <a:ext cx="836951"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20"/>
              <p:cNvSpPr/>
              <p:nvPr/>
            </p:nvSpPr>
            <p:spPr>
              <a:xfrm>
                <a:off x="3701322" y="2684489"/>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p:cNvSpPr/>
              <p:nvPr/>
            </p:nvSpPr>
            <p:spPr>
              <a:xfrm>
                <a:off x="5547611" y="2686988"/>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a:off x="7393900" y="2689487"/>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29"/>
              <p:cNvGrpSpPr/>
              <p:nvPr/>
            </p:nvGrpSpPr>
            <p:grpSpPr>
              <a:xfrm>
                <a:off x="-27483" y="1740107"/>
                <a:ext cx="4676932" cy="3683834"/>
                <a:chOff x="-27483" y="1740107"/>
                <a:chExt cx="4676932" cy="3683834"/>
              </a:xfrm>
              <a:grpFill/>
            </p:grpSpPr>
            <p:sp>
              <p:nvSpPr>
                <p:cNvPr id="128" name="Rounded Rectangle 3"/>
                <p:cNvSpPr/>
                <p:nvPr/>
              </p:nvSpPr>
              <p:spPr>
                <a:xfrm>
                  <a:off x="0" y="4495800"/>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a:off x="1840043" y="4509541"/>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a:off x="0" y="3581400"/>
                  <a:ext cx="9906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a:off x="1001843" y="3595141"/>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31"/>
                <p:cNvSpPr/>
                <p:nvPr/>
              </p:nvSpPr>
              <p:spPr>
                <a:xfrm>
                  <a:off x="14990" y="2668249"/>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a:off x="1855033" y="2681990"/>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a:off x="-27483" y="1740107"/>
                  <a:ext cx="9906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a:off x="974360" y="1753848"/>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a:off x="2820649" y="1756347"/>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Rounded Rectangle 124"/>
              <p:cNvSpPr/>
              <p:nvPr/>
            </p:nvSpPr>
            <p:spPr>
              <a:xfrm>
                <a:off x="4666938" y="1758846"/>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a:off x="6513227" y="1761345"/>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a:off x="8358265" y="1778833"/>
                <a:ext cx="836951"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30"/>
            <p:cNvGrpSpPr/>
            <p:nvPr/>
          </p:nvGrpSpPr>
          <p:grpSpPr>
            <a:xfrm rot="10800000">
              <a:off x="4467068" y="457200"/>
              <a:ext cx="4676932" cy="2769434"/>
              <a:chOff x="-27483" y="1740107"/>
              <a:chExt cx="4676932" cy="2769434"/>
            </a:xfrm>
            <a:grpFill/>
          </p:grpSpPr>
          <p:sp>
            <p:nvSpPr>
              <p:cNvPr id="107" name="Rounded Rectangle 106"/>
              <p:cNvSpPr/>
              <p:nvPr/>
            </p:nvSpPr>
            <p:spPr>
              <a:xfrm>
                <a:off x="0" y="3581400"/>
                <a:ext cx="9906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a:off x="1001843" y="3595141"/>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a:off x="14990" y="2668249"/>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109"/>
              <p:cNvSpPr/>
              <p:nvPr/>
            </p:nvSpPr>
            <p:spPr>
              <a:xfrm>
                <a:off x="1855033" y="2681990"/>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110"/>
              <p:cNvSpPr/>
              <p:nvPr/>
            </p:nvSpPr>
            <p:spPr>
              <a:xfrm>
                <a:off x="-27483" y="1740107"/>
                <a:ext cx="9906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974360" y="1753848"/>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2820649" y="1756347"/>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 name="Group 136"/>
          <p:cNvGrpSpPr/>
          <p:nvPr/>
        </p:nvGrpSpPr>
        <p:grpSpPr>
          <a:xfrm>
            <a:off x="4267200" y="4114800"/>
            <a:ext cx="2678243" cy="1094282"/>
            <a:chOff x="-106183" y="457200"/>
            <a:chExt cx="9250183" cy="6400800"/>
          </a:xfrm>
          <a:solidFill>
            <a:srgbClr val="E5C569"/>
          </a:solidFill>
        </p:grpSpPr>
        <p:grpSp>
          <p:nvGrpSpPr>
            <p:cNvPr id="53" name="Group 40"/>
            <p:cNvGrpSpPr/>
            <p:nvPr/>
          </p:nvGrpSpPr>
          <p:grpSpPr>
            <a:xfrm>
              <a:off x="-106183" y="3166669"/>
              <a:ext cx="9250183" cy="3691331"/>
              <a:chOff x="-27483" y="1740107"/>
              <a:chExt cx="9250183" cy="3691331"/>
            </a:xfrm>
            <a:grpFill/>
          </p:grpSpPr>
          <p:sp>
            <p:nvSpPr>
              <p:cNvPr id="147" name="Rounded Rectangle 146"/>
              <p:cNvSpPr/>
              <p:nvPr/>
            </p:nvSpPr>
            <p:spPr>
              <a:xfrm>
                <a:off x="3686332" y="4512040"/>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147"/>
              <p:cNvSpPr/>
              <p:nvPr/>
            </p:nvSpPr>
            <p:spPr>
              <a:xfrm>
                <a:off x="5532621" y="4514539"/>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48"/>
              <p:cNvSpPr/>
              <p:nvPr/>
            </p:nvSpPr>
            <p:spPr>
              <a:xfrm>
                <a:off x="7378910" y="4517038"/>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149"/>
              <p:cNvSpPr/>
              <p:nvPr/>
            </p:nvSpPr>
            <p:spPr>
              <a:xfrm>
                <a:off x="2848132" y="3597640"/>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50"/>
              <p:cNvSpPr/>
              <p:nvPr/>
            </p:nvSpPr>
            <p:spPr>
              <a:xfrm>
                <a:off x="4694421" y="3600139"/>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151"/>
              <p:cNvSpPr/>
              <p:nvPr/>
            </p:nvSpPr>
            <p:spPr>
              <a:xfrm>
                <a:off x="6540710" y="3602638"/>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ounded Rectangle 152"/>
              <p:cNvSpPr/>
              <p:nvPr/>
            </p:nvSpPr>
            <p:spPr>
              <a:xfrm>
                <a:off x="8382000" y="3565161"/>
                <a:ext cx="836951"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153"/>
              <p:cNvSpPr/>
              <p:nvPr/>
            </p:nvSpPr>
            <p:spPr>
              <a:xfrm>
                <a:off x="3701322" y="2684489"/>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5547611" y="2686988"/>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155"/>
              <p:cNvSpPr/>
              <p:nvPr/>
            </p:nvSpPr>
            <p:spPr>
              <a:xfrm>
                <a:off x="7393900" y="2689487"/>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29"/>
              <p:cNvGrpSpPr/>
              <p:nvPr/>
            </p:nvGrpSpPr>
            <p:grpSpPr>
              <a:xfrm>
                <a:off x="-27483" y="1740107"/>
                <a:ext cx="4676932" cy="3683834"/>
                <a:chOff x="-27483" y="1740107"/>
                <a:chExt cx="4676932" cy="3683834"/>
              </a:xfrm>
              <a:grpFill/>
            </p:grpSpPr>
            <p:sp>
              <p:nvSpPr>
                <p:cNvPr id="161" name="Rounded Rectangle 3"/>
                <p:cNvSpPr/>
                <p:nvPr/>
              </p:nvSpPr>
              <p:spPr>
                <a:xfrm>
                  <a:off x="0" y="4495800"/>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161"/>
                <p:cNvSpPr/>
                <p:nvPr/>
              </p:nvSpPr>
              <p:spPr>
                <a:xfrm>
                  <a:off x="1840043" y="4509541"/>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ed Rectangle 162"/>
                <p:cNvSpPr/>
                <p:nvPr/>
              </p:nvSpPr>
              <p:spPr>
                <a:xfrm>
                  <a:off x="0" y="3581400"/>
                  <a:ext cx="9906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163"/>
                <p:cNvSpPr/>
                <p:nvPr/>
              </p:nvSpPr>
              <p:spPr>
                <a:xfrm>
                  <a:off x="1001843" y="3595141"/>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164"/>
                <p:cNvSpPr/>
                <p:nvPr/>
              </p:nvSpPr>
              <p:spPr>
                <a:xfrm>
                  <a:off x="14990" y="2668249"/>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165"/>
                <p:cNvSpPr/>
                <p:nvPr/>
              </p:nvSpPr>
              <p:spPr>
                <a:xfrm>
                  <a:off x="1855033" y="2681990"/>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ed Rectangle 166"/>
                <p:cNvSpPr/>
                <p:nvPr/>
              </p:nvSpPr>
              <p:spPr>
                <a:xfrm>
                  <a:off x="-27483" y="1740107"/>
                  <a:ext cx="9906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167"/>
                <p:cNvSpPr/>
                <p:nvPr/>
              </p:nvSpPr>
              <p:spPr>
                <a:xfrm>
                  <a:off x="974360" y="1753848"/>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ounded Rectangle 168"/>
                <p:cNvSpPr/>
                <p:nvPr/>
              </p:nvSpPr>
              <p:spPr>
                <a:xfrm>
                  <a:off x="2820649" y="1756347"/>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Rounded Rectangle 157"/>
              <p:cNvSpPr/>
              <p:nvPr/>
            </p:nvSpPr>
            <p:spPr>
              <a:xfrm>
                <a:off x="4666938" y="1758846"/>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ed Rectangle 158"/>
              <p:cNvSpPr/>
              <p:nvPr/>
            </p:nvSpPr>
            <p:spPr>
              <a:xfrm>
                <a:off x="6513227" y="1761345"/>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159"/>
              <p:cNvSpPr/>
              <p:nvPr/>
            </p:nvSpPr>
            <p:spPr>
              <a:xfrm>
                <a:off x="8358265" y="1778833"/>
                <a:ext cx="836951"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30"/>
            <p:cNvGrpSpPr/>
            <p:nvPr/>
          </p:nvGrpSpPr>
          <p:grpSpPr>
            <a:xfrm rot="10800000">
              <a:off x="4467068" y="457200"/>
              <a:ext cx="4676932" cy="2769434"/>
              <a:chOff x="-27483" y="1740107"/>
              <a:chExt cx="4676932" cy="2769434"/>
            </a:xfrm>
            <a:grpFill/>
          </p:grpSpPr>
          <p:sp>
            <p:nvSpPr>
              <p:cNvPr id="140" name="Rounded Rectangle 139"/>
              <p:cNvSpPr/>
              <p:nvPr/>
            </p:nvSpPr>
            <p:spPr>
              <a:xfrm>
                <a:off x="0" y="3581400"/>
                <a:ext cx="9906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a:off x="1001843" y="3595141"/>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a:off x="14990" y="2668249"/>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p:cNvSpPr/>
              <p:nvPr/>
            </p:nvSpPr>
            <p:spPr>
              <a:xfrm>
                <a:off x="1855033" y="2681990"/>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43"/>
              <p:cNvSpPr/>
              <p:nvPr/>
            </p:nvSpPr>
            <p:spPr>
              <a:xfrm>
                <a:off x="-27483" y="1740107"/>
                <a:ext cx="9906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44"/>
              <p:cNvSpPr/>
              <p:nvPr/>
            </p:nvSpPr>
            <p:spPr>
              <a:xfrm>
                <a:off x="974360" y="1753848"/>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5"/>
              <p:cNvSpPr/>
              <p:nvPr/>
            </p:nvSpPr>
            <p:spPr>
              <a:xfrm>
                <a:off x="2820649" y="1756347"/>
                <a:ext cx="1828800" cy="914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 name="Group 174"/>
          <p:cNvGrpSpPr/>
          <p:nvPr/>
        </p:nvGrpSpPr>
        <p:grpSpPr>
          <a:xfrm rot="10800000">
            <a:off x="2844801" y="4343400"/>
            <a:ext cx="1698863" cy="228600"/>
            <a:chOff x="3810000" y="419724"/>
            <a:chExt cx="4596984" cy="951876"/>
          </a:xfrm>
        </p:grpSpPr>
        <p:sp>
          <p:nvSpPr>
            <p:cNvPr id="176" name="Left-Right-Up Arrow 175"/>
            <p:cNvSpPr/>
            <p:nvPr/>
          </p:nvSpPr>
          <p:spPr>
            <a:xfrm>
              <a:off x="3810000" y="457200"/>
              <a:ext cx="1143000" cy="914400"/>
            </a:xfrm>
            <a:prstGeom prst="leftRightUp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Left-Right-Up Arrow 176"/>
            <p:cNvSpPr/>
            <p:nvPr/>
          </p:nvSpPr>
          <p:spPr>
            <a:xfrm>
              <a:off x="4648200" y="457200"/>
              <a:ext cx="1143000" cy="914400"/>
            </a:xfrm>
            <a:prstGeom prst="leftRightUp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Left-Right-Up Arrow 177"/>
            <p:cNvSpPr/>
            <p:nvPr/>
          </p:nvSpPr>
          <p:spPr>
            <a:xfrm>
              <a:off x="5520128" y="444708"/>
              <a:ext cx="1143000" cy="914400"/>
            </a:xfrm>
            <a:prstGeom prst="leftRightUp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Left-Right-Up Arrow 178"/>
            <p:cNvSpPr/>
            <p:nvPr/>
          </p:nvSpPr>
          <p:spPr>
            <a:xfrm>
              <a:off x="6392056" y="432216"/>
              <a:ext cx="1143000" cy="914400"/>
            </a:xfrm>
            <a:prstGeom prst="leftRightUp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Left-Right-Up Arrow 179"/>
            <p:cNvSpPr/>
            <p:nvPr/>
          </p:nvSpPr>
          <p:spPr>
            <a:xfrm>
              <a:off x="7263984" y="419724"/>
              <a:ext cx="1143000" cy="914400"/>
            </a:xfrm>
            <a:prstGeom prst="leftRightUp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2" name="Flowchart: Delay 181"/>
          <p:cNvSpPr/>
          <p:nvPr/>
        </p:nvSpPr>
        <p:spPr>
          <a:xfrm rot="16200000">
            <a:off x="7889616" y="3464184"/>
            <a:ext cx="618344" cy="547976"/>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0D494BE2-DEF2-630B-59F5-ACA1E1AC1BC9}"/>
              </a:ext>
            </a:extLst>
          </p:cNvPr>
          <p:cNvGrpSpPr/>
          <p:nvPr/>
        </p:nvGrpSpPr>
        <p:grpSpPr>
          <a:xfrm>
            <a:off x="1040377" y="1459662"/>
            <a:ext cx="2900762" cy="4980476"/>
            <a:chOff x="1059973" y="1420324"/>
            <a:chExt cx="2900762" cy="4980476"/>
          </a:xfrm>
        </p:grpSpPr>
        <p:sp>
          <p:nvSpPr>
            <p:cNvPr id="99" name="Flowchart: Delay 98"/>
            <p:cNvSpPr/>
            <p:nvPr/>
          </p:nvSpPr>
          <p:spPr>
            <a:xfrm rot="16200000">
              <a:off x="1582715" y="3877873"/>
              <a:ext cx="292308" cy="386412"/>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Delay 99"/>
            <p:cNvSpPr/>
            <p:nvPr/>
          </p:nvSpPr>
          <p:spPr>
            <a:xfrm rot="16200000">
              <a:off x="2380523" y="3932838"/>
              <a:ext cx="292308" cy="386412"/>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ounded Rectangle 169"/>
            <p:cNvSpPr/>
            <p:nvPr/>
          </p:nvSpPr>
          <p:spPr>
            <a:xfrm>
              <a:off x="2946401" y="4227227"/>
              <a:ext cx="251501" cy="149902"/>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ounded Rectangle 172"/>
            <p:cNvSpPr/>
            <p:nvPr/>
          </p:nvSpPr>
          <p:spPr>
            <a:xfrm>
              <a:off x="3329484" y="4199745"/>
              <a:ext cx="251501" cy="149902"/>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ed Rectangle 173"/>
            <p:cNvSpPr/>
            <p:nvPr/>
          </p:nvSpPr>
          <p:spPr>
            <a:xfrm>
              <a:off x="3709234" y="4214735"/>
              <a:ext cx="251501" cy="149902"/>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 Diagonal Corner Rectangle 183"/>
            <p:cNvSpPr/>
            <p:nvPr/>
          </p:nvSpPr>
          <p:spPr>
            <a:xfrm rot="19527262">
              <a:off x="2287968" y="1747077"/>
              <a:ext cx="1312464" cy="1279399"/>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 Diagonal Corner Rectangle 184"/>
            <p:cNvSpPr/>
            <p:nvPr/>
          </p:nvSpPr>
          <p:spPr>
            <a:xfrm rot="19527262">
              <a:off x="1382283" y="1899981"/>
              <a:ext cx="1312464" cy="1310534"/>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rot="19671902">
              <a:off x="3408286" y="3791113"/>
              <a:ext cx="545695" cy="8823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rot="2647766">
              <a:off x="1059973" y="3743413"/>
              <a:ext cx="600080" cy="8823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rot="19352409">
              <a:off x="2717349" y="5518466"/>
              <a:ext cx="592787" cy="882334"/>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rot="2647766">
              <a:off x="2035862" y="5501014"/>
              <a:ext cx="589950" cy="882334"/>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rapezoid 189"/>
            <p:cNvSpPr/>
            <p:nvPr/>
          </p:nvSpPr>
          <p:spPr>
            <a:xfrm rot="20169292">
              <a:off x="2596959" y="2871311"/>
              <a:ext cx="1265985" cy="1573844"/>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rapezoid 190"/>
            <p:cNvSpPr/>
            <p:nvPr/>
          </p:nvSpPr>
          <p:spPr>
            <a:xfrm rot="1790291">
              <a:off x="1266902" y="2825319"/>
              <a:ext cx="1265985" cy="1573844"/>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rapezoid 191"/>
            <p:cNvSpPr/>
            <p:nvPr/>
          </p:nvSpPr>
          <p:spPr>
            <a:xfrm>
              <a:off x="1639333" y="2743076"/>
              <a:ext cx="1888651" cy="321195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2070180" y="2588184"/>
              <a:ext cx="929570" cy="8672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1639333" y="1575482"/>
              <a:ext cx="1716127" cy="16489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Freeform: Shape 224">
              <a:extLst>
                <a:ext uri="{FF2B5EF4-FFF2-40B4-BE49-F238E27FC236}">
                  <a16:creationId xmlns:a16="http://schemas.microsoft.com/office/drawing/2014/main" id="{2080E369-29FA-BF40-4D74-7CE4732815DB}"/>
                </a:ext>
              </a:extLst>
            </p:cNvPr>
            <p:cNvSpPr/>
            <p:nvPr/>
          </p:nvSpPr>
          <p:spPr>
            <a:xfrm rot="214684">
              <a:off x="1678684" y="1420324"/>
              <a:ext cx="1643457" cy="660623"/>
            </a:xfrm>
            <a:custGeom>
              <a:avLst/>
              <a:gdLst>
                <a:gd name="connsiteX0" fmla="*/ 1296624 w 1643457"/>
                <a:gd name="connsiteY0" fmla="*/ 3300 h 660623"/>
                <a:gd name="connsiteX1" fmla="*/ 1601857 w 1643457"/>
                <a:gd name="connsiteY1" fmla="*/ 225333 h 660623"/>
                <a:gd name="connsiteX2" fmla="*/ 1643457 w 1643457"/>
                <a:gd name="connsiteY2" fmla="*/ 488966 h 660623"/>
                <a:gd name="connsiteX3" fmla="*/ 888336 w 1643457"/>
                <a:gd name="connsiteY3" fmla="*/ 608120 h 660623"/>
                <a:gd name="connsiteX4" fmla="*/ 834360 w 1643457"/>
                <a:gd name="connsiteY4" fmla="*/ 611147 h 660623"/>
                <a:gd name="connsiteX5" fmla="*/ 790268 w 1643457"/>
                <a:gd name="connsiteY5" fmla="*/ 604732 h 660623"/>
                <a:gd name="connsiteX6" fmla="*/ 783806 w 1643457"/>
                <a:gd name="connsiteY6" fmla="*/ 610064 h 660623"/>
                <a:gd name="connsiteX7" fmla="*/ 618286 w 1643457"/>
                <a:gd name="connsiteY7" fmla="*/ 660623 h 660623"/>
                <a:gd name="connsiteX8" fmla="*/ 0 w 1643457"/>
                <a:gd name="connsiteY8" fmla="*/ 660623 h 660623"/>
                <a:gd name="connsiteX9" fmla="*/ 0 w 1643457"/>
                <a:gd name="connsiteY9" fmla="*/ 364581 h 660623"/>
                <a:gd name="connsiteX10" fmla="*/ 296042 w 1643457"/>
                <a:gd name="connsiteY10" fmla="*/ 68539 h 660623"/>
                <a:gd name="connsiteX11" fmla="*/ 883178 w 1643457"/>
                <a:gd name="connsiteY11" fmla="*/ 68539 h 66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3457" h="660623">
                  <a:moveTo>
                    <a:pt x="1296624" y="3300"/>
                  </a:moveTo>
                  <a:cubicBezTo>
                    <a:pt x="1442225" y="-19675"/>
                    <a:pt x="1578882" y="79732"/>
                    <a:pt x="1601857" y="225333"/>
                  </a:cubicBezTo>
                  <a:lnTo>
                    <a:pt x="1643457" y="488966"/>
                  </a:lnTo>
                  <a:lnTo>
                    <a:pt x="888336" y="608120"/>
                  </a:lnTo>
                  <a:cubicBezTo>
                    <a:pt x="870136" y="610991"/>
                    <a:pt x="852076" y="611951"/>
                    <a:pt x="834360" y="611147"/>
                  </a:cubicBezTo>
                  <a:lnTo>
                    <a:pt x="790268" y="604732"/>
                  </a:lnTo>
                  <a:lnTo>
                    <a:pt x="783806" y="610064"/>
                  </a:lnTo>
                  <a:cubicBezTo>
                    <a:pt x="736557" y="641984"/>
                    <a:pt x="679598" y="660623"/>
                    <a:pt x="618286" y="660623"/>
                  </a:cubicBezTo>
                  <a:lnTo>
                    <a:pt x="0" y="660623"/>
                  </a:lnTo>
                  <a:lnTo>
                    <a:pt x="0" y="364581"/>
                  </a:lnTo>
                  <a:cubicBezTo>
                    <a:pt x="0" y="201082"/>
                    <a:pt x="132543" y="68539"/>
                    <a:pt x="296042" y="68539"/>
                  </a:cubicBezTo>
                  <a:lnTo>
                    <a:pt x="883178" y="68539"/>
                  </a:lnTo>
                  <a:close/>
                </a:path>
              </a:pathLst>
            </a:cu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8" name="Trapezoid 197"/>
            <p:cNvSpPr/>
            <p:nvPr/>
          </p:nvSpPr>
          <p:spPr>
            <a:xfrm rot="20999427">
              <a:off x="1943302" y="3014441"/>
              <a:ext cx="900796" cy="2875617"/>
            </a:xfrm>
            <a:prstGeom prst="trapezoid">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 Diagonal Corner Rectangle 198"/>
            <p:cNvSpPr/>
            <p:nvPr/>
          </p:nvSpPr>
          <p:spPr>
            <a:xfrm rot="8272682">
              <a:off x="2044016" y="2710476"/>
              <a:ext cx="857133" cy="746836"/>
            </a:xfrm>
            <a:prstGeom prst="round2DiagRect">
              <a:avLst>
                <a:gd name="adj1" fmla="val 50000"/>
                <a:gd name="adj2" fmla="val 33772"/>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a:off x="2290401" y="2780590"/>
              <a:ext cx="427827" cy="22276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71"/>
            <p:cNvGrpSpPr/>
            <p:nvPr/>
          </p:nvGrpSpPr>
          <p:grpSpPr>
            <a:xfrm rot="4726068">
              <a:off x="1309285" y="4259227"/>
              <a:ext cx="2256894" cy="866763"/>
              <a:chOff x="4643203" y="2743200"/>
              <a:chExt cx="3490210" cy="1256675"/>
            </a:xfrm>
          </p:grpSpPr>
          <p:grpSp>
            <p:nvGrpSpPr>
              <p:cNvPr id="59" name="Group 23"/>
              <p:cNvGrpSpPr/>
              <p:nvPr/>
            </p:nvGrpSpPr>
            <p:grpSpPr>
              <a:xfrm>
                <a:off x="4643203" y="2743200"/>
                <a:ext cx="1146748" cy="1219200"/>
                <a:chOff x="4643203" y="2743200"/>
                <a:chExt cx="1146748" cy="1219200"/>
              </a:xfrm>
            </p:grpSpPr>
            <p:sp>
              <p:nvSpPr>
                <p:cNvPr id="213" name="Multiply 212"/>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Flowchart: Summing Junction 213"/>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Flowchart: Summing Junction 214"/>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Flowchart: Summing Junction 215"/>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24"/>
              <p:cNvGrpSpPr/>
              <p:nvPr/>
            </p:nvGrpSpPr>
            <p:grpSpPr>
              <a:xfrm>
                <a:off x="5791200" y="2743200"/>
                <a:ext cx="1146748" cy="1219200"/>
                <a:chOff x="4643203" y="2743200"/>
                <a:chExt cx="1146748" cy="1219200"/>
              </a:xfrm>
            </p:grpSpPr>
            <p:sp>
              <p:nvSpPr>
                <p:cNvPr id="209" name="Multiply 208"/>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lowchart: Summing Junction 209"/>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Flowchart: Summing Junction 210"/>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Flowchart: Summing Junction 211"/>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29"/>
              <p:cNvGrpSpPr/>
              <p:nvPr/>
            </p:nvGrpSpPr>
            <p:grpSpPr>
              <a:xfrm>
                <a:off x="6986665" y="2780675"/>
                <a:ext cx="1146748" cy="1219200"/>
                <a:chOff x="4643203" y="2743200"/>
                <a:chExt cx="1146748" cy="1219200"/>
              </a:xfrm>
            </p:grpSpPr>
            <p:sp>
              <p:nvSpPr>
                <p:cNvPr id="205" name="Multiply 204"/>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Flowchart: Summing Junction 205"/>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Flowchart: Summing Junction 206"/>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Flowchart: Summing Junction 207"/>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43" name="Rectangle 242"/>
          <p:cNvSpPr/>
          <p:nvPr/>
        </p:nvSpPr>
        <p:spPr>
          <a:xfrm>
            <a:off x="9448054" y="6324600"/>
            <a:ext cx="1854996" cy="369332"/>
          </a:xfrm>
          <a:prstGeom prst="rect">
            <a:avLst/>
          </a:prstGeom>
        </p:spPr>
        <p:txBody>
          <a:bodyPr wrap="none">
            <a:spAutoFit/>
          </a:bodyPr>
          <a:lstStyle/>
          <a:p>
            <a:pPr algn="ctr"/>
            <a:r>
              <a:rPr lang="en-US" dirty="0">
                <a:latin typeface="Eras Demi ITC" pitchFamily="34" charset="0"/>
              </a:rPr>
              <a:t>Matthew 21:37</a:t>
            </a:r>
          </a:p>
        </p:txBody>
      </p:sp>
      <p:grpSp>
        <p:nvGrpSpPr>
          <p:cNvPr id="63" name="Group 243"/>
          <p:cNvGrpSpPr/>
          <p:nvPr/>
        </p:nvGrpSpPr>
        <p:grpSpPr>
          <a:xfrm>
            <a:off x="3759200" y="0"/>
            <a:ext cx="4470400" cy="2819400"/>
            <a:chOff x="6400800" y="1600200"/>
            <a:chExt cx="3352800" cy="2819400"/>
          </a:xfrm>
        </p:grpSpPr>
        <p:sp>
          <p:nvSpPr>
            <p:cNvPr id="245" name="Cloud Callout 244"/>
            <p:cNvSpPr/>
            <p:nvPr/>
          </p:nvSpPr>
          <p:spPr>
            <a:xfrm>
              <a:off x="6400800" y="1600200"/>
              <a:ext cx="3352800" cy="2819400"/>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8" name="Group 34"/>
            <p:cNvGrpSpPr/>
            <p:nvPr/>
          </p:nvGrpSpPr>
          <p:grpSpPr>
            <a:xfrm>
              <a:off x="8093457" y="1828800"/>
              <a:ext cx="1050543" cy="2133600"/>
              <a:chOff x="4417061" y="533400"/>
              <a:chExt cx="1989750" cy="4041084"/>
            </a:xfrm>
          </p:grpSpPr>
          <p:sp>
            <p:nvSpPr>
              <p:cNvPr id="262" name="Oval 261"/>
              <p:cNvSpPr/>
              <p:nvPr/>
            </p:nvSpPr>
            <p:spPr>
              <a:xfrm rot="21206300">
                <a:off x="5866028" y="3493134"/>
                <a:ext cx="401660" cy="64043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p:cNvSpPr/>
              <p:nvPr/>
            </p:nvSpPr>
            <p:spPr>
              <a:xfrm rot="573866">
                <a:off x="6007074" y="3609065"/>
                <a:ext cx="399737" cy="7974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rapezoid 263"/>
              <p:cNvSpPr/>
              <p:nvPr/>
            </p:nvSpPr>
            <p:spPr>
              <a:xfrm>
                <a:off x="4837941" y="2103483"/>
                <a:ext cx="1279707" cy="2011318"/>
              </a:xfrm>
              <a:prstGeom prst="trapezoid">
                <a:avLst/>
              </a:prstGeom>
              <a:solidFill>
                <a:srgbClr val="A097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p:cNvSpPr/>
              <p:nvPr/>
            </p:nvSpPr>
            <p:spPr>
              <a:xfrm rot="5617745">
                <a:off x="4771095" y="3738352"/>
                <a:ext cx="735576" cy="936687"/>
              </a:xfrm>
              <a:prstGeom prst="ellipse">
                <a:avLst/>
              </a:prstGeom>
              <a:solidFill>
                <a:srgbClr val="A097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p:cNvSpPr/>
              <p:nvPr/>
            </p:nvSpPr>
            <p:spPr>
              <a:xfrm rot="5617745">
                <a:off x="5380696" y="3662151"/>
                <a:ext cx="735576" cy="936687"/>
              </a:xfrm>
              <a:prstGeom prst="ellipse">
                <a:avLst/>
              </a:prstGeom>
              <a:solidFill>
                <a:srgbClr val="A097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p:cNvSpPr/>
              <p:nvPr/>
            </p:nvSpPr>
            <p:spPr>
              <a:xfrm rot="5617745">
                <a:off x="5127992" y="3317815"/>
                <a:ext cx="735576" cy="1346500"/>
              </a:xfrm>
              <a:prstGeom prst="ellipse">
                <a:avLst/>
              </a:prstGeom>
              <a:solidFill>
                <a:srgbClr val="A0972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Trapezoid 267"/>
              <p:cNvSpPr/>
              <p:nvPr/>
            </p:nvSpPr>
            <p:spPr>
              <a:xfrm rot="1056549">
                <a:off x="5300466" y="2153826"/>
                <a:ext cx="857803" cy="1422464"/>
              </a:xfrm>
              <a:prstGeom prst="trapezoid">
                <a:avLst>
                  <a:gd name="adj" fmla="val 42043"/>
                </a:avLst>
              </a:prstGeom>
              <a:solidFill>
                <a:srgbClr val="A097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p:cNvSpPr/>
              <p:nvPr/>
            </p:nvSpPr>
            <p:spPr>
              <a:xfrm rot="2647766">
                <a:off x="5066633" y="3228267"/>
                <a:ext cx="622166" cy="7974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p:cNvSpPr/>
              <p:nvPr/>
            </p:nvSpPr>
            <p:spPr>
              <a:xfrm rot="19671902">
                <a:off x="4965032" y="2999983"/>
                <a:ext cx="622166" cy="7974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Trapezoid 270"/>
              <p:cNvSpPr/>
              <p:nvPr/>
            </p:nvSpPr>
            <p:spPr>
              <a:xfrm rot="20435203">
                <a:off x="4707814" y="2159521"/>
                <a:ext cx="857803" cy="1422464"/>
              </a:xfrm>
              <a:prstGeom prst="trapezoid">
                <a:avLst>
                  <a:gd name="adj" fmla="val 38280"/>
                </a:avLst>
              </a:prstGeom>
              <a:solidFill>
                <a:srgbClr val="A097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Cloud 271"/>
              <p:cNvSpPr/>
              <p:nvPr/>
            </p:nvSpPr>
            <p:spPr>
              <a:xfrm>
                <a:off x="4417061" y="533400"/>
                <a:ext cx="1907539" cy="2209799"/>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p:cNvSpPr/>
              <p:nvPr/>
            </p:nvSpPr>
            <p:spPr>
              <a:xfrm>
                <a:off x="5120390" y="1777584"/>
                <a:ext cx="594610" cy="96561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p:cNvSpPr/>
              <p:nvPr/>
            </p:nvSpPr>
            <p:spPr>
              <a:xfrm>
                <a:off x="4800600" y="838200"/>
                <a:ext cx="1219720" cy="14903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Cloud 274"/>
              <p:cNvSpPr/>
              <p:nvPr/>
            </p:nvSpPr>
            <p:spPr>
              <a:xfrm>
                <a:off x="4953000" y="1905000"/>
                <a:ext cx="957580" cy="703385"/>
              </a:xfrm>
              <a:prstGeom prst="cloud">
                <a:avLst/>
              </a:prstGeom>
              <a:solidFill>
                <a:srgbClr val="9F620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p:cNvSpPr/>
              <p:nvPr/>
            </p:nvSpPr>
            <p:spPr>
              <a:xfrm>
                <a:off x="5287803" y="1981201"/>
                <a:ext cx="356835" cy="27102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Cloud 276"/>
              <p:cNvSpPr/>
              <p:nvPr/>
            </p:nvSpPr>
            <p:spPr>
              <a:xfrm>
                <a:off x="4800600" y="533400"/>
                <a:ext cx="1116619" cy="703384"/>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33"/>
            <p:cNvGrpSpPr/>
            <p:nvPr/>
          </p:nvGrpSpPr>
          <p:grpSpPr>
            <a:xfrm>
              <a:off x="7086600" y="1905000"/>
              <a:ext cx="950919" cy="2265431"/>
              <a:chOff x="1258881" y="633315"/>
              <a:chExt cx="1716165" cy="4088523"/>
            </a:xfrm>
          </p:grpSpPr>
          <p:sp>
            <p:nvSpPr>
              <p:cNvPr id="248" name="Oval 4"/>
              <p:cNvSpPr/>
              <p:nvPr/>
            </p:nvSpPr>
            <p:spPr>
              <a:xfrm rot="185620">
                <a:off x="2460703" y="3744028"/>
                <a:ext cx="401659" cy="837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p:cNvSpPr/>
              <p:nvPr/>
            </p:nvSpPr>
            <p:spPr>
              <a:xfrm rot="519137">
                <a:off x="2575309" y="3759103"/>
                <a:ext cx="399737" cy="837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rapezoid 249"/>
              <p:cNvSpPr/>
              <p:nvPr/>
            </p:nvSpPr>
            <p:spPr>
              <a:xfrm>
                <a:off x="1371600" y="2133600"/>
                <a:ext cx="1279707" cy="2057400"/>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p:cNvSpPr/>
              <p:nvPr/>
            </p:nvSpPr>
            <p:spPr>
              <a:xfrm>
                <a:off x="1700873" y="1715803"/>
                <a:ext cx="629856" cy="82299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rot="5617745">
                <a:off x="1359437" y="3814553"/>
                <a:ext cx="735576" cy="936687"/>
              </a:xfrm>
              <a:prstGeom prst="ellipse">
                <a:avLst/>
              </a:prstGeom>
              <a:solidFill>
                <a:srgbClr val="E4DC7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p:cNvSpPr/>
              <p:nvPr/>
            </p:nvSpPr>
            <p:spPr>
              <a:xfrm rot="5617745">
                <a:off x="1931168" y="3850094"/>
                <a:ext cx="806801" cy="936687"/>
              </a:xfrm>
              <a:prstGeom prst="ellipse">
                <a:avLst/>
              </a:prstGeom>
              <a:solidFill>
                <a:srgbClr val="E4DC7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Trapezoid 253"/>
              <p:cNvSpPr/>
              <p:nvPr/>
            </p:nvSpPr>
            <p:spPr>
              <a:xfrm rot="21191074">
                <a:off x="1380992" y="2179222"/>
                <a:ext cx="857803" cy="1493587"/>
              </a:xfrm>
              <a:prstGeom prst="trapezoid">
                <a:avLst>
                  <a:gd name="adj" fmla="val 44087"/>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3"/>
              <p:cNvSpPr/>
              <p:nvPr/>
            </p:nvSpPr>
            <p:spPr>
              <a:xfrm rot="2647766">
                <a:off x="1499116" y="3146441"/>
                <a:ext cx="622166" cy="837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
              <p:cNvSpPr/>
              <p:nvPr/>
            </p:nvSpPr>
            <p:spPr>
              <a:xfrm rot="19671902">
                <a:off x="1638361" y="3439928"/>
                <a:ext cx="492283" cy="57178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Trapezoid 6"/>
              <p:cNvSpPr/>
              <p:nvPr/>
            </p:nvSpPr>
            <p:spPr>
              <a:xfrm rot="981875">
                <a:off x="1741756" y="2170869"/>
                <a:ext cx="857803" cy="1493587"/>
              </a:xfrm>
              <a:prstGeom prst="trapezoid">
                <a:avLst>
                  <a:gd name="adj" fmla="val 43702"/>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10"/>
              <p:cNvSpPr/>
              <p:nvPr/>
            </p:nvSpPr>
            <p:spPr>
              <a:xfrm>
                <a:off x="1408941" y="754744"/>
                <a:ext cx="1219720" cy="15648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ound Diagonal Corner Rectangle 258"/>
              <p:cNvSpPr/>
              <p:nvPr/>
            </p:nvSpPr>
            <p:spPr>
              <a:xfrm rot="5076663">
                <a:off x="2017376" y="588420"/>
                <a:ext cx="626900" cy="805900"/>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ound Diagonal Corner Rectangle 11"/>
              <p:cNvSpPr/>
              <p:nvPr/>
            </p:nvSpPr>
            <p:spPr>
              <a:xfrm rot="1236535">
                <a:off x="1324015" y="633315"/>
                <a:ext cx="699106" cy="722664"/>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13"/>
              <p:cNvSpPr/>
              <p:nvPr/>
            </p:nvSpPr>
            <p:spPr>
              <a:xfrm>
                <a:off x="1652885" y="645369"/>
                <a:ext cx="609860" cy="546871"/>
              </a:xfrm>
              <a:prstGeom prst="ellipse">
                <a:avLst/>
              </a:prstGeom>
              <a:solidFill>
                <a:srgbClr val="7136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0" name="Rectangle 279"/>
          <p:cNvSpPr/>
          <p:nvPr/>
        </p:nvSpPr>
        <p:spPr>
          <a:xfrm>
            <a:off x="6454589" y="5950786"/>
            <a:ext cx="2526654" cy="369332"/>
          </a:xfrm>
          <a:prstGeom prst="rect">
            <a:avLst/>
          </a:prstGeom>
        </p:spPr>
        <p:txBody>
          <a:bodyPr wrap="none">
            <a:spAutoFit/>
          </a:bodyPr>
          <a:lstStyle/>
          <a:p>
            <a:pPr algn="ctr"/>
            <a:r>
              <a:rPr lang="en-US" dirty="0">
                <a:latin typeface="Eras Demi ITC" pitchFamily="34" charset="0"/>
              </a:rPr>
              <a:t>His Son = Jesus Christ</a:t>
            </a:r>
          </a:p>
        </p:txBody>
      </p:sp>
      <p:grpSp>
        <p:nvGrpSpPr>
          <p:cNvPr id="281" name="Group 280">
            <a:extLst>
              <a:ext uri="{FF2B5EF4-FFF2-40B4-BE49-F238E27FC236}">
                <a16:creationId xmlns:a16="http://schemas.microsoft.com/office/drawing/2014/main" id="{2C138D48-3386-4AA4-8E24-586C92FF6A96}"/>
              </a:ext>
            </a:extLst>
          </p:cNvPr>
          <p:cNvGrpSpPr/>
          <p:nvPr/>
        </p:nvGrpSpPr>
        <p:grpSpPr>
          <a:xfrm>
            <a:off x="9346937" y="1313537"/>
            <a:ext cx="2120175" cy="4916728"/>
            <a:chOff x="1519855" y="349452"/>
            <a:chExt cx="2655905" cy="6159097"/>
          </a:xfrm>
        </p:grpSpPr>
        <p:sp>
          <p:nvSpPr>
            <p:cNvPr id="282" name="Freeform: Shape 281">
              <a:extLst>
                <a:ext uri="{FF2B5EF4-FFF2-40B4-BE49-F238E27FC236}">
                  <a16:creationId xmlns:a16="http://schemas.microsoft.com/office/drawing/2014/main" id="{42939C41-C960-438C-A55C-C81526CD8AAD}"/>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83" name="Oval 282">
              <a:extLst>
                <a:ext uri="{FF2B5EF4-FFF2-40B4-BE49-F238E27FC236}">
                  <a16:creationId xmlns:a16="http://schemas.microsoft.com/office/drawing/2014/main" id="{90F574A4-085A-432F-85A7-F4530DF1DF2D}"/>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Trapezoid 283">
              <a:extLst>
                <a:ext uri="{FF2B5EF4-FFF2-40B4-BE49-F238E27FC236}">
                  <a16:creationId xmlns:a16="http://schemas.microsoft.com/office/drawing/2014/main" id="{EE6FE30A-AEB8-4B55-BD9F-7A9E9195DE26}"/>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Trapezoid 284">
              <a:extLst>
                <a:ext uri="{FF2B5EF4-FFF2-40B4-BE49-F238E27FC236}">
                  <a16:creationId xmlns:a16="http://schemas.microsoft.com/office/drawing/2014/main" id="{13DF20DD-03FD-4E72-ADE8-F0F08AFB166D}"/>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680714FD-A53C-4C3F-970A-0A8C2D76A112}"/>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53632B98-0582-4692-88AF-415F752BA170}"/>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rapezoid 287">
              <a:extLst>
                <a:ext uri="{FF2B5EF4-FFF2-40B4-BE49-F238E27FC236}">
                  <a16:creationId xmlns:a16="http://schemas.microsoft.com/office/drawing/2014/main" id="{FFE388A8-A289-42DA-B831-8C8447A2EB72}"/>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942A6537-F5A5-415B-812F-0D35F4F01888}"/>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ounded Rectangle 10">
              <a:extLst>
                <a:ext uri="{FF2B5EF4-FFF2-40B4-BE49-F238E27FC236}">
                  <a16:creationId xmlns:a16="http://schemas.microsoft.com/office/drawing/2014/main" id="{960F4599-BB4B-48B9-8E18-54A69C40EF81}"/>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ounded Rectangle 11">
              <a:extLst>
                <a:ext uri="{FF2B5EF4-FFF2-40B4-BE49-F238E27FC236}">
                  <a16:creationId xmlns:a16="http://schemas.microsoft.com/office/drawing/2014/main" id="{2E5AD8F5-0EE1-4C07-850B-55B99B8C7555}"/>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ounded Rectangle 12">
              <a:extLst>
                <a:ext uri="{FF2B5EF4-FFF2-40B4-BE49-F238E27FC236}">
                  <a16:creationId xmlns:a16="http://schemas.microsoft.com/office/drawing/2014/main" id="{D95731C7-4BB2-45D5-A730-14CE097F9DC9}"/>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C2159BF1-5C1F-4D0A-B5E6-CB28A2BFF304}"/>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5">
              <a:extLst>
                <a:ext uri="{FF2B5EF4-FFF2-40B4-BE49-F238E27FC236}">
                  <a16:creationId xmlns:a16="http://schemas.microsoft.com/office/drawing/2014/main" id="{5D0B540E-D30E-4EF2-8746-71741355E95F}"/>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rapezoid 294">
              <a:extLst>
                <a:ext uri="{FF2B5EF4-FFF2-40B4-BE49-F238E27FC236}">
                  <a16:creationId xmlns:a16="http://schemas.microsoft.com/office/drawing/2014/main" id="{A109F176-9070-402A-9DB4-55FD9E53B3D4}"/>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D073619E-0F63-410A-A48C-6C7FD74AF80E}"/>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AA2BEE65-B471-4161-AB58-2375C0377616}"/>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8" name="Freeform: Shape 297">
              <a:extLst>
                <a:ext uri="{FF2B5EF4-FFF2-40B4-BE49-F238E27FC236}">
                  <a16:creationId xmlns:a16="http://schemas.microsoft.com/office/drawing/2014/main" id="{4A258CCD-5727-4B70-BD86-EC0D829F654A}"/>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99" name="Oval 298">
              <a:extLst>
                <a:ext uri="{FF2B5EF4-FFF2-40B4-BE49-F238E27FC236}">
                  <a16:creationId xmlns:a16="http://schemas.microsoft.com/office/drawing/2014/main" id="{C9700E27-3D1E-41FA-9928-B6F89AA7199F}"/>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Freeform: Shape 299">
              <a:extLst>
                <a:ext uri="{FF2B5EF4-FFF2-40B4-BE49-F238E27FC236}">
                  <a16:creationId xmlns:a16="http://schemas.microsoft.com/office/drawing/2014/main" id="{A53AFE07-6568-490A-92DA-3CA764F36764}"/>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01" name="Oval 300">
              <a:extLst>
                <a:ext uri="{FF2B5EF4-FFF2-40B4-BE49-F238E27FC236}">
                  <a16:creationId xmlns:a16="http://schemas.microsoft.com/office/drawing/2014/main" id="{E53DCB3B-4FFD-40A3-B6DD-2CEA5FCBA79F}"/>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B2320591-3BA7-44EE-973D-B767FC6701B1}"/>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circle(out)">
                                      <p:cBhvr>
                                        <p:cTn id="7" dur="2000"/>
                                        <p:tgtEl>
                                          <p:spTgt spid="6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8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281"/>
                                        </p:tgtEl>
                                        <p:attrNameLst>
                                          <p:attrName>style.visibility</p:attrName>
                                        </p:attrNameLst>
                                      </p:cBhvr>
                                      <p:to>
                                        <p:strVal val="visible"/>
                                      </p:to>
                                    </p:set>
                                    <p:anim calcmode="lin" valueType="num">
                                      <p:cBhvr additive="base">
                                        <p:cTn id="14" dur="1000" fill="hold"/>
                                        <p:tgtEl>
                                          <p:spTgt spid="281"/>
                                        </p:tgtEl>
                                        <p:attrNameLst>
                                          <p:attrName>ppt_x</p:attrName>
                                        </p:attrNameLst>
                                      </p:cBhvr>
                                      <p:tavLst>
                                        <p:tav tm="0">
                                          <p:val>
                                            <p:strVal val="1+#ppt_w/2"/>
                                          </p:val>
                                        </p:tav>
                                        <p:tav tm="100000">
                                          <p:val>
                                            <p:strVal val="#ppt_x"/>
                                          </p:val>
                                        </p:tav>
                                      </p:tavLst>
                                    </p:anim>
                                    <p:anim calcmode="lin" valueType="num">
                                      <p:cBhvr additive="base">
                                        <p:cTn id="15" dur="1000" fill="hold"/>
                                        <p:tgtEl>
                                          <p:spTgt spid="2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57058" y="0"/>
            <a:ext cx="12192000" cy="6858000"/>
            <a:chOff x="0" y="0"/>
            <a:chExt cx="9144000" cy="6858000"/>
          </a:xfrm>
        </p:grpSpPr>
        <p:sp>
          <p:nvSpPr>
            <p:cNvPr id="32" name="Rectangle 31"/>
            <p:cNvSpPr/>
            <p:nvPr/>
          </p:nvSpPr>
          <p:spPr>
            <a:xfrm>
              <a:off x="0" y="2895600"/>
              <a:ext cx="9144000" cy="3962400"/>
            </a:xfrm>
            <a:prstGeom prst="rect">
              <a:avLst/>
            </a:prstGeom>
            <a:solidFill>
              <a:srgbClr val="E7E08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0" y="0"/>
              <a:ext cx="9144000" cy="28956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uble Wave 33"/>
            <p:cNvSpPr/>
            <p:nvPr/>
          </p:nvSpPr>
          <p:spPr>
            <a:xfrm>
              <a:off x="0" y="2667000"/>
              <a:ext cx="9144000" cy="1676400"/>
            </a:xfrm>
            <a:prstGeom prst="doubleWave">
              <a:avLst/>
            </a:prstGeom>
            <a:solidFill>
              <a:srgbClr val="CC9F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uble Wave 34"/>
            <p:cNvSpPr/>
            <p:nvPr/>
          </p:nvSpPr>
          <p:spPr>
            <a:xfrm>
              <a:off x="0" y="3962400"/>
              <a:ext cx="9144000" cy="1981200"/>
            </a:xfrm>
            <a:prstGeom prst="doubleWave">
              <a:avLst/>
            </a:prstGeom>
            <a:solidFill>
              <a:srgbClr val="DCBD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7290405" y="2362200"/>
              <a:ext cx="1853595" cy="609600"/>
            </a:xfrm>
            <a:custGeom>
              <a:avLst/>
              <a:gdLst>
                <a:gd name="connsiteX0" fmla="*/ 0 w 6335651"/>
                <a:gd name="connsiteY0" fmla="*/ 1918741 h 2083633"/>
                <a:gd name="connsiteX1" fmla="*/ 0 w 6335651"/>
                <a:gd name="connsiteY1" fmla="*/ 1918741 h 2083633"/>
                <a:gd name="connsiteX2" fmla="*/ 389745 w 6335651"/>
                <a:gd name="connsiteY2" fmla="*/ 1903751 h 2083633"/>
                <a:gd name="connsiteX3" fmla="*/ 509666 w 6335651"/>
                <a:gd name="connsiteY3" fmla="*/ 1888761 h 2083633"/>
                <a:gd name="connsiteX4" fmla="*/ 539646 w 6335651"/>
                <a:gd name="connsiteY4" fmla="*/ 1858780 h 2083633"/>
                <a:gd name="connsiteX5" fmla="*/ 599607 w 6335651"/>
                <a:gd name="connsiteY5" fmla="*/ 1843790 h 2083633"/>
                <a:gd name="connsiteX6" fmla="*/ 869430 w 6335651"/>
                <a:gd name="connsiteY6" fmla="*/ 1648918 h 2083633"/>
                <a:gd name="connsiteX7" fmla="*/ 1004341 w 6335651"/>
                <a:gd name="connsiteY7" fmla="*/ 1514007 h 2083633"/>
                <a:gd name="connsiteX8" fmla="*/ 1049312 w 6335651"/>
                <a:gd name="connsiteY8" fmla="*/ 1469036 h 2083633"/>
                <a:gd name="connsiteX9" fmla="*/ 1079292 w 6335651"/>
                <a:gd name="connsiteY9" fmla="*/ 1409075 h 2083633"/>
                <a:gd name="connsiteX10" fmla="*/ 1154243 w 6335651"/>
                <a:gd name="connsiteY10" fmla="*/ 1349115 h 2083633"/>
                <a:gd name="connsiteX11" fmla="*/ 1184223 w 6335651"/>
                <a:gd name="connsiteY11" fmla="*/ 1304144 h 2083633"/>
                <a:gd name="connsiteX12" fmla="*/ 1214204 w 6335651"/>
                <a:gd name="connsiteY12" fmla="*/ 1274164 h 2083633"/>
                <a:gd name="connsiteX13" fmla="*/ 1229194 w 6335651"/>
                <a:gd name="connsiteY13" fmla="*/ 1229193 h 2083633"/>
                <a:gd name="connsiteX14" fmla="*/ 1259174 w 6335651"/>
                <a:gd name="connsiteY14" fmla="*/ 1184223 h 2083633"/>
                <a:gd name="connsiteX15" fmla="*/ 1319135 w 6335651"/>
                <a:gd name="connsiteY15" fmla="*/ 1094282 h 2083633"/>
                <a:gd name="connsiteX16" fmla="*/ 1349115 w 6335651"/>
                <a:gd name="connsiteY16" fmla="*/ 1004341 h 2083633"/>
                <a:gd name="connsiteX17" fmla="*/ 1394086 w 6335651"/>
                <a:gd name="connsiteY17" fmla="*/ 914400 h 2083633"/>
                <a:gd name="connsiteX18" fmla="*/ 1424066 w 6335651"/>
                <a:gd name="connsiteY18" fmla="*/ 824459 h 2083633"/>
                <a:gd name="connsiteX19" fmla="*/ 1469036 w 6335651"/>
                <a:gd name="connsiteY19" fmla="*/ 719528 h 2083633"/>
                <a:gd name="connsiteX20" fmla="*/ 1499017 w 6335651"/>
                <a:gd name="connsiteY20" fmla="*/ 614597 h 2083633"/>
                <a:gd name="connsiteX21" fmla="*/ 1558977 w 6335651"/>
                <a:gd name="connsiteY21" fmla="*/ 524656 h 2083633"/>
                <a:gd name="connsiteX22" fmla="*/ 1588958 w 6335651"/>
                <a:gd name="connsiteY22" fmla="*/ 464695 h 2083633"/>
                <a:gd name="connsiteX23" fmla="*/ 1663909 w 6335651"/>
                <a:gd name="connsiteY23" fmla="*/ 389744 h 2083633"/>
                <a:gd name="connsiteX24" fmla="*/ 1708879 w 6335651"/>
                <a:gd name="connsiteY24" fmla="*/ 344774 h 2083633"/>
                <a:gd name="connsiteX25" fmla="*/ 1738859 w 6335651"/>
                <a:gd name="connsiteY25" fmla="*/ 314793 h 2083633"/>
                <a:gd name="connsiteX26" fmla="*/ 1828800 w 6335651"/>
                <a:gd name="connsiteY26" fmla="*/ 254833 h 2083633"/>
                <a:gd name="connsiteX27" fmla="*/ 1888761 w 6335651"/>
                <a:gd name="connsiteY27" fmla="*/ 209862 h 2083633"/>
                <a:gd name="connsiteX28" fmla="*/ 1978702 w 6335651"/>
                <a:gd name="connsiteY28" fmla="*/ 164892 h 2083633"/>
                <a:gd name="connsiteX29" fmla="*/ 2008682 w 6335651"/>
                <a:gd name="connsiteY29" fmla="*/ 134911 h 2083633"/>
                <a:gd name="connsiteX30" fmla="*/ 2053653 w 6335651"/>
                <a:gd name="connsiteY30" fmla="*/ 119921 h 2083633"/>
                <a:gd name="connsiteX31" fmla="*/ 2113614 w 6335651"/>
                <a:gd name="connsiteY31" fmla="*/ 89941 h 2083633"/>
                <a:gd name="connsiteX32" fmla="*/ 2158584 w 6335651"/>
                <a:gd name="connsiteY32" fmla="*/ 59961 h 2083633"/>
                <a:gd name="connsiteX33" fmla="*/ 2263515 w 6335651"/>
                <a:gd name="connsiteY33" fmla="*/ 29980 h 2083633"/>
                <a:gd name="connsiteX34" fmla="*/ 2413417 w 6335651"/>
                <a:gd name="connsiteY34" fmla="*/ 0 h 2083633"/>
                <a:gd name="connsiteX35" fmla="*/ 3222886 w 6335651"/>
                <a:gd name="connsiteY35" fmla="*/ 14990 h 2083633"/>
                <a:gd name="connsiteX36" fmla="*/ 3312827 w 6335651"/>
                <a:gd name="connsiteY36" fmla="*/ 29980 h 2083633"/>
                <a:gd name="connsiteX37" fmla="*/ 4167266 w 6335651"/>
                <a:gd name="connsiteY37" fmla="*/ 44970 h 2083633"/>
                <a:gd name="connsiteX38" fmla="*/ 4257207 w 6335651"/>
                <a:gd name="connsiteY38" fmla="*/ 59961 h 2083633"/>
                <a:gd name="connsiteX39" fmla="*/ 4377128 w 6335651"/>
                <a:gd name="connsiteY39" fmla="*/ 74951 h 2083633"/>
                <a:gd name="connsiteX40" fmla="*/ 4422099 w 6335651"/>
                <a:gd name="connsiteY40" fmla="*/ 89941 h 2083633"/>
                <a:gd name="connsiteX41" fmla="*/ 4482059 w 6335651"/>
                <a:gd name="connsiteY41" fmla="*/ 104931 h 2083633"/>
                <a:gd name="connsiteX42" fmla="*/ 4601981 w 6335651"/>
                <a:gd name="connsiteY42" fmla="*/ 134911 h 2083633"/>
                <a:gd name="connsiteX43" fmla="*/ 4646951 w 6335651"/>
                <a:gd name="connsiteY43" fmla="*/ 164892 h 2083633"/>
                <a:gd name="connsiteX44" fmla="*/ 4766873 w 6335651"/>
                <a:gd name="connsiteY44" fmla="*/ 209862 h 2083633"/>
                <a:gd name="connsiteX45" fmla="*/ 4856814 w 6335651"/>
                <a:gd name="connsiteY45" fmla="*/ 269823 h 2083633"/>
                <a:gd name="connsiteX46" fmla="*/ 4976735 w 6335651"/>
                <a:gd name="connsiteY46" fmla="*/ 359764 h 2083633"/>
                <a:gd name="connsiteX47" fmla="*/ 5081666 w 6335651"/>
                <a:gd name="connsiteY47" fmla="*/ 449705 h 2083633"/>
                <a:gd name="connsiteX48" fmla="*/ 5156617 w 6335651"/>
                <a:gd name="connsiteY48" fmla="*/ 524656 h 2083633"/>
                <a:gd name="connsiteX49" fmla="*/ 5201587 w 6335651"/>
                <a:gd name="connsiteY49" fmla="*/ 554636 h 2083633"/>
                <a:gd name="connsiteX50" fmla="*/ 5246558 w 6335651"/>
                <a:gd name="connsiteY50" fmla="*/ 614597 h 2083633"/>
                <a:gd name="connsiteX51" fmla="*/ 5306518 w 6335651"/>
                <a:gd name="connsiteY51" fmla="*/ 704538 h 2083633"/>
                <a:gd name="connsiteX52" fmla="*/ 5336499 w 6335651"/>
                <a:gd name="connsiteY52" fmla="*/ 749508 h 2083633"/>
                <a:gd name="connsiteX53" fmla="*/ 5366479 w 6335651"/>
                <a:gd name="connsiteY53" fmla="*/ 809469 h 2083633"/>
                <a:gd name="connsiteX54" fmla="*/ 5471410 w 6335651"/>
                <a:gd name="connsiteY54" fmla="*/ 899410 h 2083633"/>
                <a:gd name="connsiteX55" fmla="*/ 5516381 w 6335651"/>
                <a:gd name="connsiteY55" fmla="*/ 959370 h 2083633"/>
                <a:gd name="connsiteX56" fmla="*/ 5546361 w 6335651"/>
                <a:gd name="connsiteY56" fmla="*/ 989351 h 2083633"/>
                <a:gd name="connsiteX57" fmla="*/ 5666282 w 6335651"/>
                <a:gd name="connsiteY57" fmla="*/ 1064302 h 2083633"/>
                <a:gd name="connsiteX58" fmla="*/ 5711253 w 6335651"/>
                <a:gd name="connsiteY58" fmla="*/ 1079292 h 2083633"/>
                <a:gd name="connsiteX59" fmla="*/ 5756223 w 6335651"/>
                <a:gd name="connsiteY59" fmla="*/ 1124262 h 2083633"/>
                <a:gd name="connsiteX60" fmla="*/ 5846164 w 6335651"/>
                <a:gd name="connsiteY60" fmla="*/ 1184223 h 2083633"/>
                <a:gd name="connsiteX61" fmla="*/ 5906125 w 6335651"/>
                <a:gd name="connsiteY61" fmla="*/ 1244184 h 2083633"/>
                <a:gd name="connsiteX62" fmla="*/ 5981076 w 6335651"/>
                <a:gd name="connsiteY62" fmla="*/ 1304144 h 2083633"/>
                <a:gd name="connsiteX63" fmla="*/ 6041036 w 6335651"/>
                <a:gd name="connsiteY63" fmla="*/ 1394085 h 2083633"/>
                <a:gd name="connsiteX64" fmla="*/ 6086007 w 6335651"/>
                <a:gd name="connsiteY64" fmla="*/ 1469036 h 2083633"/>
                <a:gd name="connsiteX65" fmla="*/ 6130977 w 6335651"/>
                <a:gd name="connsiteY65" fmla="*/ 1528997 h 2083633"/>
                <a:gd name="connsiteX66" fmla="*/ 6160958 w 6335651"/>
                <a:gd name="connsiteY66" fmla="*/ 1588957 h 2083633"/>
                <a:gd name="connsiteX67" fmla="*/ 6190938 w 6335651"/>
                <a:gd name="connsiteY67" fmla="*/ 1618938 h 2083633"/>
                <a:gd name="connsiteX68" fmla="*/ 6250899 w 6335651"/>
                <a:gd name="connsiteY68" fmla="*/ 1723869 h 2083633"/>
                <a:gd name="connsiteX69" fmla="*/ 6310859 w 6335651"/>
                <a:gd name="connsiteY69" fmla="*/ 1828800 h 2083633"/>
                <a:gd name="connsiteX70" fmla="*/ 6295869 w 6335651"/>
                <a:gd name="connsiteY70" fmla="*/ 1873770 h 2083633"/>
                <a:gd name="connsiteX71" fmla="*/ 6250899 w 6335651"/>
                <a:gd name="connsiteY71" fmla="*/ 1888761 h 2083633"/>
                <a:gd name="connsiteX72" fmla="*/ 6056027 w 6335651"/>
                <a:gd name="connsiteY72" fmla="*/ 1933731 h 2083633"/>
                <a:gd name="connsiteX73" fmla="*/ 6011056 w 6335651"/>
                <a:gd name="connsiteY73" fmla="*/ 1948721 h 2083633"/>
                <a:gd name="connsiteX74" fmla="*/ 5741233 w 6335651"/>
                <a:gd name="connsiteY74" fmla="*/ 1978702 h 2083633"/>
                <a:gd name="connsiteX75" fmla="*/ 5141627 w 6335651"/>
                <a:gd name="connsiteY75" fmla="*/ 2008682 h 2083633"/>
                <a:gd name="connsiteX76" fmla="*/ 4991725 w 6335651"/>
                <a:gd name="connsiteY76" fmla="*/ 2023672 h 2083633"/>
                <a:gd name="connsiteX77" fmla="*/ 4886794 w 6335651"/>
                <a:gd name="connsiteY77" fmla="*/ 2038662 h 2083633"/>
                <a:gd name="connsiteX78" fmla="*/ 4182256 w 6335651"/>
                <a:gd name="connsiteY78" fmla="*/ 2023672 h 2083633"/>
                <a:gd name="connsiteX79" fmla="*/ 1948722 w 6335651"/>
                <a:gd name="connsiteY79" fmla="*/ 2038662 h 2083633"/>
                <a:gd name="connsiteX80" fmla="*/ 1738859 w 6335651"/>
                <a:gd name="connsiteY80" fmla="*/ 2053652 h 2083633"/>
                <a:gd name="connsiteX81" fmla="*/ 1499017 w 6335651"/>
                <a:gd name="connsiteY81" fmla="*/ 2083633 h 2083633"/>
                <a:gd name="connsiteX82" fmla="*/ 749509 w 6335651"/>
                <a:gd name="connsiteY82" fmla="*/ 2068643 h 2083633"/>
                <a:gd name="connsiteX83" fmla="*/ 539646 w 6335651"/>
                <a:gd name="connsiteY83" fmla="*/ 2038662 h 2083633"/>
                <a:gd name="connsiteX84" fmla="*/ 389745 w 6335651"/>
                <a:gd name="connsiteY84" fmla="*/ 2023672 h 2083633"/>
                <a:gd name="connsiteX85" fmla="*/ 194873 w 6335651"/>
                <a:gd name="connsiteY85" fmla="*/ 1978702 h 2083633"/>
                <a:gd name="connsiteX86" fmla="*/ 149902 w 6335651"/>
                <a:gd name="connsiteY86" fmla="*/ 1963711 h 2083633"/>
                <a:gd name="connsiteX87" fmla="*/ 74951 w 6335651"/>
                <a:gd name="connsiteY87" fmla="*/ 1903751 h 2083633"/>
                <a:gd name="connsiteX88" fmla="*/ 44971 w 6335651"/>
                <a:gd name="connsiteY88" fmla="*/ 1888761 h 2083633"/>
                <a:gd name="connsiteX89" fmla="*/ 0 w 6335651"/>
                <a:gd name="connsiteY89" fmla="*/ 1918741 h 208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335651" h="2083633">
                  <a:moveTo>
                    <a:pt x="0" y="1918741"/>
                  </a:moveTo>
                  <a:lnTo>
                    <a:pt x="0" y="1918741"/>
                  </a:lnTo>
                  <a:cubicBezTo>
                    <a:pt x="129915" y="1913744"/>
                    <a:pt x="259958" y="1911385"/>
                    <a:pt x="389745" y="1903751"/>
                  </a:cubicBezTo>
                  <a:cubicBezTo>
                    <a:pt x="429960" y="1901385"/>
                    <a:pt x="471080" y="1900337"/>
                    <a:pt x="509666" y="1888761"/>
                  </a:cubicBezTo>
                  <a:cubicBezTo>
                    <a:pt x="523203" y="1884700"/>
                    <a:pt x="527005" y="1865101"/>
                    <a:pt x="539646" y="1858780"/>
                  </a:cubicBezTo>
                  <a:cubicBezTo>
                    <a:pt x="558073" y="1849566"/>
                    <a:pt x="579620" y="1848787"/>
                    <a:pt x="599607" y="1843790"/>
                  </a:cubicBezTo>
                  <a:cubicBezTo>
                    <a:pt x="669611" y="1797121"/>
                    <a:pt x="810241" y="1708107"/>
                    <a:pt x="869430" y="1648918"/>
                  </a:cubicBezTo>
                  <a:lnTo>
                    <a:pt x="1004341" y="1514007"/>
                  </a:lnTo>
                  <a:lnTo>
                    <a:pt x="1049312" y="1469036"/>
                  </a:lnTo>
                  <a:cubicBezTo>
                    <a:pt x="1059305" y="1449049"/>
                    <a:pt x="1066897" y="1427668"/>
                    <a:pt x="1079292" y="1409075"/>
                  </a:cubicBezTo>
                  <a:cubicBezTo>
                    <a:pt x="1096379" y="1383445"/>
                    <a:pt x="1130190" y="1365150"/>
                    <a:pt x="1154243" y="1349115"/>
                  </a:cubicBezTo>
                  <a:cubicBezTo>
                    <a:pt x="1164236" y="1334125"/>
                    <a:pt x="1172968" y="1318212"/>
                    <a:pt x="1184223" y="1304144"/>
                  </a:cubicBezTo>
                  <a:cubicBezTo>
                    <a:pt x="1193052" y="1293108"/>
                    <a:pt x="1206933" y="1286283"/>
                    <a:pt x="1214204" y="1274164"/>
                  </a:cubicBezTo>
                  <a:cubicBezTo>
                    <a:pt x="1222334" y="1260615"/>
                    <a:pt x="1222128" y="1243326"/>
                    <a:pt x="1229194" y="1229193"/>
                  </a:cubicBezTo>
                  <a:cubicBezTo>
                    <a:pt x="1237251" y="1213079"/>
                    <a:pt x="1249181" y="1199213"/>
                    <a:pt x="1259174" y="1184223"/>
                  </a:cubicBezTo>
                  <a:cubicBezTo>
                    <a:pt x="1308765" y="1035447"/>
                    <a:pt x="1225563" y="1262710"/>
                    <a:pt x="1319135" y="1094282"/>
                  </a:cubicBezTo>
                  <a:cubicBezTo>
                    <a:pt x="1334482" y="1066657"/>
                    <a:pt x="1334982" y="1032607"/>
                    <a:pt x="1349115" y="1004341"/>
                  </a:cubicBezTo>
                  <a:cubicBezTo>
                    <a:pt x="1364105" y="974361"/>
                    <a:pt x="1381194" y="945341"/>
                    <a:pt x="1394086" y="914400"/>
                  </a:cubicBezTo>
                  <a:cubicBezTo>
                    <a:pt x="1406241" y="885229"/>
                    <a:pt x="1409933" y="852725"/>
                    <a:pt x="1424066" y="824459"/>
                  </a:cubicBezTo>
                  <a:cubicBezTo>
                    <a:pt x="1450716" y="771159"/>
                    <a:pt x="1454331" y="770994"/>
                    <a:pt x="1469036" y="719528"/>
                  </a:cubicBezTo>
                  <a:cubicBezTo>
                    <a:pt x="1473601" y="703550"/>
                    <a:pt x="1488447" y="633622"/>
                    <a:pt x="1499017" y="614597"/>
                  </a:cubicBezTo>
                  <a:cubicBezTo>
                    <a:pt x="1516515" y="583100"/>
                    <a:pt x="1542863" y="556884"/>
                    <a:pt x="1558977" y="524656"/>
                  </a:cubicBezTo>
                  <a:cubicBezTo>
                    <a:pt x="1568971" y="504669"/>
                    <a:pt x="1575239" y="482334"/>
                    <a:pt x="1588958" y="464695"/>
                  </a:cubicBezTo>
                  <a:cubicBezTo>
                    <a:pt x="1610650" y="436805"/>
                    <a:pt x="1638925" y="414728"/>
                    <a:pt x="1663909" y="389744"/>
                  </a:cubicBezTo>
                  <a:lnTo>
                    <a:pt x="1708879" y="344774"/>
                  </a:lnTo>
                  <a:cubicBezTo>
                    <a:pt x="1718872" y="334780"/>
                    <a:pt x="1727100" y="322632"/>
                    <a:pt x="1738859" y="314793"/>
                  </a:cubicBezTo>
                  <a:cubicBezTo>
                    <a:pt x="1768839" y="294806"/>
                    <a:pt x="1799975" y="276452"/>
                    <a:pt x="1828800" y="254833"/>
                  </a:cubicBezTo>
                  <a:cubicBezTo>
                    <a:pt x="1848787" y="239843"/>
                    <a:pt x="1867338" y="222716"/>
                    <a:pt x="1888761" y="209862"/>
                  </a:cubicBezTo>
                  <a:cubicBezTo>
                    <a:pt x="1917503" y="192617"/>
                    <a:pt x="1948722" y="179882"/>
                    <a:pt x="1978702" y="164892"/>
                  </a:cubicBezTo>
                  <a:cubicBezTo>
                    <a:pt x="1988695" y="154898"/>
                    <a:pt x="1996563" y="142182"/>
                    <a:pt x="2008682" y="134911"/>
                  </a:cubicBezTo>
                  <a:cubicBezTo>
                    <a:pt x="2022231" y="126781"/>
                    <a:pt x="2039129" y="126145"/>
                    <a:pt x="2053653" y="119921"/>
                  </a:cubicBezTo>
                  <a:cubicBezTo>
                    <a:pt x="2074192" y="111119"/>
                    <a:pt x="2094212" y="101028"/>
                    <a:pt x="2113614" y="89941"/>
                  </a:cubicBezTo>
                  <a:cubicBezTo>
                    <a:pt x="2129256" y="81003"/>
                    <a:pt x="2142470" y="68018"/>
                    <a:pt x="2158584" y="59961"/>
                  </a:cubicBezTo>
                  <a:cubicBezTo>
                    <a:pt x="2178250" y="50128"/>
                    <a:pt x="2246700" y="33583"/>
                    <a:pt x="2263515" y="29980"/>
                  </a:cubicBezTo>
                  <a:cubicBezTo>
                    <a:pt x="2313341" y="19303"/>
                    <a:pt x="2413417" y="0"/>
                    <a:pt x="2413417" y="0"/>
                  </a:cubicBezTo>
                  <a:lnTo>
                    <a:pt x="3222886" y="14990"/>
                  </a:lnTo>
                  <a:cubicBezTo>
                    <a:pt x="3253263" y="16003"/>
                    <a:pt x="3282448" y="29016"/>
                    <a:pt x="3312827" y="29980"/>
                  </a:cubicBezTo>
                  <a:cubicBezTo>
                    <a:pt x="3597540" y="39018"/>
                    <a:pt x="3882453" y="39973"/>
                    <a:pt x="4167266" y="44970"/>
                  </a:cubicBezTo>
                  <a:cubicBezTo>
                    <a:pt x="4197246" y="49967"/>
                    <a:pt x="4227119" y="55663"/>
                    <a:pt x="4257207" y="59961"/>
                  </a:cubicBezTo>
                  <a:cubicBezTo>
                    <a:pt x="4297087" y="65658"/>
                    <a:pt x="4337493" y="67745"/>
                    <a:pt x="4377128" y="74951"/>
                  </a:cubicBezTo>
                  <a:cubicBezTo>
                    <a:pt x="4392674" y="77778"/>
                    <a:pt x="4406906" y="85600"/>
                    <a:pt x="4422099" y="89941"/>
                  </a:cubicBezTo>
                  <a:cubicBezTo>
                    <a:pt x="4441908" y="95601"/>
                    <a:pt x="4461948" y="100462"/>
                    <a:pt x="4482059" y="104931"/>
                  </a:cubicBezTo>
                  <a:cubicBezTo>
                    <a:pt x="4590595" y="129050"/>
                    <a:pt x="4521619" y="108124"/>
                    <a:pt x="4601981" y="134911"/>
                  </a:cubicBezTo>
                  <a:cubicBezTo>
                    <a:pt x="4616971" y="144905"/>
                    <a:pt x="4630837" y="156835"/>
                    <a:pt x="4646951" y="164892"/>
                  </a:cubicBezTo>
                  <a:cubicBezTo>
                    <a:pt x="4682798" y="182816"/>
                    <a:pt x="4727952" y="196889"/>
                    <a:pt x="4766873" y="209862"/>
                  </a:cubicBezTo>
                  <a:cubicBezTo>
                    <a:pt x="4796853" y="229849"/>
                    <a:pt x="4831336" y="244344"/>
                    <a:pt x="4856814" y="269823"/>
                  </a:cubicBezTo>
                  <a:cubicBezTo>
                    <a:pt x="4932575" y="345585"/>
                    <a:pt x="4891492" y="317143"/>
                    <a:pt x="4976735" y="359764"/>
                  </a:cubicBezTo>
                  <a:cubicBezTo>
                    <a:pt x="5038847" y="452932"/>
                    <a:pt x="4965439" y="356723"/>
                    <a:pt x="5081666" y="449705"/>
                  </a:cubicBezTo>
                  <a:cubicBezTo>
                    <a:pt x="5109256" y="471777"/>
                    <a:pt x="5127219" y="505057"/>
                    <a:pt x="5156617" y="524656"/>
                  </a:cubicBezTo>
                  <a:cubicBezTo>
                    <a:pt x="5171607" y="534649"/>
                    <a:pt x="5188848" y="541897"/>
                    <a:pt x="5201587" y="554636"/>
                  </a:cubicBezTo>
                  <a:cubicBezTo>
                    <a:pt x="5219253" y="572302"/>
                    <a:pt x="5232231" y="594129"/>
                    <a:pt x="5246558" y="614597"/>
                  </a:cubicBezTo>
                  <a:cubicBezTo>
                    <a:pt x="5267221" y="644115"/>
                    <a:pt x="5286531" y="674558"/>
                    <a:pt x="5306518" y="704538"/>
                  </a:cubicBezTo>
                  <a:cubicBezTo>
                    <a:pt x="5316511" y="719528"/>
                    <a:pt x="5328442" y="733394"/>
                    <a:pt x="5336499" y="749508"/>
                  </a:cubicBezTo>
                  <a:cubicBezTo>
                    <a:pt x="5346492" y="769495"/>
                    <a:pt x="5353491" y="791285"/>
                    <a:pt x="5366479" y="809469"/>
                  </a:cubicBezTo>
                  <a:cubicBezTo>
                    <a:pt x="5407266" y="866571"/>
                    <a:pt x="5420241" y="848241"/>
                    <a:pt x="5471410" y="899410"/>
                  </a:cubicBezTo>
                  <a:cubicBezTo>
                    <a:pt x="5489076" y="917076"/>
                    <a:pt x="5500387" y="940177"/>
                    <a:pt x="5516381" y="959370"/>
                  </a:cubicBezTo>
                  <a:cubicBezTo>
                    <a:pt x="5525429" y="970227"/>
                    <a:pt x="5535504" y="980303"/>
                    <a:pt x="5546361" y="989351"/>
                  </a:cubicBezTo>
                  <a:cubicBezTo>
                    <a:pt x="5591929" y="1027324"/>
                    <a:pt x="5612839" y="1041398"/>
                    <a:pt x="5666282" y="1064302"/>
                  </a:cubicBezTo>
                  <a:cubicBezTo>
                    <a:pt x="5680806" y="1070526"/>
                    <a:pt x="5696263" y="1074295"/>
                    <a:pt x="5711253" y="1079292"/>
                  </a:cubicBezTo>
                  <a:cubicBezTo>
                    <a:pt x="5726243" y="1094282"/>
                    <a:pt x="5739489" y="1111247"/>
                    <a:pt x="5756223" y="1124262"/>
                  </a:cubicBezTo>
                  <a:cubicBezTo>
                    <a:pt x="5784665" y="1146383"/>
                    <a:pt x="5820686" y="1158745"/>
                    <a:pt x="5846164" y="1184223"/>
                  </a:cubicBezTo>
                  <a:cubicBezTo>
                    <a:pt x="5866151" y="1204210"/>
                    <a:pt x="5882606" y="1228505"/>
                    <a:pt x="5906125" y="1244184"/>
                  </a:cubicBezTo>
                  <a:cubicBezTo>
                    <a:pt x="5962854" y="1282004"/>
                    <a:pt x="5938356" y="1261425"/>
                    <a:pt x="5981076" y="1304144"/>
                  </a:cubicBezTo>
                  <a:cubicBezTo>
                    <a:pt x="6011139" y="1394334"/>
                    <a:pt x="5973665" y="1304257"/>
                    <a:pt x="6041036" y="1394085"/>
                  </a:cubicBezTo>
                  <a:cubicBezTo>
                    <a:pt x="6058517" y="1417394"/>
                    <a:pt x="6069845" y="1444794"/>
                    <a:pt x="6086007" y="1469036"/>
                  </a:cubicBezTo>
                  <a:cubicBezTo>
                    <a:pt x="6099865" y="1489824"/>
                    <a:pt x="6117736" y="1507811"/>
                    <a:pt x="6130977" y="1528997"/>
                  </a:cubicBezTo>
                  <a:cubicBezTo>
                    <a:pt x="6142820" y="1547946"/>
                    <a:pt x="6148563" y="1570364"/>
                    <a:pt x="6160958" y="1588957"/>
                  </a:cubicBezTo>
                  <a:cubicBezTo>
                    <a:pt x="6168798" y="1600716"/>
                    <a:pt x="6182109" y="1607902"/>
                    <a:pt x="6190938" y="1618938"/>
                  </a:cubicBezTo>
                  <a:cubicBezTo>
                    <a:pt x="6227459" y="1664590"/>
                    <a:pt x="6220123" y="1670011"/>
                    <a:pt x="6250899" y="1723869"/>
                  </a:cubicBezTo>
                  <a:cubicBezTo>
                    <a:pt x="6335640" y="1872164"/>
                    <a:pt x="6220274" y="1647626"/>
                    <a:pt x="6310859" y="1828800"/>
                  </a:cubicBezTo>
                  <a:cubicBezTo>
                    <a:pt x="6305862" y="1843790"/>
                    <a:pt x="6307042" y="1862597"/>
                    <a:pt x="6295869" y="1873770"/>
                  </a:cubicBezTo>
                  <a:cubicBezTo>
                    <a:pt x="6284696" y="1884943"/>
                    <a:pt x="6266143" y="1884603"/>
                    <a:pt x="6250899" y="1888761"/>
                  </a:cubicBezTo>
                  <a:cubicBezTo>
                    <a:pt x="5840595" y="2000663"/>
                    <a:pt x="6335651" y="1863826"/>
                    <a:pt x="6056027" y="1933731"/>
                  </a:cubicBezTo>
                  <a:cubicBezTo>
                    <a:pt x="6040698" y="1937563"/>
                    <a:pt x="6026698" y="1946486"/>
                    <a:pt x="6011056" y="1948721"/>
                  </a:cubicBezTo>
                  <a:cubicBezTo>
                    <a:pt x="5921471" y="1961519"/>
                    <a:pt x="5830818" y="1965904"/>
                    <a:pt x="5741233" y="1978702"/>
                  </a:cubicBezTo>
                  <a:cubicBezTo>
                    <a:pt x="5472993" y="2017022"/>
                    <a:pt x="5671618" y="1992622"/>
                    <a:pt x="5141627" y="2008682"/>
                  </a:cubicBezTo>
                  <a:lnTo>
                    <a:pt x="4991725" y="2023672"/>
                  </a:lnTo>
                  <a:cubicBezTo>
                    <a:pt x="4956635" y="2027800"/>
                    <a:pt x="4922126" y="2038662"/>
                    <a:pt x="4886794" y="2038662"/>
                  </a:cubicBezTo>
                  <a:cubicBezTo>
                    <a:pt x="4651895" y="2038662"/>
                    <a:pt x="4417102" y="2028669"/>
                    <a:pt x="4182256" y="2023672"/>
                  </a:cubicBezTo>
                  <a:lnTo>
                    <a:pt x="1948722" y="2038662"/>
                  </a:lnTo>
                  <a:cubicBezTo>
                    <a:pt x="1878595" y="2039522"/>
                    <a:pt x="1808749" y="2047828"/>
                    <a:pt x="1738859" y="2053652"/>
                  </a:cubicBezTo>
                  <a:cubicBezTo>
                    <a:pt x="1594754" y="2065661"/>
                    <a:pt x="1616678" y="2064023"/>
                    <a:pt x="1499017" y="2083633"/>
                  </a:cubicBezTo>
                  <a:lnTo>
                    <a:pt x="749509" y="2068643"/>
                  </a:lnTo>
                  <a:cubicBezTo>
                    <a:pt x="423702" y="2057783"/>
                    <a:pt x="712082" y="2063295"/>
                    <a:pt x="539646" y="2038662"/>
                  </a:cubicBezTo>
                  <a:cubicBezTo>
                    <a:pt x="489934" y="2031560"/>
                    <a:pt x="439712" y="2028669"/>
                    <a:pt x="389745" y="2023672"/>
                  </a:cubicBezTo>
                  <a:cubicBezTo>
                    <a:pt x="266285" y="1982519"/>
                    <a:pt x="331088" y="1998161"/>
                    <a:pt x="194873" y="1978702"/>
                  </a:cubicBezTo>
                  <a:cubicBezTo>
                    <a:pt x="179883" y="1973705"/>
                    <a:pt x="164035" y="1970778"/>
                    <a:pt x="149902" y="1963711"/>
                  </a:cubicBezTo>
                  <a:cubicBezTo>
                    <a:pt x="76537" y="1927028"/>
                    <a:pt x="130721" y="1945578"/>
                    <a:pt x="74951" y="1903751"/>
                  </a:cubicBezTo>
                  <a:cubicBezTo>
                    <a:pt x="66013" y="1897047"/>
                    <a:pt x="54964" y="1893758"/>
                    <a:pt x="44971" y="1888761"/>
                  </a:cubicBezTo>
                  <a:lnTo>
                    <a:pt x="0" y="1918741"/>
                  </a:lnTo>
                  <a:close/>
                </a:path>
              </a:pathLst>
            </a:cu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7" name="Sun 196"/>
          <p:cNvSpPr/>
          <p:nvPr/>
        </p:nvSpPr>
        <p:spPr>
          <a:xfrm>
            <a:off x="11074400" y="1524000"/>
            <a:ext cx="1117600" cy="914400"/>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23"/>
          <p:cNvGrpSpPr/>
          <p:nvPr/>
        </p:nvGrpSpPr>
        <p:grpSpPr>
          <a:xfrm rot="15378601">
            <a:off x="3282880" y="1832704"/>
            <a:ext cx="1695856" cy="6070124"/>
            <a:chOff x="97208" y="425658"/>
            <a:chExt cx="2661701" cy="8055733"/>
          </a:xfrm>
        </p:grpSpPr>
        <p:sp>
          <p:nvSpPr>
            <p:cNvPr id="293" name="Freeform 292"/>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4" name="Round Diagonal Corner Rectangle 293"/>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ound Diagonal Corner Rectangle 294"/>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 Diagonal Corner Rectangle 295"/>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 Diagonal Corner Rectangle 296"/>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 Diagonal Corner Rectangle 297"/>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 Diagonal Corner Rectangle 298"/>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ound Diagonal Corner Rectangle 299"/>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 Diagonal Corner Rectangle 300"/>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ound Diagonal Corner Rectangle 301"/>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 Diagonal Corner Rectangle 302"/>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ound Diagonal Corner Rectangle 303"/>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ound Diagonal Corner Rectangle 304"/>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 Diagonal Corner Rectangle 305"/>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8" name="Rectangle 197"/>
          <p:cNvSpPr/>
          <p:nvPr/>
        </p:nvSpPr>
        <p:spPr>
          <a:xfrm>
            <a:off x="9440064" y="6355830"/>
            <a:ext cx="1854996" cy="369332"/>
          </a:xfrm>
          <a:prstGeom prst="rect">
            <a:avLst/>
          </a:prstGeom>
        </p:spPr>
        <p:txBody>
          <a:bodyPr wrap="none">
            <a:spAutoFit/>
          </a:bodyPr>
          <a:lstStyle/>
          <a:p>
            <a:pPr algn="ctr"/>
            <a:r>
              <a:rPr lang="en-US" dirty="0">
                <a:latin typeface="Eras Demi ITC" pitchFamily="34" charset="0"/>
              </a:rPr>
              <a:t>Matthew 21:38</a:t>
            </a:r>
          </a:p>
        </p:txBody>
      </p:sp>
      <p:grpSp>
        <p:nvGrpSpPr>
          <p:cNvPr id="171" name="Group 170">
            <a:extLst>
              <a:ext uri="{FF2B5EF4-FFF2-40B4-BE49-F238E27FC236}">
                <a16:creationId xmlns:a16="http://schemas.microsoft.com/office/drawing/2014/main" id="{8D6D7536-9D98-4AF3-B13A-1CC4805D6779}"/>
              </a:ext>
            </a:extLst>
          </p:cNvPr>
          <p:cNvGrpSpPr/>
          <p:nvPr/>
        </p:nvGrpSpPr>
        <p:grpSpPr>
          <a:xfrm>
            <a:off x="9493893" y="1830989"/>
            <a:ext cx="1786393" cy="4356924"/>
            <a:chOff x="1519855" y="349452"/>
            <a:chExt cx="2655905" cy="6159097"/>
          </a:xfrm>
        </p:grpSpPr>
        <p:sp>
          <p:nvSpPr>
            <p:cNvPr id="199" name="Freeform: Shape 198">
              <a:extLst>
                <a:ext uri="{FF2B5EF4-FFF2-40B4-BE49-F238E27FC236}">
                  <a16:creationId xmlns:a16="http://schemas.microsoft.com/office/drawing/2014/main" id="{757D61E6-DDC7-471A-8B6F-1ED4CE9EE094}"/>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00" name="Oval 199">
              <a:extLst>
                <a:ext uri="{FF2B5EF4-FFF2-40B4-BE49-F238E27FC236}">
                  <a16:creationId xmlns:a16="http://schemas.microsoft.com/office/drawing/2014/main" id="{2BC5FBB0-C15A-4242-9460-51A8F642C2A9}"/>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rapezoid 200">
              <a:extLst>
                <a:ext uri="{FF2B5EF4-FFF2-40B4-BE49-F238E27FC236}">
                  <a16:creationId xmlns:a16="http://schemas.microsoft.com/office/drawing/2014/main" id="{790681E9-1640-4E5B-BF61-C2A2023FA990}"/>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rapezoid 201">
              <a:extLst>
                <a:ext uri="{FF2B5EF4-FFF2-40B4-BE49-F238E27FC236}">
                  <a16:creationId xmlns:a16="http://schemas.microsoft.com/office/drawing/2014/main" id="{30B67946-FEF2-43DC-96A4-5C68E3141F21}"/>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EEFAD725-89FD-4696-843E-8AD6FD982CFC}"/>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1DF882AD-8A0C-4086-8316-FF9522BCE6B7}"/>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rapezoid 204">
              <a:extLst>
                <a:ext uri="{FF2B5EF4-FFF2-40B4-BE49-F238E27FC236}">
                  <a16:creationId xmlns:a16="http://schemas.microsoft.com/office/drawing/2014/main" id="{BD8489B0-5E9F-47EA-82CA-19A0C2B560E1}"/>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5A6BD7C5-6E32-492A-9C3E-4EE215F8A357}"/>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ounded Rectangle 10">
              <a:extLst>
                <a:ext uri="{FF2B5EF4-FFF2-40B4-BE49-F238E27FC236}">
                  <a16:creationId xmlns:a16="http://schemas.microsoft.com/office/drawing/2014/main" id="{D666BC91-D657-4B84-81C7-F3850F1C8457}"/>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ounded Rectangle 11">
              <a:extLst>
                <a:ext uri="{FF2B5EF4-FFF2-40B4-BE49-F238E27FC236}">
                  <a16:creationId xmlns:a16="http://schemas.microsoft.com/office/drawing/2014/main" id="{0ED8F0C0-6ED6-446C-B015-AB81E330757B}"/>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ed Rectangle 12">
              <a:extLst>
                <a:ext uri="{FF2B5EF4-FFF2-40B4-BE49-F238E27FC236}">
                  <a16:creationId xmlns:a16="http://schemas.microsoft.com/office/drawing/2014/main" id="{609E208F-7496-403B-9E5F-063947FFC8F9}"/>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0C460C4C-0C5F-4DC7-8D9A-492D81B3F0C4}"/>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5">
              <a:extLst>
                <a:ext uri="{FF2B5EF4-FFF2-40B4-BE49-F238E27FC236}">
                  <a16:creationId xmlns:a16="http://schemas.microsoft.com/office/drawing/2014/main" id="{C312D25F-AC34-4884-BEEA-377D094C2D7B}"/>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rapezoid 211">
              <a:extLst>
                <a:ext uri="{FF2B5EF4-FFF2-40B4-BE49-F238E27FC236}">
                  <a16:creationId xmlns:a16="http://schemas.microsoft.com/office/drawing/2014/main" id="{F2278649-CEAF-4C39-BA55-F43FB29B91AB}"/>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BCA1E800-6EA9-4A66-BC83-D356209FE4AE}"/>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C4D5B236-3E9F-4776-8786-AEFDC29A90C2}"/>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Freeform: Shape 214">
              <a:extLst>
                <a:ext uri="{FF2B5EF4-FFF2-40B4-BE49-F238E27FC236}">
                  <a16:creationId xmlns:a16="http://schemas.microsoft.com/office/drawing/2014/main" id="{7BCF03D5-51BE-4A3E-B551-99227EEC8DC4}"/>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16" name="Oval 215">
              <a:extLst>
                <a:ext uri="{FF2B5EF4-FFF2-40B4-BE49-F238E27FC236}">
                  <a16:creationId xmlns:a16="http://schemas.microsoft.com/office/drawing/2014/main" id="{4979323A-DA29-4991-9A5E-BBF6BDFA4CC4}"/>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Freeform: Shape 216">
              <a:extLst>
                <a:ext uri="{FF2B5EF4-FFF2-40B4-BE49-F238E27FC236}">
                  <a16:creationId xmlns:a16="http://schemas.microsoft.com/office/drawing/2014/main" id="{E048348E-3FB6-420E-8BFE-05B59624B9B6}"/>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18" name="Oval 217">
              <a:extLst>
                <a:ext uri="{FF2B5EF4-FFF2-40B4-BE49-F238E27FC236}">
                  <a16:creationId xmlns:a16="http://schemas.microsoft.com/office/drawing/2014/main" id="{5F6EC95B-FD95-407A-B7CC-B7573C0AFD1A}"/>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246BB414-81B3-4A80-8821-E6FA0E534031}"/>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60">
            <a:extLst>
              <a:ext uri="{FF2B5EF4-FFF2-40B4-BE49-F238E27FC236}">
                <a16:creationId xmlns:a16="http://schemas.microsoft.com/office/drawing/2014/main" id="{F436B0B9-CCB6-7738-D4CD-BB9B408B3376}"/>
              </a:ext>
            </a:extLst>
          </p:cNvPr>
          <p:cNvGrpSpPr/>
          <p:nvPr/>
        </p:nvGrpSpPr>
        <p:grpSpPr>
          <a:xfrm>
            <a:off x="3860800" y="1600200"/>
            <a:ext cx="1840715" cy="3344532"/>
            <a:chOff x="4796444" y="836392"/>
            <a:chExt cx="1380536" cy="3344532"/>
          </a:xfrm>
        </p:grpSpPr>
        <p:sp>
          <p:nvSpPr>
            <p:cNvPr id="14" name="Oval 13">
              <a:extLst>
                <a:ext uri="{FF2B5EF4-FFF2-40B4-BE49-F238E27FC236}">
                  <a16:creationId xmlns:a16="http://schemas.microsoft.com/office/drawing/2014/main" id="{AAD96562-C6F5-ACDF-3BB1-4D367A948134}"/>
                </a:ext>
              </a:extLst>
            </p:cNvPr>
            <p:cNvSpPr/>
            <p:nvPr/>
          </p:nvSpPr>
          <p:spPr>
            <a:xfrm rot="19671902">
              <a:off x="5788292" y="2538865"/>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273B9EA-E22D-A8C8-A628-491D02877852}"/>
                </a:ext>
              </a:extLst>
            </p:cNvPr>
            <p:cNvSpPr/>
            <p:nvPr/>
          </p:nvSpPr>
          <p:spPr>
            <a:xfrm rot="2647766">
              <a:off x="4796444" y="2491396"/>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E27B414-0CE0-E1F8-DB40-0D9129D379E9}"/>
                </a:ext>
              </a:extLst>
            </p:cNvPr>
            <p:cNvSpPr/>
            <p:nvPr/>
          </p:nvSpPr>
          <p:spPr>
            <a:xfrm rot="19352409">
              <a:off x="5561730" y="3597557"/>
              <a:ext cx="250930" cy="5833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C04286-0594-3B3F-EF96-B0D4BE578E4D}"/>
                </a:ext>
              </a:extLst>
            </p:cNvPr>
            <p:cNvSpPr/>
            <p:nvPr/>
          </p:nvSpPr>
          <p:spPr>
            <a:xfrm rot="2647766">
              <a:off x="5273253" y="3586018"/>
              <a:ext cx="249729" cy="5833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B52419C5-0BC3-D3CD-72B1-ED8E99B8298B}"/>
                </a:ext>
              </a:extLst>
            </p:cNvPr>
            <p:cNvSpPr/>
            <p:nvPr/>
          </p:nvSpPr>
          <p:spPr>
            <a:xfrm rot="20169292">
              <a:off x="5532668" y="1851040"/>
              <a:ext cx="535898" cy="1040568"/>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045F1CB1-BAF0-433F-0981-18E42568E8D3}"/>
                </a:ext>
              </a:extLst>
            </p:cNvPr>
            <p:cNvSpPr/>
            <p:nvPr/>
          </p:nvSpPr>
          <p:spPr>
            <a:xfrm rot="1790291">
              <a:off x="4947748" y="1816946"/>
              <a:ext cx="535898" cy="1040568"/>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DBFDF142-CCC3-7347-0E39-3E6AAC80B9A7}"/>
                </a:ext>
              </a:extLst>
            </p:cNvPr>
            <p:cNvSpPr/>
            <p:nvPr/>
          </p:nvSpPr>
          <p:spPr>
            <a:xfrm>
              <a:off x="5105400" y="1984946"/>
              <a:ext cx="799476" cy="1901253"/>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993212C-7FD4-7448-6378-E2B8AD6E9AEB}"/>
                </a:ext>
              </a:extLst>
            </p:cNvPr>
            <p:cNvSpPr/>
            <p:nvPr/>
          </p:nvSpPr>
          <p:spPr>
            <a:xfrm>
              <a:off x="5337664" y="1660161"/>
              <a:ext cx="343607" cy="5733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88CACC9-D66B-D8D2-3839-C0A8DF1C5FEB}"/>
                </a:ext>
              </a:extLst>
            </p:cNvPr>
            <p:cNvSpPr/>
            <p:nvPr/>
          </p:nvSpPr>
          <p:spPr>
            <a:xfrm>
              <a:off x="5105400" y="990600"/>
              <a:ext cx="762000" cy="1090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Diagonal Corner Rectangle 316">
              <a:extLst>
                <a:ext uri="{FF2B5EF4-FFF2-40B4-BE49-F238E27FC236}">
                  <a16:creationId xmlns:a16="http://schemas.microsoft.com/office/drawing/2014/main" id="{9C0E1DAD-36D0-084D-D838-5378937A9FE0}"/>
                </a:ext>
              </a:extLst>
            </p:cNvPr>
            <p:cNvSpPr/>
            <p:nvPr/>
          </p:nvSpPr>
          <p:spPr>
            <a:xfrm rot="1236535">
              <a:off x="5067163" y="836392"/>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 Diagonal Corner Rectangle 317">
              <a:extLst>
                <a:ext uri="{FF2B5EF4-FFF2-40B4-BE49-F238E27FC236}">
                  <a16:creationId xmlns:a16="http://schemas.microsoft.com/office/drawing/2014/main" id="{38B20B6B-F8BA-AE03-2A93-B0851B322F5A}"/>
                </a:ext>
              </a:extLst>
            </p:cNvPr>
            <p:cNvSpPr/>
            <p:nvPr/>
          </p:nvSpPr>
          <p:spPr>
            <a:xfrm rot="5076663">
              <a:off x="5462955" y="903719"/>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7804FAD-7C1A-54F7-26D8-8828A647A5F8}"/>
                </a:ext>
              </a:extLst>
            </p:cNvPr>
            <p:cNvSpPr/>
            <p:nvPr/>
          </p:nvSpPr>
          <p:spPr>
            <a:xfrm>
              <a:off x="5257800" y="914400"/>
              <a:ext cx="381000" cy="381000"/>
            </a:xfrm>
            <a:prstGeom prst="ellipse">
              <a:avLst/>
            </a:prstGeom>
            <a:solidFill>
              <a:srgbClr val="7136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06">
            <a:extLst>
              <a:ext uri="{FF2B5EF4-FFF2-40B4-BE49-F238E27FC236}">
                <a16:creationId xmlns:a16="http://schemas.microsoft.com/office/drawing/2014/main" id="{419928D7-13F0-9282-A7AD-FB2B831B578E}"/>
              </a:ext>
            </a:extLst>
          </p:cNvPr>
          <p:cNvGrpSpPr/>
          <p:nvPr/>
        </p:nvGrpSpPr>
        <p:grpSpPr>
          <a:xfrm>
            <a:off x="6807200" y="1600200"/>
            <a:ext cx="2063261" cy="3352800"/>
            <a:chOff x="3581400" y="381000"/>
            <a:chExt cx="2286000" cy="4953000"/>
          </a:xfrm>
        </p:grpSpPr>
        <p:sp>
          <p:nvSpPr>
            <p:cNvPr id="27" name="Cloud 26">
              <a:extLst>
                <a:ext uri="{FF2B5EF4-FFF2-40B4-BE49-F238E27FC236}">
                  <a16:creationId xmlns:a16="http://schemas.microsoft.com/office/drawing/2014/main" id="{74A353F1-FC5D-0DC0-4E1D-178E8A76EA97}"/>
                </a:ext>
              </a:extLst>
            </p:cNvPr>
            <p:cNvSpPr/>
            <p:nvPr/>
          </p:nvSpPr>
          <p:spPr>
            <a:xfrm>
              <a:off x="3657601" y="381000"/>
              <a:ext cx="2175163" cy="2514600"/>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1E86C08-FE9D-19FE-B06F-8D52899B5E46}"/>
                </a:ext>
              </a:extLst>
            </p:cNvPr>
            <p:cNvSpPr/>
            <p:nvPr/>
          </p:nvSpPr>
          <p:spPr>
            <a:xfrm rot="19671902">
              <a:off x="5223780" y="2902234"/>
              <a:ext cx="64362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0A82B55-F766-38C9-BD31-4B27EBF48345}"/>
                </a:ext>
              </a:extLst>
            </p:cNvPr>
            <p:cNvSpPr/>
            <p:nvPr/>
          </p:nvSpPr>
          <p:spPr>
            <a:xfrm rot="2647766">
              <a:off x="3581400" y="2831936"/>
              <a:ext cx="64362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73D467F-67B5-1B25-8663-8D6FF49BE601}"/>
                </a:ext>
              </a:extLst>
            </p:cNvPr>
            <p:cNvSpPr/>
            <p:nvPr/>
          </p:nvSpPr>
          <p:spPr>
            <a:xfrm rot="19352409">
              <a:off x="4848621" y="4470077"/>
              <a:ext cx="41551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06639EC-5B7E-C6C6-2660-CF28F8E11994}"/>
                </a:ext>
              </a:extLst>
            </p:cNvPr>
            <p:cNvSpPr/>
            <p:nvPr/>
          </p:nvSpPr>
          <p:spPr>
            <a:xfrm rot="2647766">
              <a:off x="4370938" y="4452989"/>
              <a:ext cx="413521"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a:extLst>
                <a:ext uri="{FF2B5EF4-FFF2-40B4-BE49-F238E27FC236}">
                  <a16:creationId xmlns:a16="http://schemas.microsoft.com/office/drawing/2014/main" id="{A6C030F7-33E8-CE01-ACA3-D05BBFB9EA72}"/>
                </a:ext>
              </a:extLst>
            </p:cNvPr>
            <p:cNvSpPr/>
            <p:nvPr/>
          </p:nvSpPr>
          <p:spPr>
            <a:xfrm rot="20169292">
              <a:off x="4800498" y="1883617"/>
              <a:ext cx="887382" cy="1541003"/>
            </a:xfrm>
            <a:prstGeom prst="trapezoid">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a:extLst>
                <a:ext uri="{FF2B5EF4-FFF2-40B4-BE49-F238E27FC236}">
                  <a16:creationId xmlns:a16="http://schemas.microsoft.com/office/drawing/2014/main" id="{9BAB0010-918B-1AD2-5C2E-7EC043726580}"/>
                </a:ext>
              </a:extLst>
            </p:cNvPr>
            <p:cNvSpPr/>
            <p:nvPr/>
          </p:nvSpPr>
          <p:spPr>
            <a:xfrm rot="1790291">
              <a:off x="3831941" y="1833127"/>
              <a:ext cx="887382" cy="1541003"/>
            </a:xfrm>
            <a:prstGeom prst="trapezoid">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a:extLst>
                <a:ext uri="{FF2B5EF4-FFF2-40B4-BE49-F238E27FC236}">
                  <a16:creationId xmlns:a16="http://schemas.microsoft.com/office/drawing/2014/main" id="{ED6641C8-2302-4673-1169-E0C0CDB8D303}"/>
                </a:ext>
              </a:extLst>
            </p:cNvPr>
            <p:cNvSpPr/>
            <p:nvPr/>
          </p:nvSpPr>
          <p:spPr>
            <a:xfrm>
              <a:off x="4092994" y="2081922"/>
              <a:ext cx="1323835" cy="2815613"/>
            </a:xfrm>
            <a:prstGeom prst="trapezoid">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336BCD27-989C-11F5-0123-8C6726500282}"/>
                </a:ext>
              </a:extLst>
            </p:cNvPr>
            <p:cNvSpPr/>
            <p:nvPr/>
          </p:nvSpPr>
          <p:spPr>
            <a:xfrm>
              <a:off x="4394993" y="1600940"/>
              <a:ext cx="651575" cy="8491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D0EE1F8-FE80-708D-22F4-822D03E71A01}"/>
                </a:ext>
              </a:extLst>
            </p:cNvPr>
            <p:cNvSpPr/>
            <p:nvPr/>
          </p:nvSpPr>
          <p:spPr>
            <a:xfrm>
              <a:off x="4092994" y="609370"/>
              <a:ext cx="1261779" cy="16145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loud 45">
              <a:extLst>
                <a:ext uri="{FF2B5EF4-FFF2-40B4-BE49-F238E27FC236}">
                  <a16:creationId xmlns:a16="http://schemas.microsoft.com/office/drawing/2014/main" id="{C64D7403-305E-E01A-41A9-83C11D94E04E}"/>
                </a:ext>
              </a:extLst>
            </p:cNvPr>
            <p:cNvSpPr/>
            <p:nvPr/>
          </p:nvSpPr>
          <p:spPr>
            <a:xfrm>
              <a:off x="4114799" y="381000"/>
              <a:ext cx="1155123" cy="761999"/>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oud 46">
              <a:extLst>
                <a:ext uri="{FF2B5EF4-FFF2-40B4-BE49-F238E27FC236}">
                  <a16:creationId xmlns:a16="http://schemas.microsoft.com/office/drawing/2014/main" id="{203D348B-5677-8D9D-6C40-20889CC55E13}"/>
                </a:ext>
              </a:extLst>
            </p:cNvPr>
            <p:cNvSpPr/>
            <p:nvPr/>
          </p:nvSpPr>
          <p:spPr>
            <a:xfrm>
              <a:off x="4191000" y="1600200"/>
              <a:ext cx="990600" cy="762000"/>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0835091-52B6-195B-F6E4-09879E93F4C9}"/>
                </a:ext>
              </a:extLst>
            </p:cNvPr>
            <p:cNvSpPr/>
            <p:nvPr/>
          </p:nvSpPr>
          <p:spPr>
            <a:xfrm>
              <a:off x="4597163" y="1676400"/>
              <a:ext cx="301443" cy="31366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290"/>
          <p:cNvGrpSpPr/>
          <p:nvPr/>
        </p:nvGrpSpPr>
        <p:grpSpPr>
          <a:xfrm>
            <a:off x="711200" y="3276600"/>
            <a:ext cx="6400800" cy="2667000"/>
            <a:chOff x="533400" y="3276600"/>
            <a:chExt cx="4800600" cy="2667000"/>
          </a:xfrm>
          <a:solidFill>
            <a:schemeClr val="accent4">
              <a:lumMod val="50000"/>
            </a:schemeClr>
          </a:solidFill>
        </p:grpSpPr>
        <p:sp>
          <p:nvSpPr>
            <p:cNvPr id="38" name="Rounded Rectangle 37"/>
            <p:cNvSpPr/>
            <p:nvPr/>
          </p:nvSpPr>
          <p:spPr>
            <a:xfrm>
              <a:off x="533400" y="3276600"/>
              <a:ext cx="381000" cy="2590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2667000" y="3352800"/>
              <a:ext cx="381000" cy="2590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4953000" y="3276600"/>
              <a:ext cx="381000" cy="2590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16200000">
              <a:off x="2743200" y="1981200"/>
              <a:ext cx="381000" cy="480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3"/>
          <p:cNvGrpSpPr/>
          <p:nvPr/>
        </p:nvGrpSpPr>
        <p:grpSpPr>
          <a:xfrm rot="5174716">
            <a:off x="2653488" y="1449494"/>
            <a:ext cx="1695856" cy="6070124"/>
            <a:chOff x="97208" y="425658"/>
            <a:chExt cx="2661701" cy="8055733"/>
          </a:xfrm>
        </p:grpSpPr>
        <p:sp>
          <p:nvSpPr>
            <p:cNvPr id="77" name="Freeform 7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Round Diagonal Corner Rectangle 7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 Diagonal Corner Rectangle 7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 Diagonal Corner Rectangle 7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 Diagonal Corner Rectangle 8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 Diagonal Corner Rectangle 8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 Diagonal Corner Rectangle 8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 Diagonal Corner Rectangle 8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 Diagonal Corner Rectangle 8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 Diagonal Corner Rectangle 8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 Diagonal Corner Rectangle 8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 Diagonal Corner Rectangle 8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 Diagonal Corner Rectangle 8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 Diagonal Corner Rectangle 8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3" name="Group 121">
            <a:extLst>
              <a:ext uri="{FF2B5EF4-FFF2-40B4-BE49-F238E27FC236}">
                <a16:creationId xmlns:a16="http://schemas.microsoft.com/office/drawing/2014/main" id="{01537704-D80A-25C4-B490-62BF1C8E6259}"/>
              </a:ext>
            </a:extLst>
          </p:cNvPr>
          <p:cNvGrpSpPr/>
          <p:nvPr/>
        </p:nvGrpSpPr>
        <p:grpSpPr>
          <a:xfrm rot="1293364">
            <a:off x="2185148" y="2883566"/>
            <a:ext cx="4746453" cy="3791674"/>
            <a:chOff x="4188033" y="366634"/>
            <a:chExt cx="3559840" cy="3791674"/>
          </a:xfrm>
        </p:grpSpPr>
        <p:grpSp>
          <p:nvGrpSpPr>
            <p:cNvPr id="344" name="Group 23">
              <a:extLst>
                <a:ext uri="{FF2B5EF4-FFF2-40B4-BE49-F238E27FC236}">
                  <a16:creationId xmlns:a16="http://schemas.microsoft.com/office/drawing/2014/main" id="{1C07E71E-E91B-9845-B098-44DB74A95752}"/>
                </a:ext>
              </a:extLst>
            </p:cNvPr>
            <p:cNvGrpSpPr/>
            <p:nvPr/>
          </p:nvGrpSpPr>
          <p:grpSpPr>
            <a:xfrm rot="2623431">
              <a:off x="4885247" y="366634"/>
              <a:ext cx="1479746" cy="3791674"/>
              <a:chOff x="97208" y="425658"/>
              <a:chExt cx="2661701" cy="8055733"/>
            </a:xfrm>
          </p:grpSpPr>
          <p:sp>
            <p:nvSpPr>
              <p:cNvPr id="122" name="Freeform 156">
                <a:extLst>
                  <a:ext uri="{FF2B5EF4-FFF2-40B4-BE49-F238E27FC236}">
                    <a16:creationId xmlns:a16="http://schemas.microsoft.com/office/drawing/2014/main" id="{50493B0E-8899-F9CD-E49B-3D5E66027405}"/>
                  </a:ext>
                </a:extLst>
              </p:cNvPr>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Round Diagonal Corner Rectangle 157">
                <a:extLst>
                  <a:ext uri="{FF2B5EF4-FFF2-40B4-BE49-F238E27FC236}">
                    <a16:creationId xmlns:a16="http://schemas.microsoft.com/office/drawing/2014/main" id="{53A1AD0A-954C-60D7-199D-7921D0F3787B}"/>
                  </a:ext>
                </a:extLst>
              </p:cNvPr>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 Diagonal Corner Rectangle 158">
                <a:extLst>
                  <a:ext uri="{FF2B5EF4-FFF2-40B4-BE49-F238E27FC236}">
                    <a16:creationId xmlns:a16="http://schemas.microsoft.com/office/drawing/2014/main" id="{45B2A9B4-9B4B-C7F0-FF59-DC0416498196}"/>
                  </a:ext>
                </a:extLst>
              </p:cNvPr>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 Diagonal Corner Rectangle 159">
                <a:extLst>
                  <a:ext uri="{FF2B5EF4-FFF2-40B4-BE49-F238E27FC236}">
                    <a16:creationId xmlns:a16="http://schemas.microsoft.com/office/drawing/2014/main" id="{9818E4E2-3AD3-C2D1-1C3E-2FEC5522423E}"/>
                  </a:ext>
                </a:extLst>
              </p:cNvPr>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 Diagonal Corner Rectangle 160">
                <a:extLst>
                  <a:ext uri="{FF2B5EF4-FFF2-40B4-BE49-F238E27FC236}">
                    <a16:creationId xmlns:a16="http://schemas.microsoft.com/office/drawing/2014/main" id="{FA3D5F9D-0CAE-9852-50A2-7DE18369FEC9}"/>
                  </a:ext>
                </a:extLst>
              </p:cNvPr>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ound Diagonal Corner Rectangle 161">
                <a:extLst>
                  <a:ext uri="{FF2B5EF4-FFF2-40B4-BE49-F238E27FC236}">
                    <a16:creationId xmlns:a16="http://schemas.microsoft.com/office/drawing/2014/main" id="{41E4C6AF-FB27-6760-7924-D64E037794EB}"/>
                  </a:ext>
                </a:extLst>
              </p:cNvPr>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ound Diagonal Corner Rectangle 162">
                <a:extLst>
                  <a:ext uri="{FF2B5EF4-FFF2-40B4-BE49-F238E27FC236}">
                    <a16:creationId xmlns:a16="http://schemas.microsoft.com/office/drawing/2014/main" id="{F663EBC6-31DE-6BF1-2373-9C6E98CE28B0}"/>
                  </a:ext>
                </a:extLst>
              </p:cNvPr>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 Diagonal Corner Rectangle 163">
                <a:extLst>
                  <a:ext uri="{FF2B5EF4-FFF2-40B4-BE49-F238E27FC236}">
                    <a16:creationId xmlns:a16="http://schemas.microsoft.com/office/drawing/2014/main" id="{21E8E8A1-1112-87CA-28FF-AF57C2E49EC0}"/>
                  </a:ext>
                </a:extLst>
              </p:cNvPr>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 Diagonal Corner Rectangle 164">
                <a:extLst>
                  <a:ext uri="{FF2B5EF4-FFF2-40B4-BE49-F238E27FC236}">
                    <a16:creationId xmlns:a16="http://schemas.microsoft.com/office/drawing/2014/main" id="{A3FBC0F6-B468-D3B9-9004-F8886162C1D8}"/>
                  </a:ext>
                </a:extLst>
              </p:cNvPr>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ound Diagonal Corner Rectangle 165">
                <a:extLst>
                  <a:ext uri="{FF2B5EF4-FFF2-40B4-BE49-F238E27FC236}">
                    <a16:creationId xmlns:a16="http://schemas.microsoft.com/office/drawing/2014/main" id="{A6060AEB-EA8B-A6C7-1D51-293DE7FA45C9}"/>
                  </a:ext>
                </a:extLst>
              </p:cNvPr>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ound Diagonal Corner Rectangle 166">
                <a:extLst>
                  <a:ext uri="{FF2B5EF4-FFF2-40B4-BE49-F238E27FC236}">
                    <a16:creationId xmlns:a16="http://schemas.microsoft.com/office/drawing/2014/main" id="{ECEF95E2-FD54-6965-31D8-4072DC219A6D}"/>
                  </a:ext>
                </a:extLst>
              </p:cNvPr>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ound Diagonal Corner Rectangle 167">
                <a:extLst>
                  <a:ext uri="{FF2B5EF4-FFF2-40B4-BE49-F238E27FC236}">
                    <a16:creationId xmlns:a16="http://schemas.microsoft.com/office/drawing/2014/main" id="{DB3408B9-0DC4-98E8-AB08-6E656B8017FE}"/>
                  </a:ext>
                </a:extLst>
              </p:cNvPr>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ound Diagonal Corner Rectangle 168">
                <a:extLst>
                  <a:ext uri="{FF2B5EF4-FFF2-40B4-BE49-F238E27FC236}">
                    <a16:creationId xmlns:a16="http://schemas.microsoft.com/office/drawing/2014/main" id="{41C2F02D-19D1-7F7C-C964-844F04713E92}"/>
                  </a:ext>
                </a:extLst>
              </p:cNvPr>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 Diagonal Corner Rectangle 169">
                <a:extLst>
                  <a:ext uri="{FF2B5EF4-FFF2-40B4-BE49-F238E27FC236}">
                    <a16:creationId xmlns:a16="http://schemas.microsoft.com/office/drawing/2014/main" id="{205F035C-FB33-BDAF-70E0-53875FD3C107}"/>
                  </a:ext>
                </a:extLst>
              </p:cNvPr>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5" name="Group 48">
              <a:extLst>
                <a:ext uri="{FF2B5EF4-FFF2-40B4-BE49-F238E27FC236}">
                  <a16:creationId xmlns:a16="http://schemas.microsoft.com/office/drawing/2014/main" id="{8DDF753D-E9C5-0B39-A392-145ADE270BC7}"/>
                </a:ext>
              </a:extLst>
            </p:cNvPr>
            <p:cNvGrpSpPr/>
            <p:nvPr/>
          </p:nvGrpSpPr>
          <p:grpSpPr>
            <a:xfrm rot="21134140">
              <a:off x="4188033" y="2488341"/>
              <a:ext cx="816641" cy="1139546"/>
              <a:chOff x="5638800" y="3223341"/>
              <a:chExt cx="1676400" cy="2339259"/>
            </a:xfrm>
          </p:grpSpPr>
          <p:sp>
            <p:nvSpPr>
              <p:cNvPr id="112" name="Oval 111">
                <a:extLst>
                  <a:ext uri="{FF2B5EF4-FFF2-40B4-BE49-F238E27FC236}">
                    <a16:creationId xmlns:a16="http://schemas.microsoft.com/office/drawing/2014/main" id="{2CB17360-3420-A746-9422-E15930795527}"/>
                  </a:ext>
                </a:extLst>
              </p:cNvPr>
              <p:cNvSpPr/>
              <p:nvPr/>
            </p:nvSpPr>
            <p:spPr>
              <a:xfrm>
                <a:off x="6172200" y="4876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16FC4946-701B-3A79-CEEB-32C038FFDD66}"/>
                  </a:ext>
                </a:extLst>
              </p:cNvPr>
              <p:cNvSpPr/>
              <p:nvPr/>
            </p:nvSpPr>
            <p:spPr>
              <a:xfrm>
                <a:off x="59436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3D7AA2C9-B34F-93A5-4829-4DBDD663687E}"/>
                  </a:ext>
                </a:extLst>
              </p:cNvPr>
              <p:cNvSpPr/>
              <p:nvPr/>
            </p:nvSpPr>
            <p:spPr>
              <a:xfrm>
                <a:off x="64770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2CBF9819-7AE2-5B47-A87E-ED5114C87F9B}"/>
                  </a:ext>
                </a:extLst>
              </p:cNvPr>
              <p:cNvSpPr/>
              <p:nvPr/>
            </p:nvSpPr>
            <p:spPr>
              <a:xfrm>
                <a:off x="56388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9E2DE743-CF31-FAFA-FBA8-D15F5E10B169}"/>
                  </a:ext>
                </a:extLst>
              </p:cNvPr>
              <p:cNvSpPr/>
              <p:nvPr/>
            </p:nvSpPr>
            <p:spPr>
              <a:xfrm>
                <a:off x="61722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1C520E2D-4206-6D88-AB6C-4F7B6E5E3510}"/>
                  </a:ext>
                </a:extLst>
              </p:cNvPr>
              <p:cNvSpPr/>
              <p:nvPr/>
            </p:nvSpPr>
            <p:spPr>
              <a:xfrm>
                <a:off x="6629400" y="4191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5CB58BE-D847-5F33-8217-F81835D2FB01}"/>
                  </a:ext>
                </a:extLst>
              </p:cNvPr>
              <p:cNvSpPr/>
              <p:nvPr/>
            </p:nvSpPr>
            <p:spPr>
              <a:xfrm>
                <a:off x="5867400" y="3733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D4E416E4-8B79-E539-F67E-FB9E9C16EA60}"/>
                  </a:ext>
                </a:extLst>
              </p:cNvPr>
              <p:cNvSpPr/>
              <p:nvPr/>
            </p:nvSpPr>
            <p:spPr>
              <a:xfrm>
                <a:off x="6400800" y="36576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 Diagonal Corner Rectangle 154">
                <a:extLst>
                  <a:ext uri="{FF2B5EF4-FFF2-40B4-BE49-F238E27FC236}">
                    <a16:creationId xmlns:a16="http://schemas.microsoft.com/office/drawing/2014/main" id="{D2DC382C-4BF4-8F7A-36F4-44553F736160}"/>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 Diagonal Corner Rectangle 155">
                <a:extLst>
                  <a:ext uri="{FF2B5EF4-FFF2-40B4-BE49-F238E27FC236}">
                    <a16:creationId xmlns:a16="http://schemas.microsoft.com/office/drawing/2014/main" id="{6F64AF63-1B9C-B7B5-B51B-0E5F0476F2A5}"/>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6" name="Group 49">
              <a:extLst>
                <a:ext uri="{FF2B5EF4-FFF2-40B4-BE49-F238E27FC236}">
                  <a16:creationId xmlns:a16="http://schemas.microsoft.com/office/drawing/2014/main" id="{3BC8E650-B987-B014-F698-E02968AB9595}"/>
                </a:ext>
              </a:extLst>
            </p:cNvPr>
            <p:cNvGrpSpPr/>
            <p:nvPr/>
          </p:nvGrpSpPr>
          <p:grpSpPr>
            <a:xfrm rot="21134140">
              <a:off x="5712032" y="1269140"/>
              <a:ext cx="816641" cy="1139546"/>
              <a:chOff x="5638800" y="3223341"/>
              <a:chExt cx="1676400" cy="2339259"/>
            </a:xfrm>
          </p:grpSpPr>
          <p:sp>
            <p:nvSpPr>
              <p:cNvPr id="102" name="Oval 101">
                <a:extLst>
                  <a:ext uri="{FF2B5EF4-FFF2-40B4-BE49-F238E27FC236}">
                    <a16:creationId xmlns:a16="http://schemas.microsoft.com/office/drawing/2014/main" id="{19923984-E00D-9C8D-047C-1BCAB0B38663}"/>
                  </a:ext>
                </a:extLst>
              </p:cNvPr>
              <p:cNvSpPr/>
              <p:nvPr/>
            </p:nvSpPr>
            <p:spPr>
              <a:xfrm>
                <a:off x="6172200" y="4876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BEF58ABD-AF14-07D1-22D7-D4607346074C}"/>
                  </a:ext>
                </a:extLst>
              </p:cNvPr>
              <p:cNvSpPr/>
              <p:nvPr/>
            </p:nvSpPr>
            <p:spPr>
              <a:xfrm>
                <a:off x="59436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CACE2C34-6469-2CEB-5099-B51ACF5748D6}"/>
                  </a:ext>
                </a:extLst>
              </p:cNvPr>
              <p:cNvSpPr/>
              <p:nvPr/>
            </p:nvSpPr>
            <p:spPr>
              <a:xfrm>
                <a:off x="64770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83ABA2FC-5DEF-DE76-6666-996A4EBC328F}"/>
                  </a:ext>
                </a:extLst>
              </p:cNvPr>
              <p:cNvSpPr/>
              <p:nvPr/>
            </p:nvSpPr>
            <p:spPr>
              <a:xfrm>
                <a:off x="56388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C413E28D-EC19-AD49-6AB3-B1882777BDF4}"/>
                  </a:ext>
                </a:extLst>
              </p:cNvPr>
              <p:cNvSpPr/>
              <p:nvPr/>
            </p:nvSpPr>
            <p:spPr>
              <a:xfrm>
                <a:off x="61722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3272DCF4-6026-37CC-F7C7-46C3CAFE0325}"/>
                  </a:ext>
                </a:extLst>
              </p:cNvPr>
              <p:cNvSpPr/>
              <p:nvPr/>
            </p:nvSpPr>
            <p:spPr>
              <a:xfrm>
                <a:off x="6629400" y="4191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DBB5550F-24DE-C89B-0B62-BB0B90FCDEDD}"/>
                  </a:ext>
                </a:extLst>
              </p:cNvPr>
              <p:cNvSpPr/>
              <p:nvPr/>
            </p:nvSpPr>
            <p:spPr>
              <a:xfrm>
                <a:off x="5867400" y="3733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818CC959-263D-6FE6-AFFA-1563442979EC}"/>
                  </a:ext>
                </a:extLst>
              </p:cNvPr>
              <p:cNvSpPr/>
              <p:nvPr/>
            </p:nvSpPr>
            <p:spPr>
              <a:xfrm>
                <a:off x="6400800" y="36576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 Diagonal Corner Rectangle 144">
                <a:extLst>
                  <a:ext uri="{FF2B5EF4-FFF2-40B4-BE49-F238E27FC236}">
                    <a16:creationId xmlns:a16="http://schemas.microsoft.com/office/drawing/2014/main" id="{D3AB6A97-C819-0762-B751-4155AFCE7108}"/>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 Diagonal Corner Rectangle 145">
                <a:extLst>
                  <a:ext uri="{FF2B5EF4-FFF2-40B4-BE49-F238E27FC236}">
                    <a16:creationId xmlns:a16="http://schemas.microsoft.com/office/drawing/2014/main" id="{886BE3B7-8537-732E-B699-AC31735A52CD}"/>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7" name="Group 60">
              <a:extLst>
                <a:ext uri="{FF2B5EF4-FFF2-40B4-BE49-F238E27FC236}">
                  <a16:creationId xmlns:a16="http://schemas.microsoft.com/office/drawing/2014/main" id="{B143943A-4830-DEAA-2C04-FED8F3B5CA4E}"/>
                </a:ext>
              </a:extLst>
            </p:cNvPr>
            <p:cNvGrpSpPr/>
            <p:nvPr/>
          </p:nvGrpSpPr>
          <p:grpSpPr>
            <a:xfrm rot="21134140">
              <a:off x="6931232" y="1421540"/>
              <a:ext cx="816641" cy="1139546"/>
              <a:chOff x="5638800" y="3223341"/>
              <a:chExt cx="1676400" cy="2339259"/>
            </a:xfrm>
          </p:grpSpPr>
          <p:sp>
            <p:nvSpPr>
              <p:cNvPr id="348" name="Oval 347">
                <a:extLst>
                  <a:ext uri="{FF2B5EF4-FFF2-40B4-BE49-F238E27FC236}">
                    <a16:creationId xmlns:a16="http://schemas.microsoft.com/office/drawing/2014/main" id="{E90BE601-D0F8-9178-594C-C9C609A698A9}"/>
                  </a:ext>
                </a:extLst>
              </p:cNvPr>
              <p:cNvSpPr/>
              <p:nvPr/>
            </p:nvSpPr>
            <p:spPr>
              <a:xfrm>
                <a:off x="6172200" y="4876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815405FE-00A6-AF37-3458-AB515437C18C}"/>
                  </a:ext>
                </a:extLst>
              </p:cNvPr>
              <p:cNvSpPr/>
              <p:nvPr/>
            </p:nvSpPr>
            <p:spPr>
              <a:xfrm>
                <a:off x="59436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B0F8C1E7-C2CE-A12C-D1BB-222BA9598892}"/>
                  </a:ext>
                </a:extLst>
              </p:cNvPr>
              <p:cNvSpPr/>
              <p:nvPr/>
            </p:nvSpPr>
            <p:spPr>
              <a:xfrm>
                <a:off x="64770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AF01E88E-30D1-B4EA-C92D-A04ECC3FA76E}"/>
                  </a:ext>
                </a:extLst>
              </p:cNvPr>
              <p:cNvSpPr/>
              <p:nvPr/>
            </p:nvSpPr>
            <p:spPr>
              <a:xfrm>
                <a:off x="56388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5BAA5C49-54D4-F59B-A598-E16BA5585F2E}"/>
                  </a:ext>
                </a:extLst>
              </p:cNvPr>
              <p:cNvSpPr/>
              <p:nvPr/>
            </p:nvSpPr>
            <p:spPr>
              <a:xfrm>
                <a:off x="61722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2BDD0E89-0AA1-4269-F8D0-66349E1C79A8}"/>
                  </a:ext>
                </a:extLst>
              </p:cNvPr>
              <p:cNvSpPr/>
              <p:nvPr/>
            </p:nvSpPr>
            <p:spPr>
              <a:xfrm>
                <a:off x="6629400" y="4191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9A2B3254-79EF-B412-7C24-F0AFCC51BD00}"/>
                  </a:ext>
                </a:extLst>
              </p:cNvPr>
              <p:cNvSpPr/>
              <p:nvPr/>
            </p:nvSpPr>
            <p:spPr>
              <a:xfrm>
                <a:off x="5867400" y="3733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4E63B16A-29FA-E932-E747-DF5966D37B29}"/>
                  </a:ext>
                </a:extLst>
              </p:cNvPr>
              <p:cNvSpPr/>
              <p:nvPr/>
            </p:nvSpPr>
            <p:spPr>
              <a:xfrm>
                <a:off x="6400800" y="36576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 Diagonal Corner Rectangle 134">
                <a:extLst>
                  <a:ext uri="{FF2B5EF4-FFF2-40B4-BE49-F238E27FC236}">
                    <a16:creationId xmlns:a16="http://schemas.microsoft.com/office/drawing/2014/main" id="{EF9CAB15-BE75-8AB6-70AB-919535EE073A}"/>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 Diagonal Corner Rectangle 135">
                <a:extLst>
                  <a:ext uri="{FF2B5EF4-FFF2-40B4-BE49-F238E27FC236}">
                    <a16:creationId xmlns:a16="http://schemas.microsoft.com/office/drawing/2014/main" id="{5AFE526C-F8CA-75C2-180E-C50086775861}"/>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 calcmode="lin" valueType="num">
                                      <p:cBhvr additive="base">
                                        <p:cTn id="7" dur="1750" fill="hold"/>
                                        <p:tgtEl>
                                          <p:spTgt spid="171"/>
                                        </p:tgtEl>
                                        <p:attrNameLst>
                                          <p:attrName>ppt_x</p:attrName>
                                        </p:attrNameLst>
                                      </p:cBhvr>
                                      <p:tavLst>
                                        <p:tav tm="0">
                                          <p:val>
                                            <p:strVal val="1+#ppt_w/2"/>
                                          </p:val>
                                        </p:tav>
                                        <p:tav tm="100000">
                                          <p:val>
                                            <p:strVal val="#ppt_x"/>
                                          </p:val>
                                        </p:tav>
                                      </p:tavLst>
                                    </p:anim>
                                    <p:anim calcmode="lin" valueType="num">
                                      <p:cBhvr additive="base">
                                        <p:cTn id="8" dur="1750" fill="hold"/>
                                        <p:tgtEl>
                                          <p:spTgt spid="17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171"/>
                                        </p:tgtEl>
                                      </p:cBhvr>
                                    </p:animEffect>
                                    <p:set>
                                      <p:cBhvr>
                                        <p:cTn id="13" dur="1" fill="hold">
                                          <p:stCondLst>
                                            <p:cond delay="499"/>
                                          </p:stCondLst>
                                        </p:cTn>
                                        <p:tgtEl>
                                          <p:spTgt spid="1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0" y="0"/>
            <a:ext cx="12192000" cy="6858000"/>
            <a:chOff x="0" y="0"/>
            <a:chExt cx="9144000" cy="6858000"/>
          </a:xfrm>
        </p:grpSpPr>
        <p:sp>
          <p:nvSpPr>
            <p:cNvPr id="32" name="Rectangle 31"/>
            <p:cNvSpPr/>
            <p:nvPr/>
          </p:nvSpPr>
          <p:spPr>
            <a:xfrm>
              <a:off x="0" y="2895600"/>
              <a:ext cx="9144000" cy="3962400"/>
            </a:xfrm>
            <a:prstGeom prst="rect">
              <a:avLst/>
            </a:prstGeom>
            <a:solidFill>
              <a:srgbClr val="DCD2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0" y="0"/>
              <a:ext cx="9144000" cy="28956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uble Wave 33"/>
            <p:cNvSpPr/>
            <p:nvPr/>
          </p:nvSpPr>
          <p:spPr>
            <a:xfrm>
              <a:off x="0" y="2667000"/>
              <a:ext cx="9144000" cy="1676400"/>
            </a:xfrm>
            <a:prstGeom prst="doubleWave">
              <a:avLst/>
            </a:prstGeom>
            <a:solidFill>
              <a:srgbClr val="866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uble Wave 34"/>
            <p:cNvSpPr/>
            <p:nvPr/>
          </p:nvSpPr>
          <p:spPr>
            <a:xfrm>
              <a:off x="0" y="3962400"/>
              <a:ext cx="9144000" cy="1981200"/>
            </a:xfrm>
            <a:prstGeom prst="doubleWave">
              <a:avLst/>
            </a:prstGeom>
            <a:solidFill>
              <a:srgbClr val="BB8E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4038600" y="2362200"/>
              <a:ext cx="1853595" cy="609600"/>
            </a:xfrm>
            <a:custGeom>
              <a:avLst/>
              <a:gdLst>
                <a:gd name="connsiteX0" fmla="*/ 0 w 6335651"/>
                <a:gd name="connsiteY0" fmla="*/ 1918741 h 2083633"/>
                <a:gd name="connsiteX1" fmla="*/ 0 w 6335651"/>
                <a:gd name="connsiteY1" fmla="*/ 1918741 h 2083633"/>
                <a:gd name="connsiteX2" fmla="*/ 389745 w 6335651"/>
                <a:gd name="connsiteY2" fmla="*/ 1903751 h 2083633"/>
                <a:gd name="connsiteX3" fmla="*/ 509666 w 6335651"/>
                <a:gd name="connsiteY3" fmla="*/ 1888761 h 2083633"/>
                <a:gd name="connsiteX4" fmla="*/ 539646 w 6335651"/>
                <a:gd name="connsiteY4" fmla="*/ 1858780 h 2083633"/>
                <a:gd name="connsiteX5" fmla="*/ 599607 w 6335651"/>
                <a:gd name="connsiteY5" fmla="*/ 1843790 h 2083633"/>
                <a:gd name="connsiteX6" fmla="*/ 869430 w 6335651"/>
                <a:gd name="connsiteY6" fmla="*/ 1648918 h 2083633"/>
                <a:gd name="connsiteX7" fmla="*/ 1004341 w 6335651"/>
                <a:gd name="connsiteY7" fmla="*/ 1514007 h 2083633"/>
                <a:gd name="connsiteX8" fmla="*/ 1049312 w 6335651"/>
                <a:gd name="connsiteY8" fmla="*/ 1469036 h 2083633"/>
                <a:gd name="connsiteX9" fmla="*/ 1079292 w 6335651"/>
                <a:gd name="connsiteY9" fmla="*/ 1409075 h 2083633"/>
                <a:gd name="connsiteX10" fmla="*/ 1154243 w 6335651"/>
                <a:gd name="connsiteY10" fmla="*/ 1349115 h 2083633"/>
                <a:gd name="connsiteX11" fmla="*/ 1184223 w 6335651"/>
                <a:gd name="connsiteY11" fmla="*/ 1304144 h 2083633"/>
                <a:gd name="connsiteX12" fmla="*/ 1214204 w 6335651"/>
                <a:gd name="connsiteY12" fmla="*/ 1274164 h 2083633"/>
                <a:gd name="connsiteX13" fmla="*/ 1229194 w 6335651"/>
                <a:gd name="connsiteY13" fmla="*/ 1229193 h 2083633"/>
                <a:gd name="connsiteX14" fmla="*/ 1259174 w 6335651"/>
                <a:gd name="connsiteY14" fmla="*/ 1184223 h 2083633"/>
                <a:gd name="connsiteX15" fmla="*/ 1319135 w 6335651"/>
                <a:gd name="connsiteY15" fmla="*/ 1094282 h 2083633"/>
                <a:gd name="connsiteX16" fmla="*/ 1349115 w 6335651"/>
                <a:gd name="connsiteY16" fmla="*/ 1004341 h 2083633"/>
                <a:gd name="connsiteX17" fmla="*/ 1394086 w 6335651"/>
                <a:gd name="connsiteY17" fmla="*/ 914400 h 2083633"/>
                <a:gd name="connsiteX18" fmla="*/ 1424066 w 6335651"/>
                <a:gd name="connsiteY18" fmla="*/ 824459 h 2083633"/>
                <a:gd name="connsiteX19" fmla="*/ 1469036 w 6335651"/>
                <a:gd name="connsiteY19" fmla="*/ 719528 h 2083633"/>
                <a:gd name="connsiteX20" fmla="*/ 1499017 w 6335651"/>
                <a:gd name="connsiteY20" fmla="*/ 614597 h 2083633"/>
                <a:gd name="connsiteX21" fmla="*/ 1558977 w 6335651"/>
                <a:gd name="connsiteY21" fmla="*/ 524656 h 2083633"/>
                <a:gd name="connsiteX22" fmla="*/ 1588958 w 6335651"/>
                <a:gd name="connsiteY22" fmla="*/ 464695 h 2083633"/>
                <a:gd name="connsiteX23" fmla="*/ 1663909 w 6335651"/>
                <a:gd name="connsiteY23" fmla="*/ 389744 h 2083633"/>
                <a:gd name="connsiteX24" fmla="*/ 1708879 w 6335651"/>
                <a:gd name="connsiteY24" fmla="*/ 344774 h 2083633"/>
                <a:gd name="connsiteX25" fmla="*/ 1738859 w 6335651"/>
                <a:gd name="connsiteY25" fmla="*/ 314793 h 2083633"/>
                <a:gd name="connsiteX26" fmla="*/ 1828800 w 6335651"/>
                <a:gd name="connsiteY26" fmla="*/ 254833 h 2083633"/>
                <a:gd name="connsiteX27" fmla="*/ 1888761 w 6335651"/>
                <a:gd name="connsiteY27" fmla="*/ 209862 h 2083633"/>
                <a:gd name="connsiteX28" fmla="*/ 1978702 w 6335651"/>
                <a:gd name="connsiteY28" fmla="*/ 164892 h 2083633"/>
                <a:gd name="connsiteX29" fmla="*/ 2008682 w 6335651"/>
                <a:gd name="connsiteY29" fmla="*/ 134911 h 2083633"/>
                <a:gd name="connsiteX30" fmla="*/ 2053653 w 6335651"/>
                <a:gd name="connsiteY30" fmla="*/ 119921 h 2083633"/>
                <a:gd name="connsiteX31" fmla="*/ 2113614 w 6335651"/>
                <a:gd name="connsiteY31" fmla="*/ 89941 h 2083633"/>
                <a:gd name="connsiteX32" fmla="*/ 2158584 w 6335651"/>
                <a:gd name="connsiteY32" fmla="*/ 59961 h 2083633"/>
                <a:gd name="connsiteX33" fmla="*/ 2263515 w 6335651"/>
                <a:gd name="connsiteY33" fmla="*/ 29980 h 2083633"/>
                <a:gd name="connsiteX34" fmla="*/ 2413417 w 6335651"/>
                <a:gd name="connsiteY34" fmla="*/ 0 h 2083633"/>
                <a:gd name="connsiteX35" fmla="*/ 3222886 w 6335651"/>
                <a:gd name="connsiteY35" fmla="*/ 14990 h 2083633"/>
                <a:gd name="connsiteX36" fmla="*/ 3312827 w 6335651"/>
                <a:gd name="connsiteY36" fmla="*/ 29980 h 2083633"/>
                <a:gd name="connsiteX37" fmla="*/ 4167266 w 6335651"/>
                <a:gd name="connsiteY37" fmla="*/ 44970 h 2083633"/>
                <a:gd name="connsiteX38" fmla="*/ 4257207 w 6335651"/>
                <a:gd name="connsiteY38" fmla="*/ 59961 h 2083633"/>
                <a:gd name="connsiteX39" fmla="*/ 4377128 w 6335651"/>
                <a:gd name="connsiteY39" fmla="*/ 74951 h 2083633"/>
                <a:gd name="connsiteX40" fmla="*/ 4422099 w 6335651"/>
                <a:gd name="connsiteY40" fmla="*/ 89941 h 2083633"/>
                <a:gd name="connsiteX41" fmla="*/ 4482059 w 6335651"/>
                <a:gd name="connsiteY41" fmla="*/ 104931 h 2083633"/>
                <a:gd name="connsiteX42" fmla="*/ 4601981 w 6335651"/>
                <a:gd name="connsiteY42" fmla="*/ 134911 h 2083633"/>
                <a:gd name="connsiteX43" fmla="*/ 4646951 w 6335651"/>
                <a:gd name="connsiteY43" fmla="*/ 164892 h 2083633"/>
                <a:gd name="connsiteX44" fmla="*/ 4766873 w 6335651"/>
                <a:gd name="connsiteY44" fmla="*/ 209862 h 2083633"/>
                <a:gd name="connsiteX45" fmla="*/ 4856814 w 6335651"/>
                <a:gd name="connsiteY45" fmla="*/ 269823 h 2083633"/>
                <a:gd name="connsiteX46" fmla="*/ 4976735 w 6335651"/>
                <a:gd name="connsiteY46" fmla="*/ 359764 h 2083633"/>
                <a:gd name="connsiteX47" fmla="*/ 5081666 w 6335651"/>
                <a:gd name="connsiteY47" fmla="*/ 449705 h 2083633"/>
                <a:gd name="connsiteX48" fmla="*/ 5156617 w 6335651"/>
                <a:gd name="connsiteY48" fmla="*/ 524656 h 2083633"/>
                <a:gd name="connsiteX49" fmla="*/ 5201587 w 6335651"/>
                <a:gd name="connsiteY49" fmla="*/ 554636 h 2083633"/>
                <a:gd name="connsiteX50" fmla="*/ 5246558 w 6335651"/>
                <a:gd name="connsiteY50" fmla="*/ 614597 h 2083633"/>
                <a:gd name="connsiteX51" fmla="*/ 5306518 w 6335651"/>
                <a:gd name="connsiteY51" fmla="*/ 704538 h 2083633"/>
                <a:gd name="connsiteX52" fmla="*/ 5336499 w 6335651"/>
                <a:gd name="connsiteY52" fmla="*/ 749508 h 2083633"/>
                <a:gd name="connsiteX53" fmla="*/ 5366479 w 6335651"/>
                <a:gd name="connsiteY53" fmla="*/ 809469 h 2083633"/>
                <a:gd name="connsiteX54" fmla="*/ 5471410 w 6335651"/>
                <a:gd name="connsiteY54" fmla="*/ 899410 h 2083633"/>
                <a:gd name="connsiteX55" fmla="*/ 5516381 w 6335651"/>
                <a:gd name="connsiteY55" fmla="*/ 959370 h 2083633"/>
                <a:gd name="connsiteX56" fmla="*/ 5546361 w 6335651"/>
                <a:gd name="connsiteY56" fmla="*/ 989351 h 2083633"/>
                <a:gd name="connsiteX57" fmla="*/ 5666282 w 6335651"/>
                <a:gd name="connsiteY57" fmla="*/ 1064302 h 2083633"/>
                <a:gd name="connsiteX58" fmla="*/ 5711253 w 6335651"/>
                <a:gd name="connsiteY58" fmla="*/ 1079292 h 2083633"/>
                <a:gd name="connsiteX59" fmla="*/ 5756223 w 6335651"/>
                <a:gd name="connsiteY59" fmla="*/ 1124262 h 2083633"/>
                <a:gd name="connsiteX60" fmla="*/ 5846164 w 6335651"/>
                <a:gd name="connsiteY60" fmla="*/ 1184223 h 2083633"/>
                <a:gd name="connsiteX61" fmla="*/ 5906125 w 6335651"/>
                <a:gd name="connsiteY61" fmla="*/ 1244184 h 2083633"/>
                <a:gd name="connsiteX62" fmla="*/ 5981076 w 6335651"/>
                <a:gd name="connsiteY62" fmla="*/ 1304144 h 2083633"/>
                <a:gd name="connsiteX63" fmla="*/ 6041036 w 6335651"/>
                <a:gd name="connsiteY63" fmla="*/ 1394085 h 2083633"/>
                <a:gd name="connsiteX64" fmla="*/ 6086007 w 6335651"/>
                <a:gd name="connsiteY64" fmla="*/ 1469036 h 2083633"/>
                <a:gd name="connsiteX65" fmla="*/ 6130977 w 6335651"/>
                <a:gd name="connsiteY65" fmla="*/ 1528997 h 2083633"/>
                <a:gd name="connsiteX66" fmla="*/ 6160958 w 6335651"/>
                <a:gd name="connsiteY66" fmla="*/ 1588957 h 2083633"/>
                <a:gd name="connsiteX67" fmla="*/ 6190938 w 6335651"/>
                <a:gd name="connsiteY67" fmla="*/ 1618938 h 2083633"/>
                <a:gd name="connsiteX68" fmla="*/ 6250899 w 6335651"/>
                <a:gd name="connsiteY68" fmla="*/ 1723869 h 2083633"/>
                <a:gd name="connsiteX69" fmla="*/ 6310859 w 6335651"/>
                <a:gd name="connsiteY69" fmla="*/ 1828800 h 2083633"/>
                <a:gd name="connsiteX70" fmla="*/ 6295869 w 6335651"/>
                <a:gd name="connsiteY70" fmla="*/ 1873770 h 2083633"/>
                <a:gd name="connsiteX71" fmla="*/ 6250899 w 6335651"/>
                <a:gd name="connsiteY71" fmla="*/ 1888761 h 2083633"/>
                <a:gd name="connsiteX72" fmla="*/ 6056027 w 6335651"/>
                <a:gd name="connsiteY72" fmla="*/ 1933731 h 2083633"/>
                <a:gd name="connsiteX73" fmla="*/ 6011056 w 6335651"/>
                <a:gd name="connsiteY73" fmla="*/ 1948721 h 2083633"/>
                <a:gd name="connsiteX74" fmla="*/ 5741233 w 6335651"/>
                <a:gd name="connsiteY74" fmla="*/ 1978702 h 2083633"/>
                <a:gd name="connsiteX75" fmla="*/ 5141627 w 6335651"/>
                <a:gd name="connsiteY75" fmla="*/ 2008682 h 2083633"/>
                <a:gd name="connsiteX76" fmla="*/ 4991725 w 6335651"/>
                <a:gd name="connsiteY76" fmla="*/ 2023672 h 2083633"/>
                <a:gd name="connsiteX77" fmla="*/ 4886794 w 6335651"/>
                <a:gd name="connsiteY77" fmla="*/ 2038662 h 2083633"/>
                <a:gd name="connsiteX78" fmla="*/ 4182256 w 6335651"/>
                <a:gd name="connsiteY78" fmla="*/ 2023672 h 2083633"/>
                <a:gd name="connsiteX79" fmla="*/ 1948722 w 6335651"/>
                <a:gd name="connsiteY79" fmla="*/ 2038662 h 2083633"/>
                <a:gd name="connsiteX80" fmla="*/ 1738859 w 6335651"/>
                <a:gd name="connsiteY80" fmla="*/ 2053652 h 2083633"/>
                <a:gd name="connsiteX81" fmla="*/ 1499017 w 6335651"/>
                <a:gd name="connsiteY81" fmla="*/ 2083633 h 2083633"/>
                <a:gd name="connsiteX82" fmla="*/ 749509 w 6335651"/>
                <a:gd name="connsiteY82" fmla="*/ 2068643 h 2083633"/>
                <a:gd name="connsiteX83" fmla="*/ 539646 w 6335651"/>
                <a:gd name="connsiteY83" fmla="*/ 2038662 h 2083633"/>
                <a:gd name="connsiteX84" fmla="*/ 389745 w 6335651"/>
                <a:gd name="connsiteY84" fmla="*/ 2023672 h 2083633"/>
                <a:gd name="connsiteX85" fmla="*/ 194873 w 6335651"/>
                <a:gd name="connsiteY85" fmla="*/ 1978702 h 2083633"/>
                <a:gd name="connsiteX86" fmla="*/ 149902 w 6335651"/>
                <a:gd name="connsiteY86" fmla="*/ 1963711 h 2083633"/>
                <a:gd name="connsiteX87" fmla="*/ 74951 w 6335651"/>
                <a:gd name="connsiteY87" fmla="*/ 1903751 h 2083633"/>
                <a:gd name="connsiteX88" fmla="*/ 44971 w 6335651"/>
                <a:gd name="connsiteY88" fmla="*/ 1888761 h 2083633"/>
                <a:gd name="connsiteX89" fmla="*/ 0 w 6335651"/>
                <a:gd name="connsiteY89" fmla="*/ 1918741 h 208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335651" h="2083633">
                  <a:moveTo>
                    <a:pt x="0" y="1918741"/>
                  </a:moveTo>
                  <a:lnTo>
                    <a:pt x="0" y="1918741"/>
                  </a:lnTo>
                  <a:cubicBezTo>
                    <a:pt x="129915" y="1913744"/>
                    <a:pt x="259958" y="1911385"/>
                    <a:pt x="389745" y="1903751"/>
                  </a:cubicBezTo>
                  <a:cubicBezTo>
                    <a:pt x="429960" y="1901385"/>
                    <a:pt x="471080" y="1900337"/>
                    <a:pt x="509666" y="1888761"/>
                  </a:cubicBezTo>
                  <a:cubicBezTo>
                    <a:pt x="523203" y="1884700"/>
                    <a:pt x="527005" y="1865101"/>
                    <a:pt x="539646" y="1858780"/>
                  </a:cubicBezTo>
                  <a:cubicBezTo>
                    <a:pt x="558073" y="1849566"/>
                    <a:pt x="579620" y="1848787"/>
                    <a:pt x="599607" y="1843790"/>
                  </a:cubicBezTo>
                  <a:cubicBezTo>
                    <a:pt x="669611" y="1797121"/>
                    <a:pt x="810241" y="1708107"/>
                    <a:pt x="869430" y="1648918"/>
                  </a:cubicBezTo>
                  <a:lnTo>
                    <a:pt x="1004341" y="1514007"/>
                  </a:lnTo>
                  <a:lnTo>
                    <a:pt x="1049312" y="1469036"/>
                  </a:lnTo>
                  <a:cubicBezTo>
                    <a:pt x="1059305" y="1449049"/>
                    <a:pt x="1066897" y="1427668"/>
                    <a:pt x="1079292" y="1409075"/>
                  </a:cubicBezTo>
                  <a:cubicBezTo>
                    <a:pt x="1096379" y="1383445"/>
                    <a:pt x="1130190" y="1365150"/>
                    <a:pt x="1154243" y="1349115"/>
                  </a:cubicBezTo>
                  <a:cubicBezTo>
                    <a:pt x="1164236" y="1334125"/>
                    <a:pt x="1172968" y="1318212"/>
                    <a:pt x="1184223" y="1304144"/>
                  </a:cubicBezTo>
                  <a:cubicBezTo>
                    <a:pt x="1193052" y="1293108"/>
                    <a:pt x="1206933" y="1286283"/>
                    <a:pt x="1214204" y="1274164"/>
                  </a:cubicBezTo>
                  <a:cubicBezTo>
                    <a:pt x="1222334" y="1260615"/>
                    <a:pt x="1222128" y="1243326"/>
                    <a:pt x="1229194" y="1229193"/>
                  </a:cubicBezTo>
                  <a:cubicBezTo>
                    <a:pt x="1237251" y="1213079"/>
                    <a:pt x="1249181" y="1199213"/>
                    <a:pt x="1259174" y="1184223"/>
                  </a:cubicBezTo>
                  <a:cubicBezTo>
                    <a:pt x="1308765" y="1035447"/>
                    <a:pt x="1225563" y="1262710"/>
                    <a:pt x="1319135" y="1094282"/>
                  </a:cubicBezTo>
                  <a:cubicBezTo>
                    <a:pt x="1334482" y="1066657"/>
                    <a:pt x="1334982" y="1032607"/>
                    <a:pt x="1349115" y="1004341"/>
                  </a:cubicBezTo>
                  <a:cubicBezTo>
                    <a:pt x="1364105" y="974361"/>
                    <a:pt x="1381194" y="945341"/>
                    <a:pt x="1394086" y="914400"/>
                  </a:cubicBezTo>
                  <a:cubicBezTo>
                    <a:pt x="1406241" y="885229"/>
                    <a:pt x="1409933" y="852725"/>
                    <a:pt x="1424066" y="824459"/>
                  </a:cubicBezTo>
                  <a:cubicBezTo>
                    <a:pt x="1450716" y="771159"/>
                    <a:pt x="1454331" y="770994"/>
                    <a:pt x="1469036" y="719528"/>
                  </a:cubicBezTo>
                  <a:cubicBezTo>
                    <a:pt x="1473601" y="703550"/>
                    <a:pt x="1488447" y="633622"/>
                    <a:pt x="1499017" y="614597"/>
                  </a:cubicBezTo>
                  <a:cubicBezTo>
                    <a:pt x="1516515" y="583100"/>
                    <a:pt x="1542863" y="556884"/>
                    <a:pt x="1558977" y="524656"/>
                  </a:cubicBezTo>
                  <a:cubicBezTo>
                    <a:pt x="1568971" y="504669"/>
                    <a:pt x="1575239" y="482334"/>
                    <a:pt x="1588958" y="464695"/>
                  </a:cubicBezTo>
                  <a:cubicBezTo>
                    <a:pt x="1610650" y="436805"/>
                    <a:pt x="1638925" y="414728"/>
                    <a:pt x="1663909" y="389744"/>
                  </a:cubicBezTo>
                  <a:lnTo>
                    <a:pt x="1708879" y="344774"/>
                  </a:lnTo>
                  <a:cubicBezTo>
                    <a:pt x="1718872" y="334780"/>
                    <a:pt x="1727100" y="322632"/>
                    <a:pt x="1738859" y="314793"/>
                  </a:cubicBezTo>
                  <a:cubicBezTo>
                    <a:pt x="1768839" y="294806"/>
                    <a:pt x="1799975" y="276452"/>
                    <a:pt x="1828800" y="254833"/>
                  </a:cubicBezTo>
                  <a:cubicBezTo>
                    <a:pt x="1848787" y="239843"/>
                    <a:pt x="1867338" y="222716"/>
                    <a:pt x="1888761" y="209862"/>
                  </a:cubicBezTo>
                  <a:cubicBezTo>
                    <a:pt x="1917503" y="192617"/>
                    <a:pt x="1948722" y="179882"/>
                    <a:pt x="1978702" y="164892"/>
                  </a:cubicBezTo>
                  <a:cubicBezTo>
                    <a:pt x="1988695" y="154898"/>
                    <a:pt x="1996563" y="142182"/>
                    <a:pt x="2008682" y="134911"/>
                  </a:cubicBezTo>
                  <a:cubicBezTo>
                    <a:pt x="2022231" y="126781"/>
                    <a:pt x="2039129" y="126145"/>
                    <a:pt x="2053653" y="119921"/>
                  </a:cubicBezTo>
                  <a:cubicBezTo>
                    <a:pt x="2074192" y="111119"/>
                    <a:pt x="2094212" y="101028"/>
                    <a:pt x="2113614" y="89941"/>
                  </a:cubicBezTo>
                  <a:cubicBezTo>
                    <a:pt x="2129256" y="81003"/>
                    <a:pt x="2142470" y="68018"/>
                    <a:pt x="2158584" y="59961"/>
                  </a:cubicBezTo>
                  <a:cubicBezTo>
                    <a:pt x="2178250" y="50128"/>
                    <a:pt x="2246700" y="33583"/>
                    <a:pt x="2263515" y="29980"/>
                  </a:cubicBezTo>
                  <a:cubicBezTo>
                    <a:pt x="2313341" y="19303"/>
                    <a:pt x="2413417" y="0"/>
                    <a:pt x="2413417" y="0"/>
                  </a:cubicBezTo>
                  <a:lnTo>
                    <a:pt x="3222886" y="14990"/>
                  </a:lnTo>
                  <a:cubicBezTo>
                    <a:pt x="3253263" y="16003"/>
                    <a:pt x="3282448" y="29016"/>
                    <a:pt x="3312827" y="29980"/>
                  </a:cubicBezTo>
                  <a:cubicBezTo>
                    <a:pt x="3597540" y="39018"/>
                    <a:pt x="3882453" y="39973"/>
                    <a:pt x="4167266" y="44970"/>
                  </a:cubicBezTo>
                  <a:cubicBezTo>
                    <a:pt x="4197246" y="49967"/>
                    <a:pt x="4227119" y="55663"/>
                    <a:pt x="4257207" y="59961"/>
                  </a:cubicBezTo>
                  <a:cubicBezTo>
                    <a:pt x="4297087" y="65658"/>
                    <a:pt x="4337493" y="67745"/>
                    <a:pt x="4377128" y="74951"/>
                  </a:cubicBezTo>
                  <a:cubicBezTo>
                    <a:pt x="4392674" y="77778"/>
                    <a:pt x="4406906" y="85600"/>
                    <a:pt x="4422099" y="89941"/>
                  </a:cubicBezTo>
                  <a:cubicBezTo>
                    <a:pt x="4441908" y="95601"/>
                    <a:pt x="4461948" y="100462"/>
                    <a:pt x="4482059" y="104931"/>
                  </a:cubicBezTo>
                  <a:cubicBezTo>
                    <a:pt x="4590595" y="129050"/>
                    <a:pt x="4521619" y="108124"/>
                    <a:pt x="4601981" y="134911"/>
                  </a:cubicBezTo>
                  <a:cubicBezTo>
                    <a:pt x="4616971" y="144905"/>
                    <a:pt x="4630837" y="156835"/>
                    <a:pt x="4646951" y="164892"/>
                  </a:cubicBezTo>
                  <a:cubicBezTo>
                    <a:pt x="4682798" y="182816"/>
                    <a:pt x="4727952" y="196889"/>
                    <a:pt x="4766873" y="209862"/>
                  </a:cubicBezTo>
                  <a:cubicBezTo>
                    <a:pt x="4796853" y="229849"/>
                    <a:pt x="4831336" y="244344"/>
                    <a:pt x="4856814" y="269823"/>
                  </a:cubicBezTo>
                  <a:cubicBezTo>
                    <a:pt x="4932575" y="345585"/>
                    <a:pt x="4891492" y="317143"/>
                    <a:pt x="4976735" y="359764"/>
                  </a:cubicBezTo>
                  <a:cubicBezTo>
                    <a:pt x="5038847" y="452932"/>
                    <a:pt x="4965439" y="356723"/>
                    <a:pt x="5081666" y="449705"/>
                  </a:cubicBezTo>
                  <a:cubicBezTo>
                    <a:pt x="5109256" y="471777"/>
                    <a:pt x="5127219" y="505057"/>
                    <a:pt x="5156617" y="524656"/>
                  </a:cubicBezTo>
                  <a:cubicBezTo>
                    <a:pt x="5171607" y="534649"/>
                    <a:pt x="5188848" y="541897"/>
                    <a:pt x="5201587" y="554636"/>
                  </a:cubicBezTo>
                  <a:cubicBezTo>
                    <a:pt x="5219253" y="572302"/>
                    <a:pt x="5232231" y="594129"/>
                    <a:pt x="5246558" y="614597"/>
                  </a:cubicBezTo>
                  <a:cubicBezTo>
                    <a:pt x="5267221" y="644115"/>
                    <a:pt x="5286531" y="674558"/>
                    <a:pt x="5306518" y="704538"/>
                  </a:cubicBezTo>
                  <a:cubicBezTo>
                    <a:pt x="5316511" y="719528"/>
                    <a:pt x="5328442" y="733394"/>
                    <a:pt x="5336499" y="749508"/>
                  </a:cubicBezTo>
                  <a:cubicBezTo>
                    <a:pt x="5346492" y="769495"/>
                    <a:pt x="5353491" y="791285"/>
                    <a:pt x="5366479" y="809469"/>
                  </a:cubicBezTo>
                  <a:cubicBezTo>
                    <a:pt x="5407266" y="866571"/>
                    <a:pt x="5420241" y="848241"/>
                    <a:pt x="5471410" y="899410"/>
                  </a:cubicBezTo>
                  <a:cubicBezTo>
                    <a:pt x="5489076" y="917076"/>
                    <a:pt x="5500387" y="940177"/>
                    <a:pt x="5516381" y="959370"/>
                  </a:cubicBezTo>
                  <a:cubicBezTo>
                    <a:pt x="5525429" y="970227"/>
                    <a:pt x="5535504" y="980303"/>
                    <a:pt x="5546361" y="989351"/>
                  </a:cubicBezTo>
                  <a:cubicBezTo>
                    <a:pt x="5591929" y="1027324"/>
                    <a:pt x="5612839" y="1041398"/>
                    <a:pt x="5666282" y="1064302"/>
                  </a:cubicBezTo>
                  <a:cubicBezTo>
                    <a:pt x="5680806" y="1070526"/>
                    <a:pt x="5696263" y="1074295"/>
                    <a:pt x="5711253" y="1079292"/>
                  </a:cubicBezTo>
                  <a:cubicBezTo>
                    <a:pt x="5726243" y="1094282"/>
                    <a:pt x="5739489" y="1111247"/>
                    <a:pt x="5756223" y="1124262"/>
                  </a:cubicBezTo>
                  <a:cubicBezTo>
                    <a:pt x="5784665" y="1146383"/>
                    <a:pt x="5820686" y="1158745"/>
                    <a:pt x="5846164" y="1184223"/>
                  </a:cubicBezTo>
                  <a:cubicBezTo>
                    <a:pt x="5866151" y="1204210"/>
                    <a:pt x="5882606" y="1228505"/>
                    <a:pt x="5906125" y="1244184"/>
                  </a:cubicBezTo>
                  <a:cubicBezTo>
                    <a:pt x="5962854" y="1282004"/>
                    <a:pt x="5938356" y="1261425"/>
                    <a:pt x="5981076" y="1304144"/>
                  </a:cubicBezTo>
                  <a:cubicBezTo>
                    <a:pt x="6011139" y="1394334"/>
                    <a:pt x="5973665" y="1304257"/>
                    <a:pt x="6041036" y="1394085"/>
                  </a:cubicBezTo>
                  <a:cubicBezTo>
                    <a:pt x="6058517" y="1417394"/>
                    <a:pt x="6069845" y="1444794"/>
                    <a:pt x="6086007" y="1469036"/>
                  </a:cubicBezTo>
                  <a:cubicBezTo>
                    <a:pt x="6099865" y="1489824"/>
                    <a:pt x="6117736" y="1507811"/>
                    <a:pt x="6130977" y="1528997"/>
                  </a:cubicBezTo>
                  <a:cubicBezTo>
                    <a:pt x="6142820" y="1547946"/>
                    <a:pt x="6148563" y="1570364"/>
                    <a:pt x="6160958" y="1588957"/>
                  </a:cubicBezTo>
                  <a:cubicBezTo>
                    <a:pt x="6168798" y="1600716"/>
                    <a:pt x="6182109" y="1607902"/>
                    <a:pt x="6190938" y="1618938"/>
                  </a:cubicBezTo>
                  <a:cubicBezTo>
                    <a:pt x="6227459" y="1664590"/>
                    <a:pt x="6220123" y="1670011"/>
                    <a:pt x="6250899" y="1723869"/>
                  </a:cubicBezTo>
                  <a:cubicBezTo>
                    <a:pt x="6335640" y="1872164"/>
                    <a:pt x="6220274" y="1647626"/>
                    <a:pt x="6310859" y="1828800"/>
                  </a:cubicBezTo>
                  <a:cubicBezTo>
                    <a:pt x="6305862" y="1843790"/>
                    <a:pt x="6307042" y="1862597"/>
                    <a:pt x="6295869" y="1873770"/>
                  </a:cubicBezTo>
                  <a:cubicBezTo>
                    <a:pt x="6284696" y="1884943"/>
                    <a:pt x="6266143" y="1884603"/>
                    <a:pt x="6250899" y="1888761"/>
                  </a:cubicBezTo>
                  <a:cubicBezTo>
                    <a:pt x="5840595" y="2000663"/>
                    <a:pt x="6335651" y="1863826"/>
                    <a:pt x="6056027" y="1933731"/>
                  </a:cubicBezTo>
                  <a:cubicBezTo>
                    <a:pt x="6040698" y="1937563"/>
                    <a:pt x="6026698" y="1946486"/>
                    <a:pt x="6011056" y="1948721"/>
                  </a:cubicBezTo>
                  <a:cubicBezTo>
                    <a:pt x="5921471" y="1961519"/>
                    <a:pt x="5830818" y="1965904"/>
                    <a:pt x="5741233" y="1978702"/>
                  </a:cubicBezTo>
                  <a:cubicBezTo>
                    <a:pt x="5472993" y="2017022"/>
                    <a:pt x="5671618" y="1992622"/>
                    <a:pt x="5141627" y="2008682"/>
                  </a:cubicBezTo>
                  <a:lnTo>
                    <a:pt x="4991725" y="2023672"/>
                  </a:lnTo>
                  <a:cubicBezTo>
                    <a:pt x="4956635" y="2027800"/>
                    <a:pt x="4922126" y="2038662"/>
                    <a:pt x="4886794" y="2038662"/>
                  </a:cubicBezTo>
                  <a:cubicBezTo>
                    <a:pt x="4651895" y="2038662"/>
                    <a:pt x="4417102" y="2028669"/>
                    <a:pt x="4182256" y="2023672"/>
                  </a:cubicBezTo>
                  <a:lnTo>
                    <a:pt x="1948722" y="2038662"/>
                  </a:lnTo>
                  <a:cubicBezTo>
                    <a:pt x="1878595" y="2039522"/>
                    <a:pt x="1808749" y="2047828"/>
                    <a:pt x="1738859" y="2053652"/>
                  </a:cubicBezTo>
                  <a:cubicBezTo>
                    <a:pt x="1594754" y="2065661"/>
                    <a:pt x="1616678" y="2064023"/>
                    <a:pt x="1499017" y="2083633"/>
                  </a:cubicBezTo>
                  <a:lnTo>
                    <a:pt x="749509" y="2068643"/>
                  </a:lnTo>
                  <a:cubicBezTo>
                    <a:pt x="423702" y="2057783"/>
                    <a:pt x="712082" y="2063295"/>
                    <a:pt x="539646" y="2038662"/>
                  </a:cubicBezTo>
                  <a:cubicBezTo>
                    <a:pt x="489934" y="2031560"/>
                    <a:pt x="439712" y="2028669"/>
                    <a:pt x="389745" y="2023672"/>
                  </a:cubicBezTo>
                  <a:cubicBezTo>
                    <a:pt x="266285" y="1982519"/>
                    <a:pt x="331088" y="1998161"/>
                    <a:pt x="194873" y="1978702"/>
                  </a:cubicBezTo>
                  <a:cubicBezTo>
                    <a:pt x="179883" y="1973705"/>
                    <a:pt x="164035" y="1970778"/>
                    <a:pt x="149902" y="1963711"/>
                  </a:cubicBezTo>
                  <a:cubicBezTo>
                    <a:pt x="76537" y="1927028"/>
                    <a:pt x="130721" y="1945578"/>
                    <a:pt x="74951" y="1903751"/>
                  </a:cubicBezTo>
                  <a:cubicBezTo>
                    <a:pt x="66013" y="1897047"/>
                    <a:pt x="54964" y="1893758"/>
                    <a:pt x="44971" y="1888761"/>
                  </a:cubicBezTo>
                  <a:lnTo>
                    <a:pt x="0" y="1918741"/>
                  </a:lnTo>
                  <a:close/>
                </a:path>
              </a:pathLst>
            </a:cu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5257800" y="2209800"/>
              <a:ext cx="2724074" cy="838200"/>
            </a:xfrm>
            <a:custGeom>
              <a:avLst/>
              <a:gdLst>
                <a:gd name="connsiteX0" fmla="*/ 143531 w 5846228"/>
                <a:gd name="connsiteY0" fmla="*/ 1528996 h 1798889"/>
                <a:gd name="connsiteX1" fmla="*/ 143531 w 5846228"/>
                <a:gd name="connsiteY1" fmla="*/ 1528996 h 1798889"/>
                <a:gd name="connsiteX2" fmla="*/ 563255 w 5846228"/>
                <a:gd name="connsiteY2" fmla="*/ 1514006 h 1798889"/>
                <a:gd name="connsiteX3" fmla="*/ 653196 w 5846228"/>
                <a:gd name="connsiteY3" fmla="*/ 1469036 h 1798889"/>
                <a:gd name="connsiteX4" fmla="*/ 683176 w 5846228"/>
                <a:gd name="connsiteY4" fmla="*/ 1439055 h 1798889"/>
                <a:gd name="connsiteX5" fmla="*/ 728147 w 5846228"/>
                <a:gd name="connsiteY5" fmla="*/ 1409075 h 1798889"/>
                <a:gd name="connsiteX6" fmla="*/ 773117 w 5846228"/>
                <a:gd name="connsiteY6" fmla="*/ 1364105 h 1798889"/>
                <a:gd name="connsiteX7" fmla="*/ 833078 w 5846228"/>
                <a:gd name="connsiteY7" fmla="*/ 1334124 h 1798889"/>
                <a:gd name="connsiteX8" fmla="*/ 908029 w 5846228"/>
                <a:gd name="connsiteY8" fmla="*/ 1259173 h 1798889"/>
                <a:gd name="connsiteX9" fmla="*/ 997970 w 5846228"/>
                <a:gd name="connsiteY9" fmla="*/ 1184223 h 1798889"/>
                <a:gd name="connsiteX10" fmla="*/ 1042940 w 5846228"/>
                <a:gd name="connsiteY10" fmla="*/ 1109272 h 1798889"/>
                <a:gd name="connsiteX11" fmla="*/ 1087911 w 5846228"/>
                <a:gd name="connsiteY11" fmla="*/ 1004341 h 1798889"/>
                <a:gd name="connsiteX12" fmla="*/ 1117891 w 5846228"/>
                <a:gd name="connsiteY12" fmla="*/ 899409 h 1798889"/>
                <a:gd name="connsiteX13" fmla="*/ 1147872 w 5846228"/>
                <a:gd name="connsiteY13" fmla="*/ 809468 h 1798889"/>
                <a:gd name="connsiteX14" fmla="*/ 1162862 w 5846228"/>
                <a:gd name="connsiteY14" fmla="*/ 764498 h 1798889"/>
                <a:gd name="connsiteX15" fmla="*/ 1207832 w 5846228"/>
                <a:gd name="connsiteY15" fmla="*/ 614596 h 1798889"/>
                <a:gd name="connsiteX16" fmla="*/ 1237813 w 5846228"/>
                <a:gd name="connsiteY16" fmla="*/ 584616 h 1798889"/>
                <a:gd name="connsiteX17" fmla="*/ 1327753 w 5846228"/>
                <a:gd name="connsiteY17" fmla="*/ 434714 h 1798889"/>
                <a:gd name="connsiteX18" fmla="*/ 1402704 w 5846228"/>
                <a:gd name="connsiteY18" fmla="*/ 359764 h 1798889"/>
                <a:gd name="connsiteX19" fmla="*/ 1477655 w 5846228"/>
                <a:gd name="connsiteY19" fmla="*/ 284813 h 1798889"/>
                <a:gd name="connsiteX20" fmla="*/ 1492645 w 5846228"/>
                <a:gd name="connsiteY20" fmla="*/ 239842 h 1798889"/>
                <a:gd name="connsiteX21" fmla="*/ 1582586 w 5846228"/>
                <a:gd name="connsiteY21" fmla="*/ 224852 h 1798889"/>
                <a:gd name="connsiteX22" fmla="*/ 1657537 w 5846228"/>
                <a:gd name="connsiteY22" fmla="*/ 209862 h 1798889"/>
                <a:gd name="connsiteX23" fmla="*/ 1792449 w 5846228"/>
                <a:gd name="connsiteY23" fmla="*/ 164891 h 1798889"/>
                <a:gd name="connsiteX24" fmla="*/ 1837419 w 5846228"/>
                <a:gd name="connsiteY24" fmla="*/ 149901 h 1798889"/>
                <a:gd name="connsiteX25" fmla="*/ 2077262 w 5846228"/>
                <a:gd name="connsiteY25" fmla="*/ 119921 h 1798889"/>
                <a:gd name="connsiteX26" fmla="*/ 2122232 w 5846228"/>
                <a:gd name="connsiteY26" fmla="*/ 104931 h 1798889"/>
                <a:gd name="connsiteX27" fmla="*/ 2242153 w 5846228"/>
                <a:gd name="connsiteY27" fmla="*/ 74950 h 1798889"/>
                <a:gd name="connsiteX28" fmla="*/ 2347085 w 5846228"/>
                <a:gd name="connsiteY28" fmla="*/ 44970 h 1798889"/>
                <a:gd name="connsiteX29" fmla="*/ 2437026 w 5846228"/>
                <a:gd name="connsiteY29" fmla="*/ 29980 h 1798889"/>
                <a:gd name="connsiteX30" fmla="*/ 2586927 w 5846228"/>
                <a:gd name="connsiteY30" fmla="*/ 0 h 1798889"/>
                <a:gd name="connsiteX31" fmla="*/ 2661878 w 5846228"/>
                <a:gd name="connsiteY31" fmla="*/ 14990 h 1798889"/>
                <a:gd name="connsiteX32" fmla="*/ 3276475 w 5846228"/>
                <a:gd name="connsiteY32" fmla="*/ 29980 h 1798889"/>
                <a:gd name="connsiteX33" fmla="*/ 3381406 w 5846228"/>
                <a:gd name="connsiteY33" fmla="*/ 59960 h 1798889"/>
                <a:gd name="connsiteX34" fmla="*/ 3441367 w 5846228"/>
                <a:gd name="connsiteY34" fmla="*/ 74950 h 1798889"/>
                <a:gd name="connsiteX35" fmla="*/ 3516317 w 5846228"/>
                <a:gd name="connsiteY35" fmla="*/ 104931 h 1798889"/>
                <a:gd name="connsiteX36" fmla="*/ 3576278 w 5846228"/>
                <a:gd name="connsiteY36" fmla="*/ 119921 h 1798889"/>
                <a:gd name="connsiteX37" fmla="*/ 3666219 w 5846228"/>
                <a:gd name="connsiteY37" fmla="*/ 149901 h 1798889"/>
                <a:gd name="connsiteX38" fmla="*/ 3756160 w 5846228"/>
                <a:gd name="connsiteY38" fmla="*/ 224852 h 1798889"/>
                <a:gd name="connsiteX39" fmla="*/ 3786140 w 5846228"/>
                <a:gd name="connsiteY39" fmla="*/ 329783 h 1798889"/>
                <a:gd name="connsiteX40" fmla="*/ 3876081 w 5846228"/>
                <a:gd name="connsiteY40" fmla="*/ 449705 h 1798889"/>
                <a:gd name="connsiteX41" fmla="*/ 3906062 w 5846228"/>
                <a:gd name="connsiteY41" fmla="*/ 569626 h 1798889"/>
                <a:gd name="connsiteX42" fmla="*/ 3966022 w 5846228"/>
                <a:gd name="connsiteY42" fmla="*/ 659567 h 1798889"/>
                <a:gd name="connsiteX43" fmla="*/ 3996003 w 5846228"/>
                <a:gd name="connsiteY43" fmla="*/ 719527 h 1798889"/>
                <a:gd name="connsiteX44" fmla="*/ 4025983 w 5846228"/>
                <a:gd name="connsiteY44" fmla="*/ 749508 h 1798889"/>
                <a:gd name="connsiteX45" fmla="*/ 4085944 w 5846228"/>
                <a:gd name="connsiteY45" fmla="*/ 839449 h 1798889"/>
                <a:gd name="connsiteX46" fmla="*/ 4160894 w 5846228"/>
                <a:gd name="connsiteY46" fmla="*/ 914400 h 1798889"/>
                <a:gd name="connsiteX47" fmla="*/ 4205865 w 5846228"/>
                <a:gd name="connsiteY47" fmla="*/ 929390 h 1798889"/>
                <a:gd name="connsiteX48" fmla="*/ 4250835 w 5846228"/>
                <a:gd name="connsiteY48" fmla="*/ 974360 h 1798889"/>
                <a:gd name="connsiteX49" fmla="*/ 4295806 w 5846228"/>
                <a:gd name="connsiteY49" fmla="*/ 989350 h 1798889"/>
                <a:gd name="connsiteX50" fmla="*/ 4325786 w 5846228"/>
                <a:gd name="connsiteY50" fmla="*/ 1034321 h 1798889"/>
                <a:gd name="connsiteX51" fmla="*/ 4370757 w 5846228"/>
                <a:gd name="connsiteY51" fmla="*/ 1049311 h 1798889"/>
                <a:gd name="connsiteX52" fmla="*/ 4445708 w 5846228"/>
                <a:gd name="connsiteY52" fmla="*/ 1079291 h 1798889"/>
                <a:gd name="connsiteX53" fmla="*/ 4505668 w 5846228"/>
                <a:gd name="connsiteY53" fmla="*/ 1094282 h 1798889"/>
                <a:gd name="connsiteX54" fmla="*/ 4550639 w 5846228"/>
                <a:gd name="connsiteY54" fmla="*/ 1109272 h 1798889"/>
                <a:gd name="connsiteX55" fmla="*/ 4595609 w 5846228"/>
                <a:gd name="connsiteY55" fmla="*/ 1154242 h 1798889"/>
                <a:gd name="connsiteX56" fmla="*/ 4640580 w 5846228"/>
                <a:gd name="connsiteY56" fmla="*/ 1169232 h 1798889"/>
                <a:gd name="connsiteX57" fmla="*/ 4760501 w 5846228"/>
                <a:gd name="connsiteY57" fmla="*/ 1214203 h 1798889"/>
                <a:gd name="connsiteX58" fmla="*/ 4805472 w 5846228"/>
                <a:gd name="connsiteY58" fmla="*/ 1244183 h 1798889"/>
                <a:gd name="connsiteX59" fmla="*/ 4910403 w 5846228"/>
                <a:gd name="connsiteY59" fmla="*/ 1319134 h 1798889"/>
                <a:gd name="connsiteX60" fmla="*/ 5000344 w 5846228"/>
                <a:gd name="connsiteY60" fmla="*/ 1349114 h 1798889"/>
                <a:gd name="connsiteX61" fmla="*/ 5150245 w 5846228"/>
                <a:gd name="connsiteY61" fmla="*/ 1409075 h 1798889"/>
                <a:gd name="connsiteX62" fmla="*/ 5195216 w 5846228"/>
                <a:gd name="connsiteY62" fmla="*/ 1424065 h 1798889"/>
                <a:gd name="connsiteX63" fmla="*/ 5554980 w 5846228"/>
                <a:gd name="connsiteY63" fmla="*/ 1439055 h 1798889"/>
                <a:gd name="connsiteX64" fmla="*/ 5719872 w 5846228"/>
                <a:gd name="connsiteY64" fmla="*/ 1454046 h 1798889"/>
                <a:gd name="connsiteX65" fmla="*/ 5779832 w 5846228"/>
                <a:gd name="connsiteY65" fmla="*/ 1558977 h 1798889"/>
                <a:gd name="connsiteX66" fmla="*/ 5764842 w 5846228"/>
                <a:gd name="connsiteY66" fmla="*/ 1573967 h 1798889"/>
                <a:gd name="connsiteX67" fmla="*/ 5495019 w 5846228"/>
                <a:gd name="connsiteY67" fmla="*/ 1618937 h 1798889"/>
                <a:gd name="connsiteX68" fmla="*/ 5375098 w 5846228"/>
                <a:gd name="connsiteY68" fmla="*/ 1648918 h 1798889"/>
                <a:gd name="connsiteX69" fmla="*/ 5300147 w 5846228"/>
                <a:gd name="connsiteY69" fmla="*/ 1663908 h 1798889"/>
                <a:gd name="connsiteX70" fmla="*/ 5225196 w 5846228"/>
                <a:gd name="connsiteY70" fmla="*/ 1693888 h 1798889"/>
                <a:gd name="connsiteX71" fmla="*/ 5060304 w 5846228"/>
                <a:gd name="connsiteY71" fmla="*/ 1708878 h 1798889"/>
                <a:gd name="connsiteX72" fmla="*/ 3711190 w 5846228"/>
                <a:gd name="connsiteY72" fmla="*/ 1738859 h 1798889"/>
                <a:gd name="connsiteX73" fmla="*/ 2766809 w 5846228"/>
                <a:gd name="connsiteY73" fmla="*/ 1753849 h 1798889"/>
                <a:gd name="connsiteX74" fmla="*/ 2377065 w 5846228"/>
                <a:gd name="connsiteY74" fmla="*/ 1753849 h 1798889"/>
                <a:gd name="connsiteX75" fmla="*/ 1762468 w 5846228"/>
                <a:gd name="connsiteY75" fmla="*/ 1768839 h 1798889"/>
                <a:gd name="connsiteX76" fmla="*/ 668186 w 5846228"/>
                <a:gd name="connsiteY76" fmla="*/ 1798819 h 1798889"/>
                <a:gd name="connsiteX77" fmla="*/ 368383 w 5846228"/>
                <a:gd name="connsiteY77" fmla="*/ 1783829 h 1798889"/>
                <a:gd name="connsiteX78" fmla="*/ 323413 w 5846228"/>
                <a:gd name="connsiteY78" fmla="*/ 1768839 h 1798889"/>
                <a:gd name="connsiteX79" fmla="*/ 68580 w 5846228"/>
                <a:gd name="connsiteY79" fmla="*/ 1723868 h 1798889"/>
                <a:gd name="connsiteX80" fmla="*/ 23609 w 5846228"/>
                <a:gd name="connsiteY80" fmla="*/ 1693888 h 1798889"/>
                <a:gd name="connsiteX81" fmla="*/ 23609 w 5846228"/>
                <a:gd name="connsiteY81" fmla="*/ 1588957 h 1798889"/>
                <a:gd name="connsiteX82" fmla="*/ 293432 w 5846228"/>
                <a:gd name="connsiteY82" fmla="*/ 1543987 h 1798889"/>
                <a:gd name="connsiteX83" fmla="*/ 398363 w 5846228"/>
                <a:gd name="connsiteY83" fmla="*/ 1543987 h 1798889"/>
                <a:gd name="connsiteX84" fmla="*/ 398363 w 5846228"/>
                <a:gd name="connsiteY84" fmla="*/ 1543987 h 1798889"/>
                <a:gd name="connsiteX85" fmla="*/ 548265 w 5846228"/>
                <a:gd name="connsiteY85" fmla="*/ 1514006 h 1798889"/>
                <a:gd name="connsiteX86" fmla="*/ 548265 w 5846228"/>
                <a:gd name="connsiteY86" fmla="*/ 1514006 h 1798889"/>
                <a:gd name="connsiteX87" fmla="*/ 413353 w 5846228"/>
                <a:gd name="connsiteY87" fmla="*/ 1499016 h 1798889"/>
                <a:gd name="connsiteX88" fmla="*/ 638206 w 5846228"/>
                <a:gd name="connsiteY88" fmla="*/ 1469036 h 179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846228" h="1798889">
                  <a:moveTo>
                    <a:pt x="143531" y="1528996"/>
                  </a:moveTo>
                  <a:lnTo>
                    <a:pt x="143531" y="1528996"/>
                  </a:lnTo>
                  <a:cubicBezTo>
                    <a:pt x="283439" y="1523999"/>
                    <a:pt x="423548" y="1523019"/>
                    <a:pt x="563255" y="1514006"/>
                  </a:cubicBezTo>
                  <a:cubicBezTo>
                    <a:pt x="593393" y="1512062"/>
                    <a:pt x="631477" y="1486412"/>
                    <a:pt x="653196" y="1469036"/>
                  </a:cubicBezTo>
                  <a:cubicBezTo>
                    <a:pt x="664232" y="1460207"/>
                    <a:pt x="672140" y="1447884"/>
                    <a:pt x="683176" y="1439055"/>
                  </a:cubicBezTo>
                  <a:cubicBezTo>
                    <a:pt x="697244" y="1427800"/>
                    <a:pt x="714307" y="1420608"/>
                    <a:pt x="728147" y="1409075"/>
                  </a:cubicBezTo>
                  <a:cubicBezTo>
                    <a:pt x="744433" y="1395504"/>
                    <a:pt x="755867" y="1376427"/>
                    <a:pt x="773117" y="1364105"/>
                  </a:cubicBezTo>
                  <a:cubicBezTo>
                    <a:pt x="791301" y="1351116"/>
                    <a:pt x="815439" y="1347843"/>
                    <a:pt x="833078" y="1334124"/>
                  </a:cubicBezTo>
                  <a:cubicBezTo>
                    <a:pt x="860968" y="1312432"/>
                    <a:pt x="878631" y="1278772"/>
                    <a:pt x="908029" y="1259173"/>
                  </a:cubicBezTo>
                  <a:cubicBezTo>
                    <a:pt x="946115" y="1233783"/>
                    <a:pt x="969117" y="1222694"/>
                    <a:pt x="997970" y="1184223"/>
                  </a:cubicBezTo>
                  <a:cubicBezTo>
                    <a:pt x="1015451" y="1160915"/>
                    <a:pt x="1027950" y="1134256"/>
                    <a:pt x="1042940" y="1109272"/>
                  </a:cubicBezTo>
                  <a:cubicBezTo>
                    <a:pt x="1093875" y="905541"/>
                    <a:pt x="1018892" y="1176890"/>
                    <a:pt x="1087911" y="1004341"/>
                  </a:cubicBezTo>
                  <a:cubicBezTo>
                    <a:pt x="1101421" y="970566"/>
                    <a:pt x="1107193" y="934177"/>
                    <a:pt x="1117891" y="899409"/>
                  </a:cubicBezTo>
                  <a:cubicBezTo>
                    <a:pt x="1127185" y="869204"/>
                    <a:pt x="1137878" y="839448"/>
                    <a:pt x="1147872" y="809468"/>
                  </a:cubicBezTo>
                  <a:cubicBezTo>
                    <a:pt x="1152869" y="794478"/>
                    <a:pt x="1159030" y="779827"/>
                    <a:pt x="1162862" y="764498"/>
                  </a:cubicBezTo>
                  <a:cubicBezTo>
                    <a:pt x="1169655" y="737325"/>
                    <a:pt x="1195667" y="626761"/>
                    <a:pt x="1207832" y="614596"/>
                  </a:cubicBezTo>
                  <a:lnTo>
                    <a:pt x="1237813" y="584616"/>
                  </a:lnTo>
                  <a:cubicBezTo>
                    <a:pt x="1261470" y="537302"/>
                    <a:pt x="1291576" y="470891"/>
                    <a:pt x="1327753" y="434714"/>
                  </a:cubicBezTo>
                  <a:cubicBezTo>
                    <a:pt x="1352737" y="409731"/>
                    <a:pt x="1383105" y="389162"/>
                    <a:pt x="1402704" y="359764"/>
                  </a:cubicBezTo>
                  <a:cubicBezTo>
                    <a:pt x="1442678" y="299803"/>
                    <a:pt x="1417695" y="324787"/>
                    <a:pt x="1477655" y="284813"/>
                  </a:cubicBezTo>
                  <a:cubicBezTo>
                    <a:pt x="1482652" y="269823"/>
                    <a:pt x="1478926" y="247682"/>
                    <a:pt x="1492645" y="239842"/>
                  </a:cubicBezTo>
                  <a:cubicBezTo>
                    <a:pt x="1519034" y="224762"/>
                    <a:pt x="1552682" y="230289"/>
                    <a:pt x="1582586" y="224852"/>
                  </a:cubicBezTo>
                  <a:cubicBezTo>
                    <a:pt x="1607653" y="220294"/>
                    <a:pt x="1632956" y="216566"/>
                    <a:pt x="1657537" y="209862"/>
                  </a:cubicBezTo>
                  <a:cubicBezTo>
                    <a:pt x="1657575" y="209852"/>
                    <a:pt x="1769946" y="172392"/>
                    <a:pt x="1792449" y="164891"/>
                  </a:cubicBezTo>
                  <a:cubicBezTo>
                    <a:pt x="1807439" y="159894"/>
                    <a:pt x="1821697" y="151473"/>
                    <a:pt x="1837419" y="149901"/>
                  </a:cubicBezTo>
                  <a:cubicBezTo>
                    <a:pt x="2017564" y="131887"/>
                    <a:pt x="1937788" y="143166"/>
                    <a:pt x="2077262" y="119921"/>
                  </a:cubicBezTo>
                  <a:cubicBezTo>
                    <a:pt x="2092252" y="114924"/>
                    <a:pt x="2106988" y="109089"/>
                    <a:pt x="2122232" y="104931"/>
                  </a:cubicBezTo>
                  <a:cubicBezTo>
                    <a:pt x="2161984" y="94089"/>
                    <a:pt x="2203063" y="87980"/>
                    <a:pt x="2242153" y="74950"/>
                  </a:cubicBezTo>
                  <a:cubicBezTo>
                    <a:pt x="2285014" y="60663"/>
                    <a:pt x="2300029" y="54381"/>
                    <a:pt x="2347085" y="44970"/>
                  </a:cubicBezTo>
                  <a:cubicBezTo>
                    <a:pt x="2376889" y="39009"/>
                    <a:pt x="2407046" y="34977"/>
                    <a:pt x="2437026" y="29980"/>
                  </a:cubicBezTo>
                  <a:cubicBezTo>
                    <a:pt x="2492406" y="11520"/>
                    <a:pt x="2518028" y="0"/>
                    <a:pt x="2586927" y="0"/>
                  </a:cubicBezTo>
                  <a:cubicBezTo>
                    <a:pt x="2612405" y="0"/>
                    <a:pt x="2636424" y="13883"/>
                    <a:pt x="2661878" y="14990"/>
                  </a:cubicBezTo>
                  <a:cubicBezTo>
                    <a:pt x="2866611" y="23891"/>
                    <a:pt x="3071609" y="24983"/>
                    <a:pt x="3276475" y="29980"/>
                  </a:cubicBezTo>
                  <a:cubicBezTo>
                    <a:pt x="3463932" y="76844"/>
                    <a:pt x="3230860" y="16948"/>
                    <a:pt x="3381406" y="59960"/>
                  </a:cubicBezTo>
                  <a:cubicBezTo>
                    <a:pt x="3401215" y="65620"/>
                    <a:pt x="3421822" y="68435"/>
                    <a:pt x="3441367" y="74950"/>
                  </a:cubicBezTo>
                  <a:cubicBezTo>
                    <a:pt x="3466894" y="83459"/>
                    <a:pt x="3490790" y="96422"/>
                    <a:pt x="3516317" y="104931"/>
                  </a:cubicBezTo>
                  <a:cubicBezTo>
                    <a:pt x="3535862" y="111446"/>
                    <a:pt x="3556545" y="114001"/>
                    <a:pt x="3576278" y="119921"/>
                  </a:cubicBezTo>
                  <a:cubicBezTo>
                    <a:pt x="3606547" y="129002"/>
                    <a:pt x="3666219" y="149901"/>
                    <a:pt x="3666219" y="149901"/>
                  </a:cubicBezTo>
                  <a:cubicBezTo>
                    <a:pt x="3699401" y="172023"/>
                    <a:pt x="3733077" y="190227"/>
                    <a:pt x="3756160" y="224852"/>
                  </a:cubicBezTo>
                  <a:cubicBezTo>
                    <a:pt x="3770894" y="246953"/>
                    <a:pt x="3776146" y="309794"/>
                    <a:pt x="3786140" y="329783"/>
                  </a:cubicBezTo>
                  <a:cubicBezTo>
                    <a:pt x="3820039" y="397581"/>
                    <a:pt x="3833920" y="407543"/>
                    <a:pt x="3876081" y="449705"/>
                  </a:cubicBezTo>
                  <a:cubicBezTo>
                    <a:pt x="3880234" y="470467"/>
                    <a:pt x="3891659" y="543700"/>
                    <a:pt x="3906062" y="569626"/>
                  </a:cubicBezTo>
                  <a:cubicBezTo>
                    <a:pt x="3923560" y="601124"/>
                    <a:pt x="3949908" y="627339"/>
                    <a:pt x="3966022" y="659567"/>
                  </a:cubicBezTo>
                  <a:cubicBezTo>
                    <a:pt x="3976016" y="679554"/>
                    <a:pt x="3983608" y="700934"/>
                    <a:pt x="3996003" y="719527"/>
                  </a:cubicBezTo>
                  <a:cubicBezTo>
                    <a:pt x="4003843" y="731286"/>
                    <a:pt x="4017503" y="738202"/>
                    <a:pt x="4025983" y="749508"/>
                  </a:cubicBezTo>
                  <a:cubicBezTo>
                    <a:pt x="4047602" y="778334"/>
                    <a:pt x="4065957" y="809469"/>
                    <a:pt x="4085944" y="839449"/>
                  </a:cubicBezTo>
                  <a:cubicBezTo>
                    <a:pt x="4115923" y="884418"/>
                    <a:pt x="4110928" y="889417"/>
                    <a:pt x="4160894" y="914400"/>
                  </a:cubicBezTo>
                  <a:cubicBezTo>
                    <a:pt x="4175027" y="921467"/>
                    <a:pt x="4190875" y="924393"/>
                    <a:pt x="4205865" y="929390"/>
                  </a:cubicBezTo>
                  <a:cubicBezTo>
                    <a:pt x="4220855" y="944380"/>
                    <a:pt x="4233196" y="962601"/>
                    <a:pt x="4250835" y="974360"/>
                  </a:cubicBezTo>
                  <a:cubicBezTo>
                    <a:pt x="4263982" y="983125"/>
                    <a:pt x="4283467" y="979479"/>
                    <a:pt x="4295806" y="989350"/>
                  </a:cubicBezTo>
                  <a:cubicBezTo>
                    <a:pt x="4309874" y="1000605"/>
                    <a:pt x="4311718" y="1023066"/>
                    <a:pt x="4325786" y="1034321"/>
                  </a:cubicBezTo>
                  <a:cubicBezTo>
                    <a:pt x="4338125" y="1044192"/>
                    <a:pt x="4355962" y="1043763"/>
                    <a:pt x="4370757" y="1049311"/>
                  </a:cubicBezTo>
                  <a:cubicBezTo>
                    <a:pt x="4395952" y="1058759"/>
                    <a:pt x="4420181" y="1070782"/>
                    <a:pt x="4445708" y="1079291"/>
                  </a:cubicBezTo>
                  <a:cubicBezTo>
                    <a:pt x="4465253" y="1085806"/>
                    <a:pt x="4485859" y="1088622"/>
                    <a:pt x="4505668" y="1094282"/>
                  </a:cubicBezTo>
                  <a:cubicBezTo>
                    <a:pt x="4520861" y="1098623"/>
                    <a:pt x="4535649" y="1104275"/>
                    <a:pt x="4550639" y="1109272"/>
                  </a:cubicBezTo>
                  <a:cubicBezTo>
                    <a:pt x="4565629" y="1124262"/>
                    <a:pt x="4577970" y="1142483"/>
                    <a:pt x="4595609" y="1154242"/>
                  </a:cubicBezTo>
                  <a:cubicBezTo>
                    <a:pt x="4608756" y="1163007"/>
                    <a:pt x="4626447" y="1162165"/>
                    <a:pt x="4640580" y="1169232"/>
                  </a:cubicBezTo>
                  <a:cubicBezTo>
                    <a:pt x="4743512" y="1220699"/>
                    <a:pt x="4615893" y="1185282"/>
                    <a:pt x="4760501" y="1214203"/>
                  </a:cubicBezTo>
                  <a:cubicBezTo>
                    <a:pt x="4775491" y="1224196"/>
                    <a:pt x="4791404" y="1232928"/>
                    <a:pt x="4805472" y="1244183"/>
                  </a:cubicBezTo>
                  <a:cubicBezTo>
                    <a:pt x="4867559" y="1293853"/>
                    <a:pt x="4799614" y="1268776"/>
                    <a:pt x="4910403" y="1319134"/>
                  </a:cubicBezTo>
                  <a:cubicBezTo>
                    <a:pt x="4939172" y="1332211"/>
                    <a:pt x="4973246" y="1332855"/>
                    <a:pt x="5000344" y="1349114"/>
                  </a:cubicBezTo>
                  <a:cubicBezTo>
                    <a:pt x="5114051" y="1417340"/>
                    <a:pt x="5031937" y="1379498"/>
                    <a:pt x="5150245" y="1409075"/>
                  </a:cubicBezTo>
                  <a:cubicBezTo>
                    <a:pt x="5165574" y="1412907"/>
                    <a:pt x="5179458" y="1422898"/>
                    <a:pt x="5195216" y="1424065"/>
                  </a:cubicBezTo>
                  <a:cubicBezTo>
                    <a:pt x="5314913" y="1432931"/>
                    <a:pt x="5435059" y="1434058"/>
                    <a:pt x="5554980" y="1439055"/>
                  </a:cubicBezTo>
                  <a:cubicBezTo>
                    <a:pt x="5609944" y="1444052"/>
                    <a:pt x="5667897" y="1435483"/>
                    <a:pt x="5719872" y="1454046"/>
                  </a:cubicBezTo>
                  <a:cubicBezTo>
                    <a:pt x="5770584" y="1472158"/>
                    <a:pt x="5759306" y="1524767"/>
                    <a:pt x="5779832" y="1558977"/>
                  </a:cubicBezTo>
                  <a:cubicBezTo>
                    <a:pt x="5800408" y="1593271"/>
                    <a:pt x="5846228" y="1601095"/>
                    <a:pt x="5764842" y="1573967"/>
                  </a:cubicBezTo>
                  <a:cubicBezTo>
                    <a:pt x="5628588" y="1590999"/>
                    <a:pt x="5641124" y="1586469"/>
                    <a:pt x="5495019" y="1618937"/>
                  </a:cubicBezTo>
                  <a:cubicBezTo>
                    <a:pt x="5454796" y="1627875"/>
                    <a:pt x="5415502" y="1640837"/>
                    <a:pt x="5375098" y="1648918"/>
                  </a:cubicBezTo>
                  <a:cubicBezTo>
                    <a:pt x="5350114" y="1653915"/>
                    <a:pt x="5324551" y="1656587"/>
                    <a:pt x="5300147" y="1663908"/>
                  </a:cubicBezTo>
                  <a:cubicBezTo>
                    <a:pt x="5274374" y="1671640"/>
                    <a:pt x="5251643" y="1688929"/>
                    <a:pt x="5225196" y="1693888"/>
                  </a:cubicBezTo>
                  <a:cubicBezTo>
                    <a:pt x="5170951" y="1704059"/>
                    <a:pt x="5115470" y="1707239"/>
                    <a:pt x="5060304" y="1708878"/>
                  </a:cubicBezTo>
                  <a:lnTo>
                    <a:pt x="3711190" y="1738859"/>
                  </a:lnTo>
                  <a:lnTo>
                    <a:pt x="2766809" y="1753849"/>
                  </a:lnTo>
                  <a:cubicBezTo>
                    <a:pt x="2548084" y="1790303"/>
                    <a:pt x="2806272" y="1753849"/>
                    <a:pt x="2377065" y="1753849"/>
                  </a:cubicBezTo>
                  <a:cubicBezTo>
                    <a:pt x="2172138" y="1753849"/>
                    <a:pt x="1967334" y="1763842"/>
                    <a:pt x="1762468" y="1768839"/>
                  </a:cubicBezTo>
                  <a:cubicBezTo>
                    <a:pt x="1311710" y="1798889"/>
                    <a:pt x="1368446" y="1798819"/>
                    <a:pt x="668186" y="1798819"/>
                  </a:cubicBezTo>
                  <a:cubicBezTo>
                    <a:pt x="568127" y="1798819"/>
                    <a:pt x="468317" y="1788826"/>
                    <a:pt x="368383" y="1783829"/>
                  </a:cubicBezTo>
                  <a:cubicBezTo>
                    <a:pt x="353393" y="1778832"/>
                    <a:pt x="338809" y="1772392"/>
                    <a:pt x="323413" y="1768839"/>
                  </a:cubicBezTo>
                  <a:cubicBezTo>
                    <a:pt x="203465" y="1741159"/>
                    <a:pt x="179164" y="1739667"/>
                    <a:pt x="68580" y="1723868"/>
                  </a:cubicBezTo>
                  <a:cubicBezTo>
                    <a:pt x="53590" y="1713875"/>
                    <a:pt x="34864" y="1707956"/>
                    <a:pt x="23609" y="1693888"/>
                  </a:cubicBezTo>
                  <a:cubicBezTo>
                    <a:pt x="5776" y="1671597"/>
                    <a:pt x="0" y="1609194"/>
                    <a:pt x="23609" y="1588957"/>
                  </a:cubicBezTo>
                  <a:cubicBezTo>
                    <a:pt x="70669" y="1548620"/>
                    <a:pt x="272379" y="1545095"/>
                    <a:pt x="293432" y="1543987"/>
                  </a:cubicBezTo>
                  <a:cubicBezTo>
                    <a:pt x="328361" y="1542149"/>
                    <a:pt x="363386" y="1543987"/>
                    <a:pt x="398363" y="1543987"/>
                  </a:cubicBezTo>
                  <a:lnTo>
                    <a:pt x="398363" y="1543987"/>
                  </a:lnTo>
                  <a:lnTo>
                    <a:pt x="548265" y="1514006"/>
                  </a:lnTo>
                  <a:lnTo>
                    <a:pt x="548265" y="1514006"/>
                  </a:lnTo>
                  <a:lnTo>
                    <a:pt x="413353" y="1499016"/>
                  </a:lnTo>
                  <a:lnTo>
                    <a:pt x="638206" y="1469036"/>
                  </a:lnTo>
                </a:path>
              </a:pathLst>
            </a:custGeom>
            <a:solidFill>
              <a:srgbClr val="DDB33B"/>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 name="Group 23"/>
          <p:cNvGrpSpPr/>
          <p:nvPr/>
        </p:nvGrpSpPr>
        <p:grpSpPr>
          <a:xfrm rot="15378601">
            <a:off x="1165207" y="3291993"/>
            <a:ext cx="834301" cy="2986284"/>
            <a:chOff x="97208" y="425658"/>
            <a:chExt cx="2661701" cy="8055733"/>
          </a:xfrm>
        </p:grpSpPr>
        <p:sp>
          <p:nvSpPr>
            <p:cNvPr id="293" name="Freeform 292"/>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4" name="Round Diagonal Corner Rectangle 293"/>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ound Diagonal Corner Rectangle 294"/>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 Diagonal Corner Rectangle 295"/>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 Diagonal Corner Rectangle 296"/>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 Diagonal Corner Rectangle 297"/>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 Diagonal Corner Rectangle 298"/>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ound Diagonal Corner Rectangle 299"/>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 Diagonal Corner Rectangle 300"/>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ound Diagonal Corner Rectangle 301"/>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 Diagonal Corner Rectangle 302"/>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ound Diagonal Corner Rectangle 303"/>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ound Diagonal Corner Rectangle 304"/>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 Diagonal Corner Rectangle 305"/>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97"/>
          <p:cNvGrpSpPr/>
          <p:nvPr/>
        </p:nvGrpSpPr>
        <p:grpSpPr>
          <a:xfrm>
            <a:off x="10566402" y="1499016"/>
            <a:ext cx="1117597" cy="1625184"/>
            <a:chOff x="7924801" y="1499016"/>
            <a:chExt cx="838198" cy="1625184"/>
          </a:xfrm>
          <a:solidFill>
            <a:schemeClr val="accent2">
              <a:lumMod val="50000"/>
            </a:schemeClr>
          </a:solidFill>
        </p:grpSpPr>
        <p:sp>
          <p:nvSpPr>
            <p:cNvPr id="171" name="Rounded Rectangle 170"/>
            <p:cNvSpPr/>
            <p:nvPr/>
          </p:nvSpPr>
          <p:spPr>
            <a:xfrm>
              <a:off x="8244590" y="1499016"/>
              <a:ext cx="177751" cy="162518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ounded Rectangle 196"/>
            <p:cNvSpPr/>
            <p:nvPr/>
          </p:nvSpPr>
          <p:spPr>
            <a:xfrm rot="16200000">
              <a:off x="8250766" y="1502835"/>
              <a:ext cx="186267" cy="838198"/>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98"/>
          <p:cNvGrpSpPr/>
          <p:nvPr/>
        </p:nvGrpSpPr>
        <p:grpSpPr>
          <a:xfrm>
            <a:off x="9753600" y="1905000"/>
            <a:ext cx="803192" cy="1167984"/>
            <a:chOff x="7924801" y="1499016"/>
            <a:chExt cx="838198" cy="1625184"/>
          </a:xfrm>
          <a:solidFill>
            <a:schemeClr val="accent2">
              <a:lumMod val="50000"/>
            </a:schemeClr>
          </a:solidFill>
        </p:grpSpPr>
        <p:sp>
          <p:nvSpPr>
            <p:cNvPr id="200" name="Rounded Rectangle 199"/>
            <p:cNvSpPr/>
            <p:nvPr/>
          </p:nvSpPr>
          <p:spPr>
            <a:xfrm>
              <a:off x="8244590" y="1499016"/>
              <a:ext cx="177751" cy="162518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ounded Rectangle 200"/>
            <p:cNvSpPr/>
            <p:nvPr/>
          </p:nvSpPr>
          <p:spPr>
            <a:xfrm rot="16200000">
              <a:off x="8250766" y="1502835"/>
              <a:ext cx="186267" cy="838198"/>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201"/>
          <p:cNvGrpSpPr/>
          <p:nvPr/>
        </p:nvGrpSpPr>
        <p:grpSpPr>
          <a:xfrm>
            <a:off x="11441208" y="1828800"/>
            <a:ext cx="750792" cy="1091784"/>
            <a:chOff x="7924801" y="1499016"/>
            <a:chExt cx="838198" cy="1625184"/>
          </a:xfrm>
          <a:solidFill>
            <a:schemeClr val="accent2">
              <a:lumMod val="50000"/>
            </a:schemeClr>
          </a:solidFill>
        </p:grpSpPr>
        <p:sp>
          <p:nvSpPr>
            <p:cNvPr id="203" name="Rounded Rectangle 202"/>
            <p:cNvSpPr/>
            <p:nvPr/>
          </p:nvSpPr>
          <p:spPr>
            <a:xfrm>
              <a:off x="8244590" y="1499016"/>
              <a:ext cx="177751" cy="162518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ounded Rectangle 203"/>
            <p:cNvSpPr/>
            <p:nvPr/>
          </p:nvSpPr>
          <p:spPr>
            <a:xfrm rot="16200000">
              <a:off x="8250766" y="1502835"/>
              <a:ext cx="186267" cy="838198"/>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5" name="Rectangle 204"/>
          <p:cNvSpPr/>
          <p:nvPr/>
        </p:nvSpPr>
        <p:spPr>
          <a:xfrm>
            <a:off x="9440064" y="6355830"/>
            <a:ext cx="1854996" cy="369332"/>
          </a:xfrm>
          <a:prstGeom prst="rect">
            <a:avLst/>
          </a:prstGeom>
        </p:spPr>
        <p:txBody>
          <a:bodyPr wrap="none">
            <a:spAutoFit/>
          </a:bodyPr>
          <a:lstStyle/>
          <a:p>
            <a:pPr algn="ctr"/>
            <a:r>
              <a:rPr lang="en-US" dirty="0">
                <a:latin typeface="Eras Demi ITC" pitchFamily="34" charset="0"/>
              </a:rPr>
              <a:t>Matthew 21:39</a:t>
            </a:r>
          </a:p>
        </p:txBody>
      </p:sp>
      <p:sp>
        <p:nvSpPr>
          <p:cNvPr id="116" name="Rectangle 115"/>
          <p:cNvSpPr/>
          <p:nvPr/>
        </p:nvSpPr>
        <p:spPr>
          <a:xfrm>
            <a:off x="0" y="6488668"/>
            <a:ext cx="8435323" cy="369332"/>
          </a:xfrm>
          <a:prstGeom prst="rect">
            <a:avLst/>
          </a:prstGeom>
        </p:spPr>
        <p:txBody>
          <a:bodyPr wrap="none">
            <a:spAutoFit/>
          </a:bodyPr>
          <a:lstStyle/>
          <a:p>
            <a:pPr algn="ctr"/>
            <a:r>
              <a:rPr lang="en-US" dirty="0">
                <a:latin typeface="Eras Demi ITC" pitchFamily="34" charset="0"/>
              </a:rPr>
              <a:t>Cast and killed = rejected Jesus Christ, crucified Him, and rejected the gospel</a:t>
            </a:r>
          </a:p>
        </p:txBody>
      </p:sp>
      <p:grpSp>
        <p:nvGrpSpPr>
          <p:cNvPr id="16" name="Group 60">
            <a:extLst>
              <a:ext uri="{FF2B5EF4-FFF2-40B4-BE49-F238E27FC236}">
                <a16:creationId xmlns:a16="http://schemas.microsoft.com/office/drawing/2014/main" id="{02C4C36A-E360-C6F0-48AB-836F17294F00}"/>
              </a:ext>
            </a:extLst>
          </p:cNvPr>
          <p:cNvGrpSpPr/>
          <p:nvPr/>
        </p:nvGrpSpPr>
        <p:grpSpPr>
          <a:xfrm>
            <a:off x="875593" y="2557001"/>
            <a:ext cx="1443572" cy="2622933"/>
            <a:chOff x="4796444" y="836392"/>
            <a:chExt cx="1380536" cy="3344532"/>
          </a:xfrm>
        </p:grpSpPr>
        <p:sp>
          <p:nvSpPr>
            <p:cNvPr id="17" name="Oval 16">
              <a:extLst>
                <a:ext uri="{FF2B5EF4-FFF2-40B4-BE49-F238E27FC236}">
                  <a16:creationId xmlns:a16="http://schemas.microsoft.com/office/drawing/2014/main" id="{05425397-F219-2706-860A-9DA5C5C029BD}"/>
                </a:ext>
              </a:extLst>
            </p:cNvPr>
            <p:cNvSpPr/>
            <p:nvPr/>
          </p:nvSpPr>
          <p:spPr>
            <a:xfrm rot="19671902">
              <a:off x="5788292" y="2538865"/>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A26B188-7F8E-19DA-020C-DF78C3A8A664}"/>
                </a:ext>
              </a:extLst>
            </p:cNvPr>
            <p:cNvSpPr/>
            <p:nvPr/>
          </p:nvSpPr>
          <p:spPr>
            <a:xfrm rot="2647766">
              <a:off x="4796444" y="2491396"/>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4CBE027-01BF-0162-9C1E-9114C765926A}"/>
                </a:ext>
              </a:extLst>
            </p:cNvPr>
            <p:cNvSpPr/>
            <p:nvPr/>
          </p:nvSpPr>
          <p:spPr>
            <a:xfrm rot="19352409">
              <a:off x="5561730" y="3597557"/>
              <a:ext cx="250930"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335BCD7-CD56-3407-E8D4-F625BA92CD03}"/>
                </a:ext>
              </a:extLst>
            </p:cNvPr>
            <p:cNvSpPr/>
            <p:nvPr/>
          </p:nvSpPr>
          <p:spPr>
            <a:xfrm rot="2647766">
              <a:off x="5273253" y="3586018"/>
              <a:ext cx="249729"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E1818D68-1E20-2B26-C030-59226F475A93}"/>
                </a:ext>
              </a:extLst>
            </p:cNvPr>
            <p:cNvSpPr/>
            <p:nvPr/>
          </p:nvSpPr>
          <p:spPr>
            <a:xfrm rot="20169292">
              <a:off x="5532668" y="1851040"/>
              <a:ext cx="535898" cy="1040568"/>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79DB6F17-1D82-061F-8FEC-9A51D64761FF}"/>
                </a:ext>
              </a:extLst>
            </p:cNvPr>
            <p:cNvSpPr/>
            <p:nvPr/>
          </p:nvSpPr>
          <p:spPr>
            <a:xfrm rot="1790291">
              <a:off x="4947748" y="1816946"/>
              <a:ext cx="535898" cy="1040568"/>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5ECA1A55-3B1A-8C2B-61B5-B2C25FFC963C}"/>
                </a:ext>
              </a:extLst>
            </p:cNvPr>
            <p:cNvSpPr/>
            <p:nvPr/>
          </p:nvSpPr>
          <p:spPr>
            <a:xfrm>
              <a:off x="5105400" y="1984946"/>
              <a:ext cx="799476" cy="1901253"/>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CF91F2A-D4EC-DA96-3D91-A63C02C6E2AD}"/>
                </a:ext>
              </a:extLst>
            </p:cNvPr>
            <p:cNvSpPr/>
            <p:nvPr/>
          </p:nvSpPr>
          <p:spPr>
            <a:xfrm>
              <a:off x="5321377" y="1660161"/>
              <a:ext cx="359894" cy="5733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F1ECD0C-8018-4C48-CACA-B5C8411FD42D}"/>
                </a:ext>
              </a:extLst>
            </p:cNvPr>
            <p:cNvSpPr/>
            <p:nvPr/>
          </p:nvSpPr>
          <p:spPr>
            <a:xfrm>
              <a:off x="5105400" y="990600"/>
              <a:ext cx="762000" cy="1090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Diagonal Corner Rectangle 316">
              <a:extLst>
                <a:ext uri="{FF2B5EF4-FFF2-40B4-BE49-F238E27FC236}">
                  <a16:creationId xmlns:a16="http://schemas.microsoft.com/office/drawing/2014/main" id="{E3A0DAD7-A489-5FD3-0DA4-D7AA2A9D5983}"/>
                </a:ext>
              </a:extLst>
            </p:cNvPr>
            <p:cNvSpPr/>
            <p:nvPr/>
          </p:nvSpPr>
          <p:spPr>
            <a:xfrm rot="1236535">
              <a:off x="5067163" y="836392"/>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Diagonal Corner Rectangle 317">
              <a:extLst>
                <a:ext uri="{FF2B5EF4-FFF2-40B4-BE49-F238E27FC236}">
                  <a16:creationId xmlns:a16="http://schemas.microsoft.com/office/drawing/2014/main" id="{91D93519-8A4D-46CC-1C32-44D6718DBEC2}"/>
                </a:ext>
              </a:extLst>
            </p:cNvPr>
            <p:cNvSpPr/>
            <p:nvPr/>
          </p:nvSpPr>
          <p:spPr>
            <a:xfrm rot="5076663">
              <a:off x="5462955" y="903719"/>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298BB03-746E-F288-5F16-E34D05C4ED01}"/>
                </a:ext>
              </a:extLst>
            </p:cNvPr>
            <p:cNvSpPr/>
            <p:nvPr/>
          </p:nvSpPr>
          <p:spPr>
            <a:xfrm>
              <a:off x="5257800" y="914400"/>
              <a:ext cx="381000" cy="381000"/>
            </a:xfrm>
            <a:prstGeom prst="ellipse">
              <a:avLst/>
            </a:prstGeom>
            <a:solidFill>
              <a:srgbClr val="7136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106">
            <a:extLst>
              <a:ext uri="{FF2B5EF4-FFF2-40B4-BE49-F238E27FC236}">
                <a16:creationId xmlns:a16="http://schemas.microsoft.com/office/drawing/2014/main" id="{28AAF1F4-F0FC-10B6-2BD5-A46C5E1872D0}"/>
              </a:ext>
            </a:extLst>
          </p:cNvPr>
          <p:cNvGrpSpPr/>
          <p:nvPr/>
        </p:nvGrpSpPr>
        <p:grpSpPr>
          <a:xfrm>
            <a:off x="2225996" y="2567818"/>
            <a:ext cx="1618102" cy="2629417"/>
            <a:chOff x="3581400" y="381000"/>
            <a:chExt cx="2286000" cy="4953000"/>
          </a:xfrm>
        </p:grpSpPr>
        <p:sp>
          <p:nvSpPr>
            <p:cNvPr id="30" name="Cloud 29">
              <a:extLst>
                <a:ext uri="{FF2B5EF4-FFF2-40B4-BE49-F238E27FC236}">
                  <a16:creationId xmlns:a16="http://schemas.microsoft.com/office/drawing/2014/main" id="{40792C0C-42AA-D651-E380-87A759AC4798}"/>
                </a:ext>
              </a:extLst>
            </p:cNvPr>
            <p:cNvSpPr/>
            <p:nvPr/>
          </p:nvSpPr>
          <p:spPr>
            <a:xfrm>
              <a:off x="3657601" y="381000"/>
              <a:ext cx="2175163" cy="2514600"/>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6DB52F0-9CD1-2F11-C69A-5937E8B4B411}"/>
                </a:ext>
              </a:extLst>
            </p:cNvPr>
            <p:cNvSpPr/>
            <p:nvPr/>
          </p:nvSpPr>
          <p:spPr>
            <a:xfrm rot="19671902">
              <a:off x="5223780" y="2902234"/>
              <a:ext cx="64362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5D020A0-C6CB-7AA3-B7DF-527A1263A52F}"/>
                </a:ext>
              </a:extLst>
            </p:cNvPr>
            <p:cNvSpPr/>
            <p:nvPr/>
          </p:nvSpPr>
          <p:spPr>
            <a:xfrm rot="2647766">
              <a:off x="3581400" y="2831936"/>
              <a:ext cx="64362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16259F5-2739-2806-BEFA-E469E6ACD878}"/>
                </a:ext>
              </a:extLst>
            </p:cNvPr>
            <p:cNvSpPr/>
            <p:nvPr/>
          </p:nvSpPr>
          <p:spPr>
            <a:xfrm rot="19352409">
              <a:off x="4848621" y="4470077"/>
              <a:ext cx="41551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AA9164A-1A7E-CC5D-CE14-215B34E02B67}"/>
                </a:ext>
              </a:extLst>
            </p:cNvPr>
            <p:cNvSpPr/>
            <p:nvPr/>
          </p:nvSpPr>
          <p:spPr>
            <a:xfrm rot="2647766">
              <a:off x="4370938" y="4452989"/>
              <a:ext cx="413521"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50F39B72-A394-0895-7875-060393C76F62}"/>
                </a:ext>
              </a:extLst>
            </p:cNvPr>
            <p:cNvSpPr/>
            <p:nvPr/>
          </p:nvSpPr>
          <p:spPr>
            <a:xfrm rot="20169292">
              <a:off x="4800498" y="1883617"/>
              <a:ext cx="887382" cy="1541003"/>
            </a:xfrm>
            <a:prstGeom prst="trapezoid">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BFA5A5FD-139A-BEA9-8258-D0E71E12915C}"/>
                </a:ext>
              </a:extLst>
            </p:cNvPr>
            <p:cNvSpPr/>
            <p:nvPr/>
          </p:nvSpPr>
          <p:spPr>
            <a:xfrm rot="1790291">
              <a:off x="3831941" y="1833127"/>
              <a:ext cx="887382" cy="1541003"/>
            </a:xfrm>
            <a:prstGeom prst="trapezoid">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54D01DBD-7451-CA31-B7BA-A9B81E94469B}"/>
                </a:ext>
              </a:extLst>
            </p:cNvPr>
            <p:cNvSpPr/>
            <p:nvPr/>
          </p:nvSpPr>
          <p:spPr>
            <a:xfrm>
              <a:off x="4092994" y="2081922"/>
              <a:ext cx="1323835" cy="2815613"/>
            </a:xfrm>
            <a:prstGeom prst="trapezoid">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EE240D6-E49B-BEC9-4027-D005EF781DA9}"/>
                </a:ext>
              </a:extLst>
            </p:cNvPr>
            <p:cNvSpPr/>
            <p:nvPr/>
          </p:nvSpPr>
          <p:spPr>
            <a:xfrm>
              <a:off x="4394993" y="1600940"/>
              <a:ext cx="651575" cy="8491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31767A7B-A79A-14D6-DF13-0E7646456B6E}"/>
                </a:ext>
              </a:extLst>
            </p:cNvPr>
            <p:cNvSpPr/>
            <p:nvPr/>
          </p:nvSpPr>
          <p:spPr>
            <a:xfrm>
              <a:off x="4092994" y="609370"/>
              <a:ext cx="1261779" cy="16145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loud 49">
              <a:extLst>
                <a:ext uri="{FF2B5EF4-FFF2-40B4-BE49-F238E27FC236}">
                  <a16:creationId xmlns:a16="http://schemas.microsoft.com/office/drawing/2014/main" id="{2979F174-8C5B-B2F6-B991-A82400D06B27}"/>
                </a:ext>
              </a:extLst>
            </p:cNvPr>
            <p:cNvSpPr/>
            <p:nvPr/>
          </p:nvSpPr>
          <p:spPr>
            <a:xfrm>
              <a:off x="4114799" y="381000"/>
              <a:ext cx="1155123" cy="761999"/>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oud 50">
              <a:extLst>
                <a:ext uri="{FF2B5EF4-FFF2-40B4-BE49-F238E27FC236}">
                  <a16:creationId xmlns:a16="http://schemas.microsoft.com/office/drawing/2014/main" id="{46AE2BB5-94BC-5864-2954-F4A5248459C7}"/>
                </a:ext>
              </a:extLst>
            </p:cNvPr>
            <p:cNvSpPr/>
            <p:nvPr/>
          </p:nvSpPr>
          <p:spPr>
            <a:xfrm>
              <a:off x="4191000" y="1600200"/>
              <a:ext cx="990600" cy="762000"/>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3CD3ABCB-7A0C-5A38-89B8-5D22172AB1A0}"/>
                </a:ext>
              </a:extLst>
            </p:cNvPr>
            <p:cNvSpPr/>
            <p:nvPr/>
          </p:nvSpPr>
          <p:spPr>
            <a:xfrm>
              <a:off x="4597163" y="1676400"/>
              <a:ext cx="301443" cy="31366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90"/>
          <p:cNvGrpSpPr/>
          <p:nvPr/>
        </p:nvGrpSpPr>
        <p:grpSpPr>
          <a:xfrm>
            <a:off x="0" y="3276600"/>
            <a:ext cx="2844800" cy="2667000"/>
            <a:chOff x="533400" y="3276600"/>
            <a:chExt cx="4800600" cy="2667000"/>
          </a:xfrm>
          <a:solidFill>
            <a:srgbClr val="9F6209"/>
          </a:solidFill>
        </p:grpSpPr>
        <p:sp>
          <p:nvSpPr>
            <p:cNvPr id="38" name="Rounded Rectangle 37"/>
            <p:cNvSpPr/>
            <p:nvPr/>
          </p:nvSpPr>
          <p:spPr>
            <a:xfrm>
              <a:off x="533400" y="3276600"/>
              <a:ext cx="381000" cy="2590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2667000" y="3352800"/>
              <a:ext cx="381000" cy="2590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4953000" y="3276600"/>
              <a:ext cx="381000" cy="2590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16200000">
              <a:off x="2743200" y="1981200"/>
              <a:ext cx="381000" cy="480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121">
            <a:extLst>
              <a:ext uri="{FF2B5EF4-FFF2-40B4-BE49-F238E27FC236}">
                <a16:creationId xmlns:a16="http://schemas.microsoft.com/office/drawing/2014/main" id="{2C53C37C-177E-3EC6-0B70-607210831EB9}"/>
              </a:ext>
            </a:extLst>
          </p:cNvPr>
          <p:cNvGrpSpPr/>
          <p:nvPr/>
        </p:nvGrpSpPr>
        <p:grpSpPr>
          <a:xfrm rot="1293364">
            <a:off x="660346" y="3724900"/>
            <a:ext cx="2190308" cy="1749714"/>
            <a:chOff x="4188033" y="366634"/>
            <a:chExt cx="3559840" cy="3791674"/>
          </a:xfrm>
        </p:grpSpPr>
        <p:grpSp>
          <p:nvGrpSpPr>
            <p:cNvPr id="54" name="Group 23">
              <a:extLst>
                <a:ext uri="{FF2B5EF4-FFF2-40B4-BE49-F238E27FC236}">
                  <a16:creationId xmlns:a16="http://schemas.microsoft.com/office/drawing/2014/main" id="{384E72EE-FDE6-B36F-B8E9-8821B8E3CFC3}"/>
                </a:ext>
              </a:extLst>
            </p:cNvPr>
            <p:cNvGrpSpPr/>
            <p:nvPr/>
          </p:nvGrpSpPr>
          <p:grpSpPr>
            <a:xfrm rot="2623431">
              <a:off x="4885247" y="366634"/>
              <a:ext cx="1479746" cy="3791674"/>
              <a:chOff x="97208" y="425658"/>
              <a:chExt cx="2661701" cy="8055733"/>
            </a:xfrm>
          </p:grpSpPr>
          <p:sp>
            <p:nvSpPr>
              <p:cNvPr id="351" name="Freeform 156">
                <a:extLst>
                  <a:ext uri="{FF2B5EF4-FFF2-40B4-BE49-F238E27FC236}">
                    <a16:creationId xmlns:a16="http://schemas.microsoft.com/office/drawing/2014/main" id="{26231047-52DC-84E7-6D83-FA1E3BD4F60D}"/>
                  </a:ext>
                </a:extLst>
              </p:cNvPr>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Round Diagonal Corner Rectangle 157">
                <a:extLst>
                  <a:ext uri="{FF2B5EF4-FFF2-40B4-BE49-F238E27FC236}">
                    <a16:creationId xmlns:a16="http://schemas.microsoft.com/office/drawing/2014/main" id="{F3EEE8A2-A277-5C4C-6B72-6DF18E6B58FD}"/>
                  </a:ext>
                </a:extLst>
              </p:cNvPr>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 Diagonal Corner Rectangle 158">
                <a:extLst>
                  <a:ext uri="{FF2B5EF4-FFF2-40B4-BE49-F238E27FC236}">
                    <a16:creationId xmlns:a16="http://schemas.microsoft.com/office/drawing/2014/main" id="{044B65F1-CC84-4B97-2974-5112722E23F6}"/>
                  </a:ext>
                </a:extLst>
              </p:cNvPr>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 Diagonal Corner Rectangle 159">
                <a:extLst>
                  <a:ext uri="{FF2B5EF4-FFF2-40B4-BE49-F238E27FC236}">
                    <a16:creationId xmlns:a16="http://schemas.microsoft.com/office/drawing/2014/main" id="{F4E6BF64-30A2-643D-A4A0-FE84951EF86B}"/>
                  </a:ext>
                </a:extLst>
              </p:cNvPr>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 Diagonal Corner Rectangle 160">
                <a:extLst>
                  <a:ext uri="{FF2B5EF4-FFF2-40B4-BE49-F238E27FC236}">
                    <a16:creationId xmlns:a16="http://schemas.microsoft.com/office/drawing/2014/main" id="{4C49114A-B727-8ECB-248A-F5F2868C30D4}"/>
                  </a:ext>
                </a:extLst>
              </p:cNvPr>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 Diagonal Corner Rectangle 161">
                <a:extLst>
                  <a:ext uri="{FF2B5EF4-FFF2-40B4-BE49-F238E27FC236}">
                    <a16:creationId xmlns:a16="http://schemas.microsoft.com/office/drawing/2014/main" id="{48E48E27-F55D-9235-15BF-E99F89456669}"/>
                  </a:ext>
                </a:extLst>
              </p:cNvPr>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 Diagonal Corner Rectangle 162">
                <a:extLst>
                  <a:ext uri="{FF2B5EF4-FFF2-40B4-BE49-F238E27FC236}">
                    <a16:creationId xmlns:a16="http://schemas.microsoft.com/office/drawing/2014/main" id="{026CB8F7-C2B2-D0F3-5C56-2EC58E543455}"/>
                  </a:ext>
                </a:extLst>
              </p:cNvPr>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 Diagonal Corner Rectangle 163">
                <a:extLst>
                  <a:ext uri="{FF2B5EF4-FFF2-40B4-BE49-F238E27FC236}">
                    <a16:creationId xmlns:a16="http://schemas.microsoft.com/office/drawing/2014/main" id="{2E3B4F45-2F3A-79A8-851C-66F0B584FC15}"/>
                  </a:ext>
                </a:extLst>
              </p:cNvPr>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 Diagonal Corner Rectangle 164">
                <a:extLst>
                  <a:ext uri="{FF2B5EF4-FFF2-40B4-BE49-F238E27FC236}">
                    <a16:creationId xmlns:a16="http://schemas.microsoft.com/office/drawing/2014/main" id="{400D0C57-4E8E-DA24-A3E0-D869B761872D}"/>
                  </a:ext>
                </a:extLst>
              </p:cNvPr>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 Diagonal Corner Rectangle 165">
                <a:extLst>
                  <a:ext uri="{FF2B5EF4-FFF2-40B4-BE49-F238E27FC236}">
                    <a16:creationId xmlns:a16="http://schemas.microsoft.com/office/drawing/2014/main" id="{925E1B50-6B06-4F22-E5B1-FB48D85EE00E}"/>
                  </a:ext>
                </a:extLst>
              </p:cNvPr>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 Diagonal Corner Rectangle 166">
                <a:extLst>
                  <a:ext uri="{FF2B5EF4-FFF2-40B4-BE49-F238E27FC236}">
                    <a16:creationId xmlns:a16="http://schemas.microsoft.com/office/drawing/2014/main" id="{BEBEF01F-E11B-F140-F2A7-C72A15A29102}"/>
                  </a:ext>
                </a:extLst>
              </p:cNvPr>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 Diagonal Corner Rectangle 167">
                <a:extLst>
                  <a:ext uri="{FF2B5EF4-FFF2-40B4-BE49-F238E27FC236}">
                    <a16:creationId xmlns:a16="http://schemas.microsoft.com/office/drawing/2014/main" id="{CD8DCBF2-6F26-50A2-C177-783286A2AEE3}"/>
                  </a:ext>
                </a:extLst>
              </p:cNvPr>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 Diagonal Corner Rectangle 168">
                <a:extLst>
                  <a:ext uri="{FF2B5EF4-FFF2-40B4-BE49-F238E27FC236}">
                    <a16:creationId xmlns:a16="http://schemas.microsoft.com/office/drawing/2014/main" id="{2CC092B7-185B-B903-F7D7-DC78ED32DC9E}"/>
                  </a:ext>
                </a:extLst>
              </p:cNvPr>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 Diagonal Corner Rectangle 169">
                <a:extLst>
                  <a:ext uri="{FF2B5EF4-FFF2-40B4-BE49-F238E27FC236}">
                    <a16:creationId xmlns:a16="http://schemas.microsoft.com/office/drawing/2014/main" id="{48328F0F-BD29-67EC-6F74-FDA4EBED6ED5}"/>
                  </a:ext>
                </a:extLst>
              </p:cNvPr>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48">
              <a:extLst>
                <a:ext uri="{FF2B5EF4-FFF2-40B4-BE49-F238E27FC236}">
                  <a16:creationId xmlns:a16="http://schemas.microsoft.com/office/drawing/2014/main" id="{8B777872-F7F2-AE95-CA5E-27E63A4E5547}"/>
                </a:ext>
              </a:extLst>
            </p:cNvPr>
            <p:cNvGrpSpPr/>
            <p:nvPr/>
          </p:nvGrpSpPr>
          <p:grpSpPr>
            <a:xfrm rot="21134140">
              <a:off x="4188033" y="2488341"/>
              <a:ext cx="816641" cy="1139546"/>
              <a:chOff x="5638800" y="3223341"/>
              <a:chExt cx="1676400" cy="2339259"/>
            </a:xfrm>
          </p:grpSpPr>
          <p:sp>
            <p:nvSpPr>
              <p:cNvPr id="341" name="Oval 340">
                <a:extLst>
                  <a:ext uri="{FF2B5EF4-FFF2-40B4-BE49-F238E27FC236}">
                    <a16:creationId xmlns:a16="http://schemas.microsoft.com/office/drawing/2014/main" id="{FF065C22-AC93-3962-964A-6840595567C4}"/>
                  </a:ext>
                </a:extLst>
              </p:cNvPr>
              <p:cNvSpPr/>
              <p:nvPr/>
            </p:nvSpPr>
            <p:spPr>
              <a:xfrm>
                <a:off x="6172200" y="4876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0F3D50D4-DACA-A971-953D-EE0B761C9398}"/>
                  </a:ext>
                </a:extLst>
              </p:cNvPr>
              <p:cNvSpPr/>
              <p:nvPr/>
            </p:nvSpPr>
            <p:spPr>
              <a:xfrm>
                <a:off x="59436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AABB6A68-4E24-AE5E-1546-829E7FB79A76}"/>
                  </a:ext>
                </a:extLst>
              </p:cNvPr>
              <p:cNvSpPr/>
              <p:nvPr/>
            </p:nvSpPr>
            <p:spPr>
              <a:xfrm>
                <a:off x="64770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D87E5847-905E-9FAA-0D60-0549D122AB4C}"/>
                  </a:ext>
                </a:extLst>
              </p:cNvPr>
              <p:cNvSpPr/>
              <p:nvPr/>
            </p:nvSpPr>
            <p:spPr>
              <a:xfrm>
                <a:off x="56388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E21381D2-9CD2-6E46-9667-2D965CA28746}"/>
                  </a:ext>
                </a:extLst>
              </p:cNvPr>
              <p:cNvSpPr/>
              <p:nvPr/>
            </p:nvSpPr>
            <p:spPr>
              <a:xfrm>
                <a:off x="61722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C7FB70BB-FE8F-79AC-D02F-03E619AC1663}"/>
                  </a:ext>
                </a:extLst>
              </p:cNvPr>
              <p:cNvSpPr/>
              <p:nvPr/>
            </p:nvSpPr>
            <p:spPr>
              <a:xfrm>
                <a:off x="6629400" y="4191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0E842072-DD4A-E8F0-BF54-D4AA8519C8CC}"/>
                  </a:ext>
                </a:extLst>
              </p:cNvPr>
              <p:cNvSpPr/>
              <p:nvPr/>
            </p:nvSpPr>
            <p:spPr>
              <a:xfrm>
                <a:off x="5867400" y="3733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485E7E10-34BC-20B2-63FA-311CE893D36F}"/>
                  </a:ext>
                </a:extLst>
              </p:cNvPr>
              <p:cNvSpPr/>
              <p:nvPr/>
            </p:nvSpPr>
            <p:spPr>
              <a:xfrm>
                <a:off x="6400800" y="36576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ound Diagonal Corner Rectangle 154">
                <a:extLst>
                  <a:ext uri="{FF2B5EF4-FFF2-40B4-BE49-F238E27FC236}">
                    <a16:creationId xmlns:a16="http://schemas.microsoft.com/office/drawing/2014/main" id="{DFF1D0F3-BBDA-76CB-4F99-5F350159B146}"/>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ound Diagonal Corner Rectangle 155">
                <a:extLst>
                  <a:ext uri="{FF2B5EF4-FFF2-40B4-BE49-F238E27FC236}">
                    <a16:creationId xmlns:a16="http://schemas.microsoft.com/office/drawing/2014/main" id="{DC794E6F-3B95-E634-4F5F-3445491649F0}"/>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49">
              <a:extLst>
                <a:ext uri="{FF2B5EF4-FFF2-40B4-BE49-F238E27FC236}">
                  <a16:creationId xmlns:a16="http://schemas.microsoft.com/office/drawing/2014/main" id="{232333CF-56F0-2727-5AFB-3DEA16C3C7D5}"/>
                </a:ext>
              </a:extLst>
            </p:cNvPr>
            <p:cNvGrpSpPr/>
            <p:nvPr/>
          </p:nvGrpSpPr>
          <p:grpSpPr>
            <a:xfrm rot="21134140">
              <a:off x="5712032" y="1269140"/>
              <a:ext cx="816641" cy="1139546"/>
              <a:chOff x="5638800" y="3223341"/>
              <a:chExt cx="1676400" cy="2339259"/>
            </a:xfrm>
          </p:grpSpPr>
          <p:sp>
            <p:nvSpPr>
              <p:cNvPr id="292" name="Oval 291">
                <a:extLst>
                  <a:ext uri="{FF2B5EF4-FFF2-40B4-BE49-F238E27FC236}">
                    <a16:creationId xmlns:a16="http://schemas.microsoft.com/office/drawing/2014/main" id="{09554603-E235-58E0-0224-69D3F469432D}"/>
                  </a:ext>
                </a:extLst>
              </p:cNvPr>
              <p:cNvSpPr/>
              <p:nvPr/>
            </p:nvSpPr>
            <p:spPr>
              <a:xfrm>
                <a:off x="6172200" y="4876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245732BF-19D6-DA4F-540E-75A1D97F63F5}"/>
                  </a:ext>
                </a:extLst>
              </p:cNvPr>
              <p:cNvSpPr/>
              <p:nvPr/>
            </p:nvSpPr>
            <p:spPr>
              <a:xfrm>
                <a:off x="59436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EC4103AF-9D24-04F5-1B7D-611A62D61B2F}"/>
                  </a:ext>
                </a:extLst>
              </p:cNvPr>
              <p:cNvSpPr/>
              <p:nvPr/>
            </p:nvSpPr>
            <p:spPr>
              <a:xfrm>
                <a:off x="64770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20DFB40-EB58-51EF-8959-E5DC766C746D}"/>
                  </a:ext>
                </a:extLst>
              </p:cNvPr>
              <p:cNvSpPr/>
              <p:nvPr/>
            </p:nvSpPr>
            <p:spPr>
              <a:xfrm>
                <a:off x="56388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9C138675-209F-E9A0-499E-CB20F0C0852E}"/>
                  </a:ext>
                </a:extLst>
              </p:cNvPr>
              <p:cNvSpPr/>
              <p:nvPr/>
            </p:nvSpPr>
            <p:spPr>
              <a:xfrm>
                <a:off x="61722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B83DAEE8-4738-097A-CCD7-F616DA2675F5}"/>
                  </a:ext>
                </a:extLst>
              </p:cNvPr>
              <p:cNvSpPr/>
              <p:nvPr/>
            </p:nvSpPr>
            <p:spPr>
              <a:xfrm>
                <a:off x="6629400" y="4191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A5142381-8B71-D98E-5013-BFDA7022956C}"/>
                  </a:ext>
                </a:extLst>
              </p:cNvPr>
              <p:cNvSpPr/>
              <p:nvPr/>
            </p:nvSpPr>
            <p:spPr>
              <a:xfrm>
                <a:off x="5867400" y="3733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E3FF3A4C-7777-F7E7-8DF0-7FB985B51952}"/>
                  </a:ext>
                </a:extLst>
              </p:cNvPr>
              <p:cNvSpPr/>
              <p:nvPr/>
            </p:nvSpPr>
            <p:spPr>
              <a:xfrm>
                <a:off x="6400800" y="36576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ound Diagonal Corner Rectangle 144">
                <a:extLst>
                  <a:ext uri="{FF2B5EF4-FFF2-40B4-BE49-F238E27FC236}">
                    <a16:creationId xmlns:a16="http://schemas.microsoft.com/office/drawing/2014/main" id="{BDCFBCEA-2D94-2FA2-0539-8BBF60812B4F}"/>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ound Diagonal Corner Rectangle 145">
                <a:extLst>
                  <a:ext uri="{FF2B5EF4-FFF2-40B4-BE49-F238E27FC236}">
                    <a16:creationId xmlns:a16="http://schemas.microsoft.com/office/drawing/2014/main" id="{2717A1AF-4EB0-9AFE-0223-796A91975EB0}"/>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60">
              <a:extLst>
                <a:ext uri="{FF2B5EF4-FFF2-40B4-BE49-F238E27FC236}">
                  <a16:creationId xmlns:a16="http://schemas.microsoft.com/office/drawing/2014/main" id="{26B74269-8CBC-BD0F-E3C3-341A524B3C02}"/>
                </a:ext>
              </a:extLst>
            </p:cNvPr>
            <p:cNvGrpSpPr/>
            <p:nvPr/>
          </p:nvGrpSpPr>
          <p:grpSpPr>
            <a:xfrm rot="21134140">
              <a:off x="6931232" y="1421540"/>
              <a:ext cx="816641" cy="1139546"/>
              <a:chOff x="5638800" y="3223341"/>
              <a:chExt cx="1676400" cy="2339259"/>
            </a:xfrm>
          </p:grpSpPr>
          <p:sp>
            <p:nvSpPr>
              <p:cNvPr id="58" name="Oval 57">
                <a:extLst>
                  <a:ext uri="{FF2B5EF4-FFF2-40B4-BE49-F238E27FC236}">
                    <a16:creationId xmlns:a16="http://schemas.microsoft.com/office/drawing/2014/main" id="{7FC34B63-6EA7-C69C-B6E6-52A9E81C5E64}"/>
                  </a:ext>
                </a:extLst>
              </p:cNvPr>
              <p:cNvSpPr/>
              <p:nvPr/>
            </p:nvSpPr>
            <p:spPr>
              <a:xfrm>
                <a:off x="6172200" y="4876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1B22476-A20F-6B79-3AEA-9CB09137227A}"/>
                  </a:ext>
                </a:extLst>
              </p:cNvPr>
              <p:cNvSpPr/>
              <p:nvPr/>
            </p:nvSpPr>
            <p:spPr>
              <a:xfrm>
                <a:off x="59436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C3759B53-D826-CC32-2DA1-0E82D11C8BFF}"/>
                  </a:ext>
                </a:extLst>
              </p:cNvPr>
              <p:cNvSpPr/>
              <p:nvPr/>
            </p:nvSpPr>
            <p:spPr>
              <a:xfrm>
                <a:off x="64770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0353FF3A-2C18-5139-AC32-7AABFFF16DE0}"/>
                  </a:ext>
                </a:extLst>
              </p:cNvPr>
              <p:cNvSpPr/>
              <p:nvPr/>
            </p:nvSpPr>
            <p:spPr>
              <a:xfrm>
                <a:off x="56388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1683C46-DB94-A9E5-2270-DD32034A0891}"/>
                  </a:ext>
                </a:extLst>
              </p:cNvPr>
              <p:cNvSpPr/>
              <p:nvPr/>
            </p:nvSpPr>
            <p:spPr>
              <a:xfrm>
                <a:off x="61722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1B3B3FD-57AE-D01B-3662-BFFF9BCB5764}"/>
                  </a:ext>
                </a:extLst>
              </p:cNvPr>
              <p:cNvSpPr/>
              <p:nvPr/>
            </p:nvSpPr>
            <p:spPr>
              <a:xfrm>
                <a:off x="6629400" y="4191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AFEE2614-8A75-688B-70A6-E15369DB320D}"/>
                  </a:ext>
                </a:extLst>
              </p:cNvPr>
              <p:cNvSpPr/>
              <p:nvPr/>
            </p:nvSpPr>
            <p:spPr>
              <a:xfrm>
                <a:off x="5867400" y="3733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ABEFE990-39A9-8A86-A501-A6C9164E601C}"/>
                  </a:ext>
                </a:extLst>
              </p:cNvPr>
              <p:cNvSpPr/>
              <p:nvPr/>
            </p:nvSpPr>
            <p:spPr>
              <a:xfrm>
                <a:off x="6400800" y="36576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ound Diagonal Corner Rectangle 134">
                <a:extLst>
                  <a:ext uri="{FF2B5EF4-FFF2-40B4-BE49-F238E27FC236}">
                    <a16:creationId xmlns:a16="http://schemas.microsoft.com/office/drawing/2014/main" id="{CC41F2B6-593C-BA39-31E6-8AD73619F4CD}"/>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ound Diagonal Corner Rectangle 135">
                <a:extLst>
                  <a:ext uri="{FF2B5EF4-FFF2-40B4-BE49-F238E27FC236}">
                    <a16:creationId xmlns:a16="http://schemas.microsoft.com/office/drawing/2014/main" id="{56544DFB-F794-2E42-9027-D4A276410170}"/>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30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16667E-7 -3.7037E-7 L 0.28346 0.03982 " pathEditMode="relative" rAng="0" ptsTypes="AA">
                                      <p:cBhvr>
                                        <p:cTn id="13" dur="2000" fill="hold"/>
                                        <p:tgtEl>
                                          <p:spTgt spid="16"/>
                                        </p:tgtEl>
                                        <p:attrNameLst>
                                          <p:attrName>ppt_x</p:attrName>
                                          <p:attrName>ppt_y</p:attrName>
                                        </p:attrNameLst>
                                      </p:cBhvr>
                                      <p:rCtr x="14167" y="1991"/>
                                    </p:animMotion>
                                  </p:childTnLst>
                                </p:cTn>
                              </p:par>
                              <p:par>
                                <p:cTn id="14" presetID="42" presetClass="path" presetSubtype="0" accel="50000" decel="50000" fill="hold" nodeType="withEffect">
                                  <p:stCondLst>
                                    <p:cond delay="0"/>
                                  </p:stCondLst>
                                  <p:childTnLst>
                                    <p:animMotion origin="layout" path="M 3.33333E-6 4.07407E-6 L 0.30403 0.01945 " pathEditMode="relative" rAng="0" ptsTypes="AA">
                                      <p:cBhvr>
                                        <p:cTn id="15" dur="2000" fill="hold"/>
                                        <p:tgtEl>
                                          <p:spTgt spid="29"/>
                                        </p:tgtEl>
                                        <p:attrNameLst>
                                          <p:attrName>ppt_x</p:attrName>
                                          <p:attrName>ppt_y</p:attrName>
                                        </p:attrNameLst>
                                      </p:cBhvr>
                                      <p:rCtr x="15247" y="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0" y="0"/>
            <a:ext cx="12192000" cy="6858000"/>
            <a:chOff x="0" y="0"/>
            <a:chExt cx="9144000" cy="6858000"/>
          </a:xfrm>
        </p:grpSpPr>
        <p:sp>
          <p:nvSpPr>
            <p:cNvPr id="32" name="Rectangle 31"/>
            <p:cNvSpPr/>
            <p:nvPr/>
          </p:nvSpPr>
          <p:spPr>
            <a:xfrm>
              <a:off x="0" y="2895600"/>
              <a:ext cx="9144000" cy="3962400"/>
            </a:xfrm>
            <a:prstGeom prst="rect">
              <a:avLst/>
            </a:prstGeom>
            <a:solidFill>
              <a:srgbClr val="E7E08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0" y="0"/>
              <a:ext cx="9144000" cy="28956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uble Wave 33"/>
            <p:cNvSpPr/>
            <p:nvPr/>
          </p:nvSpPr>
          <p:spPr>
            <a:xfrm>
              <a:off x="0" y="2667000"/>
              <a:ext cx="9144000" cy="1676400"/>
            </a:xfrm>
            <a:prstGeom prst="doubleWave">
              <a:avLst/>
            </a:prstGeom>
            <a:solidFill>
              <a:srgbClr val="CC9F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uble Wave 34"/>
            <p:cNvSpPr/>
            <p:nvPr/>
          </p:nvSpPr>
          <p:spPr>
            <a:xfrm>
              <a:off x="0" y="3962400"/>
              <a:ext cx="9144000" cy="1981200"/>
            </a:xfrm>
            <a:prstGeom prst="doubleWave">
              <a:avLst/>
            </a:prstGeom>
            <a:solidFill>
              <a:srgbClr val="DCBD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61"/>
          <p:cNvGrpSpPr/>
          <p:nvPr/>
        </p:nvGrpSpPr>
        <p:grpSpPr>
          <a:xfrm>
            <a:off x="8839200" y="2209801"/>
            <a:ext cx="1117600" cy="2030651"/>
            <a:chOff x="4796444" y="836392"/>
            <a:chExt cx="1380536" cy="3344532"/>
          </a:xfrm>
        </p:grpSpPr>
        <p:sp>
          <p:nvSpPr>
            <p:cNvPr id="222" name="Oval 221"/>
            <p:cNvSpPr/>
            <p:nvPr/>
          </p:nvSpPr>
          <p:spPr>
            <a:xfrm rot="19671902">
              <a:off x="5788292" y="2538865"/>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p:cNvSpPr/>
            <p:nvPr/>
          </p:nvSpPr>
          <p:spPr>
            <a:xfrm rot="2647766">
              <a:off x="4796444" y="2491396"/>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rot="19352409">
              <a:off x="5561730" y="3597557"/>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p:nvPr/>
          </p:nvSpPr>
          <p:spPr>
            <a:xfrm rot="2647766">
              <a:off x="5273253" y="3586018"/>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apezoid 225"/>
            <p:cNvSpPr/>
            <p:nvPr/>
          </p:nvSpPr>
          <p:spPr>
            <a:xfrm rot="20169292">
              <a:off x="5532668" y="1851040"/>
              <a:ext cx="535898" cy="1040568"/>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rapezoid 226"/>
            <p:cNvSpPr/>
            <p:nvPr/>
          </p:nvSpPr>
          <p:spPr>
            <a:xfrm rot="1790291">
              <a:off x="4947748" y="1816946"/>
              <a:ext cx="535898" cy="1040568"/>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rapezoid 227"/>
            <p:cNvSpPr/>
            <p:nvPr/>
          </p:nvSpPr>
          <p:spPr>
            <a:xfrm>
              <a:off x="5105400" y="1984946"/>
              <a:ext cx="799476" cy="1901253"/>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p:cNvSpPr/>
            <p:nvPr/>
          </p:nvSpPr>
          <p:spPr>
            <a:xfrm>
              <a:off x="5287780" y="1660161"/>
              <a:ext cx="393492" cy="5733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5105400" y="990600"/>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ound Diagonal Corner Rectangle 230"/>
            <p:cNvSpPr/>
            <p:nvPr/>
          </p:nvSpPr>
          <p:spPr>
            <a:xfrm rot="1236535">
              <a:off x="5067163" y="836392"/>
              <a:ext cx="436755" cy="503473"/>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ound Diagonal Corner Rectangle 231"/>
            <p:cNvSpPr/>
            <p:nvPr/>
          </p:nvSpPr>
          <p:spPr>
            <a:xfrm rot="5076663">
              <a:off x="5462955" y="903719"/>
              <a:ext cx="436755" cy="503473"/>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a:off x="5257800" y="914400"/>
              <a:ext cx="381000" cy="3810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20"/>
          <p:cNvGrpSpPr/>
          <p:nvPr/>
        </p:nvGrpSpPr>
        <p:grpSpPr>
          <a:xfrm>
            <a:off x="7359340" y="2474259"/>
            <a:ext cx="1317206" cy="1945341"/>
            <a:chOff x="685342" y="685800"/>
            <a:chExt cx="2260249" cy="4876800"/>
          </a:xfrm>
        </p:grpSpPr>
        <p:sp>
          <p:nvSpPr>
            <p:cNvPr id="235" name="Cloud 234"/>
            <p:cNvSpPr/>
            <p:nvPr/>
          </p:nvSpPr>
          <p:spPr>
            <a:xfrm>
              <a:off x="914400" y="685800"/>
              <a:ext cx="1828800" cy="1524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p:cNvSpPr/>
            <p:nvPr/>
          </p:nvSpPr>
          <p:spPr>
            <a:xfrm rot="19671902">
              <a:off x="2369968" y="3136515"/>
              <a:ext cx="575623"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p:cNvSpPr/>
            <p:nvPr/>
          </p:nvSpPr>
          <p:spPr>
            <a:xfrm rot="2647766">
              <a:off x="685342" y="3066896"/>
              <a:ext cx="59834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p:cNvSpPr/>
            <p:nvPr/>
          </p:nvSpPr>
          <p:spPr>
            <a:xfrm rot="19352409">
              <a:off x="1961302" y="4685386"/>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p:cNvSpPr/>
            <p:nvPr/>
          </p:nvSpPr>
          <p:spPr>
            <a:xfrm rot="2647766">
              <a:off x="1451774" y="4668035"/>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Trapezoid 239"/>
            <p:cNvSpPr/>
            <p:nvPr/>
          </p:nvSpPr>
          <p:spPr>
            <a:xfrm rot="20169292">
              <a:off x="1909971" y="2059134"/>
              <a:ext cx="946541" cy="1564711"/>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Trapezoid 240"/>
            <p:cNvSpPr/>
            <p:nvPr/>
          </p:nvSpPr>
          <p:spPr>
            <a:xfrm rot="1790291">
              <a:off x="876844" y="2007867"/>
              <a:ext cx="946541" cy="1564711"/>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Trapezoid 241"/>
            <p:cNvSpPr/>
            <p:nvPr/>
          </p:nvSpPr>
          <p:spPr>
            <a:xfrm>
              <a:off x="1155300" y="2260490"/>
              <a:ext cx="1412091" cy="2858930"/>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p:cNvSpPr/>
            <p:nvPr/>
          </p:nvSpPr>
          <p:spPr>
            <a:xfrm>
              <a:off x="1477432" y="1772108"/>
              <a:ext cx="695013" cy="8621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p:cNvSpPr/>
            <p:nvPr/>
          </p:nvSpPr>
          <p:spPr>
            <a:xfrm>
              <a:off x="1155300" y="765284"/>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31"/>
          <p:cNvGrpSpPr/>
          <p:nvPr/>
        </p:nvGrpSpPr>
        <p:grpSpPr>
          <a:xfrm flipH="1">
            <a:off x="2463117" y="2152462"/>
            <a:ext cx="1455800" cy="2438400"/>
            <a:chOff x="3604364" y="381000"/>
            <a:chExt cx="2217821" cy="4953000"/>
          </a:xfrm>
        </p:grpSpPr>
        <p:sp>
          <p:nvSpPr>
            <p:cNvPr id="246" name="Cloud 245"/>
            <p:cNvSpPr/>
            <p:nvPr/>
          </p:nvSpPr>
          <p:spPr>
            <a:xfrm>
              <a:off x="3657601" y="381000"/>
              <a:ext cx="2034242" cy="25146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p:cNvSpPr/>
            <p:nvPr/>
          </p:nvSpPr>
          <p:spPr>
            <a:xfrm rot="19671902">
              <a:off x="5294767" y="2893493"/>
              <a:ext cx="527418"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rot="2647766">
              <a:off x="3604364" y="2775284"/>
              <a:ext cx="48089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p:cNvSpPr/>
            <p:nvPr/>
          </p:nvSpPr>
          <p:spPr>
            <a:xfrm rot="19352409">
              <a:off x="4848621" y="4470077"/>
              <a:ext cx="41551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p:cNvSpPr/>
            <p:nvPr/>
          </p:nvSpPr>
          <p:spPr>
            <a:xfrm rot="2647766">
              <a:off x="4370938" y="4452989"/>
              <a:ext cx="413521"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rapezoid 290"/>
            <p:cNvSpPr/>
            <p:nvPr/>
          </p:nvSpPr>
          <p:spPr>
            <a:xfrm rot="20169292">
              <a:off x="4800498" y="1883617"/>
              <a:ext cx="887382" cy="1541003"/>
            </a:xfrm>
            <a:prstGeom prst="trapezoid">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Trapezoid 291"/>
            <p:cNvSpPr/>
            <p:nvPr/>
          </p:nvSpPr>
          <p:spPr>
            <a:xfrm rot="1790291">
              <a:off x="3831941" y="1833127"/>
              <a:ext cx="887382" cy="1541003"/>
            </a:xfrm>
            <a:prstGeom prst="trapezoid">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Trapezoid 306"/>
            <p:cNvSpPr/>
            <p:nvPr/>
          </p:nvSpPr>
          <p:spPr>
            <a:xfrm>
              <a:off x="4107324" y="2205789"/>
              <a:ext cx="1323835" cy="2815614"/>
            </a:xfrm>
            <a:prstGeom prst="trapezoid">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p:cNvSpPr/>
            <p:nvPr/>
          </p:nvSpPr>
          <p:spPr>
            <a:xfrm>
              <a:off x="4394993" y="1600940"/>
              <a:ext cx="651575" cy="84912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p:cNvSpPr/>
            <p:nvPr/>
          </p:nvSpPr>
          <p:spPr>
            <a:xfrm>
              <a:off x="4092994" y="6093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Cloud 334"/>
            <p:cNvSpPr/>
            <p:nvPr/>
          </p:nvSpPr>
          <p:spPr>
            <a:xfrm>
              <a:off x="4114800" y="381000"/>
              <a:ext cx="990600" cy="7620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Cloud 335"/>
            <p:cNvSpPr/>
            <p:nvPr/>
          </p:nvSpPr>
          <p:spPr>
            <a:xfrm>
              <a:off x="4191000" y="1600200"/>
              <a:ext cx="990600" cy="10668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p:cNvSpPr/>
            <p:nvPr/>
          </p:nvSpPr>
          <p:spPr>
            <a:xfrm>
              <a:off x="4534321" y="1752600"/>
              <a:ext cx="342789" cy="3856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45"/>
          <p:cNvGrpSpPr/>
          <p:nvPr/>
        </p:nvGrpSpPr>
        <p:grpSpPr>
          <a:xfrm>
            <a:off x="336114" y="2083177"/>
            <a:ext cx="1676999" cy="2590800"/>
            <a:chOff x="634635" y="609600"/>
            <a:chExt cx="2404519" cy="4953000"/>
          </a:xfrm>
        </p:grpSpPr>
        <p:sp>
          <p:nvSpPr>
            <p:cNvPr id="339" name="Rounded Rectangle 338"/>
            <p:cNvSpPr/>
            <p:nvPr/>
          </p:nvSpPr>
          <p:spPr>
            <a:xfrm>
              <a:off x="990600" y="609600"/>
              <a:ext cx="1676400" cy="2438400"/>
            </a:xfrm>
            <a:prstGeom prst="roundRect">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p:cNvSpPr/>
            <p:nvPr/>
          </p:nvSpPr>
          <p:spPr>
            <a:xfrm rot="19671902">
              <a:off x="2468091" y="3062714"/>
              <a:ext cx="571063"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p:cNvSpPr/>
            <p:nvPr/>
          </p:nvSpPr>
          <p:spPr>
            <a:xfrm rot="2647766">
              <a:off x="634635" y="2960280"/>
              <a:ext cx="50912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p:cNvSpPr/>
            <p:nvPr/>
          </p:nvSpPr>
          <p:spPr>
            <a:xfrm rot="19352409">
              <a:off x="1961302" y="4685386"/>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p:cNvSpPr/>
            <p:nvPr/>
          </p:nvSpPr>
          <p:spPr>
            <a:xfrm rot="2647766">
              <a:off x="1451774" y="4668035"/>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Trapezoid 343"/>
            <p:cNvSpPr/>
            <p:nvPr/>
          </p:nvSpPr>
          <p:spPr>
            <a:xfrm rot="20169292">
              <a:off x="1909971" y="2059134"/>
              <a:ext cx="946541" cy="1564711"/>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Trapezoid 344"/>
            <p:cNvSpPr/>
            <p:nvPr/>
          </p:nvSpPr>
          <p:spPr>
            <a:xfrm rot="1790291">
              <a:off x="876844" y="2007867"/>
              <a:ext cx="946541" cy="1564711"/>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Trapezoid 345"/>
            <p:cNvSpPr/>
            <p:nvPr/>
          </p:nvSpPr>
          <p:spPr>
            <a:xfrm>
              <a:off x="1155300" y="2260490"/>
              <a:ext cx="1412091" cy="285893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p:cNvSpPr/>
            <p:nvPr/>
          </p:nvSpPr>
          <p:spPr>
            <a:xfrm>
              <a:off x="1477432" y="1772108"/>
              <a:ext cx="695013" cy="8621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p:cNvSpPr/>
            <p:nvPr/>
          </p:nvSpPr>
          <p:spPr>
            <a:xfrm>
              <a:off x="1155300" y="765284"/>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Cloud 348"/>
            <p:cNvSpPr/>
            <p:nvPr/>
          </p:nvSpPr>
          <p:spPr>
            <a:xfrm>
              <a:off x="1143000" y="1143000"/>
              <a:ext cx="1295400" cy="3810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ounded Rectangle 349"/>
            <p:cNvSpPr/>
            <p:nvPr/>
          </p:nvSpPr>
          <p:spPr>
            <a:xfrm>
              <a:off x="1143000" y="838200"/>
              <a:ext cx="1447800" cy="533400"/>
            </a:xfrm>
            <a:prstGeom prst="roundRect">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ounded Rectangle 350"/>
            <p:cNvSpPr/>
            <p:nvPr/>
          </p:nvSpPr>
          <p:spPr>
            <a:xfrm>
              <a:off x="1066800" y="685800"/>
              <a:ext cx="1600200" cy="533400"/>
            </a:xfrm>
            <a:prstGeom prst="roundRect">
              <a:avLst/>
            </a:prstGeom>
            <a:solidFill>
              <a:srgbClr val="E7C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59"/>
          <p:cNvGrpSpPr/>
          <p:nvPr/>
        </p:nvGrpSpPr>
        <p:grpSpPr>
          <a:xfrm>
            <a:off x="9550400" y="3505200"/>
            <a:ext cx="1381973" cy="2133600"/>
            <a:chOff x="685800" y="609600"/>
            <a:chExt cx="2404519" cy="4949716"/>
          </a:xfrm>
        </p:grpSpPr>
        <p:sp>
          <p:nvSpPr>
            <p:cNvPr id="353" name="Cloud 352"/>
            <p:cNvSpPr/>
            <p:nvPr/>
          </p:nvSpPr>
          <p:spPr>
            <a:xfrm>
              <a:off x="914400" y="838200"/>
              <a:ext cx="1981200" cy="1676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p:cNvSpPr/>
            <p:nvPr/>
          </p:nvSpPr>
          <p:spPr>
            <a:xfrm rot="19671902">
              <a:off x="2519256" y="3059430"/>
              <a:ext cx="571063"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p:cNvSpPr/>
            <p:nvPr/>
          </p:nvSpPr>
          <p:spPr>
            <a:xfrm rot="2647766">
              <a:off x="685800" y="2956996"/>
              <a:ext cx="50912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p:cNvSpPr/>
            <p:nvPr/>
          </p:nvSpPr>
          <p:spPr>
            <a:xfrm rot="19352409">
              <a:off x="2012467" y="4682102"/>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p:cNvSpPr/>
            <p:nvPr/>
          </p:nvSpPr>
          <p:spPr>
            <a:xfrm rot="2647766">
              <a:off x="1502939" y="4664751"/>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Trapezoid 357"/>
            <p:cNvSpPr/>
            <p:nvPr/>
          </p:nvSpPr>
          <p:spPr>
            <a:xfrm rot="20169292">
              <a:off x="1961136" y="2055850"/>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Trapezoid 358"/>
            <p:cNvSpPr/>
            <p:nvPr/>
          </p:nvSpPr>
          <p:spPr>
            <a:xfrm rot="1790291">
              <a:off x="928009" y="2004583"/>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Trapezoid 359"/>
            <p:cNvSpPr/>
            <p:nvPr/>
          </p:nvSpPr>
          <p:spPr>
            <a:xfrm>
              <a:off x="1206465" y="2257206"/>
              <a:ext cx="1412091" cy="2858930"/>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p:cNvSpPr/>
            <p:nvPr/>
          </p:nvSpPr>
          <p:spPr>
            <a:xfrm>
              <a:off x="1528597" y="1768824"/>
              <a:ext cx="695013" cy="8621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p:cNvSpPr/>
            <p:nvPr/>
          </p:nvSpPr>
          <p:spPr>
            <a:xfrm>
              <a:off x="1206465" y="762000"/>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Cloud 362"/>
            <p:cNvSpPr/>
            <p:nvPr/>
          </p:nvSpPr>
          <p:spPr>
            <a:xfrm>
              <a:off x="1219200" y="609600"/>
              <a:ext cx="1295400" cy="533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Chevron 363"/>
            <p:cNvSpPr/>
            <p:nvPr/>
          </p:nvSpPr>
          <p:spPr>
            <a:xfrm rot="16005868">
              <a:off x="1511995" y="1839701"/>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5" name="Chevron 364"/>
            <p:cNvSpPr/>
            <p:nvPr/>
          </p:nvSpPr>
          <p:spPr>
            <a:xfrm rot="16048636">
              <a:off x="368994" y="1827765"/>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6" name="Rounded Rectangle 365"/>
            <p:cNvSpPr/>
            <p:nvPr/>
          </p:nvSpPr>
          <p:spPr>
            <a:xfrm>
              <a:off x="1219200" y="990600"/>
              <a:ext cx="1447800" cy="2286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74"/>
          <p:cNvGrpSpPr/>
          <p:nvPr/>
        </p:nvGrpSpPr>
        <p:grpSpPr>
          <a:xfrm>
            <a:off x="5042431" y="2409213"/>
            <a:ext cx="1247524" cy="2057400"/>
            <a:chOff x="4114800" y="533400"/>
            <a:chExt cx="2217821" cy="4876800"/>
          </a:xfrm>
        </p:grpSpPr>
        <p:sp>
          <p:nvSpPr>
            <p:cNvPr id="368" name="Oval 367"/>
            <p:cNvSpPr/>
            <p:nvPr/>
          </p:nvSpPr>
          <p:spPr>
            <a:xfrm>
              <a:off x="4191000" y="533400"/>
              <a:ext cx="2057400" cy="2743200"/>
            </a:xfrm>
            <a:prstGeom prst="ellipse">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p:cNvSpPr/>
            <p:nvPr/>
          </p:nvSpPr>
          <p:spPr>
            <a:xfrm rot="19671902">
              <a:off x="5805203" y="2969693"/>
              <a:ext cx="527418"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p:cNvSpPr/>
            <p:nvPr/>
          </p:nvSpPr>
          <p:spPr>
            <a:xfrm rot="2647766">
              <a:off x="4114800" y="2851484"/>
              <a:ext cx="48089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p:cNvSpPr/>
            <p:nvPr/>
          </p:nvSpPr>
          <p:spPr>
            <a:xfrm rot="19352409">
              <a:off x="5359057" y="4546277"/>
              <a:ext cx="41551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p:cNvSpPr/>
            <p:nvPr/>
          </p:nvSpPr>
          <p:spPr>
            <a:xfrm rot="2647766">
              <a:off x="4881374" y="4529189"/>
              <a:ext cx="413521"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Trapezoid 372"/>
            <p:cNvSpPr/>
            <p:nvPr/>
          </p:nvSpPr>
          <p:spPr>
            <a:xfrm rot="20169292">
              <a:off x="5310934" y="1959817"/>
              <a:ext cx="887382" cy="1541003"/>
            </a:xfrm>
            <a:prstGeom prst="trapezoi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Trapezoid 373"/>
            <p:cNvSpPr/>
            <p:nvPr/>
          </p:nvSpPr>
          <p:spPr>
            <a:xfrm rot="1790291">
              <a:off x="4342377" y="1909327"/>
              <a:ext cx="887382" cy="1541003"/>
            </a:xfrm>
            <a:prstGeom prst="trapezoi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Trapezoid 374"/>
            <p:cNvSpPr/>
            <p:nvPr/>
          </p:nvSpPr>
          <p:spPr>
            <a:xfrm>
              <a:off x="4603430" y="2158122"/>
              <a:ext cx="1323835" cy="2815613"/>
            </a:xfrm>
            <a:prstGeom prst="trapezoi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p:cNvSpPr/>
            <p:nvPr/>
          </p:nvSpPr>
          <p:spPr>
            <a:xfrm>
              <a:off x="4905429" y="1677140"/>
              <a:ext cx="651575" cy="8491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p:cNvSpPr/>
            <p:nvPr/>
          </p:nvSpPr>
          <p:spPr>
            <a:xfrm>
              <a:off x="4603430" y="6855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ound Diagonal Corner Rectangle 377"/>
            <p:cNvSpPr/>
            <p:nvPr/>
          </p:nvSpPr>
          <p:spPr>
            <a:xfrm rot="5773116">
              <a:off x="5105400" y="533400"/>
              <a:ext cx="914400" cy="914400"/>
            </a:xfrm>
            <a:prstGeom prst="round2DiagRect">
              <a:avLst>
                <a:gd name="adj1" fmla="val 50000"/>
                <a:gd name="adj2" fmla="val 0"/>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ound Diagonal Corner Rectangle 378"/>
            <p:cNvSpPr/>
            <p:nvPr/>
          </p:nvSpPr>
          <p:spPr>
            <a:xfrm rot="20435048">
              <a:off x="4400769" y="590770"/>
              <a:ext cx="914400" cy="914400"/>
            </a:xfrm>
            <a:prstGeom prst="round2DiagRect">
              <a:avLst>
                <a:gd name="adj1" fmla="val 50000"/>
                <a:gd name="adj2" fmla="val 0"/>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p:cNvSpPr/>
            <p:nvPr/>
          </p:nvSpPr>
          <p:spPr>
            <a:xfrm>
              <a:off x="4648200" y="533400"/>
              <a:ext cx="1066800" cy="685800"/>
            </a:xfrm>
            <a:prstGeom prst="ellipse">
              <a:avLst/>
            </a:prstGeom>
            <a:solidFill>
              <a:srgbClr val="A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290"/>
          <p:cNvGrpSpPr/>
          <p:nvPr/>
        </p:nvGrpSpPr>
        <p:grpSpPr>
          <a:xfrm>
            <a:off x="711200" y="3276600"/>
            <a:ext cx="6400800" cy="2667000"/>
            <a:chOff x="533400" y="3276600"/>
            <a:chExt cx="4800600" cy="2667000"/>
          </a:xfrm>
          <a:solidFill>
            <a:srgbClr val="9F6209"/>
          </a:solidFill>
        </p:grpSpPr>
        <p:sp>
          <p:nvSpPr>
            <p:cNvPr id="38" name="Rounded Rectangle 37"/>
            <p:cNvSpPr/>
            <p:nvPr/>
          </p:nvSpPr>
          <p:spPr>
            <a:xfrm>
              <a:off x="533400" y="3276600"/>
              <a:ext cx="381000" cy="2590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2667000" y="3352800"/>
              <a:ext cx="381000" cy="2590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4953000" y="3276600"/>
              <a:ext cx="381000" cy="2590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16200000">
              <a:off x="2743200" y="1981200"/>
              <a:ext cx="381000" cy="4800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23"/>
          <p:cNvGrpSpPr/>
          <p:nvPr/>
        </p:nvGrpSpPr>
        <p:grpSpPr>
          <a:xfrm rot="5174716">
            <a:off x="2653488" y="1449494"/>
            <a:ext cx="1695856" cy="6070124"/>
            <a:chOff x="97208" y="425658"/>
            <a:chExt cx="2661701" cy="8055733"/>
          </a:xfrm>
        </p:grpSpPr>
        <p:sp>
          <p:nvSpPr>
            <p:cNvPr id="77" name="Freeform 7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Round Diagonal Corner Rectangle 7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 Diagonal Corner Rectangle 7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 Diagonal Corner Rectangle 7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 Diagonal Corner Rectangle 8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 Diagonal Corner Rectangle 8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 Diagonal Corner Rectangle 8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 Diagonal Corner Rectangle 8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 Diagonal Corner Rectangle 8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 Diagonal Corner Rectangle 8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 Diagonal Corner Rectangle 8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 Diagonal Corner Rectangle 8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 Diagonal Corner Rectangle 8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 Diagonal Corner Rectangle 8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23"/>
          <p:cNvGrpSpPr/>
          <p:nvPr/>
        </p:nvGrpSpPr>
        <p:grpSpPr>
          <a:xfrm rot="15378601">
            <a:off x="3079680" y="1527906"/>
            <a:ext cx="1695856" cy="6070124"/>
            <a:chOff x="97208" y="425658"/>
            <a:chExt cx="2661701" cy="8055733"/>
          </a:xfrm>
        </p:grpSpPr>
        <p:sp>
          <p:nvSpPr>
            <p:cNvPr id="293" name="Freeform 292"/>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4" name="Round Diagonal Corner Rectangle 293"/>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ound Diagonal Corner Rectangle 294"/>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 Diagonal Corner Rectangle 295"/>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 Diagonal Corner Rectangle 296"/>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 Diagonal Corner Rectangle 297"/>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 Diagonal Corner Rectangle 298"/>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ound Diagonal Corner Rectangle 299"/>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 Diagonal Corner Rectangle 300"/>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ound Diagonal Corner Rectangle 301"/>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 Diagonal Corner Rectangle 302"/>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ound Diagonal Corner Rectangle 303"/>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ound Diagonal Corner Rectangle 304"/>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 Diagonal Corner Rectangle 305"/>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0" name="Sun 429"/>
          <p:cNvSpPr/>
          <p:nvPr/>
        </p:nvSpPr>
        <p:spPr>
          <a:xfrm>
            <a:off x="5181600" y="228600"/>
            <a:ext cx="1583267" cy="1295400"/>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Rectangle 430"/>
          <p:cNvSpPr/>
          <p:nvPr/>
        </p:nvSpPr>
        <p:spPr>
          <a:xfrm>
            <a:off x="9269345" y="6355830"/>
            <a:ext cx="2196435" cy="369332"/>
          </a:xfrm>
          <a:prstGeom prst="rect">
            <a:avLst/>
          </a:prstGeom>
        </p:spPr>
        <p:txBody>
          <a:bodyPr wrap="none">
            <a:spAutoFit/>
          </a:bodyPr>
          <a:lstStyle/>
          <a:p>
            <a:pPr algn="ctr"/>
            <a:r>
              <a:rPr lang="en-US" dirty="0">
                <a:latin typeface="Eras Demi ITC" pitchFamily="34" charset="0"/>
              </a:rPr>
              <a:t>Matthew 21:40-43</a:t>
            </a:r>
          </a:p>
        </p:txBody>
      </p:sp>
      <p:sp>
        <p:nvSpPr>
          <p:cNvPr id="174" name="Rectangle 173"/>
          <p:cNvSpPr/>
          <p:nvPr/>
        </p:nvSpPr>
        <p:spPr>
          <a:xfrm>
            <a:off x="0" y="6488668"/>
            <a:ext cx="8423238" cy="369332"/>
          </a:xfrm>
          <a:prstGeom prst="rect">
            <a:avLst/>
          </a:prstGeom>
        </p:spPr>
        <p:txBody>
          <a:bodyPr wrap="square">
            <a:spAutoFit/>
          </a:bodyPr>
          <a:lstStyle/>
          <a:p>
            <a:r>
              <a:rPr lang="en-US" dirty="0">
                <a:latin typeface="Eras Demi ITC" pitchFamily="34" charset="0"/>
              </a:rPr>
              <a:t>Taken and given to other nations = Destroy vineyard and give to others</a:t>
            </a:r>
          </a:p>
        </p:txBody>
      </p:sp>
      <p:grpSp>
        <p:nvGrpSpPr>
          <p:cNvPr id="17" name="Group 121">
            <a:extLst>
              <a:ext uri="{FF2B5EF4-FFF2-40B4-BE49-F238E27FC236}">
                <a16:creationId xmlns:a16="http://schemas.microsoft.com/office/drawing/2014/main" id="{6E648559-5AFD-BFFB-ABF0-310CDDE62B1E}"/>
              </a:ext>
            </a:extLst>
          </p:cNvPr>
          <p:cNvGrpSpPr/>
          <p:nvPr/>
        </p:nvGrpSpPr>
        <p:grpSpPr>
          <a:xfrm rot="1293364">
            <a:off x="2185148" y="2883566"/>
            <a:ext cx="4746453" cy="3791674"/>
            <a:chOff x="4188033" y="366634"/>
            <a:chExt cx="3559840" cy="3791674"/>
          </a:xfrm>
        </p:grpSpPr>
        <p:grpSp>
          <p:nvGrpSpPr>
            <p:cNvPr id="18" name="Group 23">
              <a:extLst>
                <a:ext uri="{FF2B5EF4-FFF2-40B4-BE49-F238E27FC236}">
                  <a16:creationId xmlns:a16="http://schemas.microsoft.com/office/drawing/2014/main" id="{28D7C308-F109-1D51-8C82-410112D54625}"/>
                </a:ext>
              </a:extLst>
            </p:cNvPr>
            <p:cNvGrpSpPr/>
            <p:nvPr/>
          </p:nvGrpSpPr>
          <p:grpSpPr>
            <a:xfrm rot="2623431">
              <a:off x="4885247" y="366634"/>
              <a:ext cx="1479746" cy="3791674"/>
              <a:chOff x="97208" y="425658"/>
              <a:chExt cx="2661701" cy="8055733"/>
            </a:xfrm>
          </p:grpSpPr>
          <p:sp>
            <p:nvSpPr>
              <p:cNvPr id="50" name="Freeform 156">
                <a:extLst>
                  <a:ext uri="{FF2B5EF4-FFF2-40B4-BE49-F238E27FC236}">
                    <a16:creationId xmlns:a16="http://schemas.microsoft.com/office/drawing/2014/main" id="{FAF434A9-D048-77F5-48FC-9E2030DD1AD0}"/>
                  </a:ext>
                </a:extLst>
              </p:cNvPr>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ound Diagonal Corner Rectangle 157">
                <a:extLst>
                  <a:ext uri="{FF2B5EF4-FFF2-40B4-BE49-F238E27FC236}">
                    <a16:creationId xmlns:a16="http://schemas.microsoft.com/office/drawing/2014/main" id="{FEC004B4-CA97-67B3-6CF6-7E02BFE4535B}"/>
                  </a:ext>
                </a:extLst>
              </p:cNvPr>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 Diagonal Corner Rectangle 158">
                <a:extLst>
                  <a:ext uri="{FF2B5EF4-FFF2-40B4-BE49-F238E27FC236}">
                    <a16:creationId xmlns:a16="http://schemas.microsoft.com/office/drawing/2014/main" id="{A3AC64D1-B14D-8DE0-754D-3F56D962D6A5}"/>
                  </a:ext>
                </a:extLst>
              </p:cNvPr>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 Diagonal Corner Rectangle 159">
                <a:extLst>
                  <a:ext uri="{FF2B5EF4-FFF2-40B4-BE49-F238E27FC236}">
                    <a16:creationId xmlns:a16="http://schemas.microsoft.com/office/drawing/2014/main" id="{0B47708B-71E3-F9EC-D325-000EAF483616}"/>
                  </a:ext>
                </a:extLst>
              </p:cNvPr>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160">
                <a:extLst>
                  <a:ext uri="{FF2B5EF4-FFF2-40B4-BE49-F238E27FC236}">
                    <a16:creationId xmlns:a16="http://schemas.microsoft.com/office/drawing/2014/main" id="{7572374C-0A2C-9226-C19A-D58A448ADBFF}"/>
                  </a:ext>
                </a:extLst>
              </p:cNvPr>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 Diagonal Corner Rectangle 161">
                <a:extLst>
                  <a:ext uri="{FF2B5EF4-FFF2-40B4-BE49-F238E27FC236}">
                    <a16:creationId xmlns:a16="http://schemas.microsoft.com/office/drawing/2014/main" id="{41904511-C8E9-084E-DEBB-D4F59F6A450B}"/>
                  </a:ext>
                </a:extLst>
              </p:cNvPr>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 Diagonal Corner Rectangle 162">
                <a:extLst>
                  <a:ext uri="{FF2B5EF4-FFF2-40B4-BE49-F238E27FC236}">
                    <a16:creationId xmlns:a16="http://schemas.microsoft.com/office/drawing/2014/main" id="{9A314C21-0107-E966-4A97-37697AA1F63E}"/>
                  </a:ext>
                </a:extLst>
              </p:cNvPr>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 Diagonal Corner Rectangle 163">
                <a:extLst>
                  <a:ext uri="{FF2B5EF4-FFF2-40B4-BE49-F238E27FC236}">
                    <a16:creationId xmlns:a16="http://schemas.microsoft.com/office/drawing/2014/main" id="{9B645F6C-D106-300C-7F44-8D5E2D4E84B0}"/>
                  </a:ext>
                </a:extLst>
              </p:cNvPr>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 Diagonal Corner Rectangle 164">
                <a:extLst>
                  <a:ext uri="{FF2B5EF4-FFF2-40B4-BE49-F238E27FC236}">
                    <a16:creationId xmlns:a16="http://schemas.microsoft.com/office/drawing/2014/main" id="{E9412E71-93A9-C8F1-C4AF-CBC5DF35C429}"/>
                  </a:ext>
                </a:extLst>
              </p:cNvPr>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 Diagonal Corner Rectangle 165">
                <a:extLst>
                  <a:ext uri="{FF2B5EF4-FFF2-40B4-BE49-F238E27FC236}">
                    <a16:creationId xmlns:a16="http://schemas.microsoft.com/office/drawing/2014/main" id="{6CD10718-4A59-D689-A1F8-60975482CB9B}"/>
                  </a:ext>
                </a:extLst>
              </p:cNvPr>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Diagonal Corner Rectangle 166">
                <a:extLst>
                  <a:ext uri="{FF2B5EF4-FFF2-40B4-BE49-F238E27FC236}">
                    <a16:creationId xmlns:a16="http://schemas.microsoft.com/office/drawing/2014/main" id="{08650648-093C-73C2-3C33-6E771E7AE9FF}"/>
                  </a:ext>
                </a:extLst>
              </p:cNvPr>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 Diagonal Corner Rectangle 167">
                <a:extLst>
                  <a:ext uri="{FF2B5EF4-FFF2-40B4-BE49-F238E27FC236}">
                    <a16:creationId xmlns:a16="http://schemas.microsoft.com/office/drawing/2014/main" id="{65FC7CD5-E698-2A67-B825-7A90F533BD9C}"/>
                  </a:ext>
                </a:extLst>
              </p:cNvPr>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 Diagonal Corner Rectangle 168">
                <a:extLst>
                  <a:ext uri="{FF2B5EF4-FFF2-40B4-BE49-F238E27FC236}">
                    <a16:creationId xmlns:a16="http://schemas.microsoft.com/office/drawing/2014/main" id="{B55D5C76-AAAC-FB48-5450-81D7273093C0}"/>
                  </a:ext>
                </a:extLst>
              </p:cNvPr>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 Diagonal Corner Rectangle 169">
                <a:extLst>
                  <a:ext uri="{FF2B5EF4-FFF2-40B4-BE49-F238E27FC236}">
                    <a16:creationId xmlns:a16="http://schemas.microsoft.com/office/drawing/2014/main" id="{A97547F1-93C2-082A-B238-A53235AF6E88}"/>
                  </a:ext>
                </a:extLst>
              </p:cNvPr>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48">
              <a:extLst>
                <a:ext uri="{FF2B5EF4-FFF2-40B4-BE49-F238E27FC236}">
                  <a16:creationId xmlns:a16="http://schemas.microsoft.com/office/drawing/2014/main" id="{797D0554-D12D-90F0-C5C2-73802689FD96}"/>
                </a:ext>
              </a:extLst>
            </p:cNvPr>
            <p:cNvGrpSpPr/>
            <p:nvPr/>
          </p:nvGrpSpPr>
          <p:grpSpPr>
            <a:xfrm rot="21134140">
              <a:off x="4188033" y="2488341"/>
              <a:ext cx="816641" cy="1139546"/>
              <a:chOff x="5638800" y="3223341"/>
              <a:chExt cx="1676400" cy="2339259"/>
            </a:xfrm>
          </p:grpSpPr>
          <p:sp>
            <p:nvSpPr>
              <p:cNvPr id="36" name="Oval 35">
                <a:extLst>
                  <a:ext uri="{FF2B5EF4-FFF2-40B4-BE49-F238E27FC236}">
                    <a16:creationId xmlns:a16="http://schemas.microsoft.com/office/drawing/2014/main" id="{C4DADBF7-CF36-4566-8E87-F6C39D37A78E}"/>
                  </a:ext>
                </a:extLst>
              </p:cNvPr>
              <p:cNvSpPr/>
              <p:nvPr/>
            </p:nvSpPr>
            <p:spPr>
              <a:xfrm>
                <a:off x="6172200" y="4876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880627D-DA59-9AB7-C206-A8B6130D6382}"/>
                  </a:ext>
                </a:extLst>
              </p:cNvPr>
              <p:cNvSpPr/>
              <p:nvPr/>
            </p:nvSpPr>
            <p:spPr>
              <a:xfrm>
                <a:off x="59436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E5858EB-53F7-66F1-38EE-E15E67DDF7FA}"/>
                  </a:ext>
                </a:extLst>
              </p:cNvPr>
              <p:cNvSpPr/>
              <p:nvPr/>
            </p:nvSpPr>
            <p:spPr>
              <a:xfrm>
                <a:off x="64770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FD942C8-BEF7-EA7F-3938-F7F0780C9F14}"/>
                  </a:ext>
                </a:extLst>
              </p:cNvPr>
              <p:cNvSpPr/>
              <p:nvPr/>
            </p:nvSpPr>
            <p:spPr>
              <a:xfrm>
                <a:off x="56388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D77C9E9-BA32-F9E9-2F2C-BA3F13A7B1EE}"/>
                  </a:ext>
                </a:extLst>
              </p:cNvPr>
              <p:cNvSpPr/>
              <p:nvPr/>
            </p:nvSpPr>
            <p:spPr>
              <a:xfrm>
                <a:off x="61722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759243-EE6F-9149-F76B-7B3D233A5973}"/>
                  </a:ext>
                </a:extLst>
              </p:cNvPr>
              <p:cNvSpPr/>
              <p:nvPr/>
            </p:nvSpPr>
            <p:spPr>
              <a:xfrm>
                <a:off x="6629400" y="4191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67857160-BBE4-459B-AB74-CD8E991CA5F0}"/>
                  </a:ext>
                </a:extLst>
              </p:cNvPr>
              <p:cNvSpPr/>
              <p:nvPr/>
            </p:nvSpPr>
            <p:spPr>
              <a:xfrm>
                <a:off x="5867400" y="3733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4F5D1E76-893B-E0EA-CFE7-D5F316CFAE3D}"/>
                  </a:ext>
                </a:extLst>
              </p:cNvPr>
              <p:cNvSpPr/>
              <p:nvPr/>
            </p:nvSpPr>
            <p:spPr>
              <a:xfrm>
                <a:off x="6400800" y="36576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 Diagonal Corner Rectangle 154">
                <a:extLst>
                  <a:ext uri="{FF2B5EF4-FFF2-40B4-BE49-F238E27FC236}">
                    <a16:creationId xmlns:a16="http://schemas.microsoft.com/office/drawing/2014/main" id="{204AE24A-DBE7-37CD-0A39-5892E82096F6}"/>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 Diagonal Corner Rectangle 155">
                <a:extLst>
                  <a:ext uri="{FF2B5EF4-FFF2-40B4-BE49-F238E27FC236}">
                    <a16:creationId xmlns:a16="http://schemas.microsoft.com/office/drawing/2014/main" id="{3AED126A-76DC-7212-48BC-E0C697B70DDE}"/>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49">
              <a:extLst>
                <a:ext uri="{FF2B5EF4-FFF2-40B4-BE49-F238E27FC236}">
                  <a16:creationId xmlns:a16="http://schemas.microsoft.com/office/drawing/2014/main" id="{6BC22116-9FD8-8987-29D0-46A4712C102C}"/>
                </a:ext>
              </a:extLst>
            </p:cNvPr>
            <p:cNvGrpSpPr/>
            <p:nvPr/>
          </p:nvGrpSpPr>
          <p:grpSpPr>
            <a:xfrm rot="21134140">
              <a:off x="5712032" y="1269140"/>
              <a:ext cx="816641" cy="1139546"/>
              <a:chOff x="5638800" y="3223341"/>
              <a:chExt cx="1676400" cy="2339259"/>
            </a:xfrm>
          </p:grpSpPr>
          <p:sp>
            <p:nvSpPr>
              <p:cNvPr id="234" name="Oval 233">
                <a:extLst>
                  <a:ext uri="{FF2B5EF4-FFF2-40B4-BE49-F238E27FC236}">
                    <a16:creationId xmlns:a16="http://schemas.microsoft.com/office/drawing/2014/main" id="{F4A9E89B-D110-E97D-B8B7-C196C36C9B2A}"/>
                  </a:ext>
                </a:extLst>
              </p:cNvPr>
              <p:cNvSpPr/>
              <p:nvPr/>
            </p:nvSpPr>
            <p:spPr>
              <a:xfrm>
                <a:off x="6172200" y="4876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7C0B61AB-1691-7B0C-3BD5-34099EB63054}"/>
                  </a:ext>
                </a:extLst>
              </p:cNvPr>
              <p:cNvSpPr/>
              <p:nvPr/>
            </p:nvSpPr>
            <p:spPr>
              <a:xfrm>
                <a:off x="59436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5AD3BC8C-E711-F732-5778-54D1DB782108}"/>
                  </a:ext>
                </a:extLst>
              </p:cNvPr>
              <p:cNvSpPr/>
              <p:nvPr/>
            </p:nvSpPr>
            <p:spPr>
              <a:xfrm>
                <a:off x="64770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E0F41C41-F15C-B688-00D5-A889E76DC6FC}"/>
                  </a:ext>
                </a:extLst>
              </p:cNvPr>
              <p:cNvSpPr/>
              <p:nvPr/>
            </p:nvSpPr>
            <p:spPr>
              <a:xfrm>
                <a:off x="56388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67885389-CA2E-60F4-E767-AB1A5F7B50F9}"/>
                  </a:ext>
                </a:extLst>
              </p:cNvPr>
              <p:cNvSpPr/>
              <p:nvPr/>
            </p:nvSpPr>
            <p:spPr>
              <a:xfrm>
                <a:off x="61722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D5126860-157C-6A79-6476-9F3897B2A256}"/>
                  </a:ext>
                </a:extLst>
              </p:cNvPr>
              <p:cNvSpPr/>
              <p:nvPr/>
            </p:nvSpPr>
            <p:spPr>
              <a:xfrm>
                <a:off x="6629400" y="4191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0B108EC7-6F09-D11F-9C01-A57B687D3198}"/>
                  </a:ext>
                </a:extLst>
              </p:cNvPr>
              <p:cNvSpPr/>
              <p:nvPr/>
            </p:nvSpPr>
            <p:spPr>
              <a:xfrm>
                <a:off x="5867400" y="3733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64A6656B-8D25-A8B9-7F57-CDF9626C1807}"/>
                  </a:ext>
                </a:extLst>
              </p:cNvPr>
              <p:cNvSpPr/>
              <p:nvPr/>
            </p:nvSpPr>
            <p:spPr>
              <a:xfrm>
                <a:off x="6400800" y="36576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ound Diagonal Corner Rectangle 144">
                <a:extLst>
                  <a:ext uri="{FF2B5EF4-FFF2-40B4-BE49-F238E27FC236}">
                    <a16:creationId xmlns:a16="http://schemas.microsoft.com/office/drawing/2014/main" id="{067FEC88-1D7F-13D2-6D36-49A6906464AA}"/>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ound Diagonal Corner Rectangle 145">
                <a:extLst>
                  <a:ext uri="{FF2B5EF4-FFF2-40B4-BE49-F238E27FC236}">
                    <a16:creationId xmlns:a16="http://schemas.microsoft.com/office/drawing/2014/main" id="{7FEC1AC8-35E8-60D1-E53C-42E3D9D6294C}"/>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60">
              <a:extLst>
                <a:ext uri="{FF2B5EF4-FFF2-40B4-BE49-F238E27FC236}">
                  <a16:creationId xmlns:a16="http://schemas.microsoft.com/office/drawing/2014/main" id="{7DC9D2BF-C295-861D-2C57-AEEA777A1FD7}"/>
                </a:ext>
              </a:extLst>
            </p:cNvPr>
            <p:cNvGrpSpPr/>
            <p:nvPr/>
          </p:nvGrpSpPr>
          <p:grpSpPr>
            <a:xfrm rot="21134140">
              <a:off x="6931232" y="1421540"/>
              <a:ext cx="816641" cy="1139546"/>
              <a:chOff x="5638800" y="3223341"/>
              <a:chExt cx="1676400" cy="2339259"/>
            </a:xfrm>
          </p:grpSpPr>
          <p:sp>
            <p:nvSpPr>
              <p:cNvPr id="22" name="Oval 21">
                <a:extLst>
                  <a:ext uri="{FF2B5EF4-FFF2-40B4-BE49-F238E27FC236}">
                    <a16:creationId xmlns:a16="http://schemas.microsoft.com/office/drawing/2014/main" id="{D774832C-3FCC-760B-2E81-F60D3D16438C}"/>
                  </a:ext>
                </a:extLst>
              </p:cNvPr>
              <p:cNvSpPr/>
              <p:nvPr/>
            </p:nvSpPr>
            <p:spPr>
              <a:xfrm>
                <a:off x="6172200" y="4876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3CFDC87-8D95-8E13-8222-15832298D5F4}"/>
                  </a:ext>
                </a:extLst>
              </p:cNvPr>
              <p:cNvSpPr/>
              <p:nvPr/>
            </p:nvSpPr>
            <p:spPr>
              <a:xfrm>
                <a:off x="59436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2FEBEFD-6989-046C-1195-B617C311F3AE}"/>
                  </a:ext>
                </a:extLst>
              </p:cNvPr>
              <p:cNvSpPr/>
              <p:nvPr/>
            </p:nvSpPr>
            <p:spPr>
              <a:xfrm>
                <a:off x="64770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3E8D5C5-DC35-7970-5447-5F97285FC46D}"/>
                  </a:ext>
                </a:extLst>
              </p:cNvPr>
              <p:cNvSpPr/>
              <p:nvPr/>
            </p:nvSpPr>
            <p:spPr>
              <a:xfrm>
                <a:off x="56388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0B4D66A-5EA9-B866-A41E-7674E598CC61}"/>
                  </a:ext>
                </a:extLst>
              </p:cNvPr>
              <p:cNvSpPr/>
              <p:nvPr/>
            </p:nvSpPr>
            <p:spPr>
              <a:xfrm>
                <a:off x="61722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9118F85-9DC2-4D23-E701-0C3AD04B5733}"/>
                  </a:ext>
                </a:extLst>
              </p:cNvPr>
              <p:cNvSpPr/>
              <p:nvPr/>
            </p:nvSpPr>
            <p:spPr>
              <a:xfrm>
                <a:off x="6629400" y="4191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C1CA9A5-8C4D-9B06-617A-97ABE07B83BB}"/>
                  </a:ext>
                </a:extLst>
              </p:cNvPr>
              <p:cNvSpPr/>
              <p:nvPr/>
            </p:nvSpPr>
            <p:spPr>
              <a:xfrm>
                <a:off x="5867400" y="3733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143178D-4123-8C87-49A8-6BEA5A2726B6}"/>
                  </a:ext>
                </a:extLst>
              </p:cNvPr>
              <p:cNvSpPr/>
              <p:nvPr/>
            </p:nvSpPr>
            <p:spPr>
              <a:xfrm>
                <a:off x="6400800" y="36576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Diagonal Corner Rectangle 134">
                <a:extLst>
                  <a:ext uri="{FF2B5EF4-FFF2-40B4-BE49-F238E27FC236}">
                    <a16:creationId xmlns:a16="http://schemas.microsoft.com/office/drawing/2014/main" id="{CB22A337-5768-96F9-280F-0CE33083B82A}"/>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 Diagonal Corner Rectangle 135">
                <a:extLst>
                  <a:ext uri="{FF2B5EF4-FFF2-40B4-BE49-F238E27FC236}">
                    <a16:creationId xmlns:a16="http://schemas.microsoft.com/office/drawing/2014/main" id="{CE56BF49-05F8-257E-CAF1-48330A4B4507}"/>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edge">
                                      <p:cBhvr>
                                        <p:cTn id="10" dur="2000"/>
                                        <p:tgtEl>
                                          <p:spTgt spid="8"/>
                                        </p:tgtEl>
                                      </p:cBhvr>
                                    </p:animEffect>
                                  </p:childTnLst>
                                </p:cTn>
                              </p:par>
                              <p:par>
                                <p:cTn id="11" presetID="2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edge">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1+#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1+#ppt_w/2"/>
                                          </p:val>
                                        </p:tav>
                                        <p:tav tm="100000">
                                          <p:val>
                                            <p:strVal val="#ppt_x"/>
                                          </p:val>
                                        </p:tav>
                                      </p:tavLst>
                                    </p:anim>
                                    <p:anim calcmode="lin" valueType="num">
                                      <p:cBhvr additive="base">
                                        <p:cTn id="23" dur="1000" fill="hold"/>
                                        <p:tgtEl>
                                          <p:spTgt spid="4"/>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1000" fill="hold"/>
                                        <p:tgtEl>
                                          <p:spTgt spid="7"/>
                                        </p:tgtEl>
                                        <p:attrNameLst>
                                          <p:attrName>ppt_x</p:attrName>
                                        </p:attrNameLst>
                                      </p:cBhvr>
                                      <p:tavLst>
                                        <p:tav tm="0">
                                          <p:val>
                                            <p:strVal val="1+#ppt_w/2"/>
                                          </p:val>
                                        </p:tav>
                                        <p:tav tm="100000">
                                          <p:val>
                                            <p:strVal val="#ppt_x"/>
                                          </p:val>
                                        </p:tav>
                                      </p:tavLst>
                                    </p:anim>
                                    <p:anim calcmode="lin" valueType="num">
                                      <p:cBhvr additive="base">
                                        <p:cTn id="27"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TextBox 2"/>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askerville Old Face" pitchFamily="18" charset="0"/>
                <a:cs typeface="Narkisim" pitchFamily="34" charset="-79"/>
              </a:rPr>
              <a:t>The Triumphal Entry</a:t>
            </a:r>
          </a:p>
        </p:txBody>
      </p:sp>
      <p:pic>
        <p:nvPicPr>
          <p:cNvPr id="4" name="Picture 2" descr="http://media.ldscdn.org/images/media-library/gospel-art/new-testament/triumphant-entry-39581-gallery.jpg"/>
          <p:cNvPicPr>
            <a:picLocks noChangeAspect="1" noChangeArrowheads="1"/>
          </p:cNvPicPr>
          <p:nvPr/>
        </p:nvPicPr>
        <p:blipFill>
          <a:blip r:embed="rId3" cstate="print"/>
          <a:srcRect/>
          <a:stretch>
            <a:fillRect/>
          </a:stretch>
        </p:blipFill>
        <p:spPr bwMode="auto">
          <a:xfrm>
            <a:off x="7083276" y="2235201"/>
            <a:ext cx="4603453" cy="3260928"/>
          </a:xfrm>
          <a:prstGeom prst="rect">
            <a:avLst/>
          </a:prstGeom>
          <a:noFill/>
        </p:spPr>
      </p:pic>
      <p:sp>
        <p:nvSpPr>
          <p:cNvPr id="6" name="Rectangle 5"/>
          <p:cNvSpPr/>
          <p:nvPr/>
        </p:nvSpPr>
        <p:spPr>
          <a:xfrm>
            <a:off x="2480381" y="863939"/>
            <a:ext cx="7877478" cy="400110"/>
          </a:xfrm>
          <a:prstGeom prst="rect">
            <a:avLst/>
          </a:prstGeom>
        </p:spPr>
        <p:txBody>
          <a:bodyPr wrap="none">
            <a:spAutoFit/>
          </a:bodyPr>
          <a:lstStyle/>
          <a:p>
            <a:r>
              <a:rPr lang="en-US" sz="2000" dirty="0">
                <a:solidFill>
                  <a:schemeClr val="bg1"/>
                </a:solidFill>
              </a:rPr>
              <a:t>5 days before the Savior’s Crucifixion—During the Observance of Passover</a:t>
            </a:r>
          </a:p>
        </p:txBody>
      </p:sp>
      <p:pic>
        <p:nvPicPr>
          <p:cNvPr id="31746" name="Picture 2" descr="http://www.templeinstitute.org/day_in_life/day_images/jer-jer.jpg"/>
          <p:cNvPicPr>
            <a:picLocks noChangeAspect="1" noChangeArrowheads="1"/>
          </p:cNvPicPr>
          <p:nvPr/>
        </p:nvPicPr>
        <p:blipFill>
          <a:blip r:embed="rId4" cstate="print"/>
          <a:srcRect/>
          <a:stretch>
            <a:fillRect/>
          </a:stretch>
        </p:blipFill>
        <p:spPr bwMode="auto">
          <a:xfrm>
            <a:off x="426508" y="1264884"/>
            <a:ext cx="2410947" cy="4673071"/>
          </a:xfrm>
          <a:prstGeom prst="rect">
            <a:avLst/>
          </a:prstGeom>
          <a:noFill/>
        </p:spPr>
      </p:pic>
      <p:sp>
        <p:nvSpPr>
          <p:cNvPr id="8" name="Rectangle 7"/>
          <p:cNvSpPr/>
          <p:nvPr/>
        </p:nvSpPr>
        <p:spPr>
          <a:xfrm>
            <a:off x="0" y="6470398"/>
            <a:ext cx="4687671" cy="646331"/>
          </a:xfrm>
          <a:prstGeom prst="rect">
            <a:avLst/>
          </a:prstGeom>
        </p:spPr>
        <p:txBody>
          <a:bodyPr wrap="square">
            <a:spAutoFit/>
          </a:bodyPr>
          <a:lstStyle/>
          <a:p>
            <a:r>
              <a:rPr lang="en-US" dirty="0">
                <a:solidFill>
                  <a:schemeClr val="bg1"/>
                </a:solidFill>
              </a:rPr>
              <a:t>Matthew 21:1-11; </a:t>
            </a:r>
            <a:r>
              <a:rPr lang="en-US" sz="1800" dirty="0">
                <a:solidFill>
                  <a:schemeClr val="bg1"/>
                </a:solidFill>
                <a:cs typeface="Narkisim" pitchFamily="34" charset="-79"/>
              </a:rPr>
              <a:t>Luke 19:30-35</a:t>
            </a:r>
          </a:p>
          <a:p>
            <a:endParaRPr lang="en-US" dirty="0">
              <a:solidFill>
                <a:schemeClr val="bg1"/>
              </a:solidFill>
            </a:endParaRPr>
          </a:p>
        </p:txBody>
      </p:sp>
      <p:sp>
        <p:nvSpPr>
          <p:cNvPr id="9" name="Rectangle 8"/>
          <p:cNvSpPr/>
          <p:nvPr/>
        </p:nvSpPr>
        <p:spPr>
          <a:xfrm>
            <a:off x="2900951" y="1522778"/>
            <a:ext cx="4053003" cy="1015663"/>
          </a:xfrm>
          <a:prstGeom prst="rect">
            <a:avLst/>
          </a:prstGeom>
        </p:spPr>
        <p:txBody>
          <a:bodyPr wrap="square">
            <a:spAutoFit/>
          </a:bodyPr>
          <a:lstStyle/>
          <a:p>
            <a:r>
              <a:rPr lang="en-US" sz="2000" dirty="0">
                <a:solidFill>
                  <a:schemeClr val="bg1"/>
                </a:solidFill>
              </a:rPr>
              <a:t>A multitude of people followed Jesus and His Apostles as they traveled to Jerusalem from Jericho </a:t>
            </a:r>
          </a:p>
        </p:txBody>
      </p:sp>
      <p:sp>
        <p:nvSpPr>
          <p:cNvPr id="10" name="Rectangle 9"/>
          <p:cNvSpPr/>
          <p:nvPr/>
        </p:nvSpPr>
        <p:spPr>
          <a:xfrm>
            <a:off x="3184187" y="3227670"/>
            <a:ext cx="3829455" cy="2031325"/>
          </a:xfrm>
          <a:prstGeom prst="rect">
            <a:avLst/>
          </a:prstGeom>
        </p:spPr>
        <p:txBody>
          <a:bodyPr wrap="square">
            <a:spAutoFit/>
          </a:bodyPr>
          <a:lstStyle/>
          <a:p>
            <a:r>
              <a:rPr lang="en-US" dirty="0">
                <a:solidFill>
                  <a:srgbClr val="FFFF00"/>
                </a:solidFill>
              </a:rPr>
              <a:t>Prophecy Fulfilled:</a:t>
            </a:r>
          </a:p>
          <a:p>
            <a:r>
              <a:rPr lang="en-US" i="1" dirty="0">
                <a:solidFill>
                  <a:srgbClr val="FFFF00"/>
                </a:solidFill>
              </a:rPr>
              <a:t>Rejoice greatly, O daughter of Zion; shout, O daughter of Jerusalem: behold, thy King cometh unto thee: he is just, and having salvation; lowly, and riding upon an ass, and upon a colt the foal of an ass. Zechariah 9:9</a:t>
            </a:r>
          </a:p>
        </p:txBody>
      </p:sp>
      <p:sp>
        <p:nvSpPr>
          <p:cNvPr id="11" name="Rectangle 10"/>
          <p:cNvSpPr/>
          <p:nvPr/>
        </p:nvSpPr>
        <p:spPr>
          <a:xfrm>
            <a:off x="3514928" y="5635027"/>
            <a:ext cx="6096000" cy="1015663"/>
          </a:xfrm>
          <a:prstGeom prst="rect">
            <a:avLst/>
          </a:prstGeom>
        </p:spPr>
        <p:txBody>
          <a:bodyPr>
            <a:spAutoFit/>
          </a:bodyPr>
          <a:lstStyle/>
          <a:p>
            <a:r>
              <a:rPr lang="en-US" sz="2000" i="1" dirty="0">
                <a:solidFill>
                  <a:srgbClr val="FFFF00"/>
                </a:solidFill>
              </a:rPr>
              <a:t>…and his dominion shall be from sea even to sea, and from the river even to the ends of the earth. </a:t>
            </a:r>
          </a:p>
          <a:p>
            <a:r>
              <a:rPr lang="en-US" sz="2000" i="1" dirty="0">
                <a:solidFill>
                  <a:srgbClr val="FFFF00"/>
                </a:solidFill>
              </a:rPr>
              <a:t>Zechariah 9:10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grpSp>
        <p:nvGrpSpPr>
          <p:cNvPr id="2" name="Group 23"/>
          <p:cNvGrpSpPr/>
          <p:nvPr/>
        </p:nvGrpSpPr>
        <p:grpSpPr>
          <a:xfrm rot="16356553">
            <a:off x="1571607" y="4694525"/>
            <a:ext cx="834301" cy="2986284"/>
            <a:chOff x="97208" y="425658"/>
            <a:chExt cx="2661701" cy="8055733"/>
          </a:xfrm>
        </p:grpSpPr>
        <p:sp>
          <p:nvSpPr>
            <p:cNvPr id="8" name="Freeform 7"/>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ound Diagonal Corner Rectangle 8"/>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Diagonal Corner Rectangle 20"/>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3"/>
          <p:cNvGrpSpPr/>
          <p:nvPr/>
        </p:nvGrpSpPr>
        <p:grpSpPr>
          <a:xfrm rot="5807579">
            <a:off x="9983620" y="-906594"/>
            <a:ext cx="834301" cy="2986284"/>
            <a:chOff x="97208" y="425658"/>
            <a:chExt cx="2661701" cy="8055733"/>
          </a:xfrm>
        </p:grpSpPr>
        <p:sp>
          <p:nvSpPr>
            <p:cNvPr id="23" name="Freeform 22"/>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ound Diagonal Corner Rectangle 23"/>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Diagonal Corner Rectangle 25"/>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Diagonal Corner Rectangle 26"/>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 Diagonal Corner Rectangle 27"/>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 Diagonal Corner Rectangle 28"/>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Diagonal Corner Rectangle 29"/>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 Diagonal Corner Rectangle 30"/>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 Diagonal Corner Rectangle 31"/>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 Diagonal Corner Rectangle 32"/>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Diagonal Corner Rectangle 33"/>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 Diagonal Corner Rectangle 34"/>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Diagonal Corner Rectangle 35"/>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322729" y="258183"/>
            <a:ext cx="3195022" cy="1815882"/>
          </a:xfrm>
          <a:prstGeom prst="rect">
            <a:avLst/>
          </a:prstGeom>
          <a:noFill/>
        </p:spPr>
        <p:txBody>
          <a:bodyPr wrap="square" rtlCol="0">
            <a:spAutoFit/>
          </a:bodyPr>
          <a:lstStyle/>
          <a:p>
            <a:r>
              <a:rPr lang="en-US" sz="2800" dirty="0">
                <a:solidFill>
                  <a:schemeClr val="bg1"/>
                </a:solidFill>
              </a:rPr>
              <a:t>People have repeatedly chosen to reject the Gospel of Jesus Christ.</a:t>
            </a:r>
          </a:p>
        </p:txBody>
      </p:sp>
      <p:sp>
        <p:nvSpPr>
          <p:cNvPr id="41" name="TextBox 40"/>
          <p:cNvSpPr txBox="1"/>
          <p:nvPr/>
        </p:nvSpPr>
        <p:spPr>
          <a:xfrm>
            <a:off x="3744234" y="1574792"/>
            <a:ext cx="4055633" cy="2246769"/>
          </a:xfrm>
          <a:prstGeom prst="rect">
            <a:avLst/>
          </a:prstGeom>
          <a:noFill/>
        </p:spPr>
        <p:txBody>
          <a:bodyPr wrap="square" rtlCol="0">
            <a:spAutoFit/>
          </a:bodyPr>
          <a:lstStyle/>
          <a:p>
            <a:r>
              <a:rPr lang="en-US" sz="2800" dirty="0">
                <a:solidFill>
                  <a:schemeClr val="bg1"/>
                </a:solidFill>
              </a:rPr>
              <a:t>Messages that have been reveled to His servants such as Adam, Noah, Abraham, and Moses have also been rejected.</a:t>
            </a:r>
          </a:p>
        </p:txBody>
      </p:sp>
      <p:sp>
        <p:nvSpPr>
          <p:cNvPr id="42" name="TextBox 41"/>
          <p:cNvSpPr txBox="1"/>
          <p:nvPr/>
        </p:nvSpPr>
        <p:spPr>
          <a:xfrm>
            <a:off x="6646429" y="4385289"/>
            <a:ext cx="4940506" cy="1815882"/>
          </a:xfrm>
          <a:prstGeom prst="rect">
            <a:avLst/>
          </a:prstGeom>
          <a:noFill/>
        </p:spPr>
        <p:txBody>
          <a:bodyPr wrap="square" rtlCol="0">
            <a:spAutoFit/>
          </a:bodyPr>
          <a:lstStyle/>
          <a:p>
            <a:r>
              <a:rPr lang="en-US" sz="2800" dirty="0">
                <a:solidFill>
                  <a:schemeClr val="bg1"/>
                </a:solidFill>
              </a:rPr>
              <a:t>If we continue to reject His gospel the Lord will withdraw His kingdom and establish His Gospel to those who will listen.</a:t>
            </a:r>
          </a:p>
        </p:txBody>
      </p:sp>
      <p:sp>
        <p:nvSpPr>
          <p:cNvPr id="43" name="TextBox 42"/>
          <p:cNvSpPr txBox="1"/>
          <p:nvPr/>
        </p:nvSpPr>
        <p:spPr>
          <a:xfrm>
            <a:off x="3550024" y="0"/>
            <a:ext cx="5852159" cy="523220"/>
          </a:xfrm>
          <a:prstGeom prst="rect">
            <a:avLst/>
          </a:prstGeom>
          <a:noFill/>
        </p:spPr>
        <p:txBody>
          <a:bodyPr wrap="square" rtlCol="0">
            <a:spAutoFit/>
          </a:bodyPr>
          <a:lstStyle/>
          <a:p>
            <a:r>
              <a:rPr lang="en-US" sz="2800" dirty="0">
                <a:solidFill>
                  <a:schemeClr val="bg1"/>
                </a:solidFill>
              </a:rPr>
              <a:t>Message from </a:t>
            </a:r>
            <a:r>
              <a:rPr lang="en-US" sz="2800" i="1" dirty="0">
                <a:solidFill>
                  <a:schemeClr val="bg1"/>
                </a:solidFill>
              </a:rPr>
              <a:t>Preach My Gospel</a:t>
            </a:r>
          </a:p>
        </p:txBody>
      </p:sp>
      <p:pic>
        <p:nvPicPr>
          <p:cNvPr id="10242" name="Picture 2" descr="https://rsc.byu.edu/sites/default/files/PMG.jpg"/>
          <p:cNvPicPr>
            <a:picLocks noChangeAspect="1" noChangeArrowheads="1"/>
          </p:cNvPicPr>
          <p:nvPr/>
        </p:nvPicPr>
        <p:blipFill>
          <a:blip r:embed="rId3" cstate="print"/>
          <a:srcRect/>
          <a:stretch>
            <a:fillRect/>
          </a:stretch>
        </p:blipFill>
        <p:spPr bwMode="auto">
          <a:xfrm>
            <a:off x="1149608" y="2861534"/>
            <a:ext cx="2137114" cy="2775473"/>
          </a:xfrm>
          <a:prstGeom prst="rect">
            <a:avLst/>
          </a:prstGeom>
          <a:noFill/>
        </p:spPr>
      </p:pic>
      <p:grpSp>
        <p:nvGrpSpPr>
          <p:cNvPr id="4" name="Group 3">
            <a:extLst>
              <a:ext uri="{FF2B5EF4-FFF2-40B4-BE49-F238E27FC236}">
                <a16:creationId xmlns:a16="http://schemas.microsoft.com/office/drawing/2014/main" id="{85B1304E-B89C-7696-883D-194A6449CD02}"/>
              </a:ext>
            </a:extLst>
          </p:cNvPr>
          <p:cNvGrpSpPr/>
          <p:nvPr/>
        </p:nvGrpSpPr>
        <p:grpSpPr>
          <a:xfrm>
            <a:off x="7805463" y="1373193"/>
            <a:ext cx="2352306" cy="2477197"/>
            <a:chOff x="7686322" y="1524000"/>
            <a:chExt cx="2160651" cy="2275367"/>
          </a:xfrm>
        </p:grpSpPr>
        <p:grpSp>
          <p:nvGrpSpPr>
            <p:cNvPr id="5" name="Group 4">
              <a:extLst>
                <a:ext uri="{FF2B5EF4-FFF2-40B4-BE49-F238E27FC236}">
                  <a16:creationId xmlns:a16="http://schemas.microsoft.com/office/drawing/2014/main" id="{5393C695-34DF-07A7-16E2-E4AB4808AB71}"/>
                </a:ext>
              </a:extLst>
            </p:cNvPr>
            <p:cNvGrpSpPr/>
            <p:nvPr/>
          </p:nvGrpSpPr>
          <p:grpSpPr>
            <a:xfrm>
              <a:off x="7686322" y="2688837"/>
              <a:ext cx="1086075" cy="1095951"/>
              <a:chOff x="870713" y="1316458"/>
              <a:chExt cx="1756235" cy="1772204"/>
            </a:xfrm>
          </p:grpSpPr>
          <p:sp>
            <p:nvSpPr>
              <p:cNvPr id="10260" name="Rectangle 10259">
                <a:extLst>
                  <a:ext uri="{FF2B5EF4-FFF2-40B4-BE49-F238E27FC236}">
                    <a16:creationId xmlns:a16="http://schemas.microsoft.com/office/drawing/2014/main" id="{2C8F1379-D204-D926-AE85-FD5E5A484036}"/>
                  </a:ext>
                </a:extLst>
              </p:cNvPr>
              <p:cNvSpPr/>
              <p:nvPr/>
            </p:nvSpPr>
            <p:spPr>
              <a:xfrm>
                <a:off x="1017083" y="1411577"/>
                <a:ext cx="1534565" cy="1499117"/>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61" name="Group 169">
                <a:extLst>
                  <a:ext uri="{FF2B5EF4-FFF2-40B4-BE49-F238E27FC236}">
                    <a16:creationId xmlns:a16="http://schemas.microsoft.com/office/drawing/2014/main" id="{D530F7E5-5E6F-81D3-5370-F4B17447BADE}"/>
                  </a:ext>
                </a:extLst>
              </p:cNvPr>
              <p:cNvGrpSpPr/>
              <p:nvPr/>
            </p:nvGrpSpPr>
            <p:grpSpPr>
              <a:xfrm>
                <a:off x="870713" y="1316458"/>
                <a:ext cx="1756235" cy="1772204"/>
                <a:chOff x="870713" y="1316458"/>
                <a:chExt cx="1756235" cy="1772204"/>
              </a:xfrm>
            </p:grpSpPr>
            <p:grpSp>
              <p:nvGrpSpPr>
                <p:cNvPr id="10262" name="Group 170">
                  <a:extLst>
                    <a:ext uri="{FF2B5EF4-FFF2-40B4-BE49-F238E27FC236}">
                      <a16:creationId xmlns:a16="http://schemas.microsoft.com/office/drawing/2014/main" id="{734C5129-B356-D779-27A9-317F1FFD81A5}"/>
                    </a:ext>
                  </a:extLst>
                </p:cNvPr>
                <p:cNvGrpSpPr/>
                <p:nvPr/>
              </p:nvGrpSpPr>
              <p:grpSpPr>
                <a:xfrm>
                  <a:off x="1236578" y="1639397"/>
                  <a:ext cx="935198" cy="1349444"/>
                  <a:chOff x="851358" y="495949"/>
                  <a:chExt cx="1366261" cy="1971446"/>
                </a:xfrm>
              </p:grpSpPr>
              <p:sp>
                <p:nvSpPr>
                  <p:cNvPr id="10264" name="Cloud 10263">
                    <a:extLst>
                      <a:ext uri="{FF2B5EF4-FFF2-40B4-BE49-F238E27FC236}">
                        <a16:creationId xmlns:a16="http://schemas.microsoft.com/office/drawing/2014/main" id="{9E2EE2FD-0C00-A742-45BE-226706E89FF5}"/>
                      </a:ext>
                    </a:extLst>
                  </p:cNvPr>
                  <p:cNvSpPr/>
                  <p:nvPr/>
                </p:nvSpPr>
                <p:spPr>
                  <a:xfrm flipH="1">
                    <a:off x="1534488" y="660327"/>
                    <a:ext cx="683131" cy="1573308"/>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5" name="Cloud 10264">
                    <a:extLst>
                      <a:ext uri="{FF2B5EF4-FFF2-40B4-BE49-F238E27FC236}">
                        <a16:creationId xmlns:a16="http://schemas.microsoft.com/office/drawing/2014/main" id="{BB18CF53-B95E-CA4A-5B3E-9079F366A55D}"/>
                      </a:ext>
                    </a:extLst>
                  </p:cNvPr>
                  <p:cNvSpPr/>
                  <p:nvPr/>
                </p:nvSpPr>
                <p:spPr>
                  <a:xfrm rot="551476" flipH="1">
                    <a:off x="851358" y="742515"/>
                    <a:ext cx="683131" cy="151701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6" name="Flowchart: Manual Operation 10265">
                    <a:extLst>
                      <a:ext uri="{FF2B5EF4-FFF2-40B4-BE49-F238E27FC236}">
                        <a16:creationId xmlns:a16="http://schemas.microsoft.com/office/drawing/2014/main" id="{C2A3130F-AD17-D6EC-985C-B77ECEEBA8C0}"/>
                      </a:ext>
                    </a:extLst>
                  </p:cNvPr>
                  <p:cNvSpPr/>
                  <p:nvPr/>
                </p:nvSpPr>
                <p:spPr>
                  <a:xfrm rot="10800000">
                    <a:off x="1022141" y="1646592"/>
                    <a:ext cx="1024698" cy="656452"/>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7" name="Flowchart: Extract 10266">
                    <a:extLst>
                      <a:ext uri="{FF2B5EF4-FFF2-40B4-BE49-F238E27FC236}">
                        <a16:creationId xmlns:a16="http://schemas.microsoft.com/office/drawing/2014/main" id="{08BEAC4F-7FC6-1007-423D-8D0D901CE0C6}"/>
                      </a:ext>
                    </a:extLst>
                  </p:cNvPr>
                  <p:cNvSpPr/>
                  <p:nvPr/>
                </p:nvSpPr>
                <p:spPr>
                  <a:xfrm rot="10800000">
                    <a:off x="1298407" y="1782823"/>
                    <a:ext cx="492257" cy="521280"/>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8" name="Oval 62">
                    <a:extLst>
                      <a:ext uri="{FF2B5EF4-FFF2-40B4-BE49-F238E27FC236}">
                        <a16:creationId xmlns:a16="http://schemas.microsoft.com/office/drawing/2014/main" id="{41471801-ADE5-A753-52A0-F77B1B9513E3}"/>
                      </a:ext>
                    </a:extLst>
                  </p:cNvPr>
                  <p:cNvSpPr/>
                  <p:nvPr/>
                </p:nvSpPr>
                <p:spPr>
                  <a:xfrm>
                    <a:off x="1087441" y="634433"/>
                    <a:ext cx="914192" cy="13409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9" name="Cloud 10268">
                    <a:extLst>
                      <a:ext uri="{FF2B5EF4-FFF2-40B4-BE49-F238E27FC236}">
                        <a16:creationId xmlns:a16="http://schemas.microsoft.com/office/drawing/2014/main" id="{8FA44971-BF78-6E64-6BAF-0E2AB68DC544}"/>
                      </a:ext>
                    </a:extLst>
                  </p:cNvPr>
                  <p:cNvSpPr/>
                  <p:nvPr/>
                </p:nvSpPr>
                <p:spPr>
                  <a:xfrm flipH="1">
                    <a:off x="1022141" y="495949"/>
                    <a:ext cx="1110089" cy="904077"/>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0" name="Rounded Rectangle 52">
                    <a:extLst>
                      <a:ext uri="{FF2B5EF4-FFF2-40B4-BE49-F238E27FC236}">
                        <a16:creationId xmlns:a16="http://schemas.microsoft.com/office/drawing/2014/main" id="{3A894624-216F-FF4E-6A4A-32935A2E843F}"/>
                      </a:ext>
                    </a:extLst>
                  </p:cNvPr>
                  <p:cNvSpPr/>
                  <p:nvPr/>
                </p:nvSpPr>
                <p:spPr>
                  <a:xfrm>
                    <a:off x="938590" y="780151"/>
                    <a:ext cx="1259160" cy="240852"/>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71" name="Group 179">
                    <a:extLst>
                      <a:ext uri="{FF2B5EF4-FFF2-40B4-BE49-F238E27FC236}">
                        <a16:creationId xmlns:a16="http://schemas.microsoft.com/office/drawing/2014/main" id="{A3B9DBD6-BAAC-BF7F-BB9F-EB5D1B6465DF}"/>
                      </a:ext>
                    </a:extLst>
                  </p:cNvPr>
                  <p:cNvGrpSpPr/>
                  <p:nvPr/>
                </p:nvGrpSpPr>
                <p:grpSpPr>
                  <a:xfrm>
                    <a:off x="1079004" y="760433"/>
                    <a:ext cx="938018" cy="300171"/>
                    <a:chOff x="1756756" y="4876800"/>
                    <a:chExt cx="4088873" cy="1308463"/>
                  </a:xfrm>
                </p:grpSpPr>
                <p:grpSp>
                  <p:nvGrpSpPr>
                    <p:cNvPr id="10274" name="Group 182">
                      <a:extLst>
                        <a:ext uri="{FF2B5EF4-FFF2-40B4-BE49-F238E27FC236}">
                          <a16:creationId xmlns:a16="http://schemas.microsoft.com/office/drawing/2014/main" id="{60507AC8-6F68-83EF-9A2C-FCB7A33F0161}"/>
                        </a:ext>
                      </a:extLst>
                    </p:cNvPr>
                    <p:cNvGrpSpPr/>
                    <p:nvPr/>
                  </p:nvGrpSpPr>
                  <p:grpSpPr>
                    <a:xfrm>
                      <a:off x="1756756" y="4876800"/>
                      <a:ext cx="1367444" cy="1295400"/>
                      <a:chOff x="1756756" y="4876800"/>
                      <a:chExt cx="1367444" cy="1295400"/>
                    </a:xfrm>
                  </p:grpSpPr>
                  <p:sp>
                    <p:nvSpPr>
                      <p:cNvPr id="10285" name="Quad Arrow Callout 67">
                        <a:extLst>
                          <a:ext uri="{FF2B5EF4-FFF2-40B4-BE49-F238E27FC236}">
                            <a16:creationId xmlns:a16="http://schemas.microsoft.com/office/drawing/2014/main" id="{0F8E7628-B9EE-22D3-EEE4-D9D454AE2953}"/>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6" name="Quad Arrow Callout 68">
                        <a:extLst>
                          <a:ext uri="{FF2B5EF4-FFF2-40B4-BE49-F238E27FC236}">
                            <a16:creationId xmlns:a16="http://schemas.microsoft.com/office/drawing/2014/main" id="{26DF59C3-34AE-8D62-3A1A-4022EA047C68}"/>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7" name="Quad Arrow Callout 69">
                        <a:extLst>
                          <a:ext uri="{FF2B5EF4-FFF2-40B4-BE49-F238E27FC236}">
                            <a16:creationId xmlns:a16="http://schemas.microsoft.com/office/drawing/2014/main" id="{434647F8-FA62-4A9C-A7B1-020FD02D4430}"/>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5" name="Group 183">
                      <a:extLst>
                        <a:ext uri="{FF2B5EF4-FFF2-40B4-BE49-F238E27FC236}">
                          <a16:creationId xmlns:a16="http://schemas.microsoft.com/office/drawing/2014/main" id="{D4783DF0-375D-3CF8-8AA4-B3FD8F8E32EF}"/>
                        </a:ext>
                      </a:extLst>
                    </p:cNvPr>
                    <p:cNvGrpSpPr/>
                    <p:nvPr/>
                  </p:nvGrpSpPr>
                  <p:grpSpPr>
                    <a:xfrm>
                      <a:off x="3119647" y="4889863"/>
                      <a:ext cx="1367444" cy="1295400"/>
                      <a:chOff x="1756756" y="4876800"/>
                      <a:chExt cx="1367444" cy="1295400"/>
                    </a:xfrm>
                  </p:grpSpPr>
                  <p:sp>
                    <p:nvSpPr>
                      <p:cNvPr id="10282" name="Quad Arrow Callout 64">
                        <a:extLst>
                          <a:ext uri="{FF2B5EF4-FFF2-40B4-BE49-F238E27FC236}">
                            <a16:creationId xmlns:a16="http://schemas.microsoft.com/office/drawing/2014/main" id="{8A5D903B-F0F2-198D-52A6-116015D5AF45}"/>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3" name="Quad Arrow Callout 65">
                        <a:extLst>
                          <a:ext uri="{FF2B5EF4-FFF2-40B4-BE49-F238E27FC236}">
                            <a16:creationId xmlns:a16="http://schemas.microsoft.com/office/drawing/2014/main" id="{FF05DCA7-E504-2B90-3675-6595D5C6D661}"/>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4" name="Quad Arrow Callout 66">
                        <a:extLst>
                          <a:ext uri="{FF2B5EF4-FFF2-40B4-BE49-F238E27FC236}">
                            <a16:creationId xmlns:a16="http://schemas.microsoft.com/office/drawing/2014/main" id="{D8EF0C4A-B91C-1F30-C08D-8A5ED0E4C9A3}"/>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6" name="Group 184">
                      <a:extLst>
                        <a:ext uri="{FF2B5EF4-FFF2-40B4-BE49-F238E27FC236}">
                          <a16:creationId xmlns:a16="http://schemas.microsoft.com/office/drawing/2014/main" id="{C6B9B27C-8668-EF90-A3DC-2119229B31A4}"/>
                        </a:ext>
                      </a:extLst>
                    </p:cNvPr>
                    <p:cNvGrpSpPr/>
                    <p:nvPr/>
                  </p:nvGrpSpPr>
                  <p:grpSpPr>
                    <a:xfrm>
                      <a:off x="4478185" y="4889863"/>
                      <a:ext cx="1367444" cy="1295400"/>
                      <a:chOff x="1756756" y="4876800"/>
                      <a:chExt cx="1367444" cy="1295400"/>
                    </a:xfrm>
                  </p:grpSpPr>
                  <p:sp>
                    <p:nvSpPr>
                      <p:cNvPr id="10279" name="Quad Arrow Callout 61">
                        <a:extLst>
                          <a:ext uri="{FF2B5EF4-FFF2-40B4-BE49-F238E27FC236}">
                            <a16:creationId xmlns:a16="http://schemas.microsoft.com/office/drawing/2014/main" id="{47A72B85-2C5D-0198-7DD1-C1C7CCAB4E9F}"/>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0" name="Quad Arrow Callout 62">
                        <a:extLst>
                          <a:ext uri="{FF2B5EF4-FFF2-40B4-BE49-F238E27FC236}">
                            <a16:creationId xmlns:a16="http://schemas.microsoft.com/office/drawing/2014/main" id="{F6897F74-2AE8-1C78-2FBB-97A55F70A632}"/>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1" name="Quad Arrow Callout 63">
                        <a:extLst>
                          <a:ext uri="{FF2B5EF4-FFF2-40B4-BE49-F238E27FC236}">
                            <a16:creationId xmlns:a16="http://schemas.microsoft.com/office/drawing/2014/main" id="{08C18B7E-7D42-A1CF-472B-980B74795EC8}"/>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77" name="Quad Arrow Callout 59">
                      <a:extLst>
                        <a:ext uri="{FF2B5EF4-FFF2-40B4-BE49-F238E27FC236}">
                          <a16:creationId xmlns:a16="http://schemas.microsoft.com/office/drawing/2014/main" id="{79B8B8AB-6074-A1EE-8B34-7EEC075E9579}"/>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8" name="Quad Arrow Callout 60">
                      <a:extLst>
                        <a:ext uri="{FF2B5EF4-FFF2-40B4-BE49-F238E27FC236}">
                          <a16:creationId xmlns:a16="http://schemas.microsoft.com/office/drawing/2014/main" id="{ACB28901-B60E-5BBB-C489-1ECF90D0FCD7}"/>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72" name="Cloud 10271">
                    <a:extLst>
                      <a:ext uri="{FF2B5EF4-FFF2-40B4-BE49-F238E27FC236}">
                        <a16:creationId xmlns:a16="http://schemas.microsoft.com/office/drawing/2014/main" id="{D66EE384-7D90-4C29-5971-F3166F25F738}"/>
                      </a:ext>
                    </a:extLst>
                  </p:cNvPr>
                  <p:cNvSpPr/>
                  <p:nvPr/>
                </p:nvSpPr>
                <p:spPr>
                  <a:xfrm>
                    <a:off x="1207684" y="1565246"/>
                    <a:ext cx="609519" cy="902149"/>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3" name="Oval 10272">
                    <a:extLst>
                      <a:ext uri="{FF2B5EF4-FFF2-40B4-BE49-F238E27FC236}">
                        <a16:creationId xmlns:a16="http://schemas.microsoft.com/office/drawing/2014/main" id="{2C7E6111-81A2-5886-58AE-7C225F5A7117}"/>
                      </a:ext>
                    </a:extLst>
                  </p:cNvPr>
                  <p:cNvSpPr/>
                  <p:nvPr/>
                </p:nvSpPr>
                <p:spPr>
                  <a:xfrm rot="15944673">
                    <a:off x="1416780" y="1613403"/>
                    <a:ext cx="235423" cy="3243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63" name="Frame 10262">
                  <a:extLst>
                    <a:ext uri="{FF2B5EF4-FFF2-40B4-BE49-F238E27FC236}">
                      <a16:creationId xmlns:a16="http://schemas.microsoft.com/office/drawing/2014/main" id="{C1E7C7B7-571C-5185-40E4-3DF13B36CA34}"/>
                    </a:ext>
                  </a:extLst>
                </p:cNvPr>
                <p:cNvSpPr/>
                <p:nvPr/>
              </p:nvSpPr>
              <p:spPr>
                <a:xfrm>
                  <a:off x="870713" y="1316458"/>
                  <a:ext cx="1756235" cy="1772204"/>
                </a:xfrm>
                <a:prstGeom prst="fram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6" name="Group 5">
              <a:extLst>
                <a:ext uri="{FF2B5EF4-FFF2-40B4-BE49-F238E27FC236}">
                  <a16:creationId xmlns:a16="http://schemas.microsoft.com/office/drawing/2014/main" id="{515B28A2-AE25-F97D-5940-9BE121799C89}"/>
                </a:ext>
              </a:extLst>
            </p:cNvPr>
            <p:cNvGrpSpPr/>
            <p:nvPr/>
          </p:nvGrpSpPr>
          <p:grpSpPr>
            <a:xfrm>
              <a:off x="7696200" y="1524000"/>
              <a:ext cx="1079863" cy="1114697"/>
              <a:chOff x="430895" y="4562783"/>
              <a:chExt cx="1079863" cy="1114697"/>
            </a:xfrm>
          </p:grpSpPr>
          <p:grpSp>
            <p:nvGrpSpPr>
              <p:cNvPr id="10250" name="Group 14">
                <a:extLst>
                  <a:ext uri="{FF2B5EF4-FFF2-40B4-BE49-F238E27FC236}">
                    <a16:creationId xmlns:a16="http://schemas.microsoft.com/office/drawing/2014/main" id="{1876CB7B-ECBD-0F44-6AC1-8B9232605389}"/>
                  </a:ext>
                </a:extLst>
              </p:cNvPr>
              <p:cNvGrpSpPr/>
              <p:nvPr/>
            </p:nvGrpSpPr>
            <p:grpSpPr>
              <a:xfrm>
                <a:off x="430895" y="4562783"/>
                <a:ext cx="1079863" cy="1114697"/>
                <a:chOff x="987717" y="3230880"/>
                <a:chExt cx="1079863" cy="1114697"/>
              </a:xfrm>
            </p:grpSpPr>
            <p:sp>
              <p:nvSpPr>
                <p:cNvPr id="10258" name="Rectangle 10257">
                  <a:extLst>
                    <a:ext uri="{FF2B5EF4-FFF2-40B4-BE49-F238E27FC236}">
                      <a16:creationId xmlns:a16="http://schemas.microsoft.com/office/drawing/2014/main" id="{3C2C43C9-E1A5-B8E6-00CE-125C2C6E91FB}"/>
                    </a:ext>
                  </a:extLst>
                </p:cNvPr>
                <p:cNvSpPr/>
                <p:nvPr/>
              </p:nvSpPr>
              <p:spPr>
                <a:xfrm>
                  <a:off x="1010194" y="3248297"/>
                  <a:ext cx="1036320" cy="1097280"/>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9" name="Frame 10258">
                  <a:extLst>
                    <a:ext uri="{FF2B5EF4-FFF2-40B4-BE49-F238E27FC236}">
                      <a16:creationId xmlns:a16="http://schemas.microsoft.com/office/drawing/2014/main" id="{901E5114-6ADE-F37D-AA7D-441C0AE7EEBA}"/>
                    </a:ext>
                  </a:extLst>
                </p:cNvPr>
                <p:cNvSpPr/>
                <p:nvPr/>
              </p:nvSpPr>
              <p:spPr>
                <a:xfrm>
                  <a:off x="987717" y="3230880"/>
                  <a:ext cx="1079863" cy="1114697"/>
                </a:xfrm>
                <a:prstGeom prst="frame">
                  <a:avLst>
                    <a:gd name="adj1" fmla="val 10081"/>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251" name="Group 15">
                <a:extLst>
                  <a:ext uri="{FF2B5EF4-FFF2-40B4-BE49-F238E27FC236}">
                    <a16:creationId xmlns:a16="http://schemas.microsoft.com/office/drawing/2014/main" id="{16E7D1A6-23D1-EE67-15AD-EE99479EFFBE}"/>
                  </a:ext>
                </a:extLst>
              </p:cNvPr>
              <p:cNvGrpSpPr/>
              <p:nvPr/>
            </p:nvGrpSpPr>
            <p:grpSpPr>
              <a:xfrm>
                <a:off x="637502" y="4762508"/>
                <a:ext cx="616533" cy="807963"/>
                <a:chOff x="6510704" y="1887967"/>
                <a:chExt cx="846992" cy="1460957"/>
              </a:xfrm>
            </p:grpSpPr>
            <p:grpSp>
              <p:nvGrpSpPr>
                <p:cNvPr id="10252" name="Group 16">
                  <a:extLst>
                    <a:ext uri="{FF2B5EF4-FFF2-40B4-BE49-F238E27FC236}">
                      <a16:creationId xmlns:a16="http://schemas.microsoft.com/office/drawing/2014/main" id="{26E448E4-B606-4F3D-DF95-27204C1FCF97}"/>
                    </a:ext>
                  </a:extLst>
                </p:cNvPr>
                <p:cNvGrpSpPr/>
                <p:nvPr/>
              </p:nvGrpSpPr>
              <p:grpSpPr>
                <a:xfrm>
                  <a:off x="6510704" y="1887967"/>
                  <a:ext cx="846992" cy="1460957"/>
                  <a:chOff x="6510704" y="1887967"/>
                  <a:chExt cx="846992" cy="1460957"/>
                </a:xfrm>
              </p:grpSpPr>
              <p:sp>
                <p:nvSpPr>
                  <p:cNvPr id="10254" name="Trapezoid 10253">
                    <a:extLst>
                      <a:ext uri="{FF2B5EF4-FFF2-40B4-BE49-F238E27FC236}">
                        <a16:creationId xmlns:a16="http://schemas.microsoft.com/office/drawing/2014/main" id="{E0DEA1F2-593F-329C-EA2E-85DF5ED652C2}"/>
                      </a:ext>
                    </a:extLst>
                  </p:cNvPr>
                  <p:cNvSpPr/>
                  <p:nvPr/>
                </p:nvSpPr>
                <p:spPr>
                  <a:xfrm>
                    <a:off x="6510704" y="2865199"/>
                    <a:ext cx="846992" cy="483725"/>
                  </a:xfrm>
                  <a:prstGeom prst="trapezoid">
                    <a:avLst>
                      <a:gd name="adj" fmla="val 64071"/>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5" name="Oval 10254">
                    <a:extLst>
                      <a:ext uri="{FF2B5EF4-FFF2-40B4-BE49-F238E27FC236}">
                        <a16:creationId xmlns:a16="http://schemas.microsoft.com/office/drawing/2014/main" id="{45F77829-FA86-3334-488B-383778EA17FE}"/>
                      </a:ext>
                    </a:extLst>
                  </p:cNvPr>
                  <p:cNvSpPr/>
                  <p:nvPr/>
                </p:nvSpPr>
                <p:spPr>
                  <a:xfrm>
                    <a:off x="6626469" y="2147944"/>
                    <a:ext cx="615462" cy="9359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6" name="Cloud 10255">
                    <a:extLst>
                      <a:ext uri="{FF2B5EF4-FFF2-40B4-BE49-F238E27FC236}">
                        <a16:creationId xmlns:a16="http://schemas.microsoft.com/office/drawing/2014/main" id="{890773CF-D330-DAE5-30DA-3FB4D4A28E29}"/>
                      </a:ext>
                    </a:extLst>
                  </p:cNvPr>
                  <p:cNvSpPr/>
                  <p:nvPr/>
                </p:nvSpPr>
                <p:spPr>
                  <a:xfrm rot="3184928">
                    <a:off x="6798074" y="2084122"/>
                    <a:ext cx="623944" cy="439615"/>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7" name="Cloud 10256">
                    <a:extLst>
                      <a:ext uri="{FF2B5EF4-FFF2-40B4-BE49-F238E27FC236}">
                        <a16:creationId xmlns:a16="http://schemas.microsoft.com/office/drawing/2014/main" id="{DF39E3B6-5D03-ED9B-B443-E4F5CBC97EB0}"/>
                      </a:ext>
                    </a:extLst>
                  </p:cNvPr>
                  <p:cNvSpPr/>
                  <p:nvPr/>
                </p:nvSpPr>
                <p:spPr>
                  <a:xfrm>
                    <a:off x="6582508" y="1887967"/>
                    <a:ext cx="571500" cy="623944"/>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53" name="Oval 10252">
                  <a:extLst>
                    <a:ext uri="{FF2B5EF4-FFF2-40B4-BE49-F238E27FC236}">
                      <a16:creationId xmlns:a16="http://schemas.microsoft.com/office/drawing/2014/main" id="{7C047435-4E07-76DA-838E-D6B5A2136B50}"/>
                    </a:ext>
                  </a:extLst>
                </p:cNvPr>
                <p:cNvSpPr/>
                <p:nvPr/>
              </p:nvSpPr>
              <p:spPr>
                <a:xfrm rot="7204752">
                  <a:off x="6812373" y="2097169"/>
                  <a:ext cx="415962" cy="335216"/>
                </a:xfrm>
                <a:prstGeom prst="ellips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a:extLst>
                <a:ext uri="{FF2B5EF4-FFF2-40B4-BE49-F238E27FC236}">
                  <a16:creationId xmlns:a16="http://schemas.microsoft.com/office/drawing/2014/main" id="{D43A5134-35F6-3436-7BEC-7098227077E4}"/>
                </a:ext>
              </a:extLst>
            </p:cNvPr>
            <p:cNvGrpSpPr/>
            <p:nvPr/>
          </p:nvGrpSpPr>
          <p:grpSpPr>
            <a:xfrm>
              <a:off x="8763000" y="1524000"/>
              <a:ext cx="1079863" cy="1114697"/>
              <a:chOff x="10284117" y="2110490"/>
              <a:chExt cx="1079863" cy="1114697"/>
            </a:xfrm>
          </p:grpSpPr>
          <p:grpSp>
            <p:nvGrpSpPr>
              <p:cNvPr id="121" name="Group 133">
                <a:extLst>
                  <a:ext uri="{FF2B5EF4-FFF2-40B4-BE49-F238E27FC236}">
                    <a16:creationId xmlns:a16="http://schemas.microsoft.com/office/drawing/2014/main" id="{0B667161-271D-BA20-ADF5-B943F8A7A964}"/>
                  </a:ext>
                </a:extLst>
              </p:cNvPr>
              <p:cNvGrpSpPr/>
              <p:nvPr/>
            </p:nvGrpSpPr>
            <p:grpSpPr>
              <a:xfrm>
                <a:off x="10284117" y="2110490"/>
                <a:ext cx="1079863" cy="1114697"/>
                <a:chOff x="987717" y="3230880"/>
                <a:chExt cx="1079863" cy="1114697"/>
              </a:xfrm>
            </p:grpSpPr>
            <p:sp>
              <p:nvSpPr>
                <p:cNvPr id="10248" name="Rectangle 10247">
                  <a:extLst>
                    <a:ext uri="{FF2B5EF4-FFF2-40B4-BE49-F238E27FC236}">
                      <a16:creationId xmlns:a16="http://schemas.microsoft.com/office/drawing/2014/main" id="{898AF998-B23D-DE7B-59D1-9AAC3EA1C850}"/>
                    </a:ext>
                  </a:extLst>
                </p:cNvPr>
                <p:cNvSpPr/>
                <p:nvPr/>
              </p:nvSpPr>
              <p:spPr>
                <a:xfrm>
                  <a:off x="1010194" y="3248297"/>
                  <a:ext cx="1036320" cy="1097280"/>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9" name="Frame 10248">
                  <a:extLst>
                    <a:ext uri="{FF2B5EF4-FFF2-40B4-BE49-F238E27FC236}">
                      <a16:creationId xmlns:a16="http://schemas.microsoft.com/office/drawing/2014/main" id="{AAAF5190-D753-C71D-21B4-D5A3FCC69629}"/>
                    </a:ext>
                  </a:extLst>
                </p:cNvPr>
                <p:cNvSpPr/>
                <p:nvPr/>
              </p:nvSpPr>
              <p:spPr>
                <a:xfrm>
                  <a:off x="987717" y="3230880"/>
                  <a:ext cx="1079863" cy="1114697"/>
                </a:xfrm>
                <a:prstGeom prst="frame">
                  <a:avLst>
                    <a:gd name="adj1" fmla="val 10081"/>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2" name="Group 134">
                <a:extLst>
                  <a:ext uri="{FF2B5EF4-FFF2-40B4-BE49-F238E27FC236}">
                    <a16:creationId xmlns:a16="http://schemas.microsoft.com/office/drawing/2014/main" id="{D92B0AA7-CD73-4921-3356-900749E2C4FF}"/>
                  </a:ext>
                </a:extLst>
              </p:cNvPr>
              <p:cNvGrpSpPr/>
              <p:nvPr/>
            </p:nvGrpSpPr>
            <p:grpSpPr>
              <a:xfrm>
                <a:off x="10476644" y="2286759"/>
                <a:ext cx="701305" cy="826437"/>
                <a:chOff x="2992481" y="1752600"/>
                <a:chExt cx="1488709" cy="1862934"/>
              </a:xfrm>
            </p:grpSpPr>
            <p:sp>
              <p:nvSpPr>
                <p:cNvPr id="123" name="Trapezoid 122">
                  <a:extLst>
                    <a:ext uri="{FF2B5EF4-FFF2-40B4-BE49-F238E27FC236}">
                      <a16:creationId xmlns:a16="http://schemas.microsoft.com/office/drawing/2014/main" id="{65B9E326-19EF-992F-D1D9-A08F88B0EC95}"/>
                    </a:ext>
                  </a:extLst>
                </p:cNvPr>
                <p:cNvSpPr/>
                <p:nvPr/>
              </p:nvSpPr>
              <p:spPr>
                <a:xfrm>
                  <a:off x="3063942" y="2971801"/>
                  <a:ext cx="1295400" cy="643733"/>
                </a:xfrm>
                <a:prstGeom prst="trapezoid">
                  <a:avLst>
                    <a:gd name="adj" fmla="val 49466"/>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apezoid 123">
                  <a:extLst>
                    <a:ext uri="{FF2B5EF4-FFF2-40B4-BE49-F238E27FC236}">
                      <a16:creationId xmlns:a16="http://schemas.microsoft.com/office/drawing/2014/main" id="{70C74516-4C32-36A7-E59F-B18AEF4FC680}"/>
                    </a:ext>
                  </a:extLst>
                </p:cNvPr>
                <p:cNvSpPr/>
                <p:nvPr/>
              </p:nvSpPr>
              <p:spPr>
                <a:xfrm rot="20436617">
                  <a:off x="4113995" y="2137096"/>
                  <a:ext cx="366715" cy="116070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124">
                  <a:extLst>
                    <a:ext uri="{FF2B5EF4-FFF2-40B4-BE49-F238E27FC236}">
                      <a16:creationId xmlns:a16="http://schemas.microsoft.com/office/drawing/2014/main" id="{1FC93A58-478B-5F5B-9DDB-D6BC8EF46DCB}"/>
                    </a:ext>
                  </a:extLst>
                </p:cNvPr>
                <p:cNvSpPr/>
                <p:nvPr/>
              </p:nvSpPr>
              <p:spPr>
                <a:xfrm rot="20233135">
                  <a:off x="4160231" y="2054421"/>
                  <a:ext cx="320959" cy="972688"/>
                </a:xfrm>
                <a:prstGeom prst="trapezoid">
                  <a:avLst>
                    <a:gd name="adj" fmla="val 3747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9DE3563F-C167-9A88-92CB-B01C74DB3F20}"/>
                    </a:ext>
                  </a:extLst>
                </p:cNvPr>
                <p:cNvSpPr/>
                <p:nvPr/>
              </p:nvSpPr>
              <p:spPr>
                <a:xfrm>
                  <a:off x="3314522" y="2057400"/>
                  <a:ext cx="838200"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a:extLst>
                    <a:ext uri="{FF2B5EF4-FFF2-40B4-BE49-F238E27FC236}">
                      <a16:creationId xmlns:a16="http://schemas.microsoft.com/office/drawing/2014/main" id="{A76D7751-8087-9D8F-61B4-83C7F4CC720E}"/>
                    </a:ext>
                  </a:extLst>
                </p:cNvPr>
                <p:cNvSpPr/>
                <p:nvPr/>
              </p:nvSpPr>
              <p:spPr>
                <a:xfrm rot="20688057">
                  <a:off x="4027020" y="1997857"/>
                  <a:ext cx="287694" cy="1203917"/>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0" name="Trapezoid 10239">
                  <a:extLst>
                    <a:ext uri="{FF2B5EF4-FFF2-40B4-BE49-F238E27FC236}">
                      <a16:creationId xmlns:a16="http://schemas.microsoft.com/office/drawing/2014/main" id="{110A4F62-EA12-2AB7-8338-99D54FF67218}"/>
                    </a:ext>
                  </a:extLst>
                </p:cNvPr>
                <p:cNvSpPr/>
                <p:nvPr/>
              </p:nvSpPr>
              <p:spPr>
                <a:xfrm rot="1211022">
                  <a:off x="3034376" y="2186849"/>
                  <a:ext cx="295679" cy="116070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1" name="Trapezoid 10240">
                  <a:extLst>
                    <a:ext uri="{FF2B5EF4-FFF2-40B4-BE49-F238E27FC236}">
                      <a16:creationId xmlns:a16="http://schemas.microsoft.com/office/drawing/2014/main" id="{491FEC6A-AFE2-C128-E7C6-D030506E72B3}"/>
                    </a:ext>
                  </a:extLst>
                </p:cNvPr>
                <p:cNvSpPr/>
                <p:nvPr/>
              </p:nvSpPr>
              <p:spPr>
                <a:xfrm rot="1211022">
                  <a:off x="2992481" y="2062395"/>
                  <a:ext cx="204015" cy="117276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3" name="Trapezoid 10242">
                  <a:extLst>
                    <a:ext uri="{FF2B5EF4-FFF2-40B4-BE49-F238E27FC236}">
                      <a16:creationId xmlns:a16="http://schemas.microsoft.com/office/drawing/2014/main" id="{7C7999F9-3A4A-836E-799E-6EBFDD894AFA}"/>
                    </a:ext>
                  </a:extLst>
                </p:cNvPr>
                <p:cNvSpPr/>
                <p:nvPr/>
              </p:nvSpPr>
              <p:spPr>
                <a:xfrm rot="1083159">
                  <a:off x="3083851" y="2079628"/>
                  <a:ext cx="336271" cy="1000844"/>
                </a:xfrm>
                <a:prstGeom prst="trapezoid">
                  <a:avLst>
                    <a:gd name="adj" fmla="val 3747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4" name="Oval 10243">
                  <a:extLst>
                    <a:ext uri="{FF2B5EF4-FFF2-40B4-BE49-F238E27FC236}">
                      <a16:creationId xmlns:a16="http://schemas.microsoft.com/office/drawing/2014/main" id="{F2DF2DA4-92BB-1A5E-0DB0-73A3804832BA}"/>
                    </a:ext>
                  </a:extLst>
                </p:cNvPr>
                <p:cNvSpPr/>
                <p:nvPr/>
              </p:nvSpPr>
              <p:spPr>
                <a:xfrm>
                  <a:off x="3238322" y="1752600"/>
                  <a:ext cx="990600" cy="6096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5" name="Moon 10244">
                  <a:extLst>
                    <a:ext uri="{FF2B5EF4-FFF2-40B4-BE49-F238E27FC236}">
                      <a16:creationId xmlns:a16="http://schemas.microsoft.com/office/drawing/2014/main" id="{9792CC74-6018-00FC-D6FE-2B1B853336B8}"/>
                    </a:ext>
                  </a:extLst>
                </p:cNvPr>
                <p:cNvSpPr/>
                <p:nvPr/>
              </p:nvSpPr>
              <p:spPr>
                <a:xfrm rot="5400000">
                  <a:off x="3563215" y="1619042"/>
                  <a:ext cx="330848" cy="848165"/>
                </a:xfrm>
                <a:prstGeom prst="mo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6" name="Cloud 10245">
                  <a:extLst>
                    <a:ext uri="{FF2B5EF4-FFF2-40B4-BE49-F238E27FC236}">
                      <a16:creationId xmlns:a16="http://schemas.microsoft.com/office/drawing/2014/main" id="{8516961B-060C-573A-5C9F-99CD9706A84A}"/>
                    </a:ext>
                  </a:extLst>
                </p:cNvPr>
                <p:cNvSpPr/>
                <p:nvPr/>
              </p:nvSpPr>
              <p:spPr>
                <a:xfrm>
                  <a:off x="3238322" y="2611650"/>
                  <a:ext cx="898437" cy="78970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7" name="Oval 10246">
                  <a:extLst>
                    <a:ext uri="{FF2B5EF4-FFF2-40B4-BE49-F238E27FC236}">
                      <a16:creationId xmlns:a16="http://schemas.microsoft.com/office/drawing/2014/main" id="{86F26C1F-D249-2D0E-A697-6F947BC6FD42}"/>
                    </a:ext>
                  </a:extLst>
                </p:cNvPr>
                <p:cNvSpPr/>
                <p:nvPr/>
              </p:nvSpPr>
              <p:spPr>
                <a:xfrm>
                  <a:off x="3556125" y="2776016"/>
                  <a:ext cx="323093" cy="1715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a:extLst>
                <a:ext uri="{FF2B5EF4-FFF2-40B4-BE49-F238E27FC236}">
                  <a16:creationId xmlns:a16="http://schemas.microsoft.com/office/drawing/2014/main" id="{A4631166-A77E-93F8-8D14-AA09F8EC50C6}"/>
                </a:ext>
              </a:extLst>
            </p:cNvPr>
            <p:cNvGrpSpPr/>
            <p:nvPr/>
          </p:nvGrpSpPr>
          <p:grpSpPr>
            <a:xfrm>
              <a:off x="8761455" y="2684371"/>
              <a:ext cx="1085518" cy="1114996"/>
              <a:chOff x="5781701" y="3089060"/>
              <a:chExt cx="1880267" cy="1931327"/>
            </a:xfrm>
          </p:grpSpPr>
          <p:grpSp>
            <p:nvGrpSpPr>
              <p:cNvPr id="111" name="Group 51">
                <a:extLst>
                  <a:ext uri="{FF2B5EF4-FFF2-40B4-BE49-F238E27FC236}">
                    <a16:creationId xmlns:a16="http://schemas.microsoft.com/office/drawing/2014/main" id="{0A553F4B-B731-1059-1FE9-D67F4DE626B8}"/>
                  </a:ext>
                </a:extLst>
              </p:cNvPr>
              <p:cNvGrpSpPr/>
              <p:nvPr/>
            </p:nvGrpSpPr>
            <p:grpSpPr>
              <a:xfrm>
                <a:off x="5781701" y="3089060"/>
                <a:ext cx="1880267" cy="1931327"/>
                <a:chOff x="6810195" y="4041273"/>
                <a:chExt cx="1550970" cy="1723166"/>
              </a:xfrm>
            </p:grpSpPr>
            <p:sp>
              <p:nvSpPr>
                <p:cNvPr id="119" name="Rectangle 118">
                  <a:extLst>
                    <a:ext uri="{FF2B5EF4-FFF2-40B4-BE49-F238E27FC236}">
                      <a16:creationId xmlns:a16="http://schemas.microsoft.com/office/drawing/2014/main" id="{F632BEE5-F7B2-9CC2-A5AE-24527EEF5A47}"/>
                    </a:ext>
                  </a:extLst>
                </p:cNvPr>
                <p:cNvSpPr/>
                <p:nvPr/>
              </p:nvSpPr>
              <p:spPr>
                <a:xfrm>
                  <a:off x="6884974" y="4061842"/>
                  <a:ext cx="1410168" cy="162385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ame 119">
                  <a:extLst>
                    <a:ext uri="{FF2B5EF4-FFF2-40B4-BE49-F238E27FC236}">
                      <a16:creationId xmlns:a16="http://schemas.microsoft.com/office/drawing/2014/main" id="{8D9CA71C-9F00-1356-92E5-534969C4C300}"/>
                    </a:ext>
                  </a:extLst>
                </p:cNvPr>
                <p:cNvSpPr/>
                <p:nvPr/>
              </p:nvSpPr>
              <p:spPr>
                <a:xfrm>
                  <a:off x="6810195" y="4041273"/>
                  <a:ext cx="1550970" cy="1723166"/>
                </a:xfrm>
                <a:prstGeom prst="frame">
                  <a:avLst>
                    <a:gd name="adj1" fmla="val 11192"/>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2" name="Group 2">
                <a:extLst>
                  <a:ext uri="{FF2B5EF4-FFF2-40B4-BE49-F238E27FC236}">
                    <a16:creationId xmlns:a16="http://schemas.microsoft.com/office/drawing/2014/main" id="{BC1A0E29-4A57-FF69-E027-F34780798530}"/>
                  </a:ext>
                </a:extLst>
              </p:cNvPr>
              <p:cNvGrpSpPr/>
              <p:nvPr/>
            </p:nvGrpSpPr>
            <p:grpSpPr>
              <a:xfrm>
                <a:off x="6191033" y="3376217"/>
                <a:ext cx="1007278" cy="1427940"/>
                <a:chOff x="4538901" y="825351"/>
                <a:chExt cx="676583" cy="1083439"/>
              </a:xfrm>
            </p:grpSpPr>
            <p:sp>
              <p:nvSpPr>
                <p:cNvPr id="113" name="Trapezoid 34">
                  <a:extLst>
                    <a:ext uri="{FF2B5EF4-FFF2-40B4-BE49-F238E27FC236}">
                      <a16:creationId xmlns:a16="http://schemas.microsoft.com/office/drawing/2014/main" id="{10895623-319D-73CC-7A22-EF85F66EC914}"/>
                    </a:ext>
                  </a:extLst>
                </p:cNvPr>
                <p:cNvSpPr/>
                <p:nvPr/>
              </p:nvSpPr>
              <p:spPr>
                <a:xfrm>
                  <a:off x="4599237" y="1499053"/>
                  <a:ext cx="554267" cy="40973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loud 36">
                  <a:extLst>
                    <a:ext uri="{FF2B5EF4-FFF2-40B4-BE49-F238E27FC236}">
                      <a16:creationId xmlns:a16="http://schemas.microsoft.com/office/drawing/2014/main" id="{E96CFF57-5125-8882-A69C-65A22BD9916E}"/>
                    </a:ext>
                  </a:extLst>
                </p:cNvPr>
                <p:cNvSpPr/>
                <p:nvPr/>
              </p:nvSpPr>
              <p:spPr>
                <a:xfrm>
                  <a:off x="4538901" y="860296"/>
                  <a:ext cx="243437" cy="69890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oud 37">
                  <a:extLst>
                    <a:ext uri="{FF2B5EF4-FFF2-40B4-BE49-F238E27FC236}">
                      <a16:creationId xmlns:a16="http://schemas.microsoft.com/office/drawing/2014/main" id="{3C87CC46-411B-4CE4-C0DF-B2D14E975994}"/>
                    </a:ext>
                  </a:extLst>
                </p:cNvPr>
                <p:cNvSpPr/>
                <p:nvPr/>
              </p:nvSpPr>
              <p:spPr>
                <a:xfrm rot="21175570">
                  <a:off x="4941616" y="876921"/>
                  <a:ext cx="273868" cy="71994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38">
                  <a:extLst>
                    <a:ext uri="{FF2B5EF4-FFF2-40B4-BE49-F238E27FC236}">
                      <a16:creationId xmlns:a16="http://schemas.microsoft.com/office/drawing/2014/main" id="{78BDCC10-FAE6-2779-6FC2-9C2C7DE69523}"/>
                    </a:ext>
                  </a:extLst>
                </p:cNvPr>
                <p:cNvSpPr/>
                <p:nvPr/>
              </p:nvSpPr>
              <p:spPr>
                <a:xfrm>
                  <a:off x="4630190" y="825351"/>
                  <a:ext cx="486875" cy="8386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loud 116">
                  <a:extLst>
                    <a:ext uri="{FF2B5EF4-FFF2-40B4-BE49-F238E27FC236}">
                      <a16:creationId xmlns:a16="http://schemas.microsoft.com/office/drawing/2014/main" id="{17F3C59E-BECB-378C-0E77-1E7D26160242}"/>
                    </a:ext>
                  </a:extLst>
                </p:cNvPr>
                <p:cNvSpPr/>
                <p:nvPr/>
              </p:nvSpPr>
              <p:spPr>
                <a:xfrm rot="21175570">
                  <a:off x="4629484" y="1274833"/>
                  <a:ext cx="457858" cy="58685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84DFE443-F4F7-6AAA-88DB-8471834BA047}"/>
                    </a:ext>
                  </a:extLst>
                </p:cNvPr>
                <p:cNvSpPr/>
                <p:nvPr/>
              </p:nvSpPr>
              <p:spPr>
                <a:xfrm rot="5225831">
                  <a:off x="4785645" y="1337358"/>
                  <a:ext cx="127376" cy="21846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eztechtraining.com/wp-content/uploads/2012/11/2012-10-20-22.29.42.jpg">
            <a:extLst>
              <a:ext uri="{FF2B5EF4-FFF2-40B4-BE49-F238E27FC236}">
                <a16:creationId xmlns:a16="http://schemas.microsoft.com/office/drawing/2014/main" id="{7EBEA854-B33D-6CCF-10E1-668046550D81}"/>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grpSp>
        <p:nvGrpSpPr>
          <p:cNvPr id="2" name="Group 23"/>
          <p:cNvGrpSpPr/>
          <p:nvPr/>
        </p:nvGrpSpPr>
        <p:grpSpPr>
          <a:xfrm rot="16356553">
            <a:off x="2396936" y="5270446"/>
            <a:ext cx="834301" cy="2239713"/>
            <a:chOff x="97208" y="425658"/>
            <a:chExt cx="2661701" cy="8055733"/>
          </a:xfrm>
        </p:grpSpPr>
        <p:sp>
          <p:nvSpPr>
            <p:cNvPr id="293" name="Freeform 292"/>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4" name="Round Diagonal Corner Rectangle 293"/>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ound Diagonal Corner Rectangle 294"/>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 Diagonal Corner Rectangle 295"/>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 Diagonal Corner Rectangle 296"/>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 Diagonal Corner Rectangle 297"/>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 Diagonal Corner Rectangle 298"/>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ound Diagonal Corner Rectangle 299"/>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 Diagonal Corner Rectangle 300"/>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ound Diagonal Corner Rectangle 301"/>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 Diagonal Corner Rectangle 302"/>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ound Diagonal Corner Rectangle 303"/>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ound Diagonal Corner Rectangle 304"/>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 Diagonal Corner Rectangle 305"/>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p:cNvSpPr/>
          <p:nvPr/>
        </p:nvSpPr>
        <p:spPr>
          <a:xfrm>
            <a:off x="1752600" y="304801"/>
            <a:ext cx="3276600" cy="6863417"/>
          </a:xfrm>
          <a:prstGeom prst="rect">
            <a:avLst/>
          </a:prstGeom>
        </p:spPr>
        <p:txBody>
          <a:bodyPr wrap="square">
            <a:spAutoFit/>
          </a:bodyPr>
          <a:lstStyle/>
          <a:p>
            <a:r>
              <a:rPr lang="en-US" sz="2000" dirty="0">
                <a:solidFill>
                  <a:schemeClr val="bg1"/>
                </a:solidFill>
                <a:latin typeface="Eras Demi ITC" pitchFamily="34" charset="0"/>
              </a:rPr>
              <a:t>A Certain Man</a:t>
            </a:r>
          </a:p>
          <a:p>
            <a:endParaRPr lang="en-US" sz="2000" dirty="0">
              <a:solidFill>
                <a:schemeClr val="bg1"/>
              </a:solidFill>
              <a:latin typeface="Eras Demi ITC" pitchFamily="34" charset="0"/>
            </a:endParaRPr>
          </a:p>
          <a:p>
            <a:r>
              <a:rPr lang="en-US" sz="2000" dirty="0">
                <a:solidFill>
                  <a:schemeClr val="bg1"/>
                </a:solidFill>
                <a:latin typeface="Eras Demi ITC" pitchFamily="34" charset="0"/>
              </a:rPr>
              <a:t>Vineyard</a:t>
            </a:r>
          </a:p>
          <a:p>
            <a:endParaRPr lang="en-US" sz="2000" dirty="0">
              <a:solidFill>
                <a:schemeClr val="bg1"/>
              </a:solidFill>
              <a:latin typeface="Eras Demi ITC" pitchFamily="34" charset="0"/>
            </a:endParaRPr>
          </a:p>
          <a:p>
            <a:r>
              <a:rPr lang="en-US" sz="2000" dirty="0">
                <a:solidFill>
                  <a:schemeClr val="bg1"/>
                </a:solidFill>
                <a:latin typeface="Eras Demi ITC" pitchFamily="34" charset="0"/>
              </a:rPr>
              <a:t>Far country</a:t>
            </a:r>
          </a:p>
          <a:p>
            <a:endParaRPr lang="en-US" sz="2000" dirty="0">
              <a:solidFill>
                <a:schemeClr val="bg1"/>
              </a:solidFill>
              <a:latin typeface="Eras Demi ITC" pitchFamily="34" charset="0"/>
            </a:endParaRPr>
          </a:p>
          <a:p>
            <a:r>
              <a:rPr lang="en-US" sz="2000" dirty="0">
                <a:solidFill>
                  <a:schemeClr val="bg1"/>
                </a:solidFill>
                <a:latin typeface="Eras Demi ITC" pitchFamily="34" charset="0"/>
              </a:rPr>
              <a:t>Husbandmen (farmers)</a:t>
            </a:r>
          </a:p>
          <a:p>
            <a:endParaRPr lang="en-US" sz="2000" dirty="0">
              <a:solidFill>
                <a:schemeClr val="bg1"/>
              </a:solidFill>
              <a:latin typeface="Eras Demi ITC" pitchFamily="34" charset="0"/>
            </a:endParaRPr>
          </a:p>
          <a:p>
            <a:r>
              <a:rPr lang="en-US" sz="2000" dirty="0">
                <a:solidFill>
                  <a:schemeClr val="bg1"/>
                </a:solidFill>
                <a:latin typeface="Eras Demi ITC" pitchFamily="34" charset="0"/>
              </a:rPr>
              <a:t>Servants</a:t>
            </a:r>
          </a:p>
          <a:p>
            <a:endParaRPr lang="en-US" sz="2000" dirty="0">
              <a:solidFill>
                <a:schemeClr val="bg1"/>
              </a:solidFill>
              <a:latin typeface="Eras Demi ITC" pitchFamily="34" charset="0"/>
            </a:endParaRPr>
          </a:p>
          <a:p>
            <a:endParaRPr lang="en-US" sz="2000" dirty="0">
              <a:solidFill>
                <a:schemeClr val="bg1"/>
              </a:solidFill>
              <a:latin typeface="Eras Demi ITC" pitchFamily="34" charset="0"/>
            </a:endParaRPr>
          </a:p>
          <a:p>
            <a:r>
              <a:rPr lang="en-US" sz="2000" dirty="0">
                <a:solidFill>
                  <a:schemeClr val="bg1"/>
                </a:solidFill>
                <a:latin typeface="Eras Demi ITC" pitchFamily="34" charset="0"/>
              </a:rPr>
              <a:t>Beloved Son</a:t>
            </a:r>
          </a:p>
          <a:p>
            <a:endParaRPr lang="en-US" sz="2000" dirty="0">
              <a:solidFill>
                <a:schemeClr val="bg1"/>
              </a:solidFill>
              <a:latin typeface="Eras Demi ITC" pitchFamily="34" charset="0"/>
            </a:endParaRPr>
          </a:p>
          <a:p>
            <a:r>
              <a:rPr lang="en-US" sz="2000" dirty="0">
                <a:solidFill>
                  <a:schemeClr val="bg1"/>
                </a:solidFill>
                <a:latin typeface="Eras Demi ITC" pitchFamily="34" charset="0"/>
              </a:rPr>
              <a:t>Cast and killed</a:t>
            </a:r>
          </a:p>
          <a:p>
            <a:endParaRPr lang="en-US" sz="2000" dirty="0">
              <a:solidFill>
                <a:schemeClr val="bg1"/>
              </a:solidFill>
              <a:latin typeface="Eras Demi ITC" pitchFamily="34" charset="0"/>
            </a:endParaRPr>
          </a:p>
          <a:p>
            <a:endParaRPr lang="en-US" sz="2000" dirty="0">
              <a:solidFill>
                <a:schemeClr val="bg1"/>
              </a:solidFill>
              <a:latin typeface="Eras Demi ITC" pitchFamily="34" charset="0"/>
            </a:endParaRPr>
          </a:p>
          <a:p>
            <a:r>
              <a:rPr lang="en-US" sz="2000" dirty="0">
                <a:solidFill>
                  <a:schemeClr val="bg1"/>
                </a:solidFill>
                <a:latin typeface="Eras Demi ITC" pitchFamily="34" charset="0"/>
              </a:rPr>
              <a:t>Destroy vineyard and give to others</a:t>
            </a:r>
          </a:p>
          <a:p>
            <a:endParaRPr lang="en-US" sz="2000" dirty="0">
              <a:solidFill>
                <a:schemeClr val="bg1"/>
              </a:solidFill>
              <a:latin typeface="Eras Demi ITC" pitchFamily="34" charset="0"/>
            </a:endParaRPr>
          </a:p>
          <a:p>
            <a:endParaRPr lang="en-US" sz="2000" dirty="0">
              <a:solidFill>
                <a:schemeClr val="bg1"/>
              </a:solidFill>
              <a:latin typeface="Eras Demi ITC" pitchFamily="34" charset="0"/>
            </a:endParaRPr>
          </a:p>
          <a:p>
            <a:endParaRPr lang="en-US" sz="2000" dirty="0">
              <a:solidFill>
                <a:schemeClr val="bg1"/>
              </a:solidFill>
              <a:latin typeface="Eras Demi ITC" pitchFamily="34" charset="0"/>
            </a:endParaRPr>
          </a:p>
          <a:p>
            <a:endParaRPr lang="en-US" sz="2000" dirty="0">
              <a:solidFill>
                <a:schemeClr val="bg1"/>
              </a:solidFill>
              <a:latin typeface="Eras Demi ITC" pitchFamily="34" charset="0"/>
            </a:endParaRPr>
          </a:p>
        </p:txBody>
      </p:sp>
      <p:grpSp>
        <p:nvGrpSpPr>
          <p:cNvPr id="3" name="Group 23"/>
          <p:cNvGrpSpPr/>
          <p:nvPr/>
        </p:nvGrpSpPr>
        <p:grpSpPr>
          <a:xfrm rot="5807579">
            <a:off x="8907428" y="-533309"/>
            <a:ext cx="834301" cy="2239713"/>
            <a:chOff x="97208" y="425658"/>
            <a:chExt cx="2661701" cy="8055733"/>
          </a:xfrm>
        </p:grpSpPr>
        <p:sp>
          <p:nvSpPr>
            <p:cNvPr id="56" name="Freeform 55"/>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ound Diagonal Corner Rectangle 56"/>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 Diagonal Corner Rectangle 57"/>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 Diagonal Corner Rectangle 58"/>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Diagonal Corner Rectangle 59"/>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 Diagonal Corner Rectangle 60"/>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 Diagonal Corner Rectangle 61"/>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 Diagonal Corner Rectangle 62"/>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 Diagonal Corner Rectangle 63"/>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 Diagonal Corner Rectangle 64"/>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 Diagonal Corner Rectangle 65"/>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 Diagonal Corner Rectangle 66"/>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 Diagonal Corner Rectangle 67"/>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 Diagonal Corner Rectangle 68"/>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Rectangle 69"/>
          <p:cNvSpPr/>
          <p:nvPr/>
        </p:nvSpPr>
        <p:spPr>
          <a:xfrm>
            <a:off x="5029200" y="304801"/>
            <a:ext cx="5257800" cy="6555641"/>
          </a:xfrm>
          <a:prstGeom prst="rect">
            <a:avLst/>
          </a:prstGeom>
        </p:spPr>
        <p:txBody>
          <a:bodyPr wrap="square">
            <a:spAutoFit/>
          </a:bodyPr>
          <a:lstStyle/>
          <a:p>
            <a:r>
              <a:rPr lang="en-US" sz="2000" dirty="0">
                <a:solidFill>
                  <a:schemeClr val="bg1"/>
                </a:solidFill>
                <a:latin typeface="Eras Demi ITC" pitchFamily="34" charset="0"/>
              </a:rPr>
              <a:t>Our Father in Heaven</a:t>
            </a:r>
          </a:p>
          <a:p>
            <a:endParaRPr lang="en-US" sz="2000" dirty="0">
              <a:solidFill>
                <a:schemeClr val="bg1"/>
              </a:solidFill>
              <a:latin typeface="Eras Demi ITC" pitchFamily="34" charset="0"/>
            </a:endParaRPr>
          </a:p>
          <a:p>
            <a:r>
              <a:rPr lang="en-US" sz="2000" dirty="0">
                <a:solidFill>
                  <a:schemeClr val="bg1"/>
                </a:solidFill>
                <a:latin typeface="Eras Demi ITC" pitchFamily="34" charset="0"/>
              </a:rPr>
              <a:t>The world</a:t>
            </a:r>
          </a:p>
          <a:p>
            <a:endParaRPr lang="en-US" sz="2000" dirty="0">
              <a:solidFill>
                <a:schemeClr val="bg1"/>
              </a:solidFill>
              <a:latin typeface="Eras Demi ITC" pitchFamily="34" charset="0"/>
            </a:endParaRPr>
          </a:p>
          <a:p>
            <a:r>
              <a:rPr lang="en-US" sz="2000" dirty="0">
                <a:solidFill>
                  <a:schemeClr val="bg1"/>
                </a:solidFill>
                <a:latin typeface="Eras Demi ITC" pitchFamily="34" charset="0"/>
              </a:rPr>
              <a:t>Heaven</a:t>
            </a:r>
          </a:p>
          <a:p>
            <a:endParaRPr lang="en-US" sz="2000" dirty="0">
              <a:solidFill>
                <a:schemeClr val="bg1"/>
              </a:solidFill>
              <a:latin typeface="Eras Demi ITC" pitchFamily="34" charset="0"/>
            </a:endParaRPr>
          </a:p>
          <a:p>
            <a:r>
              <a:rPr lang="en-US" sz="2000" dirty="0">
                <a:solidFill>
                  <a:schemeClr val="bg1"/>
                </a:solidFill>
                <a:latin typeface="Eras Demi ITC" pitchFamily="34" charset="0"/>
              </a:rPr>
              <a:t>People of the world</a:t>
            </a:r>
          </a:p>
          <a:p>
            <a:endParaRPr lang="en-US" sz="2000" dirty="0">
              <a:solidFill>
                <a:schemeClr val="bg1"/>
              </a:solidFill>
              <a:latin typeface="Eras Demi ITC" pitchFamily="34" charset="0"/>
            </a:endParaRPr>
          </a:p>
          <a:p>
            <a:r>
              <a:rPr lang="en-US" sz="2000" dirty="0">
                <a:solidFill>
                  <a:schemeClr val="bg1"/>
                </a:solidFill>
                <a:latin typeface="Eras Demi ITC" pitchFamily="34" charset="0"/>
              </a:rPr>
              <a:t>Prophets, Apostles, those who preach the gospel of Jesus Christ</a:t>
            </a:r>
          </a:p>
          <a:p>
            <a:endParaRPr lang="en-US" sz="2000" dirty="0">
              <a:solidFill>
                <a:schemeClr val="bg1"/>
              </a:solidFill>
              <a:latin typeface="Eras Demi ITC" pitchFamily="34" charset="0"/>
            </a:endParaRPr>
          </a:p>
          <a:p>
            <a:r>
              <a:rPr lang="en-US" sz="2000" dirty="0">
                <a:solidFill>
                  <a:schemeClr val="bg1"/>
                </a:solidFill>
                <a:latin typeface="Eras Demi ITC" pitchFamily="34" charset="0"/>
              </a:rPr>
              <a:t>Jesus Christ</a:t>
            </a:r>
          </a:p>
          <a:p>
            <a:endParaRPr lang="en-US" sz="2000" dirty="0">
              <a:solidFill>
                <a:schemeClr val="bg1"/>
              </a:solidFill>
              <a:latin typeface="Eras Demi ITC" pitchFamily="34" charset="0"/>
            </a:endParaRPr>
          </a:p>
          <a:p>
            <a:r>
              <a:rPr lang="en-US" sz="2000" dirty="0">
                <a:solidFill>
                  <a:schemeClr val="bg1"/>
                </a:solidFill>
                <a:latin typeface="Eras Demi ITC" pitchFamily="34" charset="0"/>
              </a:rPr>
              <a:t>Rejected Jesus and crucified him. Rejecting the Gospel</a:t>
            </a:r>
          </a:p>
          <a:p>
            <a:endParaRPr lang="en-US" sz="2000" dirty="0">
              <a:solidFill>
                <a:schemeClr val="bg1"/>
              </a:solidFill>
              <a:latin typeface="Eras Demi ITC" pitchFamily="34" charset="0"/>
            </a:endParaRPr>
          </a:p>
          <a:p>
            <a:r>
              <a:rPr lang="en-US" sz="2000" dirty="0">
                <a:solidFill>
                  <a:schemeClr val="bg1"/>
                </a:solidFill>
                <a:latin typeface="Eras Demi ITC" pitchFamily="34" charset="0"/>
              </a:rPr>
              <a:t>Heavenly Father will withdraw His spirit from those who reject the gospel and give it to those who will embrace it. </a:t>
            </a:r>
          </a:p>
          <a:p>
            <a:endParaRPr lang="en-US" sz="2000" dirty="0">
              <a:solidFill>
                <a:schemeClr val="bg1"/>
              </a:solidFill>
              <a:latin typeface="Eras Demi ITC" pitchFamily="34" charset="0"/>
            </a:endParaRPr>
          </a:p>
          <a:p>
            <a:endParaRPr lang="en-US" sz="2000" dirty="0">
              <a:solidFill>
                <a:schemeClr val="bg1"/>
              </a:solidFill>
              <a:latin typeface="Eras Demi ITC" pitchFamily="34" charset="0"/>
            </a:endParaRPr>
          </a:p>
        </p:txBody>
      </p:sp>
      <p:sp>
        <p:nvSpPr>
          <p:cNvPr id="71" name="TextBox 70"/>
          <p:cNvSpPr txBox="1"/>
          <p:nvPr/>
        </p:nvSpPr>
        <p:spPr>
          <a:xfrm>
            <a:off x="7848600" y="1219201"/>
            <a:ext cx="3352800" cy="769441"/>
          </a:xfrm>
          <a:prstGeom prst="rect">
            <a:avLst/>
          </a:prstGeom>
          <a:noFill/>
        </p:spPr>
        <p:txBody>
          <a:bodyPr wrap="square" rtlCol="0">
            <a:spAutoFit/>
          </a:bodyPr>
          <a:lstStyle/>
          <a:p>
            <a:r>
              <a:rPr lang="en-US" sz="4400" dirty="0">
                <a:solidFill>
                  <a:schemeClr val="bg1"/>
                </a:solidFill>
              </a:rPr>
              <a:t>Symbolism</a:t>
            </a:r>
          </a:p>
        </p:txBody>
      </p:sp>
    </p:spTree>
    <p:extLst>
      <p:ext uri="{BB962C8B-B14F-4D97-AF65-F5344CB8AC3E}">
        <p14:creationId xmlns:p14="http://schemas.microsoft.com/office/powerpoint/2010/main" val="410540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0">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0">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4">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0">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4">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0">
                                            <p:txEl>
                                              <p:pRg st="12" end="1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4">
                                            <p:txEl>
                                              <p:pRg st="16" end="1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0" name="TextBox 39"/>
          <p:cNvSpPr txBox="1"/>
          <p:nvPr/>
        </p:nvSpPr>
        <p:spPr>
          <a:xfrm>
            <a:off x="1172583" y="1086522"/>
            <a:ext cx="4292302" cy="1938992"/>
          </a:xfrm>
          <a:prstGeom prst="rect">
            <a:avLst/>
          </a:prstGeom>
          <a:noFill/>
        </p:spPr>
        <p:txBody>
          <a:bodyPr wrap="square" rtlCol="0">
            <a:spAutoFit/>
          </a:bodyPr>
          <a:lstStyle/>
          <a:p>
            <a:r>
              <a:rPr lang="en-US" sz="2400" dirty="0">
                <a:solidFill>
                  <a:schemeClr val="bg1"/>
                </a:solidFill>
              </a:rPr>
              <a:t> The chief priests and Pharisees became angry when they realized that the wicked husbandmen in the parable represented them. </a:t>
            </a:r>
          </a:p>
        </p:txBody>
      </p:sp>
      <p:sp>
        <p:nvSpPr>
          <p:cNvPr id="43" name="TextBox 42"/>
          <p:cNvSpPr txBox="1"/>
          <p:nvPr/>
        </p:nvSpPr>
        <p:spPr>
          <a:xfrm>
            <a:off x="139850" y="0"/>
            <a:ext cx="12052150" cy="769441"/>
          </a:xfrm>
          <a:prstGeom prst="rect">
            <a:avLst/>
          </a:prstGeom>
          <a:noFill/>
        </p:spPr>
        <p:txBody>
          <a:bodyPr wrap="square" rtlCol="0">
            <a:spAutoFit/>
          </a:bodyPr>
          <a:lstStyle/>
          <a:p>
            <a:pPr algn="ctr"/>
            <a:r>
              <a:rPr lang="en-US" sz="4400" dirty="0">
                <a:solidFill>
                  <a:schemeClr val="bg1"/>
                </a:solidFill>
                <a:latin typeface="Baskerville Old Face" pitchFamily="18" charset="0"/>
              </a:rPr>
              <a:t>Fear of the People’s Reaction</a:t>
            </a:r>
            <a:endParaRPr lang="en-US" sz="4400" i="1" dirty="0">
              <a:solidFill>
                <a:schemeClr val="bg1"/>
              </a:solidFill>
              <a:latin typeface="Baskerville Old Face" pitchFamily="18" charset="0"/>
            </a:endParaRPr>
          </a:p>
        </p:txBody>
      </p:sp>
      <p:sp>
        <p:nvSpPr>
          <p:cNvPr id="38" name="Rectangle 37"/>
          <p:cNvSpPr/>
          <p:nvPr/>
        </p:nvSpPr>
        <p:spPr>
          <a:xfrm>
            <a:off x="5048923" y="4740998"/>
            <a:ext cx="6096000" cy="1200329"/>
          </a:xfrm>
          <a:prstGeom prst="rect">
            <a:avLst/>
          </a:prstGeom>
        </p:spPr>
        <p:txBody>
          <a:bodyPr>
            <a:spAutoFit/>
          </a:bodyPr>
          <a:lstStyle/>
          <a:p>
            <a:r>
              <a:rPr lang="en-US" sz="2400" dirty="0">
                <a:solidFill>
                  <a:schemeClr val="bg1"/>
                </a:solidFill>
              </a:rPr>
              <a:t>However, they refrained from laying hands on the Savior because they feared the people’s reaction if they did so.</a:t>
            </a:r>
            <a:endParaRPr lang="en-US" sz="2400" dirty="0"/>
          </a:p>
        </p:txBody>
      </p:sp>
      <p:pic>
        <p:nvPicPr>
          <p:cNvPr id="51202" name="Picture 2" descr="https://www.lds.org/bc/content/shared/content/images/gospel-library/manual/10734/chief-priests-talkling-together-tissot_1163866_inl.jpg"/>
          <p:cNvPicPr>
            <a:picLocks noChangeAspect="1" noChangeArrowheads="1"/>
          </p:cNvPicPr>
          <p:nvPr/>
        </p:nvPicPr>
        <p:blipFill>
          <a:blip r:embed="rId3" cstate="print"/>
          <a:srcRect/>
          <a:stretch>
            <a:fillRect/>
          </a:stretch>
        </p:blipFill>
        <p:spPr bwMode="auto">
          <a:xfrm>
            <a:off x="5717278" y="1103872"/>
            <a:ext cx="4286250" cy="3086101"/>
          </a:xfrm>
          <a:prstGeom prst="rect">
            <a:avLst/>
          </a:prstGeom>
          <a:noFill/>
        </p:spPr>
      </p:pic>
      <p:sp>
        <p:nvSpPr>
          <p:cNvPr id="7" name="Rectangle 6"/>
          <p:cNvSpPr/>
          <p:nvPr/>
        </p:nvSpPr>
        <p:spPr>
          <a:xfrm>
            <a:off x="0" y="6488668"/>
            <a:ext cx="6096000" cy="369332"/>
          </a:xfrm>
          <a:prstGeom prst="rect">
            <a:avLst/>
          </a:prstGeom>
        </p:spPr>
        <p:txBody>
          <a:bodyPr>
            <a:spAutoFit/>
          </a:bodyPr>
          <a:lstStyle/>
          <a:p>
            <a:r>
              <a:rPr lang="en-US" dirty="0">
                <a:solidFill>
                  <a:schemeClr val="bg1"/>
                </a:solidFill>
                <a:latin typeface="Narkisim" pitchFamily="34" charset="-79"/>
                <a:cs typeface="Narkisim" pitchFamily="34" charset="-79"/>
              </a:rPr>
              <a:t>Matthew 21:45-46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TextBox 2"/>
          <p:cNvSpPr txBox="1"/>
          <p:nvPr/>
        </p:nvSpPr>
        <p:spPr>
          <a:xfrm>
            <a:off x="3208713" y="720577"/>
            <a:ext cx="5637007" cy="707886"/>
          </a:xfrm>
          <a:prstGeom prst="rect">
            <a:avLst/>
          </a:prstGeom>
          <a:noFill/>
        </p:spPr>
        <p:txBody>
          <a:bodyPr wrap="square" rtlCol="0">
            <a:spAutoFit/>
          </a:bodyPr>
          <a:lstStyle/>
          <a:p>
            <a:pPr algn="ctr"/>
            <a:r>
              <a:rPr lang="en-US" sz="2000" dirty="0">
                <a:solidFill>
                  <a:schemeClr val="bg1"/>
                </a:solidFill>
              </a:rPr>
              <a:t>Bridegroom = Savior</a:t>
            </a:r>
          </a:p>
          <a:p>
            <a:pPr algn="ctr"/>
            <a:r>
              <a:rPr lang="en-US" sz="2000" dirty="0">
                <a:solidFill>
                  <a:schemeClr val="bg1"/>
                </a:solidFill>
                <a:cs typeface="Narkisim" pitchFamily="34" charset="-79"/>
              </a:rPr>
              <a:t>Kingdom of God = Bride</a:t>
            </a:r>
          </a:p>
        </p:txBody>
      </p:sp>
      <p:sp>
        <p:nvSpPr>
          <p:cNvPr id="50" name="Rectangle 49"/>
          <p:cNvSpPr/>
          <p:nvPr/>
        </p:nvSpPr>
        <p:spPr>
          <a:xfrm>
            <a:off x="0" y="6488668"/>
            <a:ext cx="6096000" cy="369332"/>
          </a:xfrm>
          <a:prstGeom prst="rect">
            <a:avLst/>
          </a:prstGeom>
        </p:spPr>
        <p:txBody>
          <a:bodyPr>
            <a:spAutoFit/>
          </a:bodyPr>
          <a:lstStyle/>
          <a:p>
            <a:r>
              <a:rPr lang="en-US" dirty="0">
                <a:solidFill>
                  <a:schemeClr val="bg1"/>
                </a:solidFill>
                <a:latin typeface="Narkisim" pitchFamily="34" charset="-79"/>
                <a:cs typeface="Narkisim" pitchFamily="34" charset="-79"/>
              </a:rPr>
              <a:t>Matthew 22:2-14</a:t>
            </a:r>
          </a:p>
        </p:txBody>
      </p:sp>
      <p:sp>
        <p:nvSpPr>
          <p:cNvPr id="138" name="TextBox 137"/>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Baskerville Old Face" pitchFamily="18" charset="0"/>
                <a:cs typeface="Narkisim" pitchFamily="34" charset="-79"/>
              </a:rPr>
              <a:t>Parable of the Marriage of the King’s Son</a:t>
            </a:r>
          </a:p>
        </p:txBody>
      </p:sp>
      <p:sp>
        <p:nvSpPr>
          <p:cNvPr id="9" name="Rectangle 8"/>
          <p:cNvSpPr/>
          <p:nvPr/>
        </p:nvSpPr>
        <p:spPr>
          <a:xfrm>
            <a:off x="256662" y="1069645"/>
            <a:ext cx="3560781" cy="1631216"/>
          </a:xfrm>
          <a:prstGeom prst="rect">
            <a:avLst/>
          </a:prstGeom>
        </p:spPr>
        <p:txBody>
          <a:bodyPr wrap="square">
            <a:spAutoFit/>
          </a:bodyPr>
          <a:lstStyle/>
          <a:p>
            <a:r>
              <a:rPr lang="en-US" sz="2000" dirty="0">
                <a:solidFill>
                  <a:schemeClr val="bg1"/>
                </a:solidFill>
              </a:rPr>
              <a:t>Those invited = the covenant people of the Lord</a:t>
            </a:r>
          </a:p>
          <a:p>
            <a:endParaRPr lang="en-US" sz="2000" dirty="0">
              <a:solidFill>
                <a:schemeClr val="bg1"/>
              </a:solidFill>
            </a:endParaRPr>
          </a:p>
          <a:p>
            <a:r>
              <a:rPr lang="en-US" sz="2000" dirty="0">
                <a:solidFill>
                  <a:schemeClr val="bg1"/>
                </a:solidFill>
              </a:rPr>
              <a:t>But they refused to come = their own choice not to participate</a:t>
            </a:r>
          </a:p>
        </p:txBody>
      </p:sp>
      <p:sp>
        <p:nvSpPr>
          <p:cNvPr id="7" name="Rectangle 6"/>
          <p:cNvSpPr/>
          <p:nvPr/>
        </p:nvSpPr>
        <p:spPr>
          <a:xfrm>
            <a:off x="7411257" y="2792043"/>
            <a:ext cx="4315882" cy="3785652"/>
          </a:xfrm>
          <a:prstGeom prst="rect">
            <a:avLst/>
          </a:prstGeom>
        </p:spPr>
        <p:txBody>
          <a:bodyPr wrap="square">
            <a:spAutoFit/>
          </a:bodyPr>
          <a:lstStyle/>
          <a:p>
            <a:r>
              <a:rPr lang="en-US" sz="2000" dirty="0">
                <a:solidFill>
                  <a:schemeClr val="bg1"/>
                </a:solidFill>
              </a:rPr>
              <a:t>When the second bidding came, some “made light” of the invitation = “</a:t>
            </a:r>
            <a:r>
              <a:rPr lang="en-US" sz="2000" i="1" dirty="0">
                <a:solidFill>
                  <a:schemeClr val="bg1"/>
                </a:solidFill>
              </a:rPr>
              <a:t>made light of the servants who brought the invitations” </a:t>
            </a:r>
            <a:r>
              <a:rPr lang="en-US" sz="2000" dirty="0">
                <a:solidFill>
                  <a:schemeClr val="bg1"/>
                </a:solidFill>
              </a:rPr>
              <a:t> and left to go to their farms and merchandise </a:t>
            </a:r>
          </a:p>
          <a:p>
            <a:endParaRPr lang="en-US" sz="2000" dirty="0">
              <a:solidFill>
                <a:schemeClr val="bg1"/>
              </a:solidFill>
            </a:endParaRPr>
          </a:p>
          <a:p>
            <a:r>
              <a:rPr lang="en-US" sz="2000" dirty="0">
                <a:solidFill>
                  <a:schemeClr val="bg1"/>
                </a:solidFill>
              </a:rPr>
              <a:t>Those who remained were more cruel and acted with violence by slaying the servants.</a:t>
            </a:r>
          </a:p>
          <a:p>
            <a:endParaRPr lang="en-US" sz="2000" dirty="0">
              <a:solidFill>
                <a:schemeClr val="bg1"/>
              </a:solidFill>
            </a:endParaRPr>
          </a:p>
          <a:p>
            <a:r>
              <a:rPr lang="en-US" sz="2000" dirty="0">
                <a:solidFill>
                  <a:schemeClr val="bg1"/>
                </a:solidFill>
              </a:rPr>
              <a:t>The king responded by destroying the murderers and burning their city.</a:t>
            </a:r>
          </a:p>
        </p:txBody>
      </p:sp>
      <p:pic>
        <p:nvPicPr>
          <p:cNvPr id="21506" name="Picture 2" descr="http://www.crossover4everyone.org/0_0_0_0_250_316_csupload_46966454.jpg?u=899928617"/>
          <p:cNvPicPr>
            <a:picLocks noChangeAspect="1" noChangeArrowheads="1"/>
          </p:cNvPicPr>
          <p:nvPr/>
        </p:nvPicPr>
        <p:blipFill>
          <a:blip r:embed="rId3" cstate="print"/>
          <a:srcRect/>
          <a:stretch>
            <a:fillRect/>
          </a:stretch>
        </p:blipFill>
        <p:spPr bwMode="auto">
          <a:xfrm>
            <a:off x="1088448" y="2910464"/>
            <a:ext cx="2381250" cy="3009901"/>
          </a:xfrm>
          <a:prstGeom prst="rect">
            <a:avLst/>
          </a:prstGeom>
          <a:noFill/>
        </p:spPr>
      </p:pic>
      <p:pic>
        <p:nvPicPr>
          <p:cNvPr id="21508" name="Picture 4" descr="https://thesongofsongsblog.files.wordpress.com/2013/10/fabbi-fabbio-wedding-procession.jpg"/>
          <p:cNvPicPr>
            <a:picLocks noChangeAspect="1" noChangeArrowheads="1"/>
          </p:cNvPicPr>
          <p:nvPr/>
        </p:nvPicPr>
        <p:blipFill>
          <a:blip r:embed="rId4" cstate="print"/>
          <a:srcRect/>
          <a:stretch>
            <a:fillRect/>
          </a:stretch>
        </p:blipFill>
        <p:spPr bwMode="auto">
          <a:xfrm>
            <a:off x="3929795" y="1446789"/>
            <a:ext cx="3248900" cy="2183102"/>
          </a:xfrm>
          <a:prstGeom prst="rect">
            <a:avLst/>
          </a:prstGeom>
          <a:noFill/>
        </p:spPr>
      </p:pic>
      <p:pic>
        <p:nvPicPr>
          <p:cNvPr id="13" name="Picture 3"/>
          <p:cNvPicPr>
            <a:picLocks noChangeAspect="1" noChangeArrowheads="1"/>
          </p:cNvPicPr>
          <p:nvPr/>
        </p:nvPicPr>
        <p:blipFill>
          <a:blip r:embed="rId5" cstate="print"/>
          <a:srcRect/>
          <a:stretch>
            <a:fillRect/>
          </a:stretch>
        </p:blipFill>
        <p:spPr bwMode="auto">
          <a:xfrm>
            <a:off x="7989456" y="812800"/>
            <a:ext cx="3334328" cy="2000597"/>
          </a:xfrm>
          <a:prstGeom prst="rect">
            <a:avLst/>
          </a:prstGeom>
          <a:noFill/>
          <a:ln w="9525">
            <a:noFill/>
            <a:miter lim="800000"/>
            <a:headEnd/>
            <a:tailEnd/>
          </a:ln>
          <a:effectLst/>
        </p:spPr>
      </p:pic>
      <p:pic>
        <p:nvPicPr>
          <p:cNvPr id="21510" name="Picture 6" descr="https://thebiblealiveandkickin.files.wordpress.com/2013/05/stoningofstephen-300x240.jpg"/>
          <p:cNvPicPr>
            <a:picLocks noChangeAspect="1" noChangeArrowheads="1"/>
          </p:cNvPicPr>
          <p:nvPr/>
        </p:nvPicPr>
        <p:blipFill>
          <a:blip r:embed="rId6" cstate="print"/>
          <a:srcRect/>
          <a:stretch>
            <a:fillRect/>
          </a:stretch>
        </p:blipFill>
        <p:spPr bwMode="auto">
          <a:xfrm>
            <a:off x="4027055" y="3964565"/>
            <a:ext cx="2523548" cy="2018839"/>
          </a:xfrm>
          <a:prstGeom prst="rect">
            <a:avLst/>
          </a:prstGeom>
          <a:noFill/>
        </p:spPr>
      </p:pic>
      <p:sp>
        <p:nvSpPr>
          <p:cNvPr id="15" name="TextBox 14"/>
          <p:cNvSpPr txBox="1"/>
          <p:nvPr/>
        </p:nvSpPr>
        <p:spPr>
          <a:xfrm>
            <a:off x="11693562" y="6488668"/>
            <a:ext cx="498438" cy="369332"/>
          </a:xfrm>
          <a:prstGeom prst="rect">
            <a:avLst/>
          </a:prstGeom>
          <a:noFill/>
        </p:spPr>
        <p:txBody>
          <a:bodyPr wrap="square" rtlCol="0">
            <a:spAutoFit/>
          </a:bodyPr>
          <a:lstStyle/>
          <a:p>
            <a:r>
              <a:rPr lang="en-US" dirty="0">
                <a:solidFill>
                  <a:schemeClr val="bg1"/>
                </a:solidFill>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1506"/>
                                        </p:tgtEl>
                                        <p:attrNameLst>
                                          <p:attrName>style.visibility</p:attrName>
                                        </p:attrNameLst>
                                      </p:cBhvr>
                                      <p:to>
                                        <p:strVal val="visible"/>
                                      </p:to>
                                    </p:set>
                                    <p:animEffect transition="in" filter="fade">
                                      <p:cBhvr>
                                        <p:cTn id="9" dur="2000"/>
                                        <p:tgtEl>
                                          <p:spTgt spid="2150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1508"/>
                                        </p:tgtEl>
                                        <p:attrNameLst>
                                          <p:attrName>style.visibility</p:attrName>
                                        </p:attrNameLst>
                                      </p:cBhvr>
                                      <p:to>
                                        <p:strVal val="visible"/>
                                      </p:to>
                                    </p:set>
                                    <p:animEffect transition="in" filter="fade">
                                      <p:cBhvr>
                                        <p:cTn id="16" dur="2000"/>
                                        <p:tgtEl>
                                          <p:spTgt spid="2150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21510"/>
                                        </p:tgtEl>
                                        <p:attrNameLst>
                                          <p:attrName>style.visibility</p:attrName>
                                        </p:attrNameLst>
                                      </p:cBhvr>
                                      <p:to>
                                        <p:strVal val="visible"/>
                                      </p:to>
                                    </p:set>
                                    <p:animEffect transition="in" filter="fade">
                                      <p:cBhvr>
                                        <p:cTn id="30" dur="2000"/>
                                        <p:tgtEl>
                                          <p:spTgt spid="2151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0" name="Rectangle 49"/>
          <p:cNvSpPr/>
          <p:nvPr/>
        </p:nvSpPr>
        <p:spPr>
          <a:xfrm>
            <a:off x="0" y="6488668"/>
            <a:ext cx="6096000" cy="369332"/>
          </a:xfrm>
          <a:prstGeom prst="rect">
            <a:avLst/>
          </a:prstGeom>
        </p:spPr>
        <p:txBody>
          <a:bodyPr>
            <a:spAutoFit/>
          </a:bodyPr>
          <a:lstStyle/>
          <a:p>
            <a:r>
              <a:rPr lang="en-US" dirty="0">
                <a:solidFill>
                  <a:schemeClr val="bg1"/>
                </a:solidFill>
                <a:latin typeface="Narkisim" pitchFamily="34" charset="-79"/>
                <a:cs typeface="Narkisim" pitchFamily="34" charset="-79"/>
              </a:rPr>
              <a:t>Matthew 22:2-14; Mark 16:15</a:t>
            </a:r>
          </a:p>
        </p:txBody>
      </p:sp>
      <p:sp>
        <p:nvSpPr>
          <p:cNvPr id="138" name="TextBox 137"/>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Baskerville Old Face" pitchFamily="18" charset="0"/>
                <a:cs typeface="Narkisim" pitchFamily="34" charset="-79"/>
              </a:rPr>
              <a:t>Those Who Accepted The Invitation</a:t>
            </a:r>
          </a:p>
        </p:txBody>
      </p:sp>
      <p:sp>
        <p:nvSpPr>
          <p:cNvPr id="9" name="Rectangle 8"/>
          <p:cNvSpPr/>
          <p:nvPr/>
        </p:nvSpPr>
        <p:spPr>
          <a:xfrm>
            <a:off x="256662" y="1069645"/>
            <a:ext cx="3560781" cy="1015663"/>
          </a:xfrm>
          <a:prstGeom prst="rect">
            <a:avLst/>
          </a:prstGeom>
        </p:spPr>
        <p:txBody>
          <a:bodyPr wrap="square">
            <a:spAutoFit/>
          </a:bodyPr>
          <a:lstStyle/>
          <a:p>
            <a:r>
              <a:rPr lang="en-US" sz="2000" dirty="0">
                <a:solidFill>
                  <a:schemeClr val="bg1"/>
                </a:solidFill>
              </a:rPr>
              <a:t>New invitations were extended to those in the highways = Gentiles (To all the world)</a:t>
            </a:r>
          </a:p>
        </p:txBody>
      </p:sp>
      <p:sp>
        <p:nvSpPr>
          <p:cNvPr id="7" name="Rectangle 6"/>
          <p:cNvSpPr/>
          <p:nvPr/>
        </p:nvSpPr>
        <p:spPr>
          <a:xfrm>
            <a:off x="3220991" y="2279262"/>
            <a:ext cx="4315882" cy="707886"/>
          </a:xfrm>
          <a:prstGeom prst="rect">
            <a:avLst/>
          </a:prstGeom>
        </p:spPr>
        <p:txBody>
          <a:bodyPr wrap="square">
            <a:spAutoFit/>
          </a:bodyPr>
          <a:lstStyle/>
          <a:p>
            <a:r>
              <a:rPr lang="en-US" sz="2000" dirty="0">
                <a:solidFill>
                  <a:schemeClr val="bg1"/>
                </a:solidFill>
              </a:rPr>
              <a:t>The Kingdom was take from the Jews and given to others</a:t>
            </a:r>
          </a:p>
        </p:txBody>
      </p:sp>
      <p:pic>
        <p:nvPicPr>
          <p:cNvPr id="51202" name="Picture 2" descr="http://www.nnhs65.com/NNHS-NEWS-B/Cloy-Kent-handcart-B.jpg"/>
          <p:cNvPicPr>
            <a:picLocks noChangeAspect="1" noChangeArrowheads="1"/>
          </p:cNvPicPr>
          <p:nvPr/>
        </p:nvPicPr>
        <p:blipFill>
          <a:blip r:embed="rId3" cstate="print"/>
          <a:srcRect/>
          <a:stretch>
            <a:fillRect/>
          </a:stretch>
        </p:blipFill>
        <p:spPr bwMode="auto">
          <a:xfrm>
            <a:off x="3103418" y="3544455"/>
            <a:ext cx="3627582" cy="2346865"/>
          </a:xfrm>
          <a:prstGeom prst="rect">
            <a:avLst/>
          </a:prstGeom>
          <a:noFill/>
        </p:spPr>
      </p:pic>
      <p:pic>
        <p:nvPicPr>
          <p:cNvPr id="51204" name="Picture 4" descr="https://sethadamsmith.files.wordpress.com/2013/06/joseph-smith-faith-and-doubt.png?w=288&amp;h=246"/>
          <p:cNvPicPr>
            <a:picLocks noChangeAspect="1" noChangeArrowheads="1"/>
          </p:cNvPicPr>
          <p:nvPr/>
        </p:nvPicPr>
        <p:blipFill>
          <a:blip r:embed="rId4" cstate="print"/>
          <a:srcRect/>
          <a:stretch>
            <a:fillRect/>
          </a:stretch>
        </p:blipFill>
        <p:spPr bwMode="auto">
          <a:xfrm>
            <a:off x="284885" y="2203017"/>
            <a:ext cx="2743200" cy="2324101"/>
          </a:xfrm>
          <a:prstGeom prst="rect">
            <a:avLst/>
          </a:prstGeom>
          <a:noFill/>
        </p:spPr>
      </p:pic>
      <p:pic>
        <p:nvPicPr>
          <p:cNvPr id="14" name="Picture 13" descr="wedding-feast7.jpg"/>
          <p:cNvPicPr>
            <a:picLocks noChangeAspect="1"/>
          </p:cNvPicPr>
          <p:nvPr/>
        </p:nvPicPr>
        <p:blipFill>
          <a:blip r:embed="rId5" cstate="print"/>
          <a:stretch>
            <a:fillRect/>
          </a:stretch>
        </p:blipFill>
        <p:spPr>
          <a:xfrm>
            <a:off x="8395854" y="871267"/>
            <a:ext cx="3048000" cy="1975104"/>
          </a:xfrm>
          <a:prstGeom prst="rect">
            <a:avLst/>
          </a:prstGeom>
        </p:spPr>
      </p:pic>
      <p:sp>
        <p:nvSpPr>
          <p:cNvPr id="15" name="Rectangle 14"/>
          <p:cNvSpPr/>
          <p:nvPr/>
        </p:nvSpPr>
        <p:spPr>
          <a:xfrm>
            <a:off x="7224954" y="3225990"/>
            <a:ext cx="4717664" cy="3477875"/>
          </a:xfrm>
          <a:prstGeom prst="rect">
            <a:avLst/>
          </a:prstGeom>
        </p:spPr>
        <p:txBody>
          <a:bodyPr wrap="square">
            <a:spAutoFit/>
          </a:bodyPr>
          <a:lstStyle/>
          <a:p>
            <a:r>
              <a:rPr lang="en-US" sz="2000" dirty="0">
                <a:solidFill>
                  <a:schemeClr val="bg1"/>
                </a:solidFill>
              </a:rPr>
              <a:t>For all those who desire to feast </a:t>
            </a:r>
          </a:p>
          <a:p>
            <a:endParaRPr lang="en-US" sz="2000" dirty="0">
              <a:solidFill>
                <a:schemeClr val="bg1"/>
              </a:solidFill>
            </a:endParaRPr>
          </a:p>
          <a:p>
            <a:r>
              <a:rPr lang="en-US" sz="2000" dirty="0">
                <a:solidFill>
                  <a:schemeClr val="bg1"/>
                </a:solidFill>
              </a:rPr>
              <a:t>Those who are not wearing the “wedding garment” </a:t>
            </a:r>
          </a:p>
          <a:p>
            <a:endParaRPr lang="en-US" sz="2000" dirty="0">
              <a:solidFill>
                <a:schemeClr val="bg1"/>
              </a:solidFill>
            </a:endParaRPr>
          </a:p>
          <a:p>
            <a:r>
              <a:rPr lang="en-US" sz="2000" dirty="0">
                <a:solidFill>
                  <a:schemeClr val="bg1"/>
                </a:solidFill>
              </a:rPr>
              <a:t>The man had not put on the garment that was offered to him = willfully refused– wanted to be a part of kingdom but refused to comply with the standards</a:t>
            </a:r>
          </a:p>
          <a:p>
            <a:endParaRPr lang="en-US" sz="2000" dirty="0">
              <a:solidFill>
                <a:schemeClr val="bg1"/>
              </a:solidFill>
            </a:endParaRPr>
          </a:p>
          <a:p>
            <a:r>
              <a:rPr lang="en-US" sz="2000" dirty="0">
                <a:solidFill>
                  <a:schemeClr val="bg1"/>
                </a:solidFill>
              </a:rPr>
              <a:t>Cast out = outer darkness</a:t>
            </a:r>
          </a:p>
        </p:txBody>
      </p:sp>
      <p:sp>
        <p:nvSpPr>
          <p:cNvPr id="16" name="TextBox 15"/>
          <p:cNvSpPr txBox="1"/>
          <p:nvPr/>
        </p:nvSpPr>
        <p:spPr>
          <a:xfrm>
            <a:off x="11693562" y="6488668"/>
            <a:ext cx="498438" cy="369332"/>
          </a:xfrm>
          <a:prstGeom prst="rect">
            <a:avLst/>
          </a:prstGeom>
          <a:noFill/>
        </p:spPr>
        <p:txBody>
          <a:bodyPr wrap="square" rtlCol="0">
            <a:spAutoFit/>
          </a:bodyPr>
          <a:lstStyle/>
          <a:p>
            <a:r>
              <a:rPr lang="en-US" dirty="0">
                <a:solidFill>
                  <a:schemeClr val="bg1"/>
                </a:solidFill>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0" name="Rectangle 49"/>
          <p:cNvSpPr/>
          <p:nvPr/>
        </p:nvSpPr>
        <p:spPr>
          <a:xfrm>
            <a:off x="0" y="6488668"/>
            <a:ext cx="6096000" cy="369332"/>
          </a:xfrm>
          <a:prstGeom prst="rect">
            <a:avLst/>
          </a:prstGeom>
        </p:spPr>
        <p:txBody>
          <a:bodyPr>
            <a:spAutoFit/>
          </a:bodyPr>
          <a:lstStyle/>
          <a:p>
            <a:r>
              <a:rPr lang="en-US" dirty="0">
                <a:solidFill>
                  <a:schemeClr val="bg1"/>
                </a:solidFill>
                <a:latin typeface="Narkisim" pitchFamily="34" charset="-79"/>
                <a:cs typeface="Narkisim" pitchFamily="34" charset="-79"/>
              </a:rPr>
              <a:t>Matthew 22:11-12</a:t>
            </a:r>
          </a:p>
        </p:txBody>
      </p:sp>
      <p:sp>
        <p:nvSpPr>
          <p:cNvPr id="138" name="TextBox 137"/>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Baskerville Old Face" pitchFamily="18" charset="0"/>
                <a:cs typeface="Narkisim" pitchFamily="34" charset="-79"/>
              </a:rPr>
              <a:t>Warning To Those Who Are “Undressed”</a:t>
            </a:r>
          </a:p>
        </p:txBody>
      </p:sp>
      <p:sp>
        <p:nvSpPr>
          <p:cNvPr id="9" name="Rectangle 8"/>
          <p:cNvSpPr/>
          <p:nvPr/>
        </p:nvSpPr>
        <p:spPr>
          <a:xfrm>
            <a:off x="1263426" y="986518"/>
            <a:ext cx="4749447" cy="2862322"/>
          </a:xfrm>
          <a:prstGeom prst="rect">
            <a:avLst/>
          </a:prstGeom>
        </p:spPr>
        <p:txBody>
          <a:bodyPr wrap="square">
            <a:spAutoFit/>
          </a:bodyPr>
          <a:lstStyle/>
          <a:p>
            <a:pPr fontAlgn="base"/>
            <a:r>
              <a:rPr lang="en-US" sz="2000" i="1" dirty="0">
                <a:solidFill>
                  <a:srgbClr val="FFFF00"/>
                </a:solidFill>
              </a:rPr>
              <a:t>Hold thy peace at the presence of the Lord </a:t>
            </a:r>
            <a:r>
              <a:rPr lang="en-US" sz="2000" i="1" cap="small" dirty="0">
                <a:solidFill>
                  <a:srgbClr val="FFFF00"/>
                </a:solidFill>
              </a:rPr>
              <a:t>God</a:t>
            </a:r>
            <a:r>
              <a:rPr lang="en-US" sz="2000" i="1" dirty="0">
                <a:solidFill>
                  <a:srgbClr val="FFFF00"/>
                </a:solidFill>
              </a:rPr>
              <a:t>: for the day of the </a:t>
            </a:r>
            <a:r>
              <a:rPr lang="en-US" sz="2000" i="1" cap="small" dirty="0">
                <a:solidFill>
                  <a:srgbClr val="FFFF00"/>
                </a:solidFill>
              </a:rPr>
              <a:t>Lord</a:t>
            </a:r>
            <a:r>
              <a:rPr lang="en-US" sz="2000" i="1" dirty="0">
                <a:solidFill>
                  <a:srgbClr val="FFFF00"/>
                </a:solidFill>
              </a:rPr>
              <a:t> is at hand: for the </a:t>
            </a:r>
            <a:r>
              <a:rPr lang="en-US" sz="2000" i="1" cap="small" dirty="0">
                <a:solidFill>
                  <a:srgbClr val="FFFF00"/>
                </a:solidFill>
              </a:rPr>
              <a:t>Lord</a:t>
            </a:r>
            <a:r>
              <a:rPr lang="en-US" sz="2000" i="1" dirty="0">
                <a:solidFill>
                  <a:srgbClr val="FFFF00"/>
                </a:solidFill>
              </a:rPr>
              <a:t> hath prepared a sacrifice, he hath bid his guests.</a:t>
            </a:r>
          </a:p>
          <a:p>
            <a:pPr fontAlgn="base"/>
            <a:r>
              <a:rPr lang="en-US" sz="2000" i="1" dirty="0">
                <a:solidFill>
                  <a:srgbClr val="FFFF00"/>
                </a:solidFill>
              </a:rPr>
              <a:t> 8 And it shall come to pass in the day of the </a:t>
            </a:r>
            <a:r>
              <a:rPr lang="en-US" sz="2000" i="1" cap="small" dirty="0">
                <a:solidFill>
                  <a:srgbClr val="FFFF00"/>
                </a:solidFill>
              </a:rPr>
              <a:t>Lord</a:t>
            </a:r>
            <a:r>
              <a:rPr lang="en-US" sz="2000" i="1" dirty="0">
                <a:solidFill>
                  <a:srgbClr val="FFFF00"/>
                </a:solidFill>
              </a:rPr>
              <a:t>’s sacrifice, that I will punish the princes, and the king’s children, and all such as are clothed with strange apparel. Zephaniah 1:7-8</a:t>
            </a:r>
          </a:p>
        </p:txBody>
      </p:sp>
      <p:sp>
        <p:nvSpPr>
          <p:cNvPr id="7" name="Rectangle 6"/>
          <p:cNvSpPr/>
          <p:nvPr/>
        </p:nvSpPr>
        <p:spPr>
          <a:xfrm>
            <a:off x="7515900" y="976935"/>
            <a:ext cx="4315882" cy="2554545"/>
          </a:xfrm>
          <a:prstGeom prst="rect">
            <a:avLst/>
          </a:prstGeom>
        </p:spPr>
        <p:txBody>
          <a:bodyPr wrap="square">
            <a:spAutoFit/>
          </a:bodyPr>
          <a:lstStyle/>
          <a:p>
            <a:r>
              <a:rPr lang="en-US" sz="2000" i="1" dirty="0">
                <a:solidFill>
                  <a:srgbClr val="FFFF00"/>
                </a:solidFill>
              </a:rPr>
              <a:t> I will greatly rejoice in the </a:t>
            </a:r>
            <a:r>
              <a:rPr lang="en-US" sz="2000" i="1" cap="small" dirty="0">
                <a:solidFill>
                  <a:srgbClr val="FFFF00"/>
                </a:solidFill>
              </a:rPr>
              <a:t>Lord</a:t>
            </a:r>
            <a:r>
              <a:rPr lang="en-US" sz="2000" i="1" dirty="0">
                <a:solidFill>
                  <a:srgbClr val="FFFF00"/>
                </a:solidFill>
              </a:rPr>
              <a:t>, my soul shall be joyful in my God; for he hath clothed me with the garments of salvation, he hath covered me with the robe of righteousness, as a bridegroom </a:t>
            </a:r>
            <a:r>
              <a:rPr lang="en-US" sz="2000" i="1" dirty="0" err="1">
                <a:solidFill>
                  <a:srgbClr val="FFFF00"/>
                </a:solidFill>
              </a:rPr>
              <a:t>decketh</a:t>
            </a:r>
            <a:r>
              <a:rPr lang="en-US" sz="2000" i="1" dirty="0">
                <a:solidFill>
                  <a:srgbClr val="FFFF00"/>
                </a:solidFill>
              </a:rPr>
              <a:t> himself with ornaments, and as a bride </a:t>
            </a:r>
            <a:r>
              <a:rPr lang="en-US" sz="2000" i="1" dirty="0" err="1">
                <a:solidFill>
                  <a:srgbClr val="FFFF00"/>
                </a:solidFill>
              </a:rPr>
              <a:t>adorneth</a:t>
            </a:r>
            <a:r>
              <a:rPr lang="en-US" sz="2000" i="1" dirty="0">
                <a:solidFill>
                  <a:srgbClr val="FFFF00"/>
                </a:solidFill>
              </a:rPr>
              <a:t> herself with her jewels. Isaiah 61:10</a:t>
            </a:r>
          </a:p>
        </p:txBody>
      </p:sp>
      <p:sp>
        <p:nvSpPr>
          <p:cNvPr id="15" name="Rectangle 14"/>
          <p:cNvSpPr/>
          <p:nvPr/>
        </p:nvSpPr>
        <p:spPr>
          <a:xfrm>
            <a:off x="7019783" y="4669850"/>
            <a:ext cx="4717664" cy="1323439"/>
          </a:xfrm>
          <a:prstGeom prst="rect">
            <a:avLst/>
          </a:prstGeom>
        </p:spPr>
        <p:txBody>
          <a:bodyPr wrap="square">
            <a:spAutoFit/>
          </a:bodyPr>
          <a:lstStyle/>
          <a:p>
            <a:r>
              <a:rPr lang="en-US" sz="2000" dirty="0">
                <a:solidFill>
                  <a:schemeClr val="bg1"/>
                </a:solidFill>
              </a:rPr>
              <a:t>The wedding garment we should be seeking is righteousness, which we cannot obtain without Christ and obedience to his gospel. (8) </a:t>
            </a:r>
          </a:p>
        </p:txBody>
      </p:sp>
      <p:grpSp>
        <p:nvGrpSpPr>
          <p:cNvPr id="53" name="Group 52"/>
          <p:cNvGrpSpPr/>
          <p:nvPr/>
        </p:nvGrpSpPr>
        <p:grpSpPr>
          <a:xfrm>
            <a:off x="162638" y="1227876"/>
            <a:ext cx="1024637" cy="1832109"/>
            <a:chOff x="2217776" y="1381898"/>
            <a:chExt cx="2024693" cy="4028302"/>
          </a:xfrm>
        </p:grpSpPr>
        <p:sp>
          <p:nvSpPr>
            <p:cNvPr id="54" name="Cloud 53"/>
            <p:cNvSpPr/>
            <p:nvPr/>
          </p:nvSpPr>
          <p:spPr>
            <a:xfrm rot="17452337">
              <a:off x="2330604" y="1731411"/>
              <a:ext cx="1818423" cy="1587634"/>
            </a:xfrm>
            <a:prstGeom prst="cloud">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19520459">
              <a:off x="3884199" y="3305228"/>
              <a:ext cx="358270" cy="70427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rot="2126232">
              <a:off x="2217776" y="3338232"/>
              <a:ext cx="339379" cy="7641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rot="3145143">
              <a:off x="2825760" y="4784359"/>
              <a:ext cx="487574" cy="764107"/>
            </a:xfrm>
            <a:prstGeom prst="ellipse">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rot="18594148">
              <a:off x="3211187" y="4747947"/>
              <a:ext cx="487574" cy="764107"/>
            </a:xfrm>
            <a:prstGeom prst="ellipse">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p:cNvSpPr/>
            <p:nvPr/>
          </p:nvSpPr>
          <p:spPr>
            <a:xfrm>
              <a:off x="2595824" y="2868548"/>
              <a:ext cx="1351882" cy="2269128"/>
            </a:xfrm>
            <a:prstGeom prst="trapezoi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rot="1778885">
              <a:off x="2346087" y="2456535"/>
              <a:ext cx="763621" cy="1410059"/>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rot="20027387">
              <a:off x="3311310" y="2439769"/>
              <a:ext cx="763621" cy="1410059"/>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p:cNvSpPr/>
            <p:nvPr/>
          </p:nvSpPr>
          <p:spPr>
            <a:xfrm>
              <a:off x="2605460" y="2591457"/>
              <a:ext cx="1351882" cy="2285343"/>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rot="10800000">
              <a:off x="3048000" y="2438400"/>
              <a:ext cx="470220" cy="541749"/>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2781793" y="1507960"/>
              <a:ext cx="940440" cy="13001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64"/>
            <p:cNvSpPr/>
            <p:nvPr/>
          </p:nvSpPr>
          <p:spPr>
            <a:xfrm>
              <a:off x="2723015" y="1453785"/>
              <a:ext cx="705330" cy="487574"/>
            </a:xfrm>
            <a:prstGeom prst="cloud">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loud 65"/>
            <p:cNvSpPr/>
            <p:nvPr/>
          </p:nvSpPr>
          <p:spPr>
            <a:xfrm rot="2597059">
              <a:off x="3102310" y="1447800"/>
              <a:ext cx="705330" cy="487574"/>
            </a:xfrm>
            <a:prstGeom prst="cloud">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4422778">
              <a:off x="3013629" y="1427433"/>
              <a:ext cx="300434" cy="416662"/>
            </a:xfrm>
            <a:prstGeom prst="ellipse">
              <a:avLst/>
            </a:prstGeom>
            <a:solidFill>
              <a:srgbClr val="D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loud 67"/>
            <p:cNvSpPr/>
            <p:nvPr/>
          </p:nvSpPr>
          <p:spPr>
            <a:xfrm rot="847754">
              <a:off x="3016904" y="2500189"/>
              <a:ext cx="560638" cy="439014"/>
            </a:xfrm>
            <a:prstGeom prst="cloud">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rot="19520459">
              <a:off x="3242402" y="2575877"/>
              <a:ext cx="158164" cy="1493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p:cNvCxnSpPr>
              <a:cxnSpLocks/>
              <a:stCxn id="63" idx="0"/>
              <a:endCxn id="62" idx="2"/>
            </p:cNvCxnSpPr>
            <p:nvPr/>
          </p:nvCxnSpPr>
          <p:spPr>
            <a:xfrm flipH="1">
              <a:off x="3281401" y="2980149"/>
              <a:ext cx="1709" cy="18966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1"/>
            <p:cNvGrpSpPr/>
            <p:nvPr/>
          </p:nvGrpSpPr>
          <p:grpSpPr>
            <a:xfrm>
              <a:off x="2825578" y="3241588"/>
              <a:ext cx="920873" cy="317157"/>
              <a:chOff x="4724400" y="2286000"/>
              <a:chExt cx="1676400" cy="533400"/>
            </a:xfrm>
          </p:grpSpPr>
          <p:sp>
            <p:nvSpPr>
              <p:cNvPr id="82" name="Plaque 81"/>
              <p:cNvSpPr/>
              <p:nvPr/>
            </p:nvSpPr>
            <p:spPr>
              <a:xfrm>
                <a:off x="4724400" y="2286000"/>
                <a:ext cx="533400" cy="533400"/>
              </a:xfrm>
              <a:prstGeom prst="plaque">
                <a:avLst>
                  <a:gd name="adj" fmla="val 3674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Plaque 82"/>
              <p:cNvSpPr/>
              <p:nvPr/>
            </p:nvSpPr>
            <p:spPr>
              <a:xfrm>
                <a:off x="5867400" y="2286000"/>
                <a:ext cx="533400" cy="533400"/>
              </a:xfrm>
              <a:prstGeom prst="plaque">
                <a:avLst>
                  <a:gd name="adj" fmla="val 3674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Plaque 83"/>
              <p:cNvSpPr/>
              <p:nvPr/>
            </p:nvSpPr>
            <p:spPr>
              <a:xfrm>
                <a:off x="5235146" y="2393092"/>
                <a:ext cx="304800" cy="304800"/>
              </a:xfrm>
              <a:prstGeom prst="plaque">
                <a:avLst>
                  <a:gd name="adj" fmla="val 36744"/>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Plaque 84"/>
              <p:cNvSpPr/>
              <p:nvPr/>
            </p:nvSpPr>
            <p:spPr>
              <a:xfrm>
                <a:off x="5577016" y="2405449"/>
                <a:ext cx="304800" cy="304800"/>
              </a:xfrm>
              <a:prstGeom prst="plaque">
                <a:avLst>
                  <a:gd name="adj" fmla="val 36744"/>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p:cNvSpPr/>
              <p:nvPr/>
            </p:nvSpPr>
            <p:spPr>
              <a:xfrm>
                <a:off x="5486400" y="2438400"/>
                <a:ext cx="1524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2"/>
            <p:cNvGrpSpPr/>
            <p:nvPr/>
          </p:nvGrpSpPr>
          <p:grpSpPr>
            <a:xfrm>
              <a:off x="2809102" y="3758512"/>
              <a:ext cx="920873" cy="317157"/>
              <a:chOff x="4724400" y="2286000"/>
              <a:chExt cx="1676400" cy="533400"/>
            </a:xfrm>
          </p:grpSpPr>
          <p:sp>
            <p:nvSpPr>
              <p:cNvPr id="77" name="Plaque 76"/>
              <p:cNvSpPr/>
              <p:nvPr/>
            </p:nvSpPr>
            <p:spPr>
              <a:xfrm>
                <a:off x="4724400" y="2286000"/>
                <a:ext cx="533400" cy="533400"/>
              </a:xfrm>
              <a:prstGeom prst="plaque">
                <a:avLst>
                  <a:gd name="adj" fmla="val 3674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Plaque 77"/>
              <p:cNvSpPr/>
              <p:nvPr/>
            </p:nvSpPr>
            <p:spPr>
              <a:xfrm>
                <a:off x="5867400" y="2286000"/>
                <a:ext cx="533400" cy="533400"/>
              </a:xfrm>
              <a:prstGeom prst="plaque">
                <a:avLst>
                  <a:gd name="adj" fmla="val 3674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Plaque 78"/>
              <p:cNvSpPr/>
              <p:nvPr/>
            </p:nvSpPr>
            <p:spPr>
              <a:xfrm>
                <a:off x="5235146" y="2393092"/>
                <a:ext cx="304800" cy="304800"/>
              </a:xfrm>
              <a:prstGeom prst="plaque">
                <a:avLst>
                  <a:gd name="adj" fmla="val 36744"/>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Plaque 79"/>
              <p:cNvSpPr/>
              <p:nvPr/>
            </p:nvSpPr>
            <p:spPr>
              <a:xfrm>
                <a:off x="5577016" y="2405449"/>
                <a:ext cx="304800" cy="304800"/>
              </a:xfrm>
              <a:prstGeom prst="plaque">
                <a:avLst>
                  <a:gd name="adj" fmla="val 36744"/>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p:cNvSpPr/>
              <p:nvPr/>
            </p:nvSpPr>
            <p:spPr>
              <a:xfrm>
                <a:off x="5486400" y="2438400"/>
                <a:ext cx="152400" cy="152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81"/>
            <p:cNvGrpSpPr/>
            <p:nvPr/>
          </p:nvGrpSpPr>
          <p:grpSpPr>
            <a:xfrm>
              <a:off x="2677298" y="1381898"/>
              <a:ext cx="1194486" cy="457199"/>
              <a:chOff x="4724400" y="990601"/>
              <a:chExt cx="1295400" cy="457199"/>
            </a:xfrm>
          </p:grpSpPr>
          <p:sp>
            <p:nvSpPr>
              <p:cNvPr id="74" name="Moon 73"/>
              <p:cNvSpPr/>
              <p:nvPr/>
            </p:nvSpPr>
            <p:spPr>
              <a:xfrm rot="5400000">
                <a:off x="5219439" y="571762"/>
                <a:ext cx="295424" cy="1133101"/>
              </a:xfrm>
              <a:prstGeom prst="moon">
                <a:avLst>
                  <a:gd name="adj" fmla="val 85521"/>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74"/>
              <p:cNvSpPr/>
              <p:nvPr/>
            </p:nvSpPr>
            <p:spPr>
              <a:xfrm rot="5614597">
                <a:off x="5265535" y="675896"/>
                <a:ext cx="224453" cy="1135999"/>
              </a:xfrm>
              <a:prstGeom prst="moon">
                <a:avLst>
                  <a:gd name="adj" fmla="val 85521"/>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4724400" y="1295400"/>
                <a:ext cx="1295400" cy="1524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7" name="Rectangle 86"/>
          <p:cNvSpPr/>
          <p:nvPr/>
        </p:nvSpPr>
        <p:spPr>
          <a:xfrm>
            <a:off x="544944" y="4362073"/>
            <a:ext cx="4382057" cy="1631216"/>
          </a:xfrm>
          <a:prstGeom prst="rect">
            <a:avLst/>
          </a:prstGeom>
        </p:spPr>
        <p:txBody>
          <a:bodyPr wrap="square">
            <a:spAutoFit/>
          </a:bodyPr>
          <a:lstStyle/>
          <a:p>
            <a:r>
              <a:rPr lang="en-US" sz="2000" dirty="0">
                <a:solidFill>
                  <a:schemeClr val="bg1"/>
                </a:solidFill>
              </a:rPr>
              <a:t>Not everyone who acknowledges the Savior, is called, and accepts the invitation to be part of the kingdom will be prepared and worthy to dwell eternally with Him and Heavenly Father.</a:t>
            </a:r>
          </a:p>
        </p:txBody>
      </p:sp>
      <p:grpSp>
        <p:nvGrpSpPr>
          <p:cNvPr id="90" name="Group 89"/>
          <p:cNvGrpSpPr/>
          <p:nvPr/>
        </p:nvGrpSpPr>
        <p:grpSpPr>
          <a:xfrm>
            <a:off x="4987267" y="4438822"/>
            <a:ext cx="1897152" cy="1984474"/>
            <a:chOff x="4941085" y="4577367"/>
            <a:chExt cx="1897152" cy="1984474"/>
          </a:xfrm>
        </p:grpSpPr>
        <p:pic>
          <p:nvPicPr>
            <p:cNvPr id="88" name="Picture 87" descr="stand in holy places boy.jpg"/>
            <p:cNvPicPr>
              <a:picLocks noChangeAspect="1"/>
            </p:cNvPicPr>
            <p:nvPr/>
          </p:nvPicPr>
          <p:blipFill>
            <a:blip r:embed="rId3" cstate="print"/>
            <a:stretch>
              <a:fillRect/>
            </a:stretch>
          </p:blipFill>
          <p:spPr>
            <a:xfrm>
              <a:off x="4941085" y="4577367"/>
              <a:ext cx="949340" cy="1984474"/>
            </a:xfrm>
            <a:prstGeom prst="rect">
              <a:avLst/>
            </a:prstGeom>
          </p:spPr>
        </p:pic>
        <p:pic>
          <p:nvPicPr>
            <p:cNvPr id="89" name="Picture 88" descr="Stand in holy places girl.jpg"/>
            <p:cNvPicPr>
              <a:picLocks noChangeAspect="1"/>
            </p:cNvPicPr>
            <p:nvPr/>
          </p:nvPicPr>
          <p:blipFill>
            <a:blip r:embed="rId4" cstate="print"/>
            <a:stretch>
              <a:fillRect/>
            </a:stretch>
          </p:blipFill>
          <p:spPr>
            <a:xfrm>
              <a:off x="5892193" y="4577367"/>
              <a:ext cx="946044" cy="1978068"/>
            </a:xfrm>
            <a:prstGeom prst="rect">
              <a:avLst/>
            </a:prstGeom>
          </p:spPr>
        </p:pic>
      </p:grpSp>
      <p:grpSp>
        <p:nvGrpSpPr>
          <p:cNvPr id="2" name="Group 1">
            <a:extLst>
              <a:ext uri="{FF2B5EF4-FFF2-40B4-BE49-F238E27FC236}">
                <a16:creationId xmlns:a16="http://schemas.microsoft.com/office/drawing/2014/main" id="{154B3C39-676C-97E1-EFE9-2F935AC605FF}"/>
              </a:ext>
            </a:extLst>
          </p:cNvPr>
          <p:cNvGrpSpPr/>
          <p:nvPr/>
        </p:nvGrpSpPr>
        <p:grpSpPr>
          <a:xfrm>
            <a:off x="6179129" y="1150043"/>
            <a:ext cx="1257397" cy="2204164"/>
            <a:chOff x="3768290" y="409197"/>
            <a:chExt cx="2988110" cy="5238032"/>
          </a:xfrm>
        </p:grpSpPr>
        <p:grpSp>
          <p:nvGrpSpPr>
            <p:cNvPr id="3" name="Group 33">
              <a:extLst>
                <a:ext uri="{FF2B5EF4-FFF2-40B4-BE49-F238E27FC236}">
                  <a16:creationId xmlns:a16="http://schemas.microsoft.com/office/drawing/2014/main" id="{F46FEBF0-29CE-388C-086F-0317DD48B3C5}"/>
                </a:ext>
              </a:extLst>
            </p:cNvPr>
            <p:cNvGrpSpPr/>
            <p:nvPr/>
          </p:nvGrpSpPr>
          <p:grpSpPr>
            <a:xfrm>
              <a:off x="3768290" y="409197"/>
              <a:ext cx="2988110" cy="5238032"/>
              <a:chOff x="1593589" y="398948"/>
              <a:chExt cx="1375870" cy="4260181"/>
            </a:xfrm>
          </p:grpSpPr>
          <p:sp>
            <p:nvSpPr>
              <p:cNvPr id="134" name="Oval 28">
                <a:extLst>
                  <a:ext uri="{FF2B5EF4-FFF2-40B4-BE49-F238E27FC236}">
                    <a16:creationId xmlns:a16="http://schemas.microsoft.com/office/drawing/2014/main" id="{CE9AC82C-A300-7A34-19A3-E0D631215E21}"/>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29">
                <a:extLst>
                  <a:ext uri="{FF2B5EF4-FFF2-40B4-BE49-F238E27FC236}">
                    <a16:creationId xmlns:a16="http://schemas.microsoft.com/office/drawing/2014/main" id="{02DCFFA4-4696-960C-E664-177806B45A2B}"/>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30">
                <a:extLst>
                  <a:ext uri="{FF2B5EF4-FFF2-40B4-BE49-F238E27FC236}">
                    <a16:creationId xmlns:a16="http://schemas.microsoft.com/office/drawing/2014/main" id="{1E7A2076-3744-B321-C6F9-07214EB79343}"/>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31">
                <a:extLst>
                  <a:ext uri="{FF2B5EF4-FFF2-40B4-BE49-F238E27FC236}">
                    <a16:creationId xmlns:a16="http://schemas.microsoft.com/office/drawing/2014/main" id="{9E344C1D-CCCA-1395-C734-ADB5A0498D86}"/>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32">
                <a:extLst>
                  <a:ext uri="{FF2B5EF4-FFF2-40B4-BE49-F238E27FC236}">
                    <a16:creationId xmlns:a16="http://schemas.microsoft.com/office/drawing/2014/main" id="{9271ADA4-6AC4-82A2-1DC4-43ABA812851D}"/>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rapezoid 33">
                <a:extLst>
                  <a:ext uri="{FF2B5EF4-FFF2-40B4-BE49-F238E27FC236}">
                    <a16:creationId xmlns:a16="http://schemas.microsoft.com/office/drawing/2014/main" id="{53E770D6-0AD0-AC75-B576-F00DBF1FBF1E}"/>
                  </a:ext>
                </a:extLst>
              </p:cNvPr>
              <p:cNvSpPr/>
              <p:nvPr/>
            </p:nvSpPr>
            <p:spPr>
              <a:xfrm>
                <a:off x="1746463" y="1992669"/>
                <a:ext cx="993684" cy="2448792"/>
              </a:xfrm>
              <a:prstGeom prst="trapezoid">
                <a:avLst>
                  <a:gd name="adj" fmla="val 3046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34">
                <a:extLst>
                  <a:ext uri="{FF2B5EF4-FFF2-40B4-BE49-F238E27FC236}">
                    <a16:creationId xmlns:a16="http://schemas.microsoft.com/office/drawing/2014/main" id="{636E725C-92AF-8185-43CD-6AE2E2263D9E}"/>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35">
                <a:extLst>
                  <a:ext uri="{FF2B5EF4-FFF2-40B4-BE49-F238E27FC236}">
                    <a16:creationId xmlns:a16="http://schemas.microsoft.com/office/drawing/2014/main" id="{42C25105-394D-9F1F-E48D-962E5F849075}"/>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loud 36">
                <a:extLst>
                  <a:ext uri="{FF2B5EF4-FFF2-40B4-BE49-F238E27FC236}">
                    <a16:creationId xmlns:a16="http://schemas.microsoft.com/office/drawing/2014/main" id="{BFC3DB28-37FA-3DA1-3187-65FE8573C3BD}"/>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Cloud 37">
                <a:extLst>
                  <a:ext uri="{FF2B5EF4-FFF2-40B4-BE49-F238E27FC236}">
                    <a16:creationId xmlns:a16="http://schemas.microsoft.com/office/drawing/2014/main" id="{0E0181CB-4124-CFC1-093E-63C5A1C9A162}"/>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38">
                <a:extLst>
                  <a:ext uri="{FF2B5EF4-FFF2-40B4-BE49-F238E27FC236}">
                    <a16:creationId xmlns:a16="http://schemas.microsoft.com/office/drawing/2014/main" id="{F972B5B8-FF83-8984-F28C-364091C11422}"/>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23">
                <a:extLst>
                  <a:ext uri="{FF2B5EF4-FFF2-40B4-BE49-F238E27FC236}">
                    <a16:creationId xmlns:a16="http://schemas.microsoft.com/office/drawing/2014/main" id="{8F26308C-C9B3-881C-577E-760E1D49DB00}"/>
                  </a:ext>
                </a:extLst>
              </p:cNvPr>
              <p:cNvGrpSpPr/>
              <p:nvPr/>
            </p:nvGrpSpPr>
            <p:grpSpPr>
              <a:xfrm>
                <a:off x="2383609" y="1732280"/>
                <a:ext cx="585850" cy="1566411"/>
                <a:chOff x="4699336" y="2759583"/>
                <a:chExt cx="1168064" cy="2193417"/>
              </a:xfrm>
            </p:grpSpPr>
            <p:sp>
              <p:nvSpPr>
                <p:cNvPr id="151" name="Oval 44">
                  <a:extLst>
                    <a:ext uri="{FF2B5EF4-FFF2-40B4-BE49-F238E27FC236}">
                      <a16:creationId xmlns:a16="http://schemas.microsoft.com/office/drawing/2014/main" id="{DD57A4FD-3E27-AF72-4A99-2E03A3A033E5}"/>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rapezoid 45">
                  <a:extLst>
                    <a:ext uri="{FF2B5EF4-FFF2-40B4-BE49-F238E27FC236}">
                      <a16:creationId xmlns:a16="http://schemas.microsoft.com/office/drawing/2014/main" id="{5E599461-512A-B3C1-6785-3D7BC18622E0}"/>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46">
                  <a:extLst>
                    <a:ext uri="{FF2B5EF4-FFF2-40B4-BE49-F238E27FC236}">
                      <a16:creationId xmlns:a16="http://schemas.microsoft.com/office/drawing/2014/main" id="{EBAB4F9C-7A7B-25C4-2E20-F62F47B01AA1}"/>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 name="Cloud 37">
                <a:extLst>
                  <a:ext uri="{FF2B5EF4-FFF2-40B4-BE49-F238E27FC236}">
                    <a16:creationId xmlns:a16="http://schemas.microsoft.com/office/drawing/2014/main" id="{DADC5B89-B1AB-91EF-471B-56F1E80D4333}"/>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rapezoid 39">
                <a:extLst>
                  <a:ext uri="{FF2B5EF4-FFF2-40B4-BE49-F238E27FC236}">
                    <a16:creationId xmlns:a16="http://schemas.microsoft.com/office/drawing/2014/main" id="{EE709CC7-1A18-807D-9106-2E985D4040ED}"/>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Cloud 42">
                <a:extLst>
                  <a:ext uri="{FF2B5EF4-FFF2-40B4-BE49-F238E27FC236}">
                    <a16:creationId xmlns:a16="http://schemas.microsoft.com/office/drawing/2014/main" id="{CD34B5D6-0654-A66F-06D3-B58DF9F1C1DC}"/>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43">
                <a:extLst>
                  <a:ext uri="{FF2B5EF4-FFF2-40B4-BE49-F238E27FC236}">
                    <a16:creationId xmlns:a16="http://schemas.microsoft.com/office/drawing/2014/main" id="{C43C241F-988B-9345-BE96-1CEFAD3957D5}"/>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43">
              <a:extLst>
                <a:ext uri="{FF2B5EF4-FFF2-40B4-BE49-F238E27FC236}">
                  <a16:creationId xmlns:a16="http://schemas.microsoft.com/office/drawing/2014/main" id="{282EA40F-D15B-DFF3-7F27-31D40458A4A0}"/>
                </a:ext>
              </a:extLst>
            </p:cNvPr>
            <p:cNvGrpSpPr/>
            <p:nvPr/>
          </p:nvGrpSpPr>
          <p:grpSpPr>
            <a:xfrm rot="5003920">
              <a:off x="4483256" y="3608499"/>
              <a:ext cx="2563144" cy="392277"/>
              <a:chOff x="1600200" y="6781800"/>
              <a:chExt cx="2754086" cy="1143000"/>
            </a:xfrm>
            <a:solidFill>
              <a:schemeClr val="accent2"/>
            </a:solidFill>
          </p:grpSpPr>
          <p:sp>
            <p:nvSpPr>
              <p:cNvPr id="95" name="Chevron 210">
                <a:extLst>
                  <a:ext uri="{FF2B5EF4-FFF2-40B4-BE49-F238E27FC236}">
                    <a16:creationId xmlns:a16="http://schemas.microsoft.com/office/drawing/2014/main" id="{827BDF47-1837-0AED-7514-F8C28DF8CCEE}"/>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Chevron 211">
                <a:extLst>
                  <a:ext uri="{FF2B5EF4-FFF2-40B4-BE49-F238E27FC236}">
                    <a16:creationId xmlns:a16="http://schemas.microsoft.com/office/drawing/2014/main" id="{BC68864F-AD9C-BD08-6220-B1844DA5556E}"/>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Chevron 212">
                <a:extLst>
                  <a:ext uri="{FF2B5EF4-FFF2-40B4-BE49-F238E27FC236}">
                    <a16:creationId xmlns:a16="http://schemas.microsoft.com/office/drawing/2014/main" id="{27AB0CF5-944A-4409-E642-149C2BF152A6}"/>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Chevron 213">
                <a:extLst>
                  <a:ext uri="{FF2B5EF4-FFF2-40B4-BE49-F238E27FC236}">
                    <a16:creationId xmlns:a16="http://schemas.microsoft.com/office/drawing/2014/main" id="{8A0391F0-C451-2241-7897-DDBC09A85A1F}"/>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Chevron 214">
                <a:extLst>
                  <a:ext uri="{FF2B5EF4-FFF2-40B4-BE49-F238E27FC236}">
                    <a16:creationId xmlns:a16="http://schemas.microsoft.com/office/drawing/2014/main" id="{D9E45FB9-6AE4-C410-FBE8-43BCD511C5EA}"/>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Chevron 215">
                <a:extLst>
                  <a:ext uri="{FF2B5EF4-FFF2-40B4-BE49-F238E27FC236}">
                    <a16:creationId xmlns:a16="http://schemas.microsoft.com/office/drawing/2014/main" id="{A1566E85-0F59-1922-7170-2925D8DDDD00}"/>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Chevron 216">
                <a:extLst>
                  <a:ext uri="{FF2B5EF4-FFF2-40B4-BE49-F238E27FC236}">
                    <a16:creationId xmlns:a16="http://schemas.microsoft.com/office/drawing/2014/main" id="{67516D18-AA8A-79CF-ED7E-7E688D69D052}"/>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 name="Group 44">
              <a:extLst>
                <a:ext uri="{FF2B5EF4-FFF2-40B4-BE49-F238E27FC236}">
                  <a16:creationId xmlns:a16="http://schemas.microsoft.com/office/drawing/2014/main" id="{A0A6F867-5DCD-9B37-22C9-EC600DF421A1}"/>
                </a:ext>
              </a:extLst>
            </p:cNvPr>
            <p:cNvGrpSpPr/>
            <p:nvPr/>
          </p:nvGrpSpPr>
          <p:grpSpPr>
            <a:xfrm rot="16596080" flipH="1">
              <a:off x="3306425" y="3608499"/>
              <a:ext cx="2563144" cy="392277"/>
              <a:chOff x="1600200" y="6781800"/>
              <a:chExt cx="2754086" cy="1143000"/>
            </a:xfrm>
            <a:solidFill>
              <a:schemeClr val="accent2"/>
            </a:solidFill>
          </p:grpSpPr>
          <p:sp>
            <p:nvSpPr>
              <p:cNvPr id="8" name="Chevron 203">
                <a:extLst>
                  <a:ext uri="{FF2B5EF4-FFF2-40B4-BE49-F238E27FC236}">
                    <a16:creationId xmlns:a16="http://schemas.microsoft.com/office/drawing/2014/main" id="{68D82AD1-B319-BCC5-B1A8-42EB83F929AB}"/>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204">
                <a:extLst>
                  <a:ext uri="{FF2B5EF4-FFF2-40B4-BE49-F238E27FC236}">
                    <a16:creationId xmlns:a16="http://schemas.microsoft.com/office/drawing/2014/main" id="{DE2B93A8-63EE-3A9D-6A75-91549FEE04DA}"/>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205">
                <a:extLst>
                  <a:ext uri="{FF2B5EF4-FFF2-40B4-BE49-F238E27FC236}">
                    <a16:creationId xmlns:a16="http://schemas.microsoft.com/office/drawing/2014/main" id="{664AB5BE-4535-7E34-0EFA-1016D3F0EC42}"/>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Chevron 206">
                <a:extLst>
                  <a:ext uri="{FF2B5EF4-FFF2-40B4-BE49-F238E27FC236}">
                    <a16:creationId xmlns:a16="http://schemas.microsoft.com/office/drawing/2014/main" id="{4FFF58ED-A221-5EA8-C001-DFB5C7FAA06B}"/>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Chevron 207">
                <a:extLst>
                  <a:ext uri="{FF2B5EF4-FFF2-40B4-BE49-F238E27FC236}">
                    <a16:creationId xmlns:a16="http://schemas.microsoft.com/office/drawing/2014/main" id="{C9E4476F-E4C2-9DE6-3A13-BEBE51F71050}"/>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Chevron 208">
                <a:extLst>
                  <a:ext uri="{FF2B5EF4-FFF2-40B4-BE49-F238E27FC236}">
                    <a16:creationId xmlns:a16="http://schemas.microsoft.com/office/drawing/2014/main" id="{8F547642-19C7-74AB-A2F4-EAC23C0D354F}"/>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Chevron 209">
                <a:extLst>
                  <a:ext uri="{FF2B5EF4-FFF2-40B4-BE49-F238E27FC236}">
                    <a16:creationId xmlns:a16="http://schemas.microsoft.com/office/drawing/2014/main" id="{C9AF7416-7F1B-5BA0-9153-6E061BCFFA75}"/>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Rectangle 5">
              <a:extLst>
                <a:ext uri="{FF2B5EF4-FFF2-40B4-BE49-F238E27FC236}">
                  <a16:creationId xmlns:a16="http://schemas.microsoft.com/office/drawing/2014/main" id="{949A1E65-4AED-72A2-B169-A4C5F28B6BE4}"/>
                </a:ext>
              </a:extLst>
            </p:cNvPr>
            <p:cNvSpPr/>
            <p:nvPr/>
          </p:nvSpPr>
          <p:spPr>
            <a:xfrm>
              <a:off x="4873472" y="4078121"/>
              <a:ext cx="627643" cy="235366"/>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5" grpId="0"/>
      <p:bldP spid="8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903641" y="462578"/>
            <a:ext cx="7533939" cy="5262979"/>
          </a:xfrm>
          <a:prstGeom prst="rect">
            <a:avLst/>
          </a:prstGeom>
          <a:noFill/>
        </p:spPr>
        <p:txBody>
          <a:bodyPr wrap="square" rtlCol="0">
            <a:spAutoFit/>
          </a:bodyPr>
          <a:lstStyle/>
          <a:p>
            <a:r>
              <a:rPr lang="en-US" sz="2400" dirty="0">
                <a:solidFill>
                  <a:schemeClr val="bg1"/>
                </a:solidFill>
              </a:rPr>
              <a:t>"And so it is, as the millennial day approaches, that the servants of the Lord go forth, inviting all men, Jew and Gentile alike, to come to 'the supper of the Lamb,' to 'make ready for the Bridegroom,' to come to 'a feast of fat things,' and 'of wine on the lees well refined,' to come to 'a supper of the house of the Lord, well prepared, unto which all nations shall be invited.' </a:t>
            </a:r>
          </a:p>
          <a:p>
            <a:endParaRPr lang="en-US" sz="2400" dirty="0">
              <a:solidFill>
                <a:schemeClr val="bg1"/>
              </a:solidFill>
            </a:endParaRPr>
          </a:p>
          <a:p>
            <a:r>
              <a:rPr lang="en-US" sz="2400" dirty="0">
                <a:solidFill>
                  <a:schemeClr val="bg1"/>
                </a:solidFill>
              </a:rPr>
              <a:t>And it shall yet come to pass that those who accept the invitation and come to the feast, but who do not wear the approved wedding garments and are not clothed in the robes of righteousness, shall be cast into outer darkness. In that day only the pure and the clean shall feast at the eternal table." (1)</a:t>
            </a:r>
            <a:endParaRPr lang="en-US" sz="2400" i="1" dirty="0">
              <a:solidFill>
                <a:schemeClr val="bg1"/>
              </a:solidFill>
            </a:endParaRPr>
          </a:p>
        </p:txBody>
      </p:sp>
      <p:pic>
        <p:nvPicPr>
          <p:cNvPr id="6" name="Picture 5" descr="bruce R. McConkie.jpg"/>
          <p:cNvPicPr>
            <a:picLocks noChangeAspect="1"/>
          </p:cNvPicPr>
          <p:nvPr/>
        </p:nvPicPr>
        <p:blipFill>
          <a:blip r:embed="rId3" cstate="print"/>
          <a:stretch>
            <a:fillRect/>
          </a:stretch>
        </p:blipFill>
        <p:spPr>
          <a:xfrm>
            <a:off x="8806927" y="1862194"/>
            <a:ext cx="1828800" cy="2552700"/>
          </a:xfrm>
          <a:prstGeom prst="rect">
            <a:avLst/>
          </a:prstGeom>
        </p:spPr>
      </p:pic>
    </p:spTree>
    <p:extLst>
      <p:ext uri="{BB962C8B-B14F-4D97-AF65-F5344CB8AC3E}">
        <p14:creationId xmlns:p14="http://schemas.microsoft.com/office/powerpoint/2010/main" val="44673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2010484" y="0"/>
            <a:ext cx="8897769" cy="523220"/>
          </a:xfrm>
          <a:prstGeom prst="rect">
            <a:avLst/>
          </a:prstGeom>
          <a:noFill/>
        </p:spPr>
        <p:txBody>
          <a:bodyPr wrap="square" rtlCol="0">
            <a:spAutoFit/>
          </a:bodyPr>
          <a:lstStyle/>
          <a:p>
            <a:r>
              <a:rPr lang="en-US" sz="2800" dirty="0">
                <a:solidFill>
                  <a:srgbClr val="00B0F0"/>
                </a:solidFill>
              </a:rPr>
              <a:t>Summary of Jesus’ Teachings Mathew 21-22:1-14</a:t>
            </a:r>
          </a:p>
        </p:txBody>
      </p:sp>
      <p:sp>
        <p:nvSpPr>
          <p:cNvPr id="6" name="TextBox 5"/>
          <p:cNvSpPr txBox="1"/>
          <p:nvPr/>
        </p:nvSpPr>
        <p:spPr>
          <a:xfrm>
            <a:off x="559398" y="496510"/>
            <a:ext cx="4064000" cy="6001643"/>
          </a:xfrm>
          <a:prstGeom prst="rect">
            <a:avLst/>
          </a:prstGeom>
          <a:noFill/>
        </p:spPr>
        <p:txBody>
          <a:bodyPr wrap="square" rtlCol="0">
            <a:spAutoFit/>
          </a:bodyPr>
          <a:lstStyle/>
          <a:p>
            <a:r>
              <a:rPr lang="en-US" sz="2400" dirty="0">
                <a:solidFill>
                  <a:schemeClr val="bg1"/>
                </a:solidFill>
              </a:rPr>
              <a:t>Matthew 21:18-22</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r>
              <a:rPr lang="en-US" sz="2400" dirty="0">
                <a:solidFill>
                  <a:schemeClr val="bg1"/>
                </a:solidFill>
              </a:rPr>
              <a:t>Matthew 21:23-27</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r>
              <a:rPr lang="en-US" sz="2400" dirty="0">
                <a:solidFill>
                  <a:schemeClr val="bg1"/>
                </a:solidFill>
              </a:rPr>
              <a:t>Matthew 21:28-32</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r>
              <a:rPr lang="en-US" sz="2400" dirty="0">
                <a:solidFill>
                  <a:schemeClr val="bg1"/>
                </a:solidFill>
              </a:rPr>
              <a:t>Matthew 21:22-46</a:t>
            </a:r>
          </a:p>
          <a:p>
            <a:endParaRPr lang="en-US" sz="2400" dirty="0">
              <a:solidFill>
                <a:schemeClr val="bg1"/>
              </a:solidFill>
            </a:endParaRPr>
          </a:p>
          <a:p>
            <a:endParaRPr lang="en-US" sz="2400" dirty="0">
              <a:solidFill>
                <a:schemeClr val="bg1"/>
              </a:solidFill>
            </a:endParaRPr>
          </a:p>
          <a:p>
            <a:r>
              <a:rPr lang="en-US" sz="2400" dirty="0">
                <a:solidFill>
                  <a:schemeClr val="bg1"/>
                </a:solidFill>
              </a:rPr>
              <a:t>Matthew 22:1-14</a:t>
            </a:r>
          </a:p>
        </p:txBody>
      </p:sp>
      <p:sp>
        <p:nvSpPr>
          <p:cNvPr id="7" name="TextBox 6"/>
          <p:cNvSpPr txBox="1"/>
          <p:nvPr/>
        </p:nvSpPr>
        <p:spPr>
          <a:xfrm>
            <a:off x="6936510" y="487025"/>
            <a:ext cx="5255490" cy="6370975"/>
          </a:xfrm>
          <a:prstGeom prst="rect">
            <a:avLst/>
          </a:prstGeom>
          <a:noFill/>
        </p:spPr>
        <p:txBody>
          <a:bodyPr wrap="square" rtlCol="0">
            <a:spAutoFit/>
          </a:bodyPr>
          <a:lstStyle/>
          <a:p>
            <a:r>
              <a:rPr lang="en-US" sz="2400" dirty="0">
                <a:solidFill>
                  <a:schemeClr val="bg1"/>
                </a:solidFill>
              </a:rPr>
              <a:t>All things are possible to those who ask God with faith.</a:t>
            </a:r>
          </a:p>
          <a:p>
            <a:endParaRPr lang="en-US" sz="2400" dirty="0">
              <a:solidFill>
                <a:schemeClr val="bg1"/>
              </a:solidFill>
            </a:endParaRPr>
          </a:p>
          <a:p>
            <a:endParaRPr lang="en-US" sz="2400" dirty="0">
              <a:solidFill>
                <a:schemeClr val="bg1"/>
              </a:solidFill>
            </a:endParaRPr>
          </a:p>
          <a:p>
            <a:r>
              <a:rPr lang="en-US" sz="2400" dirty="0">
                <a:solidFill>
                  <a:schemeClr val="bg1"/>
                </a:solidFill>
              </a:rPr>
              <a:t>Jesus and John the Baptist acted with God’s authority.</a:t>
            </a:r>
          </a:p>
          <a:p>
            <a:endParaRPr lang="en-US" sz="2400" dirty="0">
              <a:solidFill>
                <a:schemeClr val="bg1"/>
              </a:solidFill>
            </a:endParaRPr>
          </a:p>
          <a:p>
            <a:endParaRPr lang="en-US" sz="2400" dirty="0">
              <a:solidFill>
                <a:schemeClr val="bg1"/>
              </a:solidFill>
            </a:endParaRPr>
          </a:p>
          <a:p>
            <a:r>
              <a:rPr lang="en-US" sz="2400" dirty="0">
                <a:solidFill>
                  <a:schemeClr val="bg1"/>
                </a:solidFill>
              </a:rPr>
              <a:t>Through repentance we can serve our Heavenly Father.</a:t>
            </a:r>
          </a:p>
          <a:p>
            <a:endParaRPr lang="en-US" sz="2400" dirty="0">
              <a:solidFill>
                <a:schemeClr val="bg1"/>
              </a:solidFill>
            </a:endParaRPr>
          </a:p>
          <a:p>
            <a:endParaRPr lang="en-US" sz="2400" dirty="0">
              <a:solidFill>
                <a:schemeClr val="bg1"/>
              </a:solidFill>
            </a:endParaRPr>
          </a:p>
          <a:p>
            <a:r>
              <a:rPr lang="en-US" sz="2400" dirty="0">
                <a:solidFill>
                  <a:schemeClr val="bg1"/>
                </a:solidFill>
              </a:rPr>
              <a:t>Those who reject the prophets and Jesus Christ will be destroyed.</a:t>
            </a:r>
          </a:p>
          <a:p>
            <a:endParaRPr lang="en-US" sz="2400" dirty="0">
              <a:solidFill>
                <a:schemeClr val="bg1"/>
              </a:solidFill>
            </a:endParaRPr>
          </a:p>
          <a:p>
            <a:r>
              <a:rPr lang="en-US" sz="2400" dirty="0">
                <a:solidFill>
                  <a:schemeClr val="bg1"/>
                </a:solidFill>
              </a:rPr>
              <a:t>The Lord will accept those who follow Him willingly and correctly.</a:t>
            </a:r>
          </a:p>
        </p:txBody>
      </p:sp>
      <p:grpSp>
        <p:nvGrpSpPr>
          <p:cNvPr id="2" name="Group 7"/>
          <p:cNvGrpSpPr/>
          <p:nvPr/>
        </p:nvGrpSpPr>
        <p:grpSpPr>
          <a:xfrm>
            <a:off x="5054346" y="3229092"/>
            <a:ext cx="2004021" cy="1452914"/>
            <a:chOff x="914400" y="1447800"/>
            <a:chExt cx="4572000" cy="4419600"/>
          </a:xfrm>
        </p:grpSpPr>
        <p:sp>
          <p:nvSpPr>
            <p:cNvPr id="9" name="Oval 8"/>
            <p:cNvSpPr/>
            <p:nvPr/>
          </p:nvSpPr>
          <p:spPr>
            <a:xfrm>
              <a:off x="914400" y="3429000"/>
              <a:ext cx="4572000" cy="18288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14"/>
            <p:cNvGrpSpPr/>
            <p:nvPr/>
          </p:nvGrpSpPr>
          <p:grpSpPr>
            <a:xfrm>
              <a:off x="1295400" y="1447800"/>
              <a:ext cx="2667000" cy="4419600"/>
              <a:chOff x="152400" y="2590800"/>
              <a:chExt cx="2614354" cy="3581400"/>
            </a:xfrm>
          </p:grpSpPr>
          <p:sp>
            <p:nvSpPr>
              <p:cNvPr id="24" name="Rounded Rectangle 23"/>
              <p:cNvSpPr/>
              <p:nvPr/>
            </p:nvSpPr>
            <p:spPr>
              <a:xfrm>
                <a:off x="251024" y="3429000"/>
                <a:ext cx="2514600" cy="1981200"/>
              </a:xfrm>
              <a:prstGeom prst="roundRect">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p:cNvSpPr/>
              <p:nvPr/>
            </p:nvSpPr>
            <p:spPr>
              <a:xfrm rot="21131850">
                <a:off x="152400" y="3241850"/>
                <a:ext cx="2614354" cy="2093086"/>
              </a:xfrm>
              <a:prstGeom prst="clou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16200000">
                <a:off x="1981200" y="5410200"/>
                <a:ext cx="990600" cy="533400"/>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16200000">
                <a:off x="0" y="5410200"/>
                <a:ext cx="990600" cy="533400"/>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8"/>
              <p:cNvGrpSpPr/>
              <p:nvPr/>
            </p:nvGrpSpPr>
            <p:grpSpPr>
              <a:xfrm>
                <a:off x="403424" y="2590800"/>
                <a:ext cx="2286000" cy="914400"/>
                <a:chOff x="3657600" y="4419600"/>
                <a:chExt cx="2590800" cy="1066800"/>
              </a:xfrm>
            </p:grpSpPr>
            <p:sp>
              <p:nvSpPr>
                <p:cNvPr id="38" name="Rounded Rectangle 37"/>
                <p:cNvSpPr/>
                <p:nvPr/>
              </p:nvSpPr>
              <p:spPr>
                <a:xfrm>
                  <a:off x="3657600" y="4419600"/>
                  <a:ext cx="2590800" cy="1066800"/>
                </a:xfrm>
                <a:prstGeom prst="roundRect">
                  <a:avLst>
                    <a:gd name="adj" fmla="val 10000"/>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p:cNvSpPr/>
                <p:nvPr/>
              </p:nvSpPr>
              <p:spPr>
                <a:xfrm>
                  <a:off x="3733800" y="4495800"/>
                  <a:ext cx="838200" cy="914400"/>
                </a:xfrm>
                <a:prstGeom prst="diamond">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p:cNvSpPr/>
                <p:nvPr/>
              </p:nvSpPr>
              <p:spPr>
                <a:xfrm>
                  <a:off x="4572000" y="4495800"/>
                  <a:ext cx="838200" cy="914400"/>
                </a:xfrm>
                <a:prstGeom prst="diamond">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52"/>
                <p:cNvSpPr/>
                <p:nvPr/>
              </p:nvSpPr>
              <p:spPr>
                <a:xfrm>
                  <a:off x="5410200" y="4495800"/>
                  <a:ext cx="838200" cy="914400"/>
                </a:xfrm>
                <a:prstGeom prst="diamond">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p:cNvSpPr/>
                <p:nvPr/>
              </p:nvSpPr>
              <p:spPr>
                <a:xfrm>
                  <a:off x="5562600" y="4648200"/>
                  <a:ext cx="533400" cy="609600"/>
                </a:xfrm>
                <a:prstGeom prst="diamond">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54"/>
                <p:cNvSpPr/>
                <p:nvPr/>
              </p:nvSpPr>
              <p:spPr>
                <a:xfrm>
                  <a:off x="4724400" y="4648200"/>
                  <a:ext cx="533400" cy="609600"/>
                </a:xfrm>
                <a:prstGeom prst="diamond">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p:cNvSpPr/>
                <p:nvPr/>
              </p:nvSpPr>
              <p:spPr>
                <a:xfrm>
                  <a:off x="3886200" y="4648200"/>
                  <a:ext cx="533400" cy="609600"/>
                </a:xfrm>
                <a:prstGeom prst="diamond">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ounded Rectangle 28"/>
              <p:cNvSpPr/>
              <p:nvPr/>
            </p:nvSpPr>
            <p:spPr>
              <a:xfrm>
                <a:off x="708224" y="3048000"/>
                <a:ext cx="1752600" cy="762000"/>
              </a:xfrm>
              <a:prstGeom prst="roundRect">
                <a:avLst>
                  <a:gd name="adj" fmla="val 35867"/>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47"/>
              <p:cNvGrpSpPr/>
              <p:nvPr/>
            </p:nvGrpSpPr>
            <p:grpSpPr>
              <a:xfrm>
                <a:off x="152400" y="4343400"/>
                <a:ext cx="2590800" cy="1066800"/>
                <a:chOff x="3657600" y="4419600"/>
                <a:chExt cx="2590800" cy="1066800"/>
              </a:xfrm>
            </p:grpSpPr>
            <p:sp>
              <p:nvSpPr>
                <p:cNvPr id="31" name="Rounded Rectangle 30"/>
                <p:cNvSpPr/>
                <p:nvPr/>
              </p:nvSpPr>
              <p:spPr>
                <a:xfrm>
                  <a:off x="3657600" y="4419600"/>
                  <a:ext cx="2590800" cy="1066800"/>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3733800" y="4495800"/>
                  <a:ext cx="838200" cy="914400"/>
                </a:xfrm>
                <a:prstGeom prst="diamond">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4572000" y="4495800"/>
                  <a:ext cx="838200" cy="914400"/>
                </a:xfrm>
                <a:prstGeom prst="diamond">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p:cNvSpPr/>
                <p:nvPr/>
              </p:nvSpPr>
              <p:spPr>
                <a:xfrm>
                  <a:off x="5410200" y="4495800"/>
                  <a:ext cx="838200" cy="914400"/>
                </a:xfrm>
                <a:prstGeom prst="diamond">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p:cNvSpPr/>
                <p:nvPr/>
              </p:nvSpPr>
              <p:spPr>
                <a:xfrm>
                  <a:off x="5562600" y="4648200"/>
                  <a:ext cx="533400" cy="609600"/>
                </a:xfrm>
                <a:prstGeom prst="diamond">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p:cNvSpPr/>
                <p:nvPr/>
              </p:nvSpPr>
              <p:spPr>
                <a:xfrm>
                  <a:off x="4724400" y="4648200"/>
                  <a:ext cx="533400" cy="609600"/>
                </a:xfrm>
                <a:prstGeom prst="diamond">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p:cNvSpPr/>
                <p:nvPr/>
              </p:nvSpPr>
              <p:spPr>
                <a:xfrm>
                  <a:off x="3886200" y="4648200"/>
                  <a:ext cx="533400" cy="609600"/>
                </a:xfrm>
                <a:prstGeom prst="diamond">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53"/>
            <p:cNvGrpSpPr/>
            <p:nvPr/>
          </p:nvGrpSpPr>
          <p:grpSpPr>
            <a:xfrm>
              <a:off x="3581400" y="2209800"/>
              <a:ext cx="1719434" cy="2503720"/>
              <a:chOff x="2791106" y="2206354"/>
              <a:chExt cx="1719434" cy="2503720"/>
            </a:xfrm>
          </p:grpSpPr>
          <p:sp>
            <p:nvSpPr>
              <p:cNvPr id="12" name="Oval 11"/>
              <p:cNvSpPr/>
              <p:nvPr/>
            </p:nvSpPr>
            <p:spPr>
              <a:xfrm rot="16353383">
                <a:off x="4170183" y="4150459"/>
                <a:ext cx="447231" cy="2334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15976801">
                <a:off x="3584048" y="3779729"/>
                <a:ext cx="480855" cy="1066800"/>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6353383">
                <a:off x="4165533" y="4302859"/>
                <a:ext cx="447231" cy="2334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784687">
                <a:off x="2829206" y="3078730"/>
                <a:ext cx="304800" cy="38100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784687">
                <a:off x="2829206" y="3231130"/>
                <a:ext cx="304800" cy="38100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5884719">
                <a:off x="3255679" y="2931728"/>
                <a:ext cx="367970" cy="814502"/>
              </a:xfrm>
              <a:prstGeom prst="trapezoid">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276600" y="2286000"/>
                <a:ext cx="762000" cy="1143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3262184" y="3354859"/>
                <a:ext cx="838200" cy="1066800"/>
              </a:xfrm>
              <a:prstGeom prst="trapezoid">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6507379">
                <a:off x="3130288" y="3115244"/>
                <a:ext cx="367970" cy="759941"/>
              </a:xfrm>
              <a:prstGeom prst="trapezoid">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15976801">
                <a:off x="3540798" y="3936247"/>
                <a:ext cx="480855" cy="1066800"/>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ardrop 21"/>
              <p:cNvSpPr/>
              <p:nvPr/>
            </p:nvSpPr>
            <p:spPr>
              <a:xfrm rot="3828718">
                <a:off x="3423709" y="2377497"/>
                <a:ext cx="875685" cy="533400"/>
              </a:xfrm>
              <a:prstGeom prst="teardrop">
                <a:avLst>
                  <a:gd name="adj" fmla="val 68167"/>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ardrop 22"/>
              <p:cNvSpPr/>
              <p:nvPr/>
            </p:nvSpPr>
            <p:spPr>
              <a:xfrm rot="10800000">
                <a:off x="3276600" y="2209798"/>
                <a:ext cx="457198" cy="472499"/>
              </a:xfrm>
              <a:prstGeom prst="teardrop">
                <a:avLst>
                  <a:gd name="adj" fmla="val 108479"/>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 name="Group 63">
            <a:extLst>
              <a:ext uri="{FF2B5EF4-FFF2-40B4-BE49-F238E27FC236}">
                <a16:creationId xmlns:a16="http://schemas.microsoft.com/office/drawing/2014/main" id="{7C9FC74F-A8D0-417F-BFB9-03BB7941DE2B}"/>
              </a:ext>
            </a:extLst>
          </p:cNvPr>
          <p:cNvGrpSpPr/>
          <p:nvPr/>
        </p:nvGrpSpPr>
        <p:grpSpPr>
          <a:xfrm>
            <a:off x="5333880" y="1659861"/>
            <a:ext cx="1349540" cy="1415704"/>
            <a:chOff x="3710548" y="1801556"/>
            <a:chExt cx="1215042" cy="1274612"/>
          </a:xfrm>
        </p:grpSpPr>
        <p:sp>
          <p:nvSpPr>
            <p:cNvPr id="46" name="Oval 45"/>
            <p:cNvSpPr/>
            <p:nvPr/>
          </p:nvSpPr>
          <p:spPr>
            <a:xfrm rot="10213681">
              <a:off x="3750706" y="1988827"/>
              <a:ext cx="175046" cy="3027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11148156">
              <a:off x="3857422" y="2048485"/>
              <a:ext cx="119622" cy="16365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rot="4902966">
              <a:off x="3822802" y="2164542"/>
              <a:ext cx="114138" cy="21866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276614" y="2302319"/>
              <a:ext cx="515899" cy="6448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p:cNvSpPr/>
            <p:nvPr/>
          </p:nvSpPr>
          <p:spPr>
            <a:xfrm rot="19657155">
              <a:off x="4138224" y="2603711"/>
              <a:ext cx="199726" cy="257950"/>
            </a:xfrm>
            <a:prstGeom prst="trapezoid">
              <a:avLst>
                <a:gd name="adj" fmla="val 32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a:off x="3846698" y="2592512"/>
              <a:ext cx="429916" cy="483656"/>
            </a:xfrm>
            <a:prstGeom prst="trapezoid">
              <a:avLst>
                <a:gd name="adj" fmla="val 32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Merge 51"/>
            <p:cNvSpPr/>
            <p:nvPr/>
          </p:nvSpPr>
          <p:spPr>
            <a:xfrm>
              <a:off x="3889690" y="2495781"/>
              <a:ext cx="343933" cy="257950"/>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19"/>
            <p:cNvGrpSpPr/>
            <p:nvPr/>
          </p:nvGrpSpPr>
          <p:grpSpPr>
            <a:xfrm>
              <a:off x="4319606" y="2205588"/>
              <a:ext cx="429916" cy="548143"/>
              <a:chOff x="6073889" y="2761019"/>
              <a:chExt cx="872936" cy="1506181"/>
            </a:xfrm>
          </p:grpSpPr>
          <p:grpSp>
            <p:nvGrpSpPr>
              <p:cNvPr id="30" name="Group 13"/>
              <p:cNvGrpSpPr/>
              <p:nvPr/>
            </p:nvGrpSpPr>
            <p:grpSpPr>
              <a:xfrm>
                <a:off x="6324600" y="3200400"/>
                <a:ext cx="381000" cy="1066800"/>
                <a:chOff x="1463040" y="844062"/>
                <a:chExt cx="685800" cy="1957755"/>
              </a:xfrm>
            </p:grpSpPr>
            <p:sp>
              <p:nvSpPr>
                <p:cNvPr id="84" name="Pentagon 83"/>
                <p:cNvSpPr/>
                <p:nvPr/>
              </p:nvSpPr>
              <p:spPr>
                <a:xfrm rot="5400000">
                  <a:off x="1104900" y="1925516"/>
                  <a:ext cx="1371600" cy="381001"/>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p:cNvSpPr/>
                <p:nvPr/>
              </p:nvSpPr>
              <p:spPr>
                <a:xfrm>
                  <a:off x="1463040" y="844062"/>
                  <a:ext cx="685800" cy="908538"/>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Parallelogram 81"/>
              <p:cNvSpPr/>
              <p:nvPr/>
            </p:nvSpPr>
            <p:spPr>
              <a:xfrm rot="18360858">
                <a:off x="6443457" y="2994345"/>
                <a:ext cx="721939" cy="284797"/>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Parallelogram 82"/>
              <p:cNvSpPr/>
              <p:nvPr/>
            </p:nvSpPr>
            <p:spPr>
              <a:xfrm rot="3239142" flipH="1">
                <a:off x="5860561" y="2974347"/>
                <a:ext cx="721939" cy="295284"/>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Oval 53"/>
            <p:cNvSpPr/>
            <p:nvPr/>
          </p:nvSpPr>
          <p:spPr>
            <a:xfrm>
              <a:off x="4276614" y="1883151"/>
              <a:ext cx="515899" cy="51589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Shape 146">
              <a:extLst>
                <a:ext uri="{FF2B5EF4-FFF2-40B4-BE49-F238E27FC236}">
                  <a16:creationId xmlns:a16="http://schemas.microsoft.com/office/drawing/2014/main" id="{420F80E6-400D-474E-B39F-B19C4B201537}"/>
                </a:ext>
              </a:extLst>
            </p:cNvPr>
            <p:cNvSpPr/>
            <p:nvPr/>
          </p:nvSpPr>
          <p:spPr>
            <a:xfrm rot="13665137">
              <a:off x="4362726" y="1779519"/>
              <a:ext cx="424147" cy="468222"/>
            </a:xfrm>
            <a:custGeom>
              <a:avLst/>
              <a:gdLst>
                <a:gd name="connsiteX0" fmla="*/ 376087 w 424147"/>
                <a:gd name="connsiteY0" fmla="*/ 384050 h 468222"/>
                <a:gd name="connsiteX1" fmla="*/ 192283 w 424147"/>
                <a:gd name="connsiteY1" fmla="*/ 445904 h 468222"/>
                <a:gd name="connsiteX2" fmla="*/ 8801 w 424147"/>
                <a:gd name="connsiteY2" fmla="*/ 419216 h 468222"/>
                <a:gd name="connsiteX3" fmla="*/ 93720 w 424147"/>
                <a:gd name="connsiteY3" fmla="*/ 254393 h 468222"/>
                <a:gd name="connsiteX4" fmla="*/ 203048 w 424147"/>
                <a:gd name="connsiteY4" fmla="*/ 233600 h 468222"/>
                <a:gd name="connsiteX5" fmla="*/ 203173 w 424147"/>
                <a:gd name="connsiteY5" fmla="*/ 233644 h 468222"/>
                <a:gd name="connsiteX6" fmla="*/ 198441 w 424147"/>
                <a:gd name="connsiteY6" fmla="*/ 193462 h 468222"/>
                <a:gd name="connsiteX7" fmla="*/ 311294 w 424147"/>
                <a:gd name="connsiteY7" fmla="*/ 0 h 468222"/>
                <a:gd name="connsiteX8" fmla="*/ 424147 w 424147"/>
                <a:gd name="connsiteY8" fmla="*/ 0 h 468222"/>
                <a:gd name="connsiteX9" fmla="*/ 424147 w 424147"/>
                <a:gd name="connsiteY9" fmla="*/ 193462 h 468222"/>
                <a:gd name="connsiteX10" fmla="*/ 391093 w 424147"/>
                <a:gd name="connsiteY10" fmla="*/ 330260 h 468222"/>
                <a:gd name="connsiteX11" fmla="*/ 357453 w 424147"/>
                <a:gd name="connsiteY11" fmla="*/ 369141 h 468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4147" h="468222">
                  <a:moveTo>
                    <a:pt x="376087" y="384050"/>
                  </a:moveTo>
                  <a:cubicBezTo>
                    <a:pt x="310378" y="396039"/>
                    <a:pt x="249110" y="416657"/>
                    <a:pt x="192283" y="445904"/>
                  </a:cubicBezTo>
                  <a:cubicBezTo>
                    <a:pt x="118166" y="484049"/>
                    <a:pt x="36019" y="472100"/>
                    <a:pt x="8801" y="419216"/>
                  </a:cubicBezTo>
                  <a:cubicBezTo>
                    <a:pt x="-18416" y="366332"/>
                    <a:pt x="19603" y="292538"/>
                    <a:pt x="93720" y="254393"/>
                  </a:cubicBezTo>
                  <a:cubicBezTo>
                    <a:pt x="130778" y="235320"/>
                    <a:pt x="169845" y="228771"/>
                    <a:pt x="203048" y="233600"/>
                  </a:cubicBezTo>
                  <a:lnTo>
                    <a:pt x="203173" y="233644"/>
                  </a:lnTo>
                  <a:lnTo>
                    <a:pt x="198441" y="193462"/>
                  </a:lnTo>
                  <a:cubicBezTo>
                    <a:pt x="198441" y="86616"/>
                    <a:pt x="248967" y="0"/>
                    <a:pt x="311294" y="0"/>
                  </a:cubicBezTo>
                  <a:lnTo>
                    <a:pt x="424147" y="0"/>
                  </a:lnTo>
                  <a:lnTo>
                    <a:pt x="424147" y="193462"/>
                  </a:lnTo>
                  <a:cubicBezTo>
                    <a:pt x="424147" y="246885"/>
                    <a:pt x="411515" y="295251"/>
                    <a:pt x="391093" y="330260"/>
                  </a:cubicBezTo>
                  <a:lnTo>
                    <a:pt x="357453" y="369141"/>
                  </a:lnTo>
                  <a:close/>
                </a:path>
              </a:pathLst>
            </a:cu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Oval 56"/>
            <p:cNvSpPr/>
            <p:nvPr/>
          </p:nvSpPr>
          <p:spPr>
            <a:xfrm rot="21046149">
              <a:off x="4712930" y="2307108"/>
              <a:ext cx="212660" cy="4280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rot="4863074">
              <a:off x="4494440" y="2452137"/>
              <a:ext cx="156040" cy="56533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p:cNvSpPr/>
            <p:nvPr/>
          </p:nvSpPr>
          <p:spPr>
            <a:xfrm rot="16622943">
              <a:off x="3629631" y="2448384"/>
              <a:ext cx="343070" cy="181235"/>
            </a:xfrm>
            <a:prstGeom prst="clou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loud 59"/>
            <p:cNvSpPr/>
            <p:nvPr/>
          </p:nvSpPr>
          <p:spPr>
            <a:xfrm rot="16044977">
              <a:off x="4130610" y="2471507"/>
              <a:ext cx="320348" cy="181235"/>
            </a:xfrm>
            <a:prstGeom prst="clou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rot="1539158">
              <a:off x="3789709" y="2603982"/>
              <a:ext cx="236530" cy="254630"/>
            </a:xfrm>
            <a:prstGeom prst="trapezoid">
              <a:avLst>
                <a:gd name="adj" fmla="val 32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3889690" y="2302319"/>
              <a:ext cx="343933" cy="3546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ardrop 62"/>
            <p:cNvSpPr/>
            <p:nvPr/>
          </p:nvSpPr>
          <p:spPr>
            <a:xfrm rot="13665137">
              <a:off x="3888867" y="2198984"/>
              <a:ext cx="174400" cy="287057"/>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32"/>
            <p:cNvGrpSpPr/>
            <p:nvPr/>
          </p:nvGrpSpPr>
          <p:grpSpPr>
            <a:xfrm rot="7718142">
              <a:off x="3806597" y="2274704"/>
              <a:ext cx="98582" cy="248692"/>
              <a:chOff x="1066800" y="914400"/>
              <a:chExt cx="762000" cy="1143000"/>
            </a:xfrm>
          </p:grpSpPr>
          <p:sp>
            <p:nvSpPr>
              <p:cNvPr id="78" name="Isosceles Triangle 28"/>
              <p:cNvSpPr/>
              <p:nvPr/>
            </p:nvSpPr>
            <p:spPr>
              <a:xfrm>
                <a:off x="1066800" y="1371600"/>
                <a:ext cx="762000" cy="685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p:cNvSpPr/>
              <p:nvPr/>
            </p:nvSpPr>
            <p:spPr>
              <a:xfrm flipH="1" flipV="1">
                <a:off x="1066800" y="914400"/>
                <a:ext cx="762000" cy="685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1257300" y="1371600"/>
                <a:ext cx="342900" cy="2667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ardrop 64"/>
            <p:cNvSpPr/>
            <p:nvPr/>
          </p:nvSpPr>
          <p:spPr>
            <a:xfrm rot="16200000">
              <a:off x="4097715" y="2309252"/>
              <a:ext cx="185048" cy="171182"/>
            </a:xfrm>
            <a:prstGeom prst="teardrop">
              <a:avLst>
                <a:gd name="adj" fmla="val 12703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33"/>
            <p:cNvGrpSpPr/>
            <p:nvPr/>
          </p:nvGrpSpPr>
          <p:grpSpPr>
            <a:xfrm rot="3806327">
              <a:off x="4214513" y="2348678"/>
              <a:ext cx="106201" cy="197474"/>
              <a:chOff x="1066800" y="914400"/>
              <a:chExt cx="762000" cy="1143000"/>
            </a:xfrm>
          </p:grpSpPr>
          <p:sp>
            <p:nvSpPr>
              <p:cNvPr id="75" name="Isosceles Triangle 74"/>
              <p:cNvSpPr/>
              <p:nvPr/>
            </p:nvSpPr>
            <p:spPr>
              <a:xfrm>
                <a:off x="1066800" y="1371600"/>
                <a:ext cx="762000" cy="685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p:cNvSpPr/>
              <p:nvPr/>
            </p:nvSpPr>
            <p:spPr>
              <a:xfrm flipH="1" flipV="1">
                <a:off x="1066800" y="914400"/>
                <a:ext cx="762000" cy="685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1257300" y="1371600"/>
                <a:ext cx="342900" cy="2667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Oval 66"/>
            <p:cNvSpPr/>
            <p:nvPr/>
          </p:nvSpPr>
          <p:spPr>
            <a:xfrm rot="15972603">
              <a:off x="3909167" y="2650290"/>
              <a:ext cx="88459" cy="3783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12309058">
              <a:off x="4037399" y="2674049"/>
              <a:ext cx="158000" cy="1715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rot="15629544">
              <a:off x="4082872" y="2640760"/>
              <a:ext cx="146450" cy="2862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22"/>
            <p:cNvSpPr/>
            <p:nvPr/>
          </p:nvSpPr>
          <p:spPr>
            <a:xfrm rot="21135956">
              <a:off x="4247104" y="2696205"/>
              <a:ext cx="152183" cy="15798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3717723" y="2785975"/>
              <a:ext cx="214958" cy="12897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3803707" y="2753731"/>
              <a:ext cx="85983" cy="96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4792513" y="2624756"/>
              <a:ext cx="85983" cy="96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11148156">
              <a:off x="3809852" y="2113640"/>
              <a:ext cx="132661" cy="96236"/>
            </a:xfrm>
            <a:prstGeom prst="ellipse">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93"/>
          <p:cNvGrpSpPr/>
          <p:nvPr/>
        </p:nvGrpSpPr>
        <p:grpSpPr>
          <a:xfrm>
            <a:off x="5227782" y="4733638"/>
            <a:ext cx="1773381" cy="1180406"/>
            <a:chOff x="914399" y="457199"/>
            <a:chExt cx="6275295" cy="5569324"/>
          </a:xfrm>
        </p:grpSpPr>
        <p:sp>
          <p:nvSpPr>
            <p:cNvPr id="95" name="Explosion 1 94"/>
            <p:cNvSpPr/>
            <p:nvPr/>
          </p:nvSpPr>
          <p:spPr>
            <a:xfrm>
              <a:off x="914399" y="457199"/>
              <a:ext cx="6275295" cy="5569324"/>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Explosion 1 95"/>
            <p:cNvSpPr/>
            <p:nvPr/>
          </p:nvSpPr>
          <p:spPr>
            <a:xfrm>
              <a:off x="1981200" y="1295400"/>
              <a:ext cx="4121239" cy="3657600"/>
            </a:xfrm>
            <a:prstGeom prst="irregularSeal1">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Explosion 1 96"/>
            <p:cNvSpPr/>
            <p:nvPr/>
          </p:nvSpPr>
          <p:spPr>
            <a:xfrm>
              <a:off x="2819400" y="2057400"/>
              <a:ext cx="2404057" cy="2133601"/>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97"/>
          <p:cNvGrpSpPr/>
          <p:nvPr/>
        </p:nvGrpSpPr>
        <p:grpSpPr>
          <a:xfrm rot="19305257">
            <a:off x="5633556" y="445815"/>
            <a:ext cx="727390" cy="1011464"/>
            <a:chOff x="457200" y="2438400"/>
            <a:chExt cx="1376266" cy="2551671"/>
          </a:xfrm>
          <a:solidFill>
            <a:schemeClr val="accent2">
              <a:lumMod val="40000"/>
              <a:lumOff val="60000"/>
            </a:schemeClr>
          </a:solidFill>
        </p:grpSpPr>
        <p:grpSp>
          <p:nvGrpSpPr>
            <p:cNvPr id="90" name="Group 13"/>
            <p:cNvGrpSpPr/>
            <p:nvPr/>
          </p:nvGrpSpPr>
          <p:grpSpPr>
            <a:xfrm>
              <a:off x="619897" y="2438400"/>
              <a:ext cx="1213569" cy="2362200"/>
              <a:chOff x="4114800" y="2514600"/>
              <a:chExt cx="2449883" cy="2362200"/>
            </a:xfrm>
            <a:grpFill/>
          </p:grpSpPr>
          <p:sp>
            <p:nvSpPr>
              <p:cNvPr id="110" name="Oval 109"/>
              <p:cNvSpPr/>
              <p:nvPr/>
            </p:nvSpPr>
            <p:spPr>
              <a:xfrm>
                <a:off x="4191000" y="3276600"/>
                <a:ext cx="2057400" cy="1600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4114800" y="2971800"/>
                <a:ext cx="609600" cy="1447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4419600" y="2667000"/>
                <a:ext cx="762000" cy="1447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4953000" y="2514600"/>
                <a:ext cx="762000" cy="1600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5562599" y="2743200"/>
                <a:ext cx="762000" cy="1371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rot="2250936">
                <a:off x="5610696" y="3425515"/>
                <a:ext cx="953987" cy="112645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rot="5400000">
                <a:off x="4762500" y="3238500"/>
                <a:ext cx="8382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14"/>
            <p:cNvGrpSpPr/>
            <p:nvPr/>
          </p:nvGrpSpPr>
          <p:grpSpPr>
            <a:xfrm>
              <a:off x="457200" y="2627871"/>
              <a:ext cx="1213569" cy="2362200"/>
              <a:chOff x="4114800" y="2514600"/>
              <a:chExt cx="2449883" cy="2362200"/>
            </a:xfrm>
            <a:grpFill/>
          </p:grpSpPr>
          <p:sp>
            <p:nvSpPr>
              <p:cNvPr id="103" name="Oval 102"/>
              <p:cNvSpPr/>
              <p:nvPr/>
            </p:nvSpPr>
            <p:spPr>
              <a:xfrm>
                <a:off x="4191000" y="3276600"/>
                <a:ext cx="2057400" cy="1600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114800" y="2971800"/>
                <a:ext cx="609600" cy="1447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4419600" y="2667000"/>
                <a:ext cx="762000" cy="1447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4953000" y="2514600"/>
                <a:ext cx="762000" cy="1600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rot="21335326">
                <a:off x="5562600" y="2743200"/>
                <a:ext cx="762001" cy="1371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rot="2250936">
                <a:off x="5610696" y="3425515"/>
                <a:ext cx="953987" cy="112645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rot="5400000">
                <a:off x="4762500" y="3238500"/>
                <a:ext cx="8382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Oval 100"/>
            <p:cNvSpPr/>
            <p:nvPr/>
          </p:nvSpPr>
          <p:spPr>
            <a:xfrm>
              <a:off x="543698" y="4267200"/>
              <a:ext cx="533400" cy="457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619898" y="3789405"/>
              <a:ext cx="881449" cy="457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92"/>
          <p:cNvGrpSpPr/>
          <p:nvPr/>
        </p:nvGrpSpPr>
        <p:grpSpPr>
          <a:xfrm>
            <a:off x="5366328" y="5976929"/>
            <a:ext cx="1445704" cy="747143"/>
            <a:chOff x="198707" y="1604651"/>
            <a:chExt cx="7092408" cy="4856784"/>
          </a:xfrm>
        </p:grpSpPr>
        <p:grpSp>
          <p:nvGrpSpPr>
            <p:cNvPr id="119" name="Group 3"/>
            <p:cNvGrpSpPr/>
            <p:nvPr/>
          </p:nvGrpSpPr>
          <p:grpSpPr>
            <a:xfrm rot="741795">
              <a:off x="198707" y="4384834"/>
              <a:ext cx="2035531" cy="2076601"/>
              <a:chOff x="1740193" y="2050560"/>
              <a:chExt cx="3155925" cy="3219601"/>
            </a:xfrm>
          </p:grpSpPr>
          <p:sp>
            <p:nvSpPr>
              <p:cNvPr id="141" name="Oval 4"/>
              <p:cNvSpPr/>
              <p:nvPr/>
            </p:nvSpPr>
            <p:spPr>
              <a:xfrm rot="2441101" flipH="1">
                <a:off x="4261896" y="2640038"/>
                <a:ext cx="634222" cy="75439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5"/>
              <p:cNvSpPr/>
              <p:nvPr/>
            </p:nvSpPr>
            <p:spPr>
              <a:xfrm rot="20700000">
                <a:off x="1740193" y="2700021"/>
                <a:ext cx="2360020" cy="2570140"/>
              </a:xfrm>
              <a:custGeom>
                <a:avLst/>
                <a:gdLst>
                  <a:gd name="connsiteX0" fmla="*/ 464695 w 3124576"/>
                  <a:gd name="connsiteY0" fmla="*/ 1588957 h 3402767"/>
                  <a:gd name="connsiteX1" fmla="*/ 464695 w 3124576"/>
                  <a:gd name="connsiteY1" fmla="*/ 1588957 h 3402767"/>
                  <a:gd name="connsiteX2" fmla="*/ 614597 w 3124576"/>
                  <a:gd name="connsiteY2" fmla="*/ 1484026 h 3402767"/>
                  <a:gd name="connsiteX3" fmla="*/ 659567 w 3124576"/>
                  <a:gd name="connsiteY3" fmla="*/ 1454046 h 3402767"/>
                  <a:gd name="connsiteX4" fmla="*/ 719528 w 3124576"/>
                  <a:gd name="connsiteY4" fmla="*/ 1394085 h 3402767"/>
                  <a:gd name="connsiteX5" fmla="*/ 734518 w 3124576"/>
                  <a:gd name="connsiteY5" fmla="*/ 1349114 h 3402767"/>
                  <a:gd name="connsiteX6" fmla="*/ 809469 w 3124576"/>
                  <a:gd name="connsiteY6" fmla="*/ 1274164 h 3402767"/>
                  <a:gd name="connsiteX7" fmla="*/ 839449 w 3124576"/>
                  <a:gd name="connsiteY7" fmla="*/ 1244183 h 3402767"/>
                  <a:gd name="connsiteX8" fmla="*/ 869429 w 3124576"/>
                  <a:gd name="connsiteY8" fmla="*/ 1199213 h 3402767"/>
                  <a:gd name="connsiteX9" fmla="*/ 914400 w 3124576"/>
                  <a:gd name="connsiteY9" fmla="*/ 1124262 h 3402767"/>
                  <a:gd name="connsiteX10" fmla="*/ 959370 w 3124576"/>
                  <a:gd name="connsiteY10" fmla="*/ 1049311 h 3402767"/>
                  <a:gd name="connsiteX11" fmla="*/ 1004341 w 3124576"/>
                  <a:gd name="connsiteY11" fmla="*/ 914400 h 3402767"/>
                  <a:gd name="connsiteX12" fmla="*/ 1034321 w 3124576"/>
                  <a:gd name="connsiteY12" fmla="*/ 824459 h 3402767"/>
                  <a:gd name="connsiteX13" fmla="*/ 1064301 w 3124576"/>
                  <a:gd name="connsiteY13" fmla="*/ 794478 h 3402767"/>
                  <a:gd name="connsiteX14" fmla="*/ 1094282 w 3124576"/>
                  <a:gd name="connsiteY14" fmla="*/ 704537 h 3402767"/>
                  <a:gd name="connsiteX15" fmla="*/ 1109272 w 3124576"/>
                  <a:gd name="connsiteY15" fmla="*/ 659567 h 3402767"/>
                  <a:gd name="connsiteX16" fmla="*/ 1124262 w 3124576"/>
                  <a:gd name="connsiteY16" fmla="*/ 599606 h 3402767"/>
                  <a:gd name="connsiteX17" fmla="*/ 1154242 w 3124576"/>
                  <a:gd name="connsiteY17" fmla="*/ 554636 h 3402767"/>
                  <a:gd name="connsiteX18" fmla="*/ 1169233 w 3124576"/>
                  <a:gd name="connsiteY18" fmla="*/ 509665 h 3402767"/>
                  <a:gd name="connsiteX19" fmla="*/ 1259174 w 3124576"/>
                  <a:gd name="connsiteY19" fmla="*/ 404734 h 3402767"/>
                  <a:gd name="connsiteX20" fmla="*/ 1304144 w 3124576"/>
                  <a:gd name="connsiteY20" fmla="*/ 374754 h 3402767"/>
                  <a:gd name="connsiteX21" fmla="*/ 1364105 w 3124576"/>
                  <a:gd name="connsiteY21" fmla="*/ 314793 h 3402767"/>
                  <a:gd name="connsiteX22" fmla="*/ 1439056 w 3124576"/>
                  <a:gd name="connsiteY22" fmla="*/ 254832 h 3402767"/>
                  <a:gd name="connsiteX23" fmla="*/ 1484026 w 3124576"/>
                  <a:gd name="connsiteY23" fmla="*/ 224852 h 3402767"/>
                  <a:gd name="connsiteX24" fmla="*/ 1558977 w 3124576"/>
                  <a:gd name="connsiteY24" fmla="*/ 164892 h 3402767"/>
                  <a:gd name="connsiteX25" fmla="*/ 1633928 w 3124576"/>
                  <a:gd name="connsiteY25" fmla="*/ 119921 h 3402767"/>
                  <a:gd name="connsiteX26" fmla="*/ 1753849 w 3124576"/>
                  <a:gd name="connsiteY26" fmla="*/ 74951 h 3402767"/>
                  <a:gd name="connsiteX27" fmla="*/ 1843790 w 3124576"/>
                  <a:gd name="connsiteY27" fmla="*/ 44970 h 3402767"/>
                  <a:gd name="connsiteX28" fmla="*/ 1888760 w 3124576"/>
                  <a:gd name="connsiteY28" fmla="*/ 29980 h 3402767"/>
                  <a:gd name="connsiteX29" fmla="*/ 2038662 w 3124576"/>
                  <a:gd name="connsiteY29" fmla="*/ 0 h 3402767"/>
                  <a:gd name="connsiteX30" fmla="*/ 2428406 w 3124576"/>
                  <a:gd name="connsiteY30" fmla="*/ 29980 h 3402767"/>
                  <a:gd name="connsiteX31" fmla="*/ 2563318 w 3124576"/>
                  <a:gd name="connsiteY31" fmla="*/ 74951 h 3402767"/>
                  <a:gd name="connsiteX32" fmla="*/ 2608288 w 3124576"/>
                  <a:gd name="connsiteY32" fmla="*/ 89941 h 3402767"/>
                  <a:gd name="connsiteX33" fmla="*/ 2638269 w 3124576"/>
                  <a:gd name="connsiteY33" fmla="*/ 119921 h 3402767"/>
                  <a:gd name="connsiteX34" fmla="*/ 2668249 w 3124576"/>
                  <a:gd name="connsiteY34" fmla="*/ 164892 h 3402767"/>
                  <a:gd name="connsiteX35" fmla="*/ 2713219 w 3124576"/>
                  <a:gd name="connsiteY35" fmla="*/ 194872 h 3402767"/>
                  <a:gd name="connsiteX36" fmla="*/ 2773180 w 3124576"/>
                  <a:gd name="connsiteY36" fmla="*/ 329783 h 3402767"/>
                  <a:gd name="connsiteX37" fmla="*/ 2818151 w 3124576"/>
                  <a:gd name="connsiteY37" fmla="*/ 419724 h 3402767"/>
                  <a:gd name="connsiteX38" fmla="*/ 2878111 w 3124576"/>
                  <a:gd name="connsiteY38" fmla="*/ 509665 h 3402767"/>
                  <a:gd name="connsiteX39" fmla="*/ 2893101 w 3124576"/>
                  <a:gd name="connsiteY39" fmla="*/ 569626 h 3402767"/>
                  <a:gd name="connsiteX40" fmla="*/ 2923082 w 3124576"/>
                  <a:gd name="connsiteY40" fmla="*/ 599606 h 3402767"/>
                  <a:gd name="connsiteX41" fmla="*/ 2953062 w 3124576"/>
                  <a:gd name="connsiteY41" fmla="*/ 689547 h 3402767"/>
                  <a:gd name="connsiteX42" fmla="*/ 2953062 w 3124576"/>
                  <a:gd name="connsiteY42" fmla="*/ 689547 h 3402767"/>
                  <a:gd name="connsiteX43" fmla="*/ 2968052 w 3124576"/>
                  <a:gd name="connsiteY43" fmla="*/ 749508 h 3402767"/>
                  <a:gd name="connsiteX44" fmla="*/ 2998033 w 3124576"/>
                  <a:gd name="connsiteY44" fmla="*/ 839449 h 3402767"/>
                  <a:gd name="connsiteX45" fmla="*/ 3013023 w 3124576"/>
                  <a:gd name="connsiteY45" fmla="*/ 899410 h 3402767"/>
                  <a:gd name="connsiteX46" fmla="*/ 3028013 w 3124576"/>
                  <a:gd name="connsiteY46" fmla="*/ 944380 h 3402767"/>
                  <a:gd name="connsiteX47" fmla="*/ 3043003 w 3124576"/>
                  <a:gd name="connsiteY47" fmla="*/ 1019331 h 3402767"/>
                  <a:gd name="connsiteX48" fmla="*/ 3072983 w 3124576"/>
                  <a:gd name="connsiteY48" fmla="*/ 1109272 h 3402767"/>
                  <a:gd name="connsiteX49" fmla="*/ 3117954 w 3124576"/>
                  <a:gd name="connsiteY49" fmla="*/ 1319134 h 3402767"/>
                  <a:gd name="connsiteX50" fmla="*/ 3087974 w 3124576"/>
                  <a:gd name="connsiteY50" fmla="*/ 1753849 h 3402767"/>
                  <a:gd name="connsiteX51" fmla="*/ 3043003 w 3124576"/>
                  <a:gd name="connsiteY51" fmla="*/ 1843790 h 3402767"/>
                  <a:gd name="connsiteX52" fmla="*/ 3028013 w 3124576"/>
                  <a:gd name="connsiteY52" fmla="*/ 1888760 h 3402767"/>
                  <a:gd name="connsiteX53" fmla="*/ 2968052 w 3124576"/>
                  <a:gd name="connsiteY53" fmla="*/ 1948721 h 3402767"/>
                  <a:gd name="connsiteX54" fmla="*/ 2848131 w 3124576"/>
                  <a:gd name="connsiteY54" fmla="*/ 2083632 h 3402767"/>
                  <a:gd name="connsiteX55" fmla="*/ 2758190 w 3124576"/>
                  <a:gd name="connsiteY55" fmla="*/ 2143593 h 3402767"/>
                  <a:gd name="connsiteX56" fmla="*/ 2623278 w 3124576"/>
                  <a:gd name="connsiteY56" fmla="*/ 2188564 h 3402767"/>
                  <a:gd name="connsiteX57" fmla="*/ 2578308 w 3124576"/>
                  <a:gd name="connsiteY57" fmla="*/ 2203554 h 3402767"/>
                  <a:gd name="connsiteX58" fmla="*/ 2533337 w 3124576"/>
                  <a:gd name="connsiteY58" fmla="*/ 2233534 h 3402767"/>
                  <a:gd name="connsiteX59" fmla="*/ 2428406 w 3124576"/>
                  <a:gd name="connsiteY59" fmla="*/ 2263514 h 3402767"/>
                  <a:gd name="connsiteX60" fmla="*/ 2338465 w 3124576"/>
                  <a:gd name="connsiteY60" fmla="*/ 2293495 h 3402767"/>
                  <a:gd name="connsiteX61" fmla="*/ 2248524 w 3124576"/>
                  <a:gd name="connsiteY61" fmla="*/ 2308485 h 3402767"/>
                  <a:gd name="connsiteX62" fmla="*/ 2128603 w 3124576"/>
                  <a:gd name="connsiteY62" fmla="*/ 2323475 h 3402767"/>
                  <a:gd name="connsiteX63" fmla="*/ 2068642 w 3124576"/>
                  <a:gd name="connsiteY63" fmla="*/ 2338465 h 3402767"/>
                  <a:gd name="connsiteX64" fmla="*/ 1918741 w 3124576"/>
                  <a:gd name="connsiteY64" fmla="*/ 2368446 h 3402767"/>
                  <a:gd name="connsiteX65" fmla="*/ 1843790 w 3124576"/>
                  <a:gd name="connsiteY65" fmla="*/ 2428406 h 3402767"/>
                  <a:gd name="connsiteX66" fmla="*/ 1798819 w 3124576"/>
                  <a:gd name="connsiteY66" fmla="*/ 2413416 h 3402767"/>
                  <a:gd name="connsiteX67" fmla="*/ 1753849 w 3124576"/>
                  <a:gd name="connsiteY67" fmla="*/ 2443396 h 3402767"/>
                  <a:gd name="connsiteX68" fmla="*/ 1708878 w 3124576"/>
                  <a:gd name="connsiteY68" fmla="*/ 2548328 h 3402767"/>
                  <a:gd name="connsiteX69" fmla="*/ 1663908 w 3124576"/>
                  <a:gd name="connsiteY69" fmla="*/ 2608288 h 3402767"/>
                  <a:gd name="connsiteX70" fmla="*/ 1618937 w 3124576"/>
                  <a:gd name="connsiteY70" fmla="*/ 2683239 h 3402767"/>
                  <a:gd name="connsiteX71" fmla="*/ 1603947 w 3124576"/>
                  <a:gd name="connsiteY71" fmla="*/ 2728210 h 3402767"/>
                  <a:gd name="connsiteX72" fmla="*/ 1573967 w 3124576"/>
                  <a:gd name="connsiteY72" fmla="*/ 2773180 h 3402767"/>
                  <a:gd name="connsiteX73" fmla="*/ 1499016 w 3124576"/>
                  <a:gd name="connsiteY73" fmla="*/ 2908092 h 3402767"/>
                  <a:gd name="connsiteX74" fmla="*/ 1439056 w 3124576"/>
                  <a:gd name="connsiteY74" fmla="*/ 2998032 h 3402767"/>
                  <a:gd name="connsiteX75" fmla="*/ 1409075 w 3124576"/>
                  <a:gd name="connsiteY75" fmla="*/ 3043003 h 3402767"/>
                  <a:gd name="connsiteX76" fmla="*/ 1379095 w 3124576"/>
                  <a:gd name="connsiteY76" fmla="*/ 3087973 h 3402767"/>
                  <a:gd name="connsiteX77" fmla="*/ 1229193 w 3124576"/>
                  <a:gd name="connsiteY77" fmla="*/ 3192905 h 3402767"/>
                  <a:gd name="connsiteX78" fmla="*/ 1139252 w 3124576"/>
                  <a:gd name="connsiteY78" fmla="*/ 3267855 h 3402767"/>
                  <a:gd name="connsiteX79" fmla="*/ 1049311 w 3124576"/>
                  <a:gd name="connsiteY79" fmla="*/ 3297836 h 3402767"/>
                  <a:gd name="connsiteX80" fmla="*/ 929390 w 3124576"/>
                  <a:gd name="connsiteY80" fmla="*/ 3342806 h 3402767"/>
                  <a:gd name="connsiteX81" fmla="*/ 899410 w 3124576"/>
                  <a:gd name="connsiteY81" fmla="*/ 3372787 h 3402767"/>
                  <a:gd name="connsiteX82" fmla="*/ 809469 w 3124576"/>
                  <a:gd name="connsiteY82" fmla="*/ 3387777 h 3402767"/>
                  <a:gd name="connsiteX83" fmla="*/ 749508 w 3124576"/>
                  <a:gd name="connsiteY83" fmla="*/ 3402767 h 3402767"/>
                  <a:gd name="connsiteX84" fmla="*/ 629587 w 3124576"/>
                  <a:gd name="connsiteY84" fmla="*/ 3372787 h 3402767"/>
                  <a:gd name="connsiteX85" fmla="*/ 524656 w 3124576"/>
                  <a:gd name="connsiteY85" fmla="*/ 3357796 h 3402767"/>
                  <a:gd name="connsiteX86" fmla="*/ 434715 w 3124576"/>
                  <a:gd name="connsiteY86" fmla="*/ 3327816 h 3402767"/>
                  <a:gd name="connsiteX87" fmla="*/ 329783 w 3124576"/>
                  <a:gd name="connsiteY87" fmla="*/ 3297836 h 3402767"/>
                  <a:gd name="connsiteX88" fmla="*/ 254833 w 3124576"/>
                  <a:gd name="connsiteY88" fmla="*/ 3237875 h 3402767"/>
                  <a:gd name="connsiteX89" fmla="*/ 224852 w 3124576"/>
                  <a:gd name="connsiteY89" fmla="*/ 3207895 h 3402767"/>
                  <a:gd name="connsiteX90" fmla="*/ 179882 w 3124576"/>
                  <a:gd name="connsiteY90" fmla="*/ 3192905 h 3402767"/>
                  <a:gd name="connsiteX91" fmla="*/ 134911 w 3124576"/>
                  <a:gd name="connsiteY91" fmla="*/ 3102964 h 3402767"/>
                  <a:gd name="connsiteX92" fmla="*/ 74951 w 3124576"/>
                  <a:gd name="connsiteY92" fmla="*/ 3028013 h 3402767"/>
                  <a:gd name="connsiteX93" fmla="*/ 44970 w 3124576"/>
                  <a:gd name="connsiteY93" fmla="*/ 2938072 h 3402767"/>
                  <a:gd name="connsiteX94" fmla="*/ 29980 w 3124576"/>
                  <a:gd name="connsiteY94" fmla="*/ 2893101 h 3402767"/>
                  <a:gd name="connsiteX95" fmla="*/ 0 w 3124576"/>
                  <a:gd name="connsiteY95" fmla="*/ 2758190 h 3402767"/>
                  <a:gd name="connsiteX96" fmla="*/ 14990 w 3124576"/>
                  <a:gd name="connsiteY96" fmla="*/ 2233534 h 3402767"/>
                  <a:gd name="connsiteX97" fmla="*/ 44970 w 3124576"/>
                  <a:gd name="connsiteY97" fmla="*/ 2098623 h 3402767"/>
                  <a:gd name="connsiteX98" fmla="*/ 74951 w 3124576"/>
                  <a:gd name="connsiteY98" fmla="*/ 2068642 h 3402767"/>
                  <a:gd name="connsiteX99" fmla="*/ 89941 w 3124576"/>
                  <a:gd name="connsiteY99" fmla="*/ 2023672 h 3402767"/>
                  <a:gd name="connsiteX100" fmla="*/ 134911 w 3124576"/>
                  <a:gd name="connsiteY100" fmla="*/ 2008682 h 3402767"/>
                  <a:gd name="connsiteX101" fmla="*/ 164892 w 3124576"/>
                  <a:gd name="connsiteY101" fmla="*/ 1978701 h 3402767"/>
                  <a:gd name="connsiteX102" fmla="*/ 179882 w 3124576"/>
                  <a:gd name="connsiteY102" fmla="*/ 1933731 h 3402767"/>
                  <a:gd name="connsiteX103" fmla="*/ 254833 w 3124576"/>
                  <a:gd name="connsiteY103" fmla="*/ 1858780 h 3402767"/>
                  <a:gd name="connsiteX104" fmla="*/ 299803 w 3124576"/>
                  <a:gd name="connsiteY104" fmla="*/ 1783829 h 3402767"/>
                  <a:gd name="connsiteX105" fmla="*/ 329783 w 3124576"/>
                  <a:gd name="connsiteY105" fmla="*/ 1738859 h 3402767"/>
                  <a:gd name="connsiteX106" fmla="*/ 404734 w 3124576"/>
                  <a:gd name="connsiteY106" fmla="*/ 1723869 h 3402767"/>
                  <a:gd name="connsiteX107" fmla="*/ 464695 w 3124576"/>
                  <a:gd name="connsiteY107" fmla="*/ 1648918 h 3402767"/>
                  <a:gd name="connsiteX108" fmla="*/ 524656 w 3124576"/>
                  <a:gd name="connsiteY108" fmla="*/ 1588957 h 3402767"/>
                  <a:gd name="connsiteX109" fmla="*/ 569626 w 3124576"/>
                  <a:gd name="connsiteY109" fmla="*/ 1528996 h 3402767"/>
                  <a:gd name="connsiteX110" fmla="*/ 569626 w 3124576"/>
                  <a:gd name="connsiteY110" fmla="*/ 1528996 h 34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124576" h="3402767">
                    <a:moveTo>
                      <a:pt x="464695" y="1588957"/>
                    </a:moveTo>
                    <a:lnTo>
                      <a:pt x="464695" y="1588957"/>
                    </a:lnTo>
                    <a:lnTo>
                      <a:pt x="614597" y="1484026"/>
                    </a:lnTo>
                    <a:cubicBezTo>
                      <a:pt x="629409" y="1473771"/>
                      <a:pt x="646828" y="1466785"/>
                      <a:pt x="659567" y="1454046"/>
                    </a:cubicBezTo>
                    <a:lnTo>
                      <a:pt x="719528" y="1394085"/>
                    </a:lnTo>
                    <a:cubicBezTo>
                      <a:pt x="724525" y="1379095"/>
                      <a:pt x="725037" y="1361755"/>
                      <a:pt x="734518" y="1349114"/>
                    </a:cubicBezTo>
                    <a:cubicBezTo>
                      <a:pt x="755717" y="1320848"/>
                      <a:pt x="784485" y="1299148"/>
                      <a:pt x="809469" y="1274164"/>
                    </a:cubicBezTo>
                    <a:cubicBezTo>
                      <a:pt x="819463" y="1264170"/>
                      <a:pt x="831609" y="1255942"/>
                      <a:pt x="839449" y="1244183"/>
                    </a:cubicBezTo>
                    <a:lnTo>
                      <a:pt x="869429" y="1199213"/>
                    </a:lnTo>
                    <a:cubicBezTo>
                      <a:pt x="911892" y="1071820"/>
                      <a:pt x="852670" y="1227143"/>
                      <a:pt x="914400" y="1124262"/>
                    </a:cubicBezTo>
                    <a:cubicBezTo>
                      <a:pt x="972783" y="1026959"/>
                      <a:pt x="883402" y="1125281"/>
                      <a:pt x="959370" y="1049311"/>
                    </a:cubicBezTo>
                    <a:lnTo>
                      <a:pt x="1004341" y="914400"/>
                    </a:lnTo>
                    <a:lnTo>
                      <a:pt x="1034321" y="824459"/>
                    </a:lnTo>
                    <a:lnTo>
                      <a:pt x="1064301" y="794478"/>
                    </a:lnTo>
                    <a:lnTo>
                      <a:pt x="1094282" y="704537"/>
                    </a:lnTo>
                    <a:cubicBezTo>
                      <a:pt x="1099279" y="689547"/>
                      <a:pt x="1105440" y="674896"/>
                      <a:pt x="1109272" y="659567"/>
                    </a:cubicBezTo>
                    <a:cubicBezTo>
                      <a:pt x="1114269" y="639580"/>
                      <a:pt x="1116146" y="618542"/>
                      <a:pt x="1124262" y="599606"/>
                    </a:cubicBezTo>
                    <a:cubicBezTo>
                      <a:pt x="1131359" y="583047"/>
                      <a:pt x="1146185" y="570750"/>
                      <a:pt x="1154242" y="554636"/>
                    </a:cubicBezTo>
                    <a:cubicBezTo>
                      <a:pt x="1161309" y="540503"/>
                      <a:pt x="1162166" y="523798"/>
                      <a:pt x="1169233" y="509665"/>
                    </a:cubicBezTo>
                    <a:cubicBezTo>
                      <a:pt x="1186186" y="475759"/>
                      <a:pt x="1231512" y="423175"/>
                      <a:pt x="1259174" y="404734"/>
                    </a:cubicBezTo>
                    <a:cubicBezTo>
                      <a:pt x="1274164" y="394741"/>
                      <a:pt x="1290465" y="386478"/>
                      <a:pt x="1304144" y="374754"/>
                    </a:cubicBezTo>
                    <a:cubicBezTo>
                      <a:pt x="1325605" y="356359"/>
                      <a:pt x="1340586" y="330472"/>
                      <a:pt x="1364105" y="314793"/>
                    </a:cubicBezTo>
                    <a:cubicBezTo>
                      <a:pt x="1502515" y="222519"/>
                      <a:pt x="1332258" y="340271"/>
                      <a:pt x="1439056" y="254832"/>
                    </a:cubicBezTo>
                    <a:cubicBezTo>
                      <a:pt x="1453124" y="243578"/>
                      <a:pt x="1469036" y="234845"/>
                      <a:pt x="1484026" y="224852"/>
                    </a:cubicBezTo>
                    <a:cubicBezTo>
                      <a:pt x="1543738" y="135284"/>
                      <a:pt x="1478525" y="213164"/>
                      <a:pt x="1558977" y="164892"/>
                    </a:cubicBezTo>
                    <a:cubicBezTo>
                      <a:pt x="1661861" y="103161"/>
                      <a:pt x="1506532" y="162385"/>
                      <a:pt x="1633928" y="119921"/>
                    </a:cubicBezTo>
                    <a:cubicBezTo>
                      <a:pt x="1712189" y="67747"/>
                      <a:pt x="1644132" y="104874"/>
                      <a:pt x="1753849" y="74951"/>
                    </a:cubicBezTo>
                    <a:cubicBezTo>
                      <a:pt x="1784338" y="66636"/>
                      <a:pt x="1813810" y="54964"/>
                      <a:pt x="1843790" y="44970"/>
                    </a:cubicBezTo>
                    <a:cubicBezTo>
                      <a:pt x="1858780" y="39973"/>
                      <a:pt x="1873174" y="32578"/>
                      <a:pt x="1888760" y="29980"/>
                    </a:cubicBezTo>
                    <a:cubicBezTo>
                      <a:pt x="1999023" y="11603"/>
                      <a:pt x="1949215" y="22361"/>
                      <a:pt x="2038662" y="0"/>
                    </a:cubicBezTo>
                    <a:cubicBezTo>
                      <a:pt x="2078782" y="2360"/>
                      <a:pt x="2347116" y="13722"/>
                      <a:pt x="2428406" y="29980"/>
                    </a:cubicBezTo>
                    <a:cubicBezTo>
                      <a:pt x="2428423" y="29983"/>
                      <a:pt x="2540825" y="67453"/>
                      <a:pt x="2563318" y="74951"/>
                    </a:cubicBezTo>
                    <a:lnTo>
                      <a:pt x="2608288" y="89941"/>
                    </a:lnTo>
                    <a:cubicBezTo>
                      <a:pt x="2618282" y="99934"/>
                      <a:pt x="2629440" y="108885"/>
                      <a:pt x="2638269" y="119921"/>
                    </a:cubicBezTo>
                    <a:cubicBezTo>
                      <a:pt x="2649524" y="133989"/>
                      <a:pt x="2655510" y="152153"/>
                      <a:pt x="2668249" y="164892"/>
                    </a:cubicBezTo>
                    <a:cubicBezTo>
                      <a:pt x="2680988" y="177631"/>
                      <a:pt x="2698229" y="184879"/>
                      <a:pt x="2713219" y="194872"/>
                    </a:cubicBezTo>
                    <a:cubicBezTo>
                      <a:pt x="2748897" y="301904"/>
                      <a:pt x="2725670" y="258518"/>
                      <a:pt x="2773180" y="329783"/>
                    </a:cubicBezTo>
                    <a:cubicBezTo>
                      <a:pt x="2810858" y="442819"/>
                      <a:pt x="2760032" y="303488"/>
                      <a:pt x="2818151" y="419724"/>
                    </a:cubicBezTo>
                    <a:cubicBezTo>
                      <a:pt x="2861541" y="506502"/>
                      <a:pt x="2792860" y="424414"/>
                      <a:pt x="2878111" y="509665"/>
                    </a:cubicBezTo>
                    <a:cubicBezTo>
                      <a:pt x="2883108" y="529652"/>
                      <a:pt x="2883887" y="551199"/>
                      <a:pt x="2893101" y="569626"/>
                    </a:cubicBezTo>
                    <a:cubicBezTo>
                      <a:pt x="2899422" y="582267"/>
                      <a:pt x="2916762" y="586965"/>
                      <a:pt x="2923082" y="599606"/>
                    </a:cubicBezTo>
                    <a:cubicBezTo>
                      <a:pt x="2937215" y="627872"/>
                      <a:pt x="2943069" y="659567"/>
                      <a:pt x="2953062" y="689547"/>
                    </a:cubicBezTo>
                    <a:lnTo>
                      <a:pt x="2953062" y="689547"/>
                    </a:lnTo>
                    <a:cubicBezTo>
                      <a:pt x="2958059" y="709534"/>
                      <a:pt x="2962132" y="729775"/>
                      <a:pt x="2968052" y="749508"/>
                    </a:cubicBezTo>
                    <a:cubicBezTo>
                      <a:pt x="2977133" y="779777"/>
                      <a:pt x="2990368" y="808790"/>
                      <a:pt x="2998033" y="839449"/>
                    </a:cubicBezTo>
                    <a:cubicBezTo>
                      <a:pt x="3003030" y="859436"/>
                      <a:pt x="3007363" y="879601"/>
                      <a:pt x="3013023" y="899410"/>
                    </a:cubicBezTo>
                    <a:cubicBezTo>
                      <a:pt x="3017364" y="914603"/>
                      <a:pt x="3024181" y="929051"/>
                      <a:pt x="3028013" y="944380"/>
                    </a:cubicBezTo>
                    <a:cubicBezTo>
                      <a:pt x="3034192" y="969098"/>
                      <a:pt x="3036299" y="994750"/>
                      <a:pt x="3043003" y="1019331"/>
                    </a:cubicBezTo>
                    <a:cubicBezTo>
                      <a:pt x="3051318" y="1049820"/>
                      <a:pt x="3065318" y="1078614"/>
                      <a:pt x="3072983" y="1109272"/>
                    </a:cubicBezTo>
                    <a:cubicBezTo>
                      <a:pt x="3110336" y="1258679"/>
                      <a:pt x="3096190" y="1188550"/>
                      <a:pt x="3117954" y="1319134"/>
                    </a:cubicBezTo>
                    <a:cubicBezTo>
                      <a:pt x="3110980" y="1486516"/>
                      <a:pt x="3124576" y="1607445"/>
                      <a:pt x="3087974" y="1753849"/>
                    </a:cubicBezTo>
                    <a:cubicBezTo>
                      <a:pt x="3069136" y="1829200"/>
                      <a:pt x="3079638" y="1770519"/>
                      <a:pt x="3043003" y="1843790"/>
                    </a:cubicBezTo>
                    <a:cubicBezTo>
                      <a:pt x="3035937" y="1857923"/>
                      <a:pt x="3037197" y="1875902"/>
                      <a:pt x="3028013" y="1888760"/>
                    </a:cubicBezTo>
                    <a:cubicBezTo>
                      <a:pt x="3011584" y="1911761"/>
                      <a:pt x="2985011" y="1926108"/>
                      <a:pt x="2968052" y="1948721"/>
                    </a:cubicBezTo>
                    <a:cubicBezTo>
                      <a:pt x="2934626" y="1993290"/>
                      <a:pt x="2894443" y="2052757"/>
                      <a:pt x="2848131" y="2083632"/>
                    </a:cubicBezTo>
                    <a:cubicBezTo>
                      <a:pt x="2818151" y="2103619"/>
                      <a:pt x="2792373" y="2132199"/>
                      <a:pt x="2758190" y="2143593"/>
                    </a:cubicBezTo>
                    <a:lnTo>
                      <a:pt x="2623278" y="2188564"/>
                    </a:lnTo>
                    <a:cubicBezTo>
                      <a:pt x="2608288" y="2193561"/>
                      <a:pt x="2591455" y="2194789"/>
                      <a:pt x="2578308" y="2203554"/>
                    </a:cubicBezTo>
                    <a:cubicBezTo>
                      <a:pt x="2563318" y="2213547"/>
                      <a:pt x="2549451" y="2225477"/>
                      <a:pt x="2533337" y="2233534"/>
                    </a:cubicBezTo>
                    <a:cubicBezTo>
                      <a:pt x="2508146" y="2246129"/>
                      <a:pt x="2452423" y="2256309"/>
                      <a:pt x="2428406" y="2263514"/>
                    </a:cubicBezTo>
                    <a:cubicBezTo>
                      <a:pt x="2398137" y="2272595"/>
                      <a:pt x="2369637" y="2288300"/>
                      <a:pt x="2338465" y="2293495"/>
                    </a:cubicBezTo>
                    <a:cubicBezTo>
                      <a:pt x="2308485" y="2298492"/>
                      <a:pt x="2278612" y="2304187"/>
                      <a:pt x="2248524" y="2308485"/>
                    </a:cubicBezTo>
                    <a:cubicBezTo>
                      <a:pt x="2208644" y="2314182"/>
                      <a:pt x="2168340" y="2316852"/>
                      <a:pt x="2128603" y="2323475"/>
                    </a:cubicBezTo>
                    <a:cubicBezTo>
                      <a:pt x="2108281" y="2326862"/>
                      <a:pt x="2088844" y="2334425"/>
                      <a:pt x="2068642" y="2338465"/>
                    </a:cubicBezTo>
                    <a:cubicBezTo>
                      <a:pt x="1884901" y="2375213"/>
                      <a:pt x="2057993" y="2333631"/>
                      <a:pt x="1918741" y="2368446"/>
                    </a:cubicBezTo>
                    <a:cubicBezTo>
                      <a:pt x="1902724" y="2384463"/>
                      <a:pt x="1866480" y="2424624"/>
                      <a:pt x="1843790" y="2428406"/>
                    </a:cubicBezTo>
                    <a:cubicBezTo>
                      <a:pt x="1828204" y="2431004"/>
                      <a:pt x="1813809" y="2418413"/>
                      <a:pt x="1798819" y="2413416"/>
                    </a:cubicBezTo>
                    <a:cubicBezTo>
                      <a:pt x="1783829" y="2423409"/>
                      <a:pt x="1765382" y="2429556"/>
                      <a:pt x="1753849" y="2443396"/>
                    </a:cubicBezTo>
                    <a:cubicBezTo>
                      <a:pt x="1699800" y="2508255"/>
                      <a:pt x="1742958" y="2488688"/>
                      <a:pt x="1708878" y="2548328"/>
                    </a:cubicBezTo>
                    <a:cubicBezTo>
                      <a:pt x="1696483" y="2570020"/>
                      <a:pt x="1678898" y="2588301"/>
                      <a:pt x="1663908" y="2608288"/>
                    </a:cubicBezTo>
                    <a:cubicBezTo>
                      <a:pt x="1621444" y="2735684"/>
                      <a:pt x="1680668" y="2580355"/>
                      <a:pt x="1618937" y="2683239"/>
                    </a:cubicBezTo>
                    <a:cubicBezTo>
                      <a:pt x="1610807" y="2696788"/>
                      <a:pt x="1611013" y="2714077"/>
                      <a:pt x="1603947" y="2728210"/>
                    </a:cubicBezTo>
                    <a:cubicBezTo>
                      <a:pt x="1595890" y="2744324"/>
                      <a:pt x="1583960" y="2758190"/>
                      <a:pt x="1573967" y="2773180"/>
                    </a:cubicBezTo>
                    <a:cubicBezTo>
                      <a:pt x="1520559" y="2933406"/>
                      <a:pt x="1577552" y="2807117"/>
                      <a:pt x="1499016" y="2908092"/>
                    </a:cubicBezTo>
                    <a:cubicBezTo>
                      <a:pt x="1476895" y="2936534"/>
                      <a:pt x="1459043" y="2968052"/>
                      <a:pt x="1439056" y="2998032"/>
                    </a:cubicBezTo>
                    <a:lnTo>
                      <a:pt x="1409075" y="3043003"/>
                    </a:lnTo>
                    <a:cubicBezTo>
                      <a:pt x="1399082" y="3057993"/>
                      <a:pt x="1394085" y="3077980"/>
                      <a:pt x="1379095" y="3087973"/>
                    </a:cubicBezTo>
                    <a:cubicBezTo>
                      <a:pt x="1340393" y="3113775"/>
                      <a:pt x="1268038" y="3159609"/>
                      <a:pt x="1229193" y="3192905"/>
                    </a:cubicBezTo>
                    <a:cubicBezTo>
                      <a:pt x="1191174" y="3225493"/>
                      <a:pt x="1185128" y="3247466"/>
                      <a:pt x="1139252" y="3267855"/>
                    </a:cubicBezTo>
                    <a:cubicBezTo>
                      <a:pt x="1110374" y="3280690"/>
                      <a:pt x="1077577" y="3283703"/>
                      <a:pt x="1049311" y="3297836"/>
                    </a:cubicBezTo>
                    <a:cubicBezTo>
                      <a:pt x="970924" y="3337030"/>
                      <a:pt x="1011030" y="3322396"/>
                      <a:pt x="929390" y="3342806"/>
                    </a:cubicBezTo>
                    <a:cubicBezTo>
                      <a:pt x="919397" y="3352800"/>
                      <a:pt x="912643" y="3367825"/>
                      <a:pt x="899410" y="3372787"/>
                    </a:cubicBezTo>
                    <a:cubicBezTo>
                      <a:pt x="870951" y="3383459"/>
                      <a:pt x="839273" y="3381816"/>
                      <a:pt x="809469" y="3387777"/>
                    </a:cubicBezTo>
                    <a:cubicBezTo>
                      <a:pt x="789267" y="3391817"/>
                      <a:pt x="769495" y="3397770"/>
                      <a:pt x="749508" y="3402767"/>
                    </a:cubicBezTo>
                    <a:cubicBezTo>
                      <a:pt x="709534" y="3392774"/>
                      <a:pt x="669991" y="3380868"/>
                      <a:pt x="629587" y="3372787"/>
                    </a:cubicBezTo>
                    <a:cubicBezTo>
                      <a:pt x="594941" y="3365858"/>
                      <a:pt x="559083" y="3365741"/>
                      <a:pt x="524656" y="3357796"/>
                    </a:cubicBezTo>
                    <a:cubicBezTo>
                      <a:pt x="493863" y="3350690"/>
                      <a:pt x="465373" y="3335480"/>
                      <a:pt x="434715" y="3327816"/>
                    </a:cubicBezTo>
                    <a:cubicBezTo>
                      <a:pt x="359425" y="3308994"/>
                      <a:pt x="394299" y="3319341"/>
                      <a:pt x="329783" y="3297836"/>
                    </a:cubicBezTo>
                    <a:cubicBezTo>
                      <a:pt x="257404" y="3225455"/>
                      <a:pt x="349371" y="3313504"/>
                      <a:pt x="254833" y="3237875"/>
                    </a:cubicBezTo>
                    <a:cubicBezTo>
                      <a:pt x="243797" y="3229046"/>
                      <a:pt x="236971" y="3215166"/>
                      <a:pt x="224852" y="3207895"/>
                    </a:cubicBezTo>
                    <a:cubicBezTo>
                      <a:pt x="211303" y="3199766"/>
                      <a:pt x="194872" y="3197902"/>
                      <a:pt x="179882" y="3192905"/>
                    </a:cubicBezTo>
                    <a:cubicBezTo>
                      <a:pt x="142910" y="3045014"/>
                      <a:pt x="192188" y="3198425"/>
                      <a:pt x="134911" y="3102964"/>
                    </a:cubicBezTo>
                    <a:cubicBezTo>
                      <a:pt x="86639" y="3022512"/>
                      <a:pt x="164519" y="3087725"/>
                      <a:pt x="74951" y="3028013"/>
                    </a:cubicBezTo>
                    <a:lnTo>
                      <a:pt x="44970" y="2938072"/>
                    </a:lnTo>
                    <a:cubicBezTo>
                      <a:pt x="39973" y="2923082"/>
                      <a:pt x="33408" y="2908526"/>
                      <a:pt x="29980" y="2893101"/>
                    </a:cubicBezTo>
                    <a:lnTo>
                      <a:pt x="0" y="2758190"/>
                    </a:lnTo>
                    <a:cubicBezTo>
                      <a:pt x="4997" y="2583305"/>
                      <a:pt x="6253" y="2408272"/>
                      <a:pt x="14990" y="2233534"/>
                    </a:cubicBezTo>
                    <a:cubicBezTo>
                      <a:pt x="15253" y="2228277"/>
                      <a:pt x="38976" y="2110611"/>
                      <a:pt x="44970" y="2098623"/>
                    </a:cubicBezTo>
                    <a:cubicBezTo>
                      <a:pt x="51291" y="2085982"/>
                      <a:pt x="64957" y="2078636"/>
                      <a:pt x="74951" y="2068642"/>
                    </a:cubicBezTo>
                    <a:cubicBezTo>
                      <a:pt x="79948" y="2053652"/>
                      <a:pt x="78768" y="2034845"/>
                      <a:pt x="89941" y="2023672"/>
                    </a:cubicBezTo>
                    <a:cubicBezTo>
                      <a:pt x="101114" y="2012499"/>
                      <a:pt x="121362" y="2016812"/>
                      <a:pt x="134911" y="2008682"/>
                    </a:cubicBezTo>
                    <a:cubicBezTo>
                      <a:pt x="147030" y="2001410"/>
                      <a:pt x="154898" y="1988695"/>
                      <a:pt x="164892" y="1978701"/>
                    </a:cubicBezTo>
                    <a:cubicBezTo>
                      <a:pt x="169889" y="1963711"/>
                      <a:pt x="170401" y="1946372"/>
                      <a:pt x="179882" y="1933731"/>
                    </a:cubicBezTo>
                    <a:cubicBezTo>
                      <a:pt x="201081" y="1905465"/>
                      <a:pt x="254833" y="1858780"/>
                      <a:pt x="254833" y="1858780"/>
                    </a:cubicBezTo>
                    <a:cubicBezTo>
                      <a:pt x="280865" y="1780685"/>
                      <a:pt x="252772" y="1842619"/>
                      <a:pt x="299803" y="1783829"/>
                    </a:cubicBezTo>
                    <a:cubicBezTo>
                      <a:pt x="311057" y="1769761"/>
                      <a:pt x="314141" y="1747797"/>
                      <a:pt x="329783" y="1738859"/>
                    </a:cubicBezTo>
                    <a:cubicBezTo>
                      <a:pt x="351905" y="1726218"/>
                      <a:pt x="379750" y="1728866"/>
                      <a:pt x="404734" y="1723869"/>
                    </a:cubicBezTo>
                    <a:cubicBezTo>
                      <a:pt x="506793" y="1621810"/>
                      <a:pt x="351235" y="1781288"/>
                      <a:pt x="464695" y="1648918"/>
                    </a:cubicBezTo>
                    <a:cubicBezTo>
                      <a:pt x="483090" y="1627457"/>
                      <a:pt x="524656" y="1588957"/>
                      <a:pt x="524656" y="1588957"/>
                    </a:cubicBezTo>
                    <a:cubicBezTo>
                      <a:pt x="543179" y="1533387"/>
                      <a:pt x="525513" y="1551054"/>
                      <a:pt x="569626" y="1528996"/>
                    </a:cubicBezTo>
                    <a:lnTo>
                      <a:pt x="569626" y="1528996"/>
                    </a:lnTo>
                  </a:path>
                </a:pathLst>
              </a:custGeom>
              <a:solidFill>
                <a:schemeClr val="bg1"/>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Oval 6"/>
              <p:cNvSpPr/>
              <p:nvPr/>
            </p:nvSpPr>
            <p:spPr>
              <a:xfrm rot="2441101" flipH="1">
                <a:off x="3993150" y="2279010"/>
                <a:ext cx="431873" cy="5137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7"/>
              <p:cNvSpPr/>
              <p:nvPr/>
            </p:nvSpPr>
            <p:spPr>
              <a:xfrm rot="2441101" flipH="1">
                <a:off x="3593300" y="2105410"/>
                <a:ext cx="363207" cy="4320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8"/>
              <p:cNvSpPr/>
              <p:nvPr/>
            </p:nvSpPr>
            <p:spPr>
              <a:xfrm rot="2441101" flipH="1">
                <a:off x="3160733" y="2050560"/>
                <a:ext cx="315751" cy="37558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9"/>
              <p:cNvSpPr/>
              <p:nvPr/>
            </p:nvSpPr>
            <p:spPr>
              <a:xfrm rot="2441101" flipH="1">
                <a:off x="2796994" y="2072215"/>
                <a:ext cx="250687" cy="2981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0"/>
            <p:cNvGrpSpPr/>
            <p:nvPr/>
          </p:nvGrpSpPr>
          <p:grpSpPr>
            <a:xfrm rot="4934574" flipH="1">
              <a:off x="1901005" y="4377496"/>
              <a:ext cx="2035531" cy="2076601"/>
              <a:chOff x="1740193" y="2050560"/>
              <a:chExt cx="3155925" cy="3219601"/>
            </a:xfrm>
          </p:grpSpPr>
          <p:sp>
            <p:nvSpPr>
              <p:cNvPr id="135" name="Oval 134"/>
              <p:cNvSpPr/>
              <p:nvPr/>
            </p:nvSpPr>
            <p:spPr>
              <a:xfrm rot="2441101" flipH="1">
                <a:off x="4261896" y="2640038"/>
                <a:ext cx="634222" cy="75439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135"/>
              <p:cNvSpPr/>
              <p:nvPr/>
            </p:nvSpPr>
            <p:spPr>
              <a:xfrm rot="20700000">
                <a:off x="1740193" y="2700021"/>
                <a:ext cx="2360020" cy="2570140"/>
              </a:xfrm>
              <a:custGeom>
                <a:avLst/>
                <a:gdLst>
                  <a:gd name="connsiteX0" fmla="*/ 464695 w 3124576"/>
                  <a:gd name="connsiteY0" fmla="*/ 1588957 h 3402767"/>
                  <a:gd name="connsiteX1" fmla="*/ 464695 w 3124576"/>
                  <a:gd name="connsiteY1" fmla="*/ 1588957 h 3402767"/>
                  <a:gd name="connsiteX2" fmla="*/ 614597 w 3124576"/>
                  <a:gd name="connsiteY2" fmla="*/ 1484026 h 3402767"/>
                  <a:gd name="connsiteX3" fmla="*/ 659567 w 3124576"/>
                  <a:gd name="connsiteY3" fmla="*/ 1454046 h 3402767"/>
                  <a:gd name="connsiteX4" fmla="*/ 719528 w 3124576"/>
                  <a:gd name="connsiteY4" fmla="*/ 1394085 h 3402767"/>
                  <a:gd name="connsiteX5" fmla="*/ 734518 w 3124576"/>
                  <a:gd name="connsiteY5" fmla="*/ 1349114 h 3402767"/>
                  <a:gd name="connsiteX6" fmla="*/ 809469 w 3124576"/>
                  <a:gd name="connsiteY6" fmla="*/ 1274164 h 3402767"/>
                  <a:gd name="connsiteX7" fmla="*/ 839449 w 3124576"/>
                  <a:gd name="connsiteY7" fmla="*/ 1244183 h 3402767"/>
                  <a:gd name="connsiteX8" fmla="*/ 869429 w 3124576"/>
                  <a:gd name="connsiteY8" fmla="*/ 1199213 h 3402767"/>
                  <a:gd name="connsiteX9" fmla="*/ 914400 w 3124576"/>
                  <a:gd name="connsiteY9" fmla="*/ 1124262 h 3402767"/>
                  <a:gd name="connsiteX10" fmla="*/ 959370 w 3124576"/>
                  <a:gd name="connsiteY10" fmla="*/ 1049311 h 3402767"/>
                  <a:gd name="connsiteX11" fmla="*/ 1004341 w 3124576"/>
                  <a:gd name="connsiteY11" fmla="*/ 914400 h 3402767"/>
                  <a:gd name="connsiteX12" fmla="*/ 1034321 w 3124576"/>
                  <a:gd name="connsiteY12" fmla="*/ 824459 h 3402767"/>
                  <a:gd name="connsiteX13" fmla="*/ 1064301 w 3124576"/>
                  <a:gd name="connsiteY13" fmla="*/ 794478 h 3402767"/>
                  <a:gd name="connsiteX14" fmla="*/ 1094282 w 3124576"/>
                  <a:gd name="connsiteY14" fmla="*/ 704537 h 3402767"/>
                  <a:gd name="connsiteX15" fmla="*/ 1109272 w 3124576"/>
                  <a:gd name="connsiteY15" fmla="*/ 659567 h 3402767"/>
                  <a:gd name="connsiteX16" fmla="*/ 1124262 w 3124576"/>
                  <a:gd name="connsiteY16" fmla="*/ 599606 h 3402767"/>
                  <a:gd name="connsiteX17" fmla="*/ 1154242 w 3124576"/>
                  <a:gd name="connsiteY17" fmla="*/ 554636 h 3402767"/>
                  <a:gd name="connsiteX18" fmla="*/ 1169233 w 3124576"/>
                  <a:gd name="connsiteY18" fmla="*/ 509665 h 3402767"/>
                  <a:gd name="connsiteX19" fmla="*/ 1259174 w 3124576"/>
                  <a:gd name="connsiteY19" fmla="*/ 404734 h 3402767"/>
                  <a:gd name="connsiteX20" fmla="*/ 1304144 w 3124576"/>
                  <a:gd name="connsiteY20" fmla="*/ 374754 h 3402767"/>
                  <a:gd name="connsiteX21" fmla="*/ 1364105 w 3124576"/>
                  <a:gd name="connsiteY21" fmla="*/ 314793 h 3402767"/>
                  <a:gd name="connsiteX22" fmla="*/ 1439056 w 3124576"/>
                  <a:gd name="connsiteY22" fmla="*/ 254832 h 3402767"/>
                  <a:gd name="connsiteX23" fmla="*/ 1484026 w 3124576"/>
                  <a:gd name="connsiteY23" fmla="*/ 224852 h 3402767"/>
                  <a:gd name="connsiteX24" fmla="*/ 1558977 w 3124576"/>
                  <a:gd name="connsiteY24" fmla="*/ 164892 h 3402767"/>
                  <a:gd name="connsiteX25" fmla="*/ 1633928 w 3124576"/>
                  <a:gd name="connsiteY25" fmla="*/ 119921 h 3402767"/>
                  <a:gd name="connsiteX26" fmla="*/ 1753849 w 3124576"/>
                  <a:gd name="connsiteY26" fmla="*/ 74951 h 3402767"/>
                  <a:gd name="connsiteX27" fmla="*/ 1843790 w 3124576"/>
                  <a:gd name="connsiteY27" fmla="*/ 44970 h 3402767"/>
                  <a:gd name="connsiteX28" fmla="*/ 1888760 w 3124576"/>
                  <a:gd name="connsiteY28" fmla="*/ 29980 h 3402767"/>
                  <a:gd name="connsiteX29" fmla="*/ 2038662 w 3124576"/>
                  <a:gd name="connsiteY29" fmla="*/ 0 h 3402767"/>
                  <a:gd name="connsiteX30" fmla="*/ 2428406 w 3124576"/>
                  <a:gd name="connsiteY30" fmla="*/ 29980 h 3402767"/>
                  <a:gd name="connsiteX31" fmla="*/ 2563318 w 3124576"/>
                  <a:gd name="connsiteY31" fmla="*/ 74951 h 3402767"/>
                  <a:gd name="connsiteX32" fmla="*/ 2608288 w 3124576"/>
                  <a:gd name="connsiteY32" fmla="*/ 89941 h 3402767"/>
                  <a:gd name="connsiteX33" fmla="*/ 2638269 w 3124576"/>
                  <a:gd name="connsiteY33" fmla="*/ 119921 h 3402767"/>
                  <a:gd name="connsiteX34" fmla="*/ 2668249 w 3124576"/>
                  <a:gd name="connsiteY34" fmla="*/ 164892 h 3402767"/>
                  <a:gd name="connsiteX35" fmla="*/ 2713219 w 3124576"/>
                  <a:gd name="connsiteY35" fmla="*/ 194872 h 3402767"/>
                  <a:gd name="connsiteX36" fmla="*/ 2773180 w 3124576"/>
                  <a:gd name="connsiteY36" fmla="*/ 329783 h 3402767"/>
                  <a:gd name="connsiteX37" fmla="*/ 2818151 w 3124576"/>
                  <a:gd name="connsiteY37" fmla="*/ 419724 h 3402767"/>
                  <a:gd name="connsiteX38" fmla="*/ 2878111 w 3124576"/>
                  <a:gd name="connsiteY38" fmla="*/ 509665 h 3402767"/>
                  <a:gd name="connsiteX39" fmla="*/ 2893101 w 3124576"/>
                  <a:gd name="connsiteY39" fmla="*/ 569626 h 3402767"/>
                  <a:gd name="connsiteX40" fmla="*/ 2923082 w 3124576"/>
                  <a:gd name="connsiteY40" fmla="*/ 599606 h 3402767"/>
                  <a:gd name="connsiteX41" fmla="*/ 2953062 w 3124576"/>
                  <a:gd name="connsiteY41" fmla="*/ 689547 h 3402767"/>
                  <a:gd name="connsiteX42" fmla="*/ 2953062 w 3124576"/>
                  <a:gd name="connsiteY42" fmla="*/ 689547 h 3402767"/>
                  <a:gd name="connsiteX43" fmla="*/ 2968052 w 3124576"/>
                  <a:gd name="connsiteY43" fmla="*/ 749508 h 3402767"/>
                  <a:gd name="connsiteX44" fmla="*/ 2998033 w 3124576"/>
                  <a:gd name="connsiteY44" fmla="*/ 839449 h 3402767"/>
                  <a:gd name="connsiteX45" fmla="*/ 3013023 w 3124576"/>
                  <a:gd name="connsiteY45" fmla="*/ 899410 h 3402767"/>
                  <a:gd name="connsiteX46" fmla="*/ 3028013 w 3124576"/>
                  <a:gd name="connsiteY46" fmla="*/ 944380 h 3402767"/>
                  <a:gd name="connsiteX47" fmla="*/ 3043003 w 3124576"/>
                  <a:gd name="connsiteY47" fmla="*/ 1019331 h 3402767"/>
                  <a:gd name="connsiteX48" fmla="*/ 3072983 w 3124576"/>
                  <a:gd name="connsiteY48" fmla="*/ 1109272 h 3402767"/>
                  <a:gd name="connsiteX49" fmla="*/ 3117954 w 3124576"/>
                  <a:gd name="connsiteY49" fmla="*/ 1319134 h 3402767"/>
                  <a:gd name="connsiteX50" fmla="*/ 3087974 w 3124576"/>
                  <a:gd name="connsiteY50" fmla="*/ 1753849 h 3402767"/>
                  <a:gd name="connsiteX51" fmla="*/ 3043003 w 3124576"/>
                  <a:gd name="connsiteY51" fmla="*/ 1843790 h 3402767"/>
                  <a:gd name="connsiteX52" fmla="*/ 3028013 w 3124576"/>
                  <a:gd name="connsiteY52" fmla="*/ 1888760 h 3402767"/>
                  <a:gd name="connsiteX53" fmla="*/ 2968052 w 3124576"/>
                  <a:gd name="connsiteY53" fmla="*/ 1948721 h 3402767"/>
                  <a:gd name="connsiteX54" fmla="*/ 2848131 w 3124576"/>
                  <a:gd name="connsiteY54" fmla="*/ 2083632 h 3402767"/>
                  <a:gd name="connsiteX55" fmla="*/ 2758190 w 3124576"/>
                  <a:gd name="connsiteY55" fmla="*/ 2143593 h 3402767"/>
                  <a:gd name="connsiteX56" fmla="*/ 2623278 w 3124576"/>
                  <a:gd name="connsiteY56" fmla="*/ 2188564 h 3402767"/>
                  <a:gd name="connsiteX57" fmla="*/ 2578308 w 3124576"/>
                  <a:gd name="connsiteY57" fmla="*/ 2203554 h 3402767"/>
                  <a:gd name="connsiteX58" fmla="*/ 2533337 w 3124576"/>
                  <a:gd name="connsiteY58" fmla="*/ 2233534 h 3402767"/>
                  <a:gd name="connsiteX59" fmla="*/ 2428406 w 3124576"/>
                  <a:gd name="connsiteY59" fmla="*/ 2263514 h 3402767"/>
                  <a:gd name="connsiteX60" fmla="*/ 2338465 w 3124576"/>
                  <a:gd name="connsiteY60" fmla="*/ 2293495 h 3402767"/>
                  <a:gd name="connsiteX61" fmla="*/ 2248524 w 3124576"/>
                  <a:gd name="connsiteY61" fmla="*/ 2308485 h 3402767"/>
                  <a:gd name="connsiteX62" fmla="*/ 2128603 w 3124576"/>
                  <a:gd name="connsiteY62" fmla="*/ 2323475 h 3402767"/>
                  <a:gd name="connsiteX63" fmla="*/ 2068642 w 3124576"/>
                  <a:gd name="connsiteY63" fmla="*/ 2338465 h 3402767"/>
                  <a:gd name="connsiteX64" fmla="*/ 1918741 w 3124576"/>
                  <a:gd name="connsiteY64" fmla="*/ 2368446 h 3402767"/>
                  <a:gd name="connsiteX65" fmla="*/ 1843790 w 3124576"/>
                  <a:gd name="connsiteY65" fmla="*/ 2428406 h 3402767"/>
                  <a:gd name="connsiteX66" fmla="*/ 1798819 w 3124576"/>
                  <a:gd name="connsiteY66" fmla="*/ 2413416 h 3402767"/>
                  <a:gd name="connsiteX67" fmla="*/ 1753849 w 3124576"/>
                  <a:gd name="connsiteY67" fmla="*/ 2443396 h 3402767"/>
                  <a:gd name="connsiteX68" fmla="*/ 1708878 w 3124576"/>
                  <a:gd name="connsiteY68" fmla="*/ 2548328 h 3402767"/>
                  <a:gd name="connsiteX69" fmla="*/ 1663908 w 3124576"/>
                  <a:gd name="connsiteY69" fmla="*/ 2608288 h 3402767"/>
                  <a:gd name="connsiteX70" fmla="*/ 1618937 w 3124576"/>
                  <a:gd name="connsiteY70" fmla="*/ 2683239 h 3402767"/>
                  <a:gd name="connsiteX71" fmla="*/ 1603947 w 3124576"/>
                  <a:gd name="connsiteY71" fmla="*/ 2728210 h 3402767"/>
                  <a:gd name="connsiteX72" fmla="*/ 1573967 w 3124576"/>
                  <a:gd name="connsiteY72" fmla="*/ 2773180 h 3402767"/>
                  <a:gd name="connsiteX73" fmla="*/ 1499016 w 3124576"/>
                  <a:gd name="connsiteY73" fmla="*/ 2908092 h 3402767"/>
                  <a:gd name="connsiteX74" fmla="*/ 1439056 w 3124576"/>
                  <a:gd name="connsiteY74" fmla="*/ 2998032 h 3402767"/>
                  <a:gd name="connsiteX75" fmla="*/ 1409075 w 3124576"/>
                  <a:gd name="connsiteY75" fmla="*/ 3043003 h 3402767"/>
                  <a:gd name="connsiteX76" fmla="*/ 1379095 w 3124576"/>
                  <a:gd name="connsiteY76" fmla="*/ 3087973 h 3402767"/>
                  <a:gd name="connsiteX77" fmla="*/ 1229193 w 3124576"/>
                  <a:gd name="connsiteY77" fmla="*/ 3192905 h 3402767"/>
                  <a:gd name="connsiteX78" fmla="*/ 1139252 w 3124576"/>
                  <a:gd name="connsiteY78" fmla="*/ 3267855 h 3402767"/>
                  <a:gd name="connsiteX79" fmla="*/ 1049311 w 3124576"/>
                  <a:gd name="connsiteY79" fmla="*/ 3297836 h 3402767"/>
                  <a:gd name="connsiteX80" fmla="*/ 929390 w 3124576"/>
                  <a:gd name="connsiteY80" fmla="*/ 3342806 h 3402767"/>
                  <a:gd name="connsiteX81" fmla="*/ 899410 w 3124576"/>
                  <a:gd name="connsiteY81" fmla="*/ 3372787 h 3402767"/>
                  <a:gd name="connsiteX82" fmla="*/ 809469 w 3124576"/>
                  <a:gd name="connsiteY82" fmla="*/ 3387777 h 3402767"/>
                  <a:gd name="connsiteX83" fmla="*/ 749508 w 3124576"/>
                  <a:gd name="connsiteY83" fmla="*/ 3402767 h 3402767"/>
                  <a:gd name="connsiteX84" fmla="*/ 629587 w 3124576"/>
                  <a:gd name="connsiteY84" fmla="*/ 3372787 h 3402767"/>
                  <a:gd name="connsiteX85" fmla="*/ 524656 w 3124576"/>
                  <a:gd name="connsiteY85" fmla="*/ 3357796 h 3402767"/>
                  <a:gd name="connsiteX86" fmla="*/ 434715 w 3124576"/>
                  <a:gd name="connsiteY86" fmla="*/ 3327816 h 3402767"/>
                  <a:gd name="connsiteX87" fmla="*/ 329783 w 3124576"/>
                  <a:gd name="connsiteY87" fmla="*/ 3297836 h 3402767"/>
                  <a:gd name="connsiteX88" fmla="*/ 254833 w 3124576"/>
                  <a:gd name="connsiteY88" fmla="*/ 3237875 h 3402767"/>
                  <a:gd name="connsiteX89" fmla="*/ 224852 w 3124576"/>
                  <a:gd name="connsiteY89" fmla="*/ 3207895 h 3402767"/>
                  <a:gd name="connsiteX90" fmla="*/ 179882 w 3124576"/>
                  <a:gd name="connsiteY90" fmla="*/ 3192905 h 3402767"/>
                  <a:gd name="connsiteX91" fmla="*/ 134911 w 3124576"/>
                  <a:gd name="connsiteY91" fmla="*/ 3102964 h 3402767"/>
                  <a:gd name="connsiteX92" fmla="*/ 74951 w 3124576"/>
                  <a:gd name="connsiteY92" fmla="*/ 3028013 h 3402767"/>
                  <a:gd name="connsiteX93" fmla="*/ 44970 w 3124576"/>
                  <a:gd name="connsiteY93" fmla="*/ 2938072 h 3402767"/>
                  <a:gd name="connsiteX94" fmla="*/ 29980 w 3124576"/>
                  <a:gd name="connsiteY94" fmla="*/ 2893101 h 3402767"/>
                  <a:gd name="connsiteX95" fmla="*/ 0 w 3124576"/>
                  <a:gd name="connsiteY95" fmla="*/ 2758190 h 3402767"/>
                  <a:gd name="connsiteX96" fmla="*/ 14990 w 3124576"/>
                  <a:gd name="connsiteY96" fmla="*/ 2233534 h 3402767"/>
                  <a:gd name="connsiteX97" fmla="*/ 44970 w 3124576"/>
                  <a:gd name="connsiteY97" fmla="*/ 2098623 h 3402767"/>
                  <a:gd name="connsiteX98" fmla="*/ 74951 w 3124576"/>
                  <a:gd name="connsiteY98" fmla="*/ 2068642 h 3402767"/>
                  <a:gd name="connsiteX99" fmla="*/ 89941 w 3124576"/>
                  <a:gd name="connsiteY99" fmla="*/ 2023672 h 3402767"/>
                  <a:gd name="connsiteX100" fmla="*/ 134911 w 3124576"/>
                  <a:gd name="connsiteY100" fmla="*/ 2008682 h 3402767"/>
                  <a:gd name="connsiteX101" fmla="*/ 164892 w 3124576"/>
                  <a:gd name="connsiteY101" fmla="*/ 1978701 h 3402767"/>
                  <a:gd name="connsiteX102" fmla="*/ 179882 w 3124576"/>
                  <a:gd name="connsiteY102" fmla="*/ 1933731 h 3402767"/>
                  <a:gd name="connsiteX103" fmla="*/ 254833 w 3124576"/>
                  <a:gd name="connsiteY103" fmla="*/ 1858780 h 3402767"/>
                  <a:gd name="connsiteX104" fmla="*/ 299803 w 3124576"/>
                  <a:gd name="connsiteY104" fmla="*/ 1783829 h 3402767"/>
                  <a:gd name="connsiteX105" fmla="*/ 329783 w 3124576"/>
                  <a:gd name="connsiteY105" fmla="*/ 1738859 h 3402767"/>
                  <a:gd name="connsiteX106" fmla="*/ 404734 w 3124576"/>
                  <a:gd name="connsiteY106" fmla="*/ 1723869 h 3402767"/>
                  <a:gd name="connsiteX107" fmla="*/ 464695 w 3124576"/>
                  <a:gd name="connsiteY107" fmla="*/ 1648918 h 3402767"/>
                  <a:gd name="connsiteX108" fmla="*/ 524656 w 3124576"/>
                  <a:gd name="connsiteY108" fmla="*/ 1588957 h 3402767"/>
                  <a:gd name="connsiteX109" fmla="*/ 569626 w 3124576"/>
                  <a:gd name="connsiteY109" fmla="*/ 1528996 h 3402767"/>
                  <a:gd name="connsiteX110" fmla="*/ 569626 w 3124576"/>
                  <a:gd name="connsiteY110" fmla="*/ 1528996 h 34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124576" h="3402767">
                    <a:moveTo>
                      <a:pt x="464695" y="1588957"/>
                    </a:moveTo>
                    <a:lnTo>
                      <a:pt x="464695" y="1588957"/>
                    </a:lnTo>
                    <a:lnTo>
                      <a:pt x="614597" y="1484026"/>
                    </a:lnTo>
                    <a:cubicBezTo>
                      <a:pt x="629409" y="1473771"/>
                      <a:pt x="646828" y="1466785"/>
                      <a:pt x="659567" y="1454046"/>
                    </a:cubicBezTo>
                    <a:lnTo>
                      <a:pt x="719528" y="1394085"/>
                    </a:lnTo>
                    <a:cubicBezTo>
                      <a:pt x="724525" y="1379095"/>
                      <a:pt x="725037" y="1361755"/>
                      <a:pt x="734518" y="1349114"/>
                    </a:cubicBezTo>
                    <a:cubicBezTo>
                      <a:pt x="755717" y="1320848"/>
                      <a:pt x="784485" y="1299148"/>
                      <a:pt x="809469" y="1274164"/>
                    </a:cubicBezTo>
                    <a:cubicBezTo>
                      <a:pt x="819463" y="1264170"/>
                      <a:pt x="831609" y="1255942"/>
                      <a:pt x="839449" y="1244183"/>
                    </a:cubicBezTo>
                    <a:lnTo>
                      <a:pt x="869429" y="1199213"/>
                    </a:lnTo>
                    <a:cubicBezTo>
                      <a:pt x="911892" y="1071820"/>
                      <a:pt x="852670" y="1227143"/>
                      <a:pt x="914400" y="1124262"/>
                    </a:cubicBezTo>
                    <a:cubicBezTo>
                      <a:pt x="972783" y="1026959"/>
                      <a:pt x="883402" y="1125281"/>
                      <a:pt x="959370" y="1049311"/>
                    </a:cubicBezTo>
                    <a:lnTo>
                      <a:pt x="1004341" y="914400"/>
                    </a:lnTo>
                    <a:lnTo>
                      <a:pt x="1034321" y="824459"/>
                    </a:lnTo>
                    <a:lnTo>
                      <a:pt x="1064301" y="794478"/>
                    </a:lnTo>
                    <a:lnTo>
                      <a:pt x="1094282" y="704537"/>
                    </a:lnTo>
                    <a:cubicBezTo>
                      <a:pt x="1099279" y="689547"/>
                      <a:pt x="1105440" y="674896"/>
                      <a:pt x="1109272" y="659567"/>
                    </a:cubicBezTo>
                    <a:cubicBezTo>
                      <a:pt x="1114269" y="639580"/>
                      <a:pt x="1116146" y="618542"/>
                      <a:pt x="1124262" y="599606"/>
                    </a:cubicBezTo>
                    <a:cubicBezTo>
                      <a:pt x="1131359" y="583047"/>
                      <a:pt x="1146185" y="570750"/>
                      <a:pt x="1154242" y="554636"/>
                    </a:cubicBezTo>
                    <a:cubicBezTo>
                      <a:pt x="1161309" y="540503"/>
                      <a:pt x="1162166" y="523798"/>
                      <a:pt x="1169233" y="509665"/>
                    </a:cubicBezTo>
                    <a:cubicBezTo>
                      <a:pt x="1186186" y="475759"/>
                      <a:pt x="1231512" y="423175"/>
                      <a:pt x="1259174" y="404734"/>
                    </a:cubicBezTo>
                    <a:cubicBezTo>
                      <a:pt x="1274164" y="394741"/>
                      <a:pt x="1290465" y="386478"/>
                      <a:pt x="1304144" y="374754"/>
                    </a:cubicBezTo>
                    <a:cubicBezTo>
                      <a:pt x="1325605" y="356359"/>
                      <a:pt x="1340586" y="330472"/>
                      <a:pt x="1364105" y="314793"/>
                    </a:cubicBezTo>
                    <a:cubicBezTo>
                      <a:pt x="1502515" y="222519"/>
                      <a:pt x="1332258" y="340271"/>
                      <a:pt x="1439056" y="254832"/>
                    </a:cubicBezTo>
                    <a:cubicBezTo>
                      <a:pt x="1453124" y="243578"/>
                      <a:pt x="1469036" y="234845"/>
                      <a:pt x="1484026" y="224852"/>
                    </a:cubicBezTo>
                    <a:cubicBezTo>
                      <a:pt x="1543738" y="135284"/>
                      <a:pt x="1478525" y="213164"/>
                      <a:pt x="1558977" y="164892"/>
                    </a:cubicBezTo>
                    <a:cubicBezTo>
                      <a:pt x="1661861" y="103161"/>
                      <a:pt x="1506532" y="162385"/>
                      <a:pt x="1633928" y="119921"/>
                    </a:cubicBezTo>
                    <a:cubicBezTo>
                      <a:pt x="1712189" y="67747"/>
                      <a:pt x="1644132" y="104874"/>
                      <a:pt x="1753849" y="74951"/>
                    </a:cubicBezTo>
                    <a:cubicBezTo>
                      <a:pt x="1784338" y="66636"/>
                      <a:pt x="1813810" y="54964"/>
                      <a:pt x="1843790" y="44970"/>
                    </a:cubicBezTo>
                    <a:cubicBezTo>
                      <a:pt x="1858780" y="39973"/>
                      <a:pt x="1873174" y="32578"/>
                      <a:pt x="1888760" y="29980"/>
                    </a:cubicBezTo>
                    <a:cubicBezTo>
                      <a:pt x="1999023" y="11603"/>
                      <a:pt x="1949215" y="22361"/>
                      <a:pt x="2038662" y="0"/>
                    </a:cubicBezTo>
                    <a:cubicBezTo>
                      <a:pt x="2078782" y="2360"/>
                      <a:pt x="2347116" y="13722"/>
                      <a:pt x="2428406" y="29980"/>
                    </a:cubicBezTo>
                    <a:cubicBezTo>
                      <a:pt x="2428423" y="29983"/>
                      <a:pt x="2540825" y="67453"/>
                      <a:pt x="2563318" y="74951"/>
                    </a:cubicBezTo>
                    <a:lnTo>
                      <a:pt x="2608288" y="89941"/>
                    </a:lnTo>
                    <a:cubicBezTo>
                      <a:pt x="2618282" y="99934"/>
                      <a:pt x="2629440" y="108885"/>
                      <a:pt x="2638269" y="119921"/>
                    </a:cubicBezTo>
                    <a:cubicBezTo>
                      <a:pt x="2649524" y="133989"/>
                      <a:pt x="2655510" y="152153"/>
                      <a:pt x="2668249" y="164892"/>
                    </a:cubicBezTo>
                    <a:cubicBezTo>
                      <a:pt x="2680988" y="177631"/>
                      <a:pt x="2698229" y="184879"/>
                      <a:pt x="2713219" y="194872"/>
                    </a:cubicBezTo>
                    <a:cubicBezTo>
                      <a:pt x="2748897" y="301904"/>
                      <a:pt x="2725670" y="258518"/>
                      <a:pt x="2773180" y="329783"/>
                    </a:cubicBezTo>
                    <a:cubicBezTo>
                      <a:pt x="2810858" y="442819"/>
                      <a:pt x="2760032" y="303488"/>
                      <a:pt x="2818151" y="419724"/>
                    </a:cubicBezTo>
                    <a:cubicBezTo>
                      <a:pt x="2861541" y="506502"/>
                      <a:pt x="2792860" y="424414"/>
                      <a:pt x="2878111" y="509665"/>
                    </a:cubicBezTo>
                    <a:cubicBezTo>
                      <a:pt x="2883108" y="529652"/>
                      <a:pt x="2883887" y="551199"/>
                      <a:pt x="2893101" y="569626"/>
                    </a:cubicBezTo>
                    <a:cubicBezTo>
                      <a:pt x="2899422" y="582267"/>
                      <a:pt x="2916762" y="586965"/>
                      <a:pt x="2923082" y="599606"/>
                    </a:cubicBezTo>
                    <a:cubicBezTo>
                      <a:pt x="2937215" y="627872"/>
                      <a:pt x="2943069" y="659567"/>
                      <a:pt x="2953062" y="689547"/>
                    </a:cubicBezTo>
                    <a:lnTo>
                      <a:pt x="2953062" y="689547"/>
                    </a:lnTo>
                    <a:cubicBezTo>
                      <a:pt x="2958059" y="709534"/>
                      <a:pt x="2962132" y="729775"/>
                      <a:pt x="2968052" y="749508"/>
                    </a:cubicBezTo>
                    <a:cubicBezTo>
                      <a:pt x="2977133" y="779777"/>
                      <a:pt x="2990368" y="808790"/>
                      <a:pt x="2998033" y="839449"/>
                    </a:cubicBezTo>
                    <a:cubicBezTo>
                      <a:pt x="3003030" y="859436"/>
                      <a:pt x="3007363" y="879601"/>
                      <a:pt x="3013023" y="899410"/>
                    </a:cubicBezTo>
                    <a:cubicBezTo>
                      <a:pt x="3017364" y="914603"/>
                      <a:pt x="3024181" y="929051"/>
                      <a:pt x="3028013" y="944380"/>
                    </a:cubicBezTo>
                    <a:cubicBezTo>
                      <a:pt x="3034192" y="969098"/>
                      <a:pt x="3036299" y="994750"/>
                      <a:pt x="3043003" y="1019331"/>
                    </a:cubicBezTo>
                    <a:cubicBezTo>
                      <a:pt x="3051318" y="1049820"/>
                      <a:pt x="3065318" y="1078614"/>
                      <a:pt x="3072983" y="1109272"/>
                    </a:cubicBezTo>
                    <a:cubicBezTo>
                      <a:pt x="3110336" y="1258679"/>
                      <a:pt x="3096190" y="1188550"/>
                      <a:pt x="3117954" y="1319134"/>
                    </a:cubicBezTo>
                    <a:cubicBezTo>
                      <a:pt x="3110980" y="1486516"/>
                      <a:pt x="3124576" y="1607445"/>
                      <a:pt x="3087974" y="1753849"/>
                    </a:cubicBezTo>
                    <a:cubicBezTo>
                      <a:pt x="3069136" y="1829200"/>
                      <a:pt x="3079638" y="1770519"/>
                      <a:pt x="3043003" y="1843790"/>
                    </a:cubicBezTo>
                    <a:cubicBezTo>
                      <a:pt x="3035937" y="1857923"/>
                      <a:pt x="3037197" y="1875902"/>
                      <a:pt x="3028013" y="1888760"/>
                    </a:cubicBezTo>
                    <a:cubicBezTo>
                      <a:pt x="3011584" y="1911761"/>
                      <a:pt x="2985011" y="1926108"/>
                      <a:pt x="2968052" y="1948721"/>
                    </a:cubicBezTo>
                    <a:cubicBezTo>
                      <a:pt x="2934626" y="1993290"/>
                      <a:pt x="2894443" y="2052757"/>
                      <a:pt x="2848131" y="2083632"/>
                    </a:cubicBezTo>
                    <a:cubicBezTo>
                      <a:pt x="2818151" y="2103619"/>
                      <a:pt x="2792373" y="2132199"/>
                      <a:pt x="2758190" y="2143593"/>
                    </a:cubicBezTo>
                    <a:lnTo>
                      <a:pt x="2623278" y="2188564"/>
                    </a:lnTo>
                    <a:cubicBezTo>
                      <a:pt x="2608288" y="2193561"/>
                      <a:pt x="2591455" y="2194789"/>
                      <a:pt x="2578308" y="2203554"/>
                    </a:cubicBezTo>
                    <a:cubicBezTo>
                      <a:pt x="2563318" y="2213547"/>
                      <a:pt x="2549451" y="2225477"/>
                      <a:pt x="2533337" y="2233534"/>
                    </a:cubicBezTo>
                    <a:cubicBezTo>
                      <a:pt x="2508146" y="2246129"/>
                      <a:pt x="2452423" y="2256309"/>
                      <a:pt x="2428406" y="2263514"/>
                    </a:cubicBezTo>
                    <a:cubicBezTo>
                      <a:pt x="2398137" y="2272595"/>
                      <a:pt x="2369637" y="2288300"/>
                      <a:pt x="2338465" y="2293495"/>
                    </a:cubicBezTo>
                    <a:cubicBezTo>
                      <a:pt x="2308485" y="2298492"/>
                      <a:pt x="2278612" y="2304187"/>
                      <a:pt x="2248524" y="2308485"/>
                    </a:cubicBezTo>
                    <a:cubicBezTo>
                      <a:pt x="2208644" y="2314182"/>
                      <a:pt x="2168340" y="2316852"/>
                      <a:pt x="2128603" y="2323475"/>
                    </a:cubicBezTo>
                    <a:cubicBezTo>
                      <a:pt x="2108281" y="2326862"/>
                      <a:pt x="2088844" y="2334425"/>
                      <a:pt x="2068642" y="2338465"/>
                    </a:cubicBezTo>
                    <a:cubicBezTo>
                      <a:pt x="1884901" y="2375213"/>
                      <a:pt x="2057993" y="2333631"/>
                      <a:pt x="1918741" y="2368446"/>
                    </a:cubicBezTo>
                    <a:cubicBezTo>
                      <a:pt x="1902724" y="2384463"/>
                      <a:pt x="1866480" y="2424624"/>
                      <a:pt x="1843790" y="2428406"/>
                    </a:cubicBezTo>
                    <a:cubicBezTo>
                      <a:pt x="1828204" y="2431004"/>
                      <a:pt x="1813809" y="2418413"/>
                      <a:pt x="1798819" y="2413416"/>
                    </a:cubicBezTo>
                    <a:cubicBezTo>
                      <a:pt x="1783829" y="2423409"/>
                      <a:pt x="1765382" y="2429556"/>
                      <a:pt x="1753849" y="2443396"/>
                    </a:cubicBezTo>
                    <a:cubicBezTo>
                      <a:pt x="1699800" y="2508255"/>
                      <a:pt x="1742958" y="2488688"/>
                      <a:pt x="1708878" y="2548328"/>
                    </a:cubicBezTo>
                    <a:cubicBezTo>
                      <a:pt x="1696483" y="2570020"/>
                      <a:pt x="1678898" y="2588301"/>
                      <a:pt x="1663908" y="2608288"/>
                    </a:cubicBezTo>
                    <a:cubicBezTo>
                      <a:pt x="1621444" y="2735684"/>
                      <a:pt x="1680668" y="2580355"/>
                      <a:pt x="1618937" y="2683239"/>
                    </a:cubicBezTo>
                    <a:cubicBezTo>
                      <a:pt x="1610807" y="2696788"/>
                      <a:pt x="1611013" y="2714077"/>
                      <a:pt x="1603947" y="2728210"/>
                    </a:cubicBezTo>
                    <a:cubicBezTo>
                      <a:pt x="1595890" y="2744324"/>
                      <a:pt x="1583960" y="2758190"/>
                      <a:pt x="1573967" y="2773180"/>
                    </a:cubicBezTo>
                    <a:cubicBezTo>
                      <a:pt x="1520559" y="2933406"/>
                      <a:pt x="1577552" y="2807117"/>
                      <a:pt x="1499016" y="2908092"/>
                    </a:cubicBezTo>
                    <a:cubicBezTo>
                      <a:pt x="1476895" y="2936534"/>
                      <a:pt x="1459043" y="2968052"/>
                      <a:pt x="1439056" y="2998032"/>
                    </a:cubicBezTo>
                    <a:lnTo>
                      <a:pt x="1409075" y="3043003"/>
                    </a:lnTo>
                    <a:cubicBezTo>
                      <a:pt x="1399082" y="3057993"/>
                      <a:pt x="1394085" y="3077980"/>
                      <a:pt x="1379095" y="3087973"/>
                    </a:cubicBezTo>
                    <a:cubicBezTo>
                      <a:pt x="1340393" y="3113775"/>
                      <a:pt x="1268038" y="3159609"/>
                      <a:pt x="1229193" y="3192905"/>
                    </a:cubicBezTo>
                    <a:cubicBezTo>
                      <a:pt x="1191174" y="3225493"/>
                      <a:pt x="1185128" y="3247466"/>
                      <a:pt x="1139252" y="3267855"/>
                    </a:cubicBezTo>
                    <a:cubicBezTo>
                      <a:pt x="1110374" y="3280690"/>
                      <a:pt x="1077577" y="3283703"/>
                      <a:pt x="1049311" y="3297836"/>
                    </a:cubicBezTo>
                    <a:cubicBezTo>
                      <a:pt x="970924" y="3337030"/>
                      <a:pt x="1011030" y="3322396"/>
                      <a:pt x="929390" y="3342806"/>
                    </a:cubicBezTo>
                    <a:cubicBezTo>
                      <a:pt x="919397" y="3352800"/>
                      <a:pt x="912643" y="3367825"/>
                      <a:pt x="899410" y="3372787"/>
                    </a:cubicBezTo>
                    <a:cubicBezTo>
                      <a:pt x="870951" y="3383459"/>
                      <a:pt x="839273" y="3381816"/>
                      <a:pt x="809469" y="3387777"/>
                    </a:cubicBezTo>
                    <a:cubicBezTo>
                      <a:pt x="789267" y="3391817"/>
                      <a:pt x="769495" y="3397770"/>
                      <a:pt x="749508" y="3402767"/>
                    </a:cubicBezTo>
                    <a:cubicBezTo>
                      <a:pt x="709534" y="3392774"/>
                      <a:pt x="669991" y="3380868"/>
                      <a:pt x="629587" y="3372787"/>
                    </a:cubicBezTo>
                    <a:cubicBezTo>
                      <a:pt x="594941" y="3365858"/>
                      <a:pt x="559083" y="3365741"/>
                      <a:pt x="524656" y="3357796"/>
                    </a:cubicBezTo>
                    <a:cubicBezTo>
                      <a:pt x="493863" y="3350690"/>
                      <a:pt x="465373" y="3335480"/>
                      <a:pt x="434715" y="3327816"/>
                    </a:cubicBezTo>
                    <a:cubicBezTo>
                      <a:pt x="359425" y="3308994"/>
                      <a:pt x="394299" y="3319341"/>
                      <a:pt x="329783" y="3297836"/>
                    </a:cubicBezTo>
                    <a:cubicBezTo>
                      <a:pt x="257404" y="3225455"/>
                      <a:pt x="349371" y="3313504"/>
                      <a:pt x="254833" y="3237875"/>
                    </a:cubicBezTo>
                    <a:cubicBezTo>
                      <a:pt x="243797" y="3229046"/>
                      <a:pt x="236971" y="3215166"/>
                      <a:pt x="224852" y="3207895"/>
                    </a:cubicBezTo>
                    <a:cubicBezTo>
                      <a:pt x="211303" y="3199766"/>
                      <a:pt x="194872" y="3197902"/>
                      <a:pt x="179882" y="3192905"/>
                    </a:cubicBezTo>
                    <a:cubicBezTo>
                      <a:pt x="142910" y="3045014"/>
                      <a:pt x="192188" y="3198425"/>
                      <a:pt x="134911" y="3102964"/>
                    </a:cubicBezTo>
                    <a:cubicBezTo>
                      <a:pt x="86639" y="3022512"/>
                      <a:pt x="164519" y="3087725"/>
                      <a:pt x="74951" y="3028013"/>
                    </a:cubicBezTo>
                    <a:lnTo>
                      <a:pt x="44970" y="2938072"/>
                    </a:lnTo>
                    <a:cubicBezTo>
                      <a:pt x="39973" y="2923082"/>
                      <a:pt x="33408" y="2908526"/>
                      <a:pt x="29980" y="2893101"/>
                    </a:cubicBezTo>
                    <a:lnTo>
                      <a:pt x="0" y="2758190"/>
                    </a:lnTo>
                    <a:cubicBezTo>
                      <a:pt x="4997" y="2583305"/>
                      <a:pt x="6253" y="2408272"/>
                      <a:pt x="14990" y="2233534"/>
                    </a:cubicBezTo>
                    <a:cubicBezTo>
                      <a:pt x="15253" y="2228277"/>
                      <a:pt x="38976" y="2110611"/>
                      <a:pt x="44970" y="2098623"/>
                    </a:cubicBezTo>
                    <a:cubicBezTo>
                      <a:pt x="51291" y="2085982"/>
                      <a:pt x="64957" y="2078636"/>
                      <a:pt x="74951" y="2068642"/>
                    </a:cubicBezTo>
                    <a:cubicBezTo>
                      <a:pt x="79948" y="2053652"/>
                      <a:pt x="78768" y="2034845"/>
                      <a:pt x="89941" y="2023672"/>
                    </a:cubicBezTo>
                    <a:cubicBezTo>
                      <a:pt x="101114" y="2012499"/>
                      <a:pt x="121362" y="2016812"/>
                      <a:pt x="134911" y="2008682"/>
                    </a:cubicBezTo>
                    <a:cubicBezTo>
                      <a:pt x="147030" y="2001410"/>
                      <a:pt x="154898" y="1988695"/>
                      <a:pt x="164892" y="1978701"/>
                    </a:cubicBezTo>
                    <a:cubicBezTo>
                      <a:pt x="169889" y="1963711"/>
                      <a:pt x="170401" y="1946372"/>
                      <a:pt x="179882" y="1933731"/>
                    </a:cubicBezTo>
                    <a:cubicBezTo>
                      <a:pt x="201081" y="1905465"/>
                      <a:pt x="254833" y="1858780"/>
                      <a:pt x="254833" y="1858780"/>
                    </a:cubicBezTo>
                    <a:cubicBezTo>
                      <a:pt x="280865" y="1780685"/>
                      <a:pt x="252772" y="1842619"/>
                      <a:pt x="299803" y="1783829"/>
                    </a:cubicBezTo>
                    <a:cubicBezTo>
                      <a:pt x="311057" y="1769761"/>
                      <a:pt x="314141" y="1747797"/>
                      <a:pt x="329783" y="1738859"/>
                    </a:cubicBezTo>
                    <a:cubicBezTo>
                      <a:pt x="351905" y="1726218"/>
                      <a:pt x="379750" y="1728866"/>
                      <a:pt x="404734" y="1723869"/>
                    </a:cubicBezTo>
                    <a:cubicBezTo>
                      <a:pt x="506793" y="1621810"/>
                      <a:pt x="351235" y="1781288"/>
                      <a:pt x="464695" y="1648918"/>
                    </a:cubicBezTo>
                    <a:cubicBezTo>
                      <a:pt x="483090" y="1627457"/>
                      <a:pt x="524656" y="1588957"/>
                      <a:pt x="524656" y="1588957"/>
                    </a:cubicBezTo>
                    <a:cubicBezTo>
                      <a:pt x="543179" y="1533387"/>
                      <a:pt x="525513" y="1551054"/>
                      <a:pt x="569626" y="1528996"/>
                    </a:cubicBezTo>
                    <a:lnTo>
                      <a:pt x="569626" y="1528996"/>
                    </a:lnTo>
                  </a:path>
                </a:pathLst>
              </a:custGeom>
              <a:solidFill>
                <a:schemeClr val="bg1"/>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Oval 136"/>
              <p:cNvSpPr/>
              <p:nvPr/>
            </p:nvSpPr>
            <p:spPr>
              <a:xfrm rot="2441101" flipH="1">
                <a:off x="3993150" y="2279010"/>
                <a:ext cx="431873" cy="5137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rot="2441101" flipH="1">
                <a:off x="3593300" y="2105410"/>
                <a:ext cx="363207" cy="4320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rot="2441101" flipH="1">
                <a:off x="3160733" y="2050560"/>
                <a:ext cx="315751" cy="37558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rot="2441101" flipH="1">
                <a:off x="2796994" y="2072215"/>
                <a:ext cx="250687" cy="2981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7"/>
            <p:cNvGrpSpPr/>
            <p:nvPr/>
          </p:nvGrpSpPr>
          <p:grpSpPr>
            <a:xfrm rot="741795">
              <a:off x="2895925" y="1747310"/>
              <a:ext cx="2345075" cy="2392391"/>
              <a:chOff x="1740193" y="2050560"/>
              <a:chExt cx="3155925" cy="3219601"/>
            </a:xfrm>
          </p:grpSpPr>
          <p:sp>
            <p:nvSpPr>
              <p:cNvPr id="129" name="Oval 128"/>
              <p:cNvSpPr/>
              <p:nvPr/>
            </p:nvSpPr>
            <p:spPr>
              <a:xfrm rot="2441101" flipH="1">
                <a:off x="4261896" y="2640038"/>
                <a:ext cx="634222" cy="75439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129"/>
              <p:cNvSpPr/>
              <p:nvPr/>
            </p:nvSpPr>
            <p:spPr>
              <a:xfrm rot="20700000">
                <a:off x="1740193" y="2700021"/>
                <a:ext cx="2360020" cy="2570140"/>
              </a:xfrm>
              <a:custGeom>
                <a:avLst/>
                <a:gdLst>
                  <a:gd name="connsiteX0" fmla="*/ 464695 w 3124576"/>
                  <a:gd name="connsiteY0" fmla="*/ 1588957 h 3402767"/>
                  <a:gd name="connsiteX1" fmla="*/ 464695 w 3124576"/>
                  <a:gd name="connsiteY1" fmla="*/ 1588957 h 3402767"/>
                  <a:gd name="connsiteX2" fmla="*/ 614597 w 3124576"/>
                  <a:gd name="connsiteY2" fmla="*/ 1484026 h 3402767"/>
                  <a:gd name="connsiteX3" fmla="*/ 659567 w 3124576"/>
                  <a:gd name="connsiteY3" fmla="*/ 1454046 h 3402767"/>
                  <a:gd name="connsiteX4" fmla="*/ 719528 w 3124576"/>
                  <a:gd name="connsiteY4" fmla="*/ 1394085 h 3402767"/>
                  <a:gd name="connsiteX5" fmla="*/ 734518 w 3124576"/>
                  <a:gd name="connsiteY5" fmla="*/ 1349114 h 3402767"/>
                  <a:gd name="connsiteX6" fmla="*/ 809469 w 3124576"/>
                  <a:gd name="connsiteY6" fmla="*/ 1274164 h 3402767"/>
                  <a:gd name="connsiteX7" fmla="*/ 839449 w 3124576"/>
                  <a:gd name="connsiteY7" fmla="*/ 1244183 h 3402767"/>
                  <a:gd name="connsiteX8" fmla="*/ 869429 w 3124576"/>
                  <a:gd name="connsiteY8" fmla="*/ 1199213 h 3402767"/>
                  <a:gd name="connsiteX9" fmla="*/ 914400 w 3124576"/>
                  <a:gd name="connsiteY9" fmla="*/ 1124262 h 3402767"/>
                  <a:gd name="connsiteX10" fmla="*/ 959370 w 3124576"/>
                  <a:gd name="connsiteY10" fmla="*/ 1049311 h 3402767"/>
                  <a:gd name="connsiteX11" fmla="*/ 1004341 w 3124576"/>
                  <a:gd name="connsiteY11" fmla="*/ 914400 h 3402767"/>
                  <a:gd name="connsiteX12" fmla="*/ 1034321 w 3124576"/>
                  <a:gd name="connsiteY12" fmla="*/ 824459 h 3402767"/>
                  <a:gd name="connsiteX13" fmla="*/ 1064301 w 3124576"/>
                  <a:gd name="connsiteY13" fmla="*/ 794478 h 3402767"/>
                  <a:gd name="connsiteX14" fmla="*/ 1094282 w 3124576"/>
                  <a:gd name="connsiteY14" fmla="*/ 704537 h 3402767"/>
                  <a:gd name="connsiteX15" fmla="*/ 1109272 w 3124576"/>
                  <a:gd name="connsiteY15" fmla="*/ 659567 h 3402767"/>
                  <a:gd name="connsiteX16" fmla="*/ 1124262 w 3124576"/>
                  <a:gd name="connsiteY16" fmla="*/ 599606 h 3402767"/>
                  <a:gd name="connsiteX17" fmla="*/ 1154242 w 3124576"/>
                  <a:gd name="connsiteY17" fmla="*/ 554636 h 3402767"/>
                  <a:gd name="connsiteX18" fmla="*/ 1169233 w 3124576"/>
                  <a:gd name="connsiteY18" fmla="*/ 509665 h 3402767"/>
                  <a:gd name="connsiteX19" fmla="*/ 1259174 w 3124576"/>
                  <a:gd name="connsiteY19" fmla="*/ 404734 h 3402767"/>
                  <a:gd name="connsiteX20" fmla="*/ 1304144 w 3124576"/>
                  <a:gd name="connsiteY20" fmla="*/ 374754 h 3402767"/>
                  <a:gd name="connsiteX21" fmla="*/ 1364105 w 3124576"/>
                  <a:gd name="connsiteY21" fmla="*/ 314793 h 3402767"/>
                  <a:gd name="connsiteX22" fmla="*/ 1439056 w 3124576"/>
                  <a:gd name="connsiteY22" fmla="*/ 254832 h 3402767"/>
                  <a:gd name="connsiteX23" fmla="*/ 1484026 w 3124576"/>
                  <a:gd name="connsiteY23" fmla="*/ 224852 h 3402767"/>
                  <a:gd name="connsiteX24" fmla="*/ 1558977 w 3124576"/>
                  <a:gd name="connsiteY24" fmla="*/ 164892 h 3402767"/>
                  <a:gd name="connsiteX25" fmla="*/ 1633928 w 3124576"/>
                  <a:gd name="connsiteY25" fmla="*/ 119921 h 3402767"/>
                  <a:gd name="connsiteX26" fmla="*/ 1753849 w 3124576"/>
                  <a:gd name="connsiteY26" fmla="*/ 74951 h 3402767"/>
                  <a:gd name="connsiteX27" fmla="*/ 1843790 w 3124576"/>
                  <a:gd name="connsiteY27" fmla="*/ 44970 h 3402767"/>
                  <a:gd name="connsiteX28" fmla="*/ 1888760 w 3124576"/>
                  <a:gd name="connsiteY28" fmla="*/ 29980 h 3402767"/>
                  <a:gd name="connsiteX29" fmla="*/ 2038662 w 3124576"/>
                  <a:gd name="connsiteY29" fmla="*/ 0 h 3402767"/>
                  <a:gd name="connsiteX30" fmla="*/ 2428406 w 3124576"/>
                  <a:gd name="connsiteY30" fmla="*/ 29980 h 3402767"/>
                  <a:gd name="connsiteX31" fmla="*/ 2563318 w 3124576"/>
                  <a:gd name="connsiteY31" fmla="*/ 74951 h 3402767"/>
                  <a:gd name="connsiteX32" fmla="*/ 2608288 w 3124576"/>
                  <a:gd name="connsiteY32" fmla="*/ 89941 h 3402767"/>
                  <a:gd name="connsiteX33" fmla="*/ 2638269 w 3124576"/>
                  <a:gd name="connsiteY33" fmla="*/ 119921 h 3402767"/>
                  <a:gd name="connsiteX34" fmla="*/ 2668249 w 3124576"/>
                  <a:gd name="connsiteY34" fmla="*/ 164892 h 3402767"/>
                  <a:gd name="connsiteX35" fmla="*/ 2713219 w 3124576"/>
                  <a:gd name="connsiteY35" fmla="*/ 194872 h 3402767"/>
                  <a:gd name="connsiteX36" fmla="*/ 2773180 w 3124576"/>
                  <a:gd name="connsiteY36" fmla="*/ 329783 h 3402767"/>
                  <a:gd name="connsiteX37" fmla="*/ 2818151 w 3124576"/>
                  <a:gd name="connsiteY37" fmla="*/ 419724 h 3402767"/>
                  <a:gd name="connsiteX38" fmla="*/ 2878111 w 3124576"/>
                  <a:gd name="connsiteY38" fmla="*/ 509665 h 3402767"/>
                  <a:gd name="connsiteX39" fmla="*/ 2893101 w 3124576"/>
                  <a:gd name="connsiteY39" fmla="*/ 569626 h 3402767"/>
                  <a:gd name="connsiteX40" fmla="*/ 2923082 w 3124576"/>
                  <a:gd name="connsiteY40" fmla="*/ 599606 h 3402767"/>
                  <a:gd name="connsiteX41" fmla="*/ 2953062 w 3124576"/>
                  <a:gd name="connsiteY41" fmla="*/ 689547 h 3402767"/>
                  <a:gd name="connsiteX42" fmla="*/ 2953062 w 3124576"/>
                  <a:gd name="connsiteY42" fmla="*/ 689547 h 3402767"/>
                  <a:gd name="connsiteX43" fmla="*/ 2968052 w 3124576"/>
                  <a:gd name="connsiteY43" fmla="*/ 749508 h 3402767"/>
                  <a:gd name="connsiteX44" fmla="*/ 2998033 w 3124576"/>
                  <a:gd name="connsiteY44" fmla="*/ 839449 h 3402767"/>
                  <a:gd name="connsiteX45" fmla="*/ 3013023 w 3124576"/>
                  <a:gd name="connsiteY45" fmla="*/ 899410 h 3402767"/>
                  <a:gd name="connsiteX46" fmla="*/ 3028013 w 3124576"/>
                  <a:gd name="connsiteY46" fmla="*/ 944380 h 3402767"/>
                  <a:gd name="connsiteX47" fmla="*/ 3043003 w 3124576"/>
                  <a:gd name="connsiteY47" fmla="*/ 1019331 h 3402767"/>
                  <a:gd name="connsiteX48" fmla="*/ 3072983 w 3124576"/>
                  <a:gd name="connsiteY48" fmla="*/ 1109272 h 3402767"/>
                  <a:gd name="connsiteX49" fmla="*/ 3117954 w 3124576"/>
                  <a:gd name="connsiteY49" fmla="*/ 1319134 h 3402767"/>
                  <a:gd name="connsiteX50" fmla="*/ 3087974 w 3124576"/>
                  <a:gd name="connsiteY50" fmla="*/ 1753849 h 3402767"/>
                  <a:gd name="connsiteX51" fmla="*/ 3043003 w 3124576"/>
                  <a:gd name="connsiteY51" fmla="*/ 1843790 h 3402767"/>
                  <a:gd name="connsiteX52" fmla="*/ 3028013 w 3124576"/>
                  <a:gd name="connsiteY52" fmla="*/ 1888760 h 3402767"/>
                  <a:gd name="connsiteX53" fmla="*/ 2968052 w 3124576"/>
                  <a:gd name="connsiteY53" fmla="*/ 1948721 h 3402767"/>
                  <a:gd name="connsiteX54" fmla="*/ 2848131 w 3124576"/>
                  <a:gd name="connsiteY54" fmla="*/ 2083632 h 3402767"/>
                  <a:gd name="connsiteX55" fmla="*/ 2758190 w 3124576"/>
                  <a:gd name="connsiteY55" fmla="*/ 2143593 h 3402767"/>
                  <a:gd name="connsiteX56" fmla="*/ 2623278 w 3124576"/>
                  <a:gd name="connsiteY56" fmla="*/ 2188564 h 3402767"/>
                  <a:gd name="connsiteX57" fmla="*/ 2578308 w 3124576"/>
                  <a:gd name="connsiteY57" fmla="*/ 2203554 h 3402767"/>
                  <a:gd name="connsiteX58" fmla="*/ 2533337 w 3124576"/>
                  <a:gd name="connsiteY58" fmla="*/ 2233534 h 3402767"/>
                  <a:gd name="connsiteX59" fmla="*/ 2428406 w 3124576"/>
                  <a:gd name="connsiteY59" fmla="*/ 2263514 h 3402767"/>
                  <a:gd name="connsiteX60" fmla="*/ 2338465 w 3124576"/>
                  <a:gd name="connsiteY60" fmla="*/ 2293495 h 3402767"/>
                  <a:gd name="connsiteX61" fmla="*/ 2248524 w 3124576"/>
                  <a:gd name="connsiteY61" fmla="*/ 2308485 h 3402767"/>
                  <a:gd name="connsiteX62" fmla="*/ 2128603 w 3124576"/>
                  <a:gd name="connsiteY62" fmla="*/ 2323475 h 3402767"/>
                  <a:gd name="connsiteX63" fmla="*/ 2068642 w 3124576"/>
                  <a:gd name="connsiteY63" fmla="*/ 2338465 h 3402767"/>
                  <a:gd name="connsiteX64" fmla="*/ 1918741 w 3124576"/>
                  <a:gd name="connsiteY64" fmla="*/ 2368446 h 3402767"/>
                  <a:gd name="connsiteX65" fmla="*/ 1843790 w 3124576"/>
                  <a:gd name="connsiteY65" fmla="*/ 2428406 h 3402767"/>
                  <a:gd name="connsiteX66" fmla="*/ 1798819 w 3124576"/>
                  <a:gd name="connsiteY66" fmla="*/ 2413416 h 3402767"/>
                  <a:gd name="connsiteX67" fmla="*/ 1753849 w 3124576"/>
                  <a:gd name="connsiteY67" fmla="*/ 2443396 h 3402767"/>
                  <a:gd name="connsiteX68" fmla="*/ 1708878 w 3124576"/>
                  <a:gd name="connsiteY68" fmla="*/ 2548328 h 3402767"/>
                  <a:gd name="connsiteX69" fmla="*/ 1663908 w 3124576"/>
                  <a:gd name="connsiteY69" fmla="*/ 2608288 h 3402767"/>
                  <a:gd name="connsiteX70" fmla="*/ 1618937 w 3124576"/>
                  <a:gd name="connsiteY70" fmla="*/ 2683239 h 3402767"/>
                  <a:gd name="connsiteX71" fmla="*/ 1603947 w 3124576"/>
                  <a:gd name="connsiteY71" fmla="*/ 2728210 h 3402767"/>
                  <a:gd name="connsiteX72" fmla="*/ 1573967 w 3124576"/>
                  <a:gd name="connsiteY72" fmla="*/ 2773180 h 3402767"/>
                  <a:gd name="connsiteX73" fmla="*/ 1499016 w 3124576"/>
                  <a:gd name="connsiteY73" fmla="*/ 2908092 h 3402767"/>
                  <a:gd name="connsiteX74" fmla="*/ 1439056 w 3124576"/>
                  <a:gd name="connsiteY74" fmla="*/ 2998032 h 3402767"/>
                  <a:gd name="connsiteX75" fmla="*/ 1409075 w 3124576"/>
                  <a:gd name="connsiteY75" fmla="*/ 3043003 h 3402767"/>
                  <a:gd name="connsiteX76" fmla="*/ 1379095 w 3124576"/>
                  <a:gd name="connsiteY76" fmla="*/ 3087973 h 3402767"/>
                  <a:gd name="connsiteX77" fmla="*/ 1229193 w 3124576"/>
                  <a:gd name="connsiteY77" fmla="*/ 3192905 h 3402767"/>
                  <a:gd name="connsiteX78" fmla="*/ 1139252 w 3124576"/>
                  <a:gd name="connsiteY78" fmla="*/ 3267855 h 3402767"/>
                  <a:gd name="connsiteX79" fmla="*/ 1049311 w 3124576"/>
                  <a:gd name="connsiteY79" fmla="*/ 3297836 h 3402767"/>
                  <a:gd name="connsiteX80" fmla="*/ 929390 w 3124576"/>
                  <a:gd name="connsiteY80" fmla="*/ 3342806 h 3402767"/>
                  <a:gd name="connsiteX81" fmla="*/ 899410 w 3124576"/>
                  <a:gd name="connsiteY81" fmla="*/ 3372787 h 3402767"/>
                  <a:gd name="connsiteX82" fmla="*/ 809469 w 3124576"/>
                  <a:gd name="connsiteY82" fmla="*/ 3387777 h 3402767"/>
                  <a:gd name="connsiteX83" fmla="*/ 749508 w 3124576"/>
                  <a:gd name="connsiteY83" fmla="*/ 3402767 h 3402767"/>
                  <a:gd name="connsiteX84" fmla="*/ 629587 w 3124576"/>
                  <a:gd name="connsiteY84" fmla="*/ 3372787 h 3402767"/>
                  <a:gd name="connsiteX85" fmla="*/ 524656 w 3124576"/>
                  <a:gd name="connsiteY85" fmla="*/ 3357796 h 3402767"/>
                  <a:gd name="connsiteX86" fmla="*/ 434715 w 3124576"/>
                  <a:gd name="connsiteY86" fmla="*/ 3327816 h 3402767"/>
                  <a:gd name="connsiteX87" fmla="*/ 329783 w 3124576"/>
                  <a:gd name="connsiteY87" fmla="*/ 3297836 h 3402767"/>
                  <a:gd name="connsiteX88" fmla="*/ 254833 w 3124576"/>
                  <a:gd name="connsiteY88" fmla="*/ 3237875 h 3402767"/>
                  <a:gd name="connsiteX89" fmla="*/ 224852 w 3124576"/>
                  <a:gd name="connsiteY89" fmla="*/ 3207895 h 3402767"/>
                  <a:gd name="connsiteX90" fmla="*/ 179882 w 3124576"/>
                  <a:gd name="connsiteY90" fmla="*/ 3192905 h 3402767"/>
                  <a:gd name="connsiteX91" fmla="*/ 134911 w 3124576"/>
                  <a:gd name="connsiteY91" fmla="*/ 3102964 h 3402767"/>
                  <a:gd name="connsiteX92" fmla="*/ 74951 w 3124576"/>
                  <a:gd name="connsiteY92" fmla="*/ 3028013 h 3402767"/>
                  <a:gd name="connsiteX93" fmla="*/ 44970 w 3124576"/>
                  <a:gd name="connsiteY93" fmla="*/ 2938072 h 3402767"/>
                  <a:gd name="connsiteX94" fmla="*/ 29980 w 3124576"/>
                  <a:gd name="connsiteY94" fmla="*/ 2893101 h 3402767"/>
                  <a:gd name="connsiteX95" fmla="*/ 0 w 3124576"/>
                  <a:gd name="connsiteY95" fmla="*/ 2758190 h 3402767"/>
                  <a:gd name="connsiteX96" fmla="*/ 14990 w 3124576"/>
                  <a:gd name="connsiteY96" fmla="*/ 2233534 h 3402767"/>
                  <a:gd name="connsiteX97" fmla="*/ 44970 w 3124576"/>
                  <a:gd name="connsiteY97" fmla="*/ 2098623 h 3402767"/>
                  <a:gd name="connsiteX98" fmla="*/ 74951 w 3124576"/>
                  <a:gd name="connsiteY98" fmla="*/ 2068642 h 3402767"/>
                  <a:gd name="connsiteX99" fmla="*/ 89941 w 3124576"/>
                  <a:gd name="connsiteY99" fmla="*/ 2023672 h 3402767"/>
                  <a:gd name="connsiteX100" fmla="*/ 134911 w 3124576"/>
                  <a:gd name="connsiteY100" fmla="*/ 2008682 h 3402767"/>
                  <a:gd name="connsiteX101" fmla="*/ 164892 w 3124576"/>
                  <a:gd name="connsiteY101" fmla="*/ 1978701 h 3402767"/>
                  <a:gd name="connsiteX102" fmla="*/ 179882 w 3124576"/>
                  <a:gd name="connsiteY102" fmla="*/ 1933731 h 3402767"/>
                  <a:gd name="connsiteX103" fmla="*/ 254833 w 3124576"/>
                  <a:gd name="connsiteY103" fmla="*/ 1858780 h 3402767"/>
                  <a:gd name="connsiteX104" fmla="*/ 299803 w 3124576"/>
                  <a:gd name="connsiteY104" fmla="*/ 1783829 h 3402767"/>
                  <a:gd name="connsiteX105" fmla="*/ 329783 w 3124576"/>
                  <a:gd name="connsiteY105" fmla="*/ 1738859 h 3402767"/>
                  <a:gd name="connsiteX106" fmla="*/ 404734 w 3124576"/>
                  <a:gd name="connsiteY106" fmla="*/ 1723869 h 3402767"/>
                  <a:gd name="connsiteX107" fmla="*/ 464695 w 3124576"/>
                  <a:gd name="connsiteY107" fmla="*/ 1648918 h 3402767"/>
                  <a:gd name="connsiteX108" fmla="*/ 524656 w 3124576"/>
                  <a:gd name="connsiteY108" fmla="*/ 1588957 h 3402767"/>
                  <a:gd name="connsiteX109" fmla="*/ 569626 w 3124576"/>
                  <a:gd name="connsiteY109" fmla="*/ 1528996 h 3402767"/>
                  <a:gd name="connsiteX110" fmla="*/ 569626 w 3124576"/>
                  <a:gd name="connsiteY110" fmla="*/ 1528996 h 34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124576" h="3402767">
                    <a:moveTo>
                      <a:pt x="464695" y="1588957"/>
                    </a:moveTo>
                    <a:lnTo>
                      <a:pt x="464695" y="1588957"/>
                    </a:lnTo>
                    <a:lnTo>
                      <a:pt x="614597" y="1484026"/>
                    </a:lnTo>
                    <a:cubicBezTo>
                      <a:pt x="629409" y="1473771"/>
                      <a:pt x="646828" y="1466785"/>
                      <a:pt x="659567" y="1454046"/>
                    </a:cubicBezTo>
                    <a:lnTo>
                      <a:pt x="719528" y="1394085"/>
                    </a:lnTo>
                    <a:cubicBezTo>
                      <a:pt x="724525" y="1379095"/>
                      <a:pt x="725037" y="1361755"/>
                      <a:pt x="734518" y="1349114"/>
                    </a:cubicBezTo>
                    <a:cubicBezTo>
                      <a:pt x="755717" y="1320848"/>
                      <a:pt x="784485" y="1299148"/>
                      <a:pt x="809469" y="1274164"/>
                    </a:cubicBezTo>
                    <a:cubicBezTo>
                      <a:pt x="819463" y="1264170"/>
                      <a:pt x="831609" y="1255942"/>
                      <a:pt x="839449" y="1244183"/>
                    </a:cubicBezTo>
                    <a:lnTo>
                      <a:pt x="869429" y="1199213"/>
                    </a:lnTo>
                    <a:cubicBezTo>
                      <a:pt x="911892" y="1071820"/>
                      <a:pt x="852670" y="1227143"/>
                      <a:pt x="914400" y="1124262"/>
                    </a:cubicBezTo>
                    <a:cubicBezTo>
                      <a:pt x="972783" y="1026959"/>
                      <a:pt x="883402" y="1125281"/>
                      <a:pt x="959370" y="1049311"/>
                    </a:cubicBezTo>
                    <a:lnTo>
                      <a:pt x="1004341" y="914400"/>
                    </a:lnTo>
                    <a:lnTo>
                      <a:pt x="1034321" y="824459"/>
                    </a:lnTo>
                    <a:lnTo>
                      <a:pt x="1064301" y="794478"/>
                    </a:lnTo>
                    <a:lnTo>
                      <a:pt x="1094282" y="704537"/>
                    </a:lnTo>
                    <a:cubicBezTo>
                      <a:pt x="1099279" y="689547"/>
                      <a:pt x="1105440" y="674896"/>
                      <a:pt x="1109272" y="659567"/>
                    </a:cubicBezTo>
                    <a:cubicBezTo>
                      <a:pt x="1114269" y="639580"/>
                      <a:pt x="1116146" y="618542"/>
                      <a:pt x="1124262" y="599606"/>
                    </a:cubicBezTo>
                    <a:cubicBezTo>
                      <a:pt x="1131359" y="583047"/>
                      <a:pt x="1146185" y="570750"/>
                      <a:pt x="1154242" y="554636"/>
                    </a:cubicBezTo>
                    <a:cubicBezTo>
                      <a:pt x="1161309" y="540503"/>
                      <a:pt x="1162166" y="523798"/>
                      <a:pt x="1169233" y="509665"/>
                    </a:cubicBezTo>
                    <a:cubicBezTo>
                      <a:pt x="1186186" y="475759"/>
                      <a:pt x="1231512" y="423175"/>
                      <a:pt x="1259174" y="404734"/>
                    </a:cubicBezTo>
                    <a:cubicBezTo>
                      <a:pt x="1274164" y="394741"/>
                      <a:pt x="1290465" y="386478"/>
                      <a:pt x="1304144" y="374754"/>
                    </a:cubicBezTo>
                    <a:cubicBezTo>
                      <a:pt x="1325605" y="356359"/>
                      <a:pt x="1340586" y="330472"/>
                      <a:pt x="1364105" y="314793"/>
                    </a:cubicBezTo>
                    <a:cubicBezTo>
                      <a:pt x="1502515" y="222519"/>
                      <a:pt x="1332258" y="340271"/>
                      <a:pt x="1439056" y="254832"/>
                    </a:cubicBezTo>
                    <a:cubicBezTo>
                      <a:pt x="1453124" y="243578"/>
                      <a:pt x="1469036" y="234845"/>
                      <a:pt x="1484026" y="224852"/>
                    </a:cubicBezTo>
                    <a:cubicBezTo>
                      <a:pt x="1543738" y="135284"/>
                      <a:pt x="1478525" y="213164"/>
                      <a:pt x="1558977" y="164892"/>
                    </a:cubicBezTo>
                    <a:cubicBezTo>
                      <a:pt x="1661861" y="103161"/>
                      <a:pt x="1506532" y="162385"/>
                      <a:pt x="1633928" y="119921"/>
                    </a:cubicBezTo>
                    <a:cubicBezTo>
                      <a:pt x="1712189" y="67747"/>
                      <a:pt x="1644132" y="104874"/>
                      <a:pt x="1753849" y="74951"/>
                    </a:cubicBezTo>
                    <a:cubicBezTo>
                      <a:pt x="1784338" y="66636"/>
                      <a:pt x="1813810" y="54964"/>
                      <a:pt x="1843790" y="44970"/>
                    </a:cubicBezTo>
                    <a:cubicBezTo>
                      <a:pt x="1858780" y="39973"/>
                      <a:pt x="1873174" y="32578"/>
                      <a:pt x="1888760" y="29980"/>
                    </a:cubicBezTo>
                    <a:cubicBezTo>
                      <a:pt x="1999023" y="11603"/>
                      <a:pt x="1949215" y="22361"/>
                      <a:pt x="2038662" y="0"/>
                    </a:cubicBezTo>
                    <a:cubicBezTo>
                      <a:pt x="2078782" y="2360"/>
                      <a:pt x="2347116" y="13722"/>
                      <a:pt x="2428406" y="29980"/>
                    </a:cubicBezTo>
                    <a:cubicBezTo>
                      <a:pt x="2428423" y="29983"/>
                      <a:pt x="2540825" y="67453"/>
                      <a:pt x="2563318" y="74951"/>
                    </a:cubicBezTo>
                    <a:lnTo>
                      <a:pt x="2608288" y="89941"/>
                    </a:lnTo>
                    <a:cubicBezTo>
                      <a:pt x="2618282" y="99934"/>
                      <a:pt x="2629440" y="108885"/>
                      <a:pt x="2638269" y="119921"/>
                    </a:cubicBezTo>
                    <a:cubicBezTo>
                      <a:pt x="2649524" y="133989"/>
                      <a:pt x="2655510" y="152153"/>
                      <a:pt x="2668249" y="164892"/>
                    </a:cubicBezTo>
                    <a:cubicBezTo>
                      <a:pt x="2680988" y="177631"/>
                      <a:pt x="2698229" y="184879"/>
                      <a:pt x="2713219" y="194872"/>
                    </a:cubicBezTo>
                    <a:cubicBezTo>
                      <a:pt x="2748897" y="301904"/>
                      <a:pt x="2725670" y="258518"/>
                      <a:pt x="2773180" y="329783"/>
                    </a:cubicBezTo>
                    <a:cubicBezTo>
                      <a:pt x="2810858" y="442819"/>
                      <a:pt x="2760032" y="303488"/>
                      <a:pt x="2818151" y="419724"/>
                    </a:cubicBezTo>
                    <a:cubicBezTo>
                      <a:pt x="2861541" y="506502"/>
                      <a:pt x="2792860" y="424414"/>
                      <a:pt x="2878111" y="509665"/>
                    </a:cubicBezTo>
                    <a:cubicBezTo>
                      <a:pt x="2883108" y="529652"/>
                      <a:pt x="2883887" y="551199"/>
                      <a:pt x="2893101" y="569626"/>
                    </a:cubicBezTo>
                    <a:cubicBezTo>
                      <a:pt x="2899422" y="582267"/>
                      <a:pt x="2916762" y="586965"/>
                      <a:pt x="2923082" y="599606"/>
                    </a:cubicBezTo>
                    <a:cubicBezTo>
                      <a:pt x="2937215" y="627872"/>
                      <a:pt x="2943069" y="659567"/>
                      <a:pt x="2953062" y="689547"/>
                    </a:cubicBezTo>
                    <a:lnTo>
                      <a:pt x="2953062" y="689547"/>
                    </a:lnTo>
                    <a:cubicBezTo>
                      <a:pt x="2958059" y="709534"/>
                      <a:pt x="2962132" y="729775"/>
                      <a:pt x="2968052" y="749508"/>
                    </a:cubicBezTo>
                    <a:cubicBezTo>
                      <a:pt x="2977133" y="779777"/>
                      <a:pt x="2990368" y="808790"/>
                      <a:pt x="2998033" y="839449"/>
                    </a:cubicBezTo>
                    <a:cubicBezTo>
                      <a:pt x="3003030" y="859436"/>
                      <a:pt x="3007363" y="879601"/>
                      <a:pt x="3013023" y="899410"/>
                    </a:cubicBezTo>
                    <a:cubicBezTo>
                      <a:pt x="3017364" y="914603"/>
                      <a:pt x="3024181" y="929051"/>
                      <a:pt x="3028013" y="944380"/>
                    </a:cubicBezTo>
                    <a:cubicBezTo>
                      <a:pt x="3034192" y="969098"/>
                      <a:pt x="3036299" y="994750"/>
                      <a:pt x="3043003" y="1019331"/>
                    </a:cubicBezTo>
                    <a:cubicBezTo>
                      <a:pt x="3051318" y="1049820"/>
                      <a:pt x="3065318" y="1078614"/>
                      <a:pt x="3072983" y="1109272"/>
                    </a:cubicBezTo>
                    <a:cubicBezTo>
                      <a:pt x="3110336" y="1258679"/>
                      <a:pt x="3096190" y="1188550"/>
                      <a:pt x="3117954" y="1319134"/>
                    </a:cubicBezTo>
                    <a:cubicBezTo>
                      <a:pt x="3110980" y="1486516"/>
                      <a:pt x="3124576" y="1607445"/>
                      <a:pt x="3087974" y="1753849"/>
                    </a:cubicBezTo>
                    <a:cubicBezTo>
                      <a:pt x="3069136" y="1829200"/>
                      <a:pt x="3079638" y="1770519"/>
                      <a:pt x="3043003" y="1843790"/>
                    </a:cubicBezTo>
                    <a:cubicBezTo>
                      <a:pt x="3035937" y="1857923"/>
                      <a:pt x="3037197" y="1875902"/>
                      <a:pt x="3028013" y="1888760"/>
                    </a:cubicBezTo>
                    <a:cubicBezTo>
                      <a:pt x="3011584" y="1911761"/>
                      <a:pt x="2985011" y="1926108"/>
                      <a:pt x="2968052" y="1948721"/>
                    </a:cubicBezTo>
                    <a:cubicBezTo>
                      <a:pt x="2934626" y="1993290"/>
                      <a:pt x="2894443" y="2052757"/>
                      <a:pt x="2848131" y="2083632"/>
                    </a:cubicBezTo>
                    <a:cubicBezTo>
                      <a:pt x="2818151" y="2103619"/>
                      <a:pt x="2792373" y="2132199"/>
                      <a:pt x="2758190" y="2143593"/>
                    </a:cubicBezTo>
                    <a:lnTo>
                      <a:pt x="2623278" y="2188564"/>
                    </a:lnTo>
                    <a:cubicBezTo>
                      <a:pt x="2608288" y="2193561"/>
                      <a:pt x="2591455" y="2194789"/>
                      <a:pt x="2578308" y="2203554"/>
                    </a:cubicBezTo>
                    <a:cubicBezTo>
                      <a:pt x="2563318" y="2213547"/>
                      <a:pt x="2549451" y="2225477"/>
                      <a:pt x="2533337" y="2233534"/>
                    </a:cubicBezTo>
                    <a:cubicBezTo>
                      <a:pt x="2508146" y="2246129"/>
                      <a:pt x="2452423" y="2256309"/>
                      <a:pt x="2428406" y="2263514"/>
                    </a:cubicBezTo>
                    <a:cubicBezTo>
                      <a:pt x="2398137" y="2272595"/>
                      <a:pt x="2369637" y="2288300"/>
                      <a:pt x="2338465" y="2293495"/>
                    </a:cubicBezTo>
                    <a:cubicBezTo>
                      <a:pt x="2308485" y="2298492"/>
                      <a:pt x="2278612" y="2304187"/>
                      <a:pt x="2248524" y="2308485"/>
                    </a:cubicBezTo>
                    <a:cubicBezTo>
                      <a:pt x="2208644" y="2314182"/>
                      <a:pt x="2168340" y="2316852"/>
                      <a:pt x="2128603" y="2323475"/>
                    </a:cubicBezTo>
                    <a:cubicBezTo>
                      <a:pt x="2108281" y="2326862"/>
                      <a:pt x="2088844" y="2334425"/>
                      <a:pt x="2068642" y="2338465"/>
                    </a:cubicBezTo>
                    <a:cubicBezTo>
                      <a:pt x="1884901" y="2375213"/>
                      <a:pt x="2057993" y="2333631"/>
                      <a:pt x="1918741" y="2368446"/>
                    </a:cubicBezTo>
                    <a:cubicBezTo>
                      <a:pt x="1902724" y="2384463"/>
                      <a:pt x="1866480" y="2424624"/>
                      <a:pt x="1843790" y="2428406"/>
                    </a:cubicBezTo>
                    <a:cubicBezTo>
                      <a:pt x="1828204" y="2431004"/>
                      <a:pt x="1813809" y="2418413"/>
                      <a:pt x="1798819" y="2413416"/>
                    </a:cubicBezTo>
                    <a:cubicBezTo>
                      <a:pt x="1783829" y="2423409"/>
                      <a:pt x="1765382" y="2429556"/>
                      <a:pt x="1753849" y="2443396"/>
                    </a:cubicBezTo>
                    <a:cubicBezTo>
                      <a:pt x="1699800" y="2508255"/>
                      <a:pt x="1742958" y="2488688"/>
                      <a:pt x="1708878" y="2548328"/>
                    </a:cubicBezTo>
                    <a:cubicBezTo>
                      <a:pt x="1696483" y="2570020"/>
                      <a:pt x="1678898" y="2588301"/>
                      <a:pt x="1663908" y="2608288"/>
                    </a:cubicBezTo>
                    <a:cubicBezTo>
                      <a:pt x="1621444" y="2735684"/>
                      <a:pt x="1680668" y="2580355"/>
                      <a:pt x="1618937" y="2683239"/>
                    </a:cubicBezTo>
                    <a:cubicBezTo>
                      <a:pt x="1610807" y="2696788"/>
                      <a:pt x="1611013" y="2714077"/>
                      <a:pt x="1603947" y="2728210"/>
                    </a:cubicBezTo>
                    <a:cubicBezTo>
                      <a:pt x="1595890" y="2744324"/>
                      <a:pt x="1583960" y="2758190"/>
                      <a:pt x="1573967" y="2773180"/>
                    </a:cubicBezTo>
                    <a:cubicBezTo>
                      <a:pt x="1520559" y="2933406"/>
                      <a:pt x="1577552" y="2807117"/>
                      <a:pt x="1499016" y="2908092"/>
                    </a:cubicBezTo>
                    <a:cubicBezTo>
                      <a:pt x="1476895" y="2936534"/>
                      <a:pt x="1459043" y="2968052"/>
                      <a:pt x="1439056" y="2998032"/>
                    </a:cubicBezTo>
                    <a:lnTo>
                      <a:pt x="1409075" y="3043003"/>
                    </a:lnTo>
                    <a:cubicBezTo>
                      <a:pt x="1399082" y="3057993"/>
                      <a:pt x="1394085" y="3077980"/>
                      <a:pt x="1379095" y="3087973"/>
                    </a:cubicBezTo>
                    <a:cubicBezTo>
                      <a:pt x="1340393" y="3113775"/>
                      <a:pt x="1268038" y="3159609"/>
                      <a:pt x="1229193" y="3192905"/>
                    </a:cubicBezTo>
                    <a:cubicBezTo>
                      <a:pt x="1191174" y="3225493"/>
                      <a:pt x="1185128" y="3247466"/>
                      <a:pt x="1139252" y="3267855"/>
                    </a:cubicBezTo>
                    <a:cubicBezTo>
                      <a:pt x="1110374" y="3280690"/>
                      <a:pt x="1077577" y="3283703"/>
                      <a:pt x="1049311" y="3297836"/>
                    </a:cubicBezTo>
                    <a:cubicBezTo>
                      <a:pt x="970924" y="3337030"/>
                      <a:pt x="1011030" y="3322396"/>
                      <a:pt x="929390" y="3342806"/>
                    </a:cubicBezTo>
                    <a:cubicBezTo>
                      <a:pt x="919397" y="3352800"/>
                      <a:pt x="912643" y="3367825"/>
                      <a:pt x="899410" y="3372787"/>
                    </a:cubicBezTo>
                    <a:cubicBezTo>
                      <a:pt x="870951" y="3383459"/>
                      <a:pt x="839273" y="3381816"/>
                      <a:pt x="809469" y="3387777"/>
                    </a:cubicBezTo>
                    <a:cubicBezTo>
                      <a:pt x="789267" y="3391817"/>
                      <a:pt x="769495" y="3397770"/>
                      <a:pt x="749508" y="3402767"/>
                    </a:cubicBezTo>
                    <a:cubicBezTo>
                      <a:pt x="709534" y="3392774"/>
                      <a:pt x="669991" y="3380868"/>
                      <a:pt x="629587" y="3372787"/>
                    </a:cubicBezTo>
                    <a:cubicBezTo>
                      <a:pt x="594941" y="3365858"/>
                      <a:pt x="559083" y="3365741"/>
                      <a:pt x="524656" y="3357796"/>
                    </a:cubicBezTo>
                    <a:cubicBezTo>
                      <a:pt x="493863" y="3350690"/>
                      <a:pt x="465373" y="3335480"/>
                      <a:pt x="434715" y="3327816"/>
                    </a:cubicBezTo>
                    <a:cubicBezTo>
                      <a:pt x="359425" y="3308994"/>
                      <a:pt x="394299" y="3319341"/>
                      <a:pt x="329783" y="3297836"/>
                    </a:cubicBezTo>
                    <a:cubicBezTo>
                      <a:pt x="257404" y="3225455"/>
                      <a:pt x="349371" y="3313504"/>
                      <a:pt x="254833" y="3237875"/>
                    </a:cubicBezTo>
                    <a:cubicBezTo>
                      <a:pt x="243797" y="3229046"/>
                      <a:pt x="236971" y="3215166"/>
                      <a:pt x="224852" y="3207895"/>
                    </a:cubicBezTo>
                    <a:cubicBezTo>
                      <a:pt x="211303" y="3199766"/>
                      <a:pt x="194872" y="3197902"/>
                      <a:pt x="179882" y="3192905"/>
                    </a:cubicBezTo>
                    <a:cubicBezTo>
                      <a:pt x="142910" y="3045014"/>
                      <a:pt x="192188" y="3198425"/>
                      <a:pt x="134911" y="3102964"/>
                    </a:cubicBezTo>
                    <a:cubicBezTo>
                      <a:pt x="86639" y="3022512"/>
                      <a:pt x="164519" y="3087725"/>
                      <a:pt x="74951" y="3028013"/>
                    </a:cubicBezTo>
                    <a:lnTo>
                      <a:pt x="44970" y="2938072"/>
                    </a:lnTo>
                    <a:cubicBezTo>
                      <a:pt x="39973" y="2923082"/>
                      <a:pt x="33408" y="2908526"/>
                      <a:pt x="29980" y="2893101"/>
                    </a:cubicBezTo>
                    <a:lnTo>
                      <a:pt x="0" y="2758190"/>
                    </a:lnTo>
                    <a:cubicBezTo>
                      <a:pt x="4997" y="2583305"/>
                      <a:pt x="6253" y="2408272"/>
                      <a:pt x="14990" y="2233534"/>
                    </a:cubicBezTo>
                    <a:cubicBezTo>
                      <a:pt x="15253" y="2228277"/>
                      <a:pt x="38976" y="2110611"/>
                      <a:pt x="44970" y="2098623"/>
                    </a:cubicBezTo>
                    <a:cubicBezTo>
                      <a:pt x="51291" y="2085982"/>
                      <a:pt x="64957" y="2078636"/>
                      <a:pt x="74951" y="2068642"/>
                    </a:cubicBezTo>
                    <a:cubicBezTo>
                      <a:pt x="79948" y="2053652"/>
                      <a:pt x="78768" y="2034845"/>
                      <a:pt x="89941" y="2023672"/>
                    </a:cubicBezTo>
                    <a:cubicBezTo>
                      <a:pt x="101114" y="2012499"/>
                      <a:pt x="121362" y="2016812"/>
                      <a:pt x="134911" y="2008682"/>
                    </a:cubicBezTo>
                    <a:cubicBezTo>
                      <a:pt x="147030" y="2001410"/>
                      <a:pt x="154898" y="1988695"/>
                      <a:pt x="164892" y="1978701"/>
                    </a:cubicBezTo>
                    <a:cubicBezTo>
                      <a:pt x="169889" y="1963711"/>
                      <a:pt x="170401" y="1946372"/>
                      <a:pt x="179882" y="1933731"/>
                    </a:cubicBezTo>
                    <a:cubicBezTo>
                      <a:pt x="201081" y="1905465"/>
                      <a:pt x="254833" y="1858780"/>
                      <a:pt x="254833" y="1858780"/>
                    </a:cubicBezTo>
                    <a:cubicBezTo>
                      <a:pt x="280865" y="1780685"/>
                      <a:pt x="252772" y="1842619"/>
                      <a:pt x="299803" y="1783829"/>
                    </a:cubicBezTo>
                    <a:cubicBezTo>
                      <a:pt x="311057" y="1769761"/>
                      <a:pt x="314141" y="1747797"/>
                      <a:pt x="329783" y="1738859"/>
                    </a:cubicBezTo>
                    <a:cubicBezTo>
                      <a:pt x="351905" y="1726218"/>
                      <a:pt x="379750" y="1728866"/>
                      <a:pt x="404734" y="1723869"/>
                    </a:cubicBezTo>
                    <a:cubicBezTo>
                      <a:pt x="506793" y="1621810"/>
                      <a:pt x="351235" y="1781288"/>
                      <a:pt x="464695" y="1648918"/>
                    </a:cubicBezTo>
                    <a:cubicBezTo>
                      <a:pt x="483090" y="1627457"/>
                      <a:pt x="524656" y="1588957"/>
                      <a:pt x="524656" y="1588957"/>
                    </a:cubicBezTo>
                    <a:cubicBezTo>
                      <a:pt x="543179" y="1533387"/>
                      <a:pt x="525513" y="1551054"/>
                      <a:pt x="569626" y="1528996"/>
                    </a:cubicBezTo>
                    <a:lnTo>
                      <a:pt x="569626" y="1528996"/>
                    </a:lnTo>
                  </a:path>
                </a:pathLst>
              </a:custGeom>
              <a:solidFill>
                <a:schemeClr val="bg1"/>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Oval 130"/>
              <p:cNvSpPr/>
              <p:nvPr/>
            </p:nvSpPr>
            <p:spPr>
              <a:xfrm rot="2441101" flipH="1">
                <a:off x="3993150" y="2279010"/>
                <a:ext cx="431873" cy="5137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rot="2441101" flipH="1">
                <a:off x="3593300" y="2105410"/>
                <a:ext cx="363207" cy="4320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rot="2441101" flipH="1">
                <a:off x="3160733" y="2050560"/>
                <a:ext cx="315751" cy="37558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rot="2441101" flipH="1">
                <a:off x="2796994" y="2072215"/>
                <a:ext cx="250687" cy="2981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24"/>
            <p:cNvGrpSpPr/>
            <p:nvPr/>
          </p:nvGrpSpPr>
          <p:grpSpPr>
            <a:xfrm rot="4934574" flipH="1">
              <a:off x="4826121" y="1580032"/>
              <a:ext cx="2440375" cy="2489613"/>
              <a:chOff x="1740193" y="2050560"/>
              <a:chExt cx="3155925" cy="3219601"/>
            </a:xfrm>
          </p:grpSpPr>
          <p:sp>
            <p:nvSpPr>
              <p:cNvPr id="123" name="Oval 122"/>
              <p:cNvSpPr/>
              <p:nvPr/>
            </p:nvSpPr>
            <p:spPr>
              <a:xfrm rot="2441101" flipH="1">
                <a:off x="4261896" y="2640038"/>
                <a:ext cx="634222" cy="75439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123"/>
              <p:cNvSpPr/>
              <p:nvPr/>
            </p:nvSpPr>
            <p:spPr>
              <a:xfrm rot="20700000">
                <a:off x="1740193" y="2700021"/>
                <a:ext cx="2360020" cy="2570140"/>
              </a:xfrm>
              <a:custGeom>
                <a:avLst/>
                <a:gdLst>
                  <a:gd name="connsiteX0" fmla="*/ 464695 w 3124576"/>
                  <a:gd name="connsiteY0" fmla="*/ 1588957 h 3402767"/>
                  <a:gd name="connsiteX1" fmla="*/ 464695 w 3124576"/>
                  <a:gd name="connsiteY1" fmla="*/ 1588957 h 3402767"/>
                  <a:gd name="connsiteX2" fmla="*/ 614597 w 3124576"/>
                  <a:gd name="connsiteY2" fmla="*/ 1484026 h 3402767"/>
                  <a:gd name="connsiteX3" fmla="*/ 659567 w 3124576"/>
                  <a:gd name="connsiteY3" fmla="*/ 1454046 h 3402767"/>
                  <a:gd name="connsiteX4" fmla="*/ 719528 w 3124576"/>
                  <a:gd name="connsiteY4" fmla="*/ 1394085 h 3402767"/>
                  <a:gd name="connsiteX5" fmla="*/ 734518 w 3124576"/>
                  <a:gd name="connsiteY5" fmla="*/ 1349114 h 3402767"/>
                  <a:gd name="connsiteX6" fmla="*/ 809469 w 3124576"/>
                  <a:gd name="connsiteY6" fmla="*/ 1274164 h 3402767"/>
                  <a:gd name="connsiteX7" fmla="*/ 839449 w 3124576"/>
                  <a:gd name="connsiteY7" fmla="*/ 1244183 h 3402767"/>
                  <a:gd name="connsiteX8" fmla="*/ 869429 w 3124576"/>
                  <a:gd name="connsiteY8" fmla="*/ 1199213 h 3402767"/>
                  <a:gd name="connsiteX9" fmla="*/ 914400 w 3124576"/>
                  <a:gd name="connsiteY9" fmla="*/ 1124262 h 3402767"/>
                  <a:gd name="connsiteX10" fmla="*/ 959370 w 3124576"/>
                  <a:gd name="connsiteY10" fmla="*/ 1049311 h 3402767"/>
                  <a:gd name="connsiteX11" fmla="*/ 1004341 w 3124576"/>
                  <a:gd name="connsiteY11" fmla="*/ 914400 h 3402767"/>
                  <a:gd name="connsiteX12" fmla="*/ 1034321 w 3124576"/>
                  <a:gd name="connsiteY12" fmla="*/ 824459 h 3402767"/>
                  <a:gd name="connsiteX13" fmla="*/ 1064301 w 3124576"/>
                  <a:gd name="connsiteY13" fmla="*/ 794478 h 3402767"/>
                  <a:gd name="connsiteX14" fmla="*/ 1094282 w 3124576"/>
                  <a:gd name="connsiteY14" fmla="*/ 704537 h 3402767"/>
                  <a:gd name="connsiteX15" fmla="*/ 1109272 w 3124576"/>
                  <a:gd name="connsiteY15" fmla="*/ 659567 h 3402767"/>
                  <a:gd name="connsiteX16" fmla="*/ 1124262 w 3124576"/>
                  <a:gd name="connsiteY16" fmla="*/ 599606 h 3402767"/>
                  <a:gd name="connsiteX17" fmla="*/ 1154242 w 3124576"/>
                  <a:gd name="connsiteY17" fmla="*/ 554636 h 3402767"/>
                  <a:gd name="connsiteX18" fmla="*/ 1169233 w 3124576"/>
                  <a:gd name="connsiteY18" fmla="*/ 509665 h 3402767"/>
                  <a:gd name="connsiteX19" fmla="*/ 1259174 w 3124576"/>
                  <a:gd name="connsiteY19" fmla="*/ 404734 h 3402767"/>
                  <a:gd name="connsiteX20" fmla="*/ 1304144 w 3124576"/>
                  <a:gd name="connsiteY20" fmla="*/ 374754 h 3402767"/>
                  <a:gd name="connsiteX21" fmla="*/ 1364105 w 3124576"/>
                  <a:gd name="connsiteY21" fmla="*/ 314793 h 3402767"/>
                  <a:gd name="connsiteX22" fmla="*/ 1439056 w 3124576"/>
                  <a:gd name="connsiteY22" fmla="*/ 254832 h 3402767"/>
                  <a:gd name="connsiteX23" fmla="*/ 1484026 w 3124576"/>
                  <a:gd name="connsiteY23" fmla="*/ 224852 h 3402767"/>
                  <a:gd name="connsiteX24" fmla="*/ 1558977 w 3124576"/>
                  <a:gd name="connsiteY24" fmla="*/ 164892 h 3402767"/>
                  <a:gd name="connsiteX25" fmla="*/ 1633928 w 3124576"/>
                  <a:gd name="connsiteY25" fmla="*/ 119921 h 3402767"/>
                  <a:gd name="connsiteX26" fmla="*/ 1753849 w 3124576"/>
                  <a:gd name="connsiteY26" fmla="*/ 74951 h 3402767"/>
                  <a:gd name="connsiteX27" fmla="*/ 1843790 w 3124576"/>
                  <a:gd name="connsiteY27" fmla="*/ 44970 h 3402767"/>
                  <a:gd name="connsiteX28" fmla="*/ 1888760 w 3124576"/>
                  <a:gd name="connsiteY28" fmla="*/ 29980 h 3402767"/>
                  <a:gd name="connsiteX29" fmla="*/ 2038662 w 3124576"/>
                  <a:gd name="connsiteY29" fmla="*/ 0 h 3402767"/>
                  <a:gd name="connsiteX30" fmla="*/ 2428406 w 3124576"/>
                  <a:gd name="connsiteY30" fmla="*/ 29980 h 3402767"/>
                  <a:gd name="connsiteX31" fmla="*/ 2563318 w 3124576"/>
                  <a:gd name="connsiteY31" fmla="*/ 74951 h 3402767"/>
                  <a:gd name="connsiteX32" fmla="*/ 2608288 w 3124576"/>
                  <a:gd name="connsiteY32" fmla="*/ 89941 h 3402767"/>
                  <a:gd name="connsiteX33" fmla="*/ 2638269 w 3124576"/>
                  <a:gd name="connsiteY33" fmla="*/ 119921 h 3402767"/>
                  <a:gd name="connsiteX34" fmla="*/ 2668249 w 3124576"/>
                  <a:gd name="connsiteY34" fmla="*/ 164892 h 3402767"/>
                  <a:gd name="connsiteX35" fmla="*/ 2713219 w 3124576"/>
                  <a:gd name="connsiteY35" fmla="*/ 194872 h 3402767"/>
                  <a:gd name="connsiteX36" fmla="*/ 2773180 w 3124576"/>
                  <a:gd name="connsiteY36" fmla="*/ 329783 h 3402767"/>
                  <a:gd name="connsiteX37" fmla="*/ 2818151 w 3124576"/>
                  <a:gd name="connsiteY37" fmla="*/ 419724 h 3402767"/>
                  <a:gd name="connsiteX38" fmla="*/ 2878111 w 3124576"/>
                  <a:gd name="connsiteY38" fmla="*/ 509665 h 3402767"/>
                  <a:gd name="connsiteX39" fmla="*/ 2893101 w 3124576"/>
                  <a:gd name="connsiteY39" fmla="*/ 569626 h 3402767"/>
                  <a:gd name="connsiteX40" fmla="*/ 2923082 w 3124576"/>
                  <a:gd name="connsiteY40" fmla="*/ 599606 h 3402767"/>
                  <a:gd name="connsiteX41" fmla="*/ 2953062 w 3124576"/>
                  <a:gd name="connsiteY41" fmla="*/ 689547 h 3402767"/>
                  <a:gd name="connsiteX42" fmla="*/ 2953062 w 3124576"/>
                  <a:gd name="connsiteY42" fmla="*/ 689547 h 3402767"/>
                  <a:gd name="connsiteX43" fmla="*/ 2968052 w 3124576"/>
                  <a:gd name="connsiteY43" fmla="*/ 749508 h 3402767"/>
                  <a:gd name="connsiteX44" fmla="*/ 2998033 w 3124576"/>
                  <a:gd name="connsiteY44" fmla="*/ 839449 h 3402767"/>
                  <a:gd name="connsiteX45" fmla="*/ 3013023 w 3124576"/>
                  <a:gd name="connsiteY45" fmla="*/ 899410 h 3402767"/>
                  <a:gd name="connsiteX46" fmla="*/ 3028013 w 3124576"/>
                  <a:gd name="connsiteY46" fmla="*/ 944380 h 3402767"/>
                  <a:gd name="connsiteX47" fmla="*/ 3043003 w 3124576"/>
                  <a:gd name="connsiteY47" fmla="*/ 1019331 h 3402767"/>
                  <a:gd name="connsiteX48" fmla="*/ 3072983 w 3124576"/>
                  <a:gd name="connsiteY48" fmla="*/ 1109272 h 3402767"/>
                  <a:gd name="connsiteX49" fmla="*/ 3117954 w 3124576"/>
                  <a:gd name="connsiteY49" fmla="*/ 1319134 h 3402767"/>
                  <a:gd name="connsiteX50" fmla="*/ 3087974 w 3124576"/>
                  <a:gd name="connsiteY50" fmla="*/ 1753849 h 3402767"/>
                  <a:gd name="connsiteX51" fmla="*/ 3043003 w 3124576"/>
                  <a:gd name="connsiteY51" fmla="*/ 1843790 h 3402767"/>
                  <a:gd name="connsiteX52" fmla="*/ 3028013 w 3124576"/>
                  <a:gd name="connsiteY52" fmla="*/ 1888760 h 3402767"/>
                  <a:gd name="connsiteX53" fmla="*/ 2968052 w 3124576"/>
                  <a:gd name="connsiteY53" fmla="*/ 1948721 h 3402767"/>
                  <a:gd name="connsiteX54" fmla="*/ 2848131 w 3124576"/>
                  <a:gd name="connsiteY54" fmla="*/ 2083632 h 3402767"/>
                  <a:gd name="connsiteX55" fmla="*/ 2758190 w 3124576"/>
                  <a:gd name="connsiteY55" fmla="*/ 2143593 h 3402767"/>
                  <a:gd name="connsiteX56" fmla="*/ 2623278 w 3124576"/>
                  <a:gd name="connsiteY56" fmla="*/ 2188564 h 3402767"/>
                  <a:gd name="connsiteX57" fmla="*/ 2578308 w 3124576"/>
                  <a:gd name="connsiteY57" fmla="*/ 2203554 h 3402767"/>
                  <a:gd name="connsiteX58" fmla="*/ 2533337 w 3124576"/>
                  <a:gd name="connsiteY58" fmla="*/ 2233534 h 3402767"/>
                  <a:gd name="connsiteX59" fmla="*/ 2428406 w 3124576"/>
                  <a:gd name="connsiteY59" fmla="*/ 2263514 h 3402767"/>
                  <a:gd name="connsiteX60" fmla="*/ 2338465 w 3124576"/>
                  <a:gd name="connsiteY60" fmla="*/ 2293495 h 3402767"/>
                  <a:gd name="connsiteX61" fmla="*/ 2248524 w 3124576"/>
                  <a:gd name="connsiteY61" fmla="*/ 2308485 h 3402767"/>
                  <a:gd name="connsiteX62" fmla="*/ 2128603 w 3124576"/>
                  <a:gd name="connsiteY62" fmla="*/ 2323475 h 3402767"/>
                  <a:gd name="connsiteX63" fmla="*/ 2068642 w 3124576"/>
                  <a:gd name="connsiteY63" fmla="*/ 2338465 h 3402767"/>
                  <a:gd name="connsiteX64" fmla="*/ 1918741 w 3124576"/>
                  <a:gd name="connsiteY64" fmla="*/ 2368446 h 3402767"/>
                  <a:gd name="connsiteX65" fmla="*/ 1843790 w 3124576"/>
                  <a:gd name="connsiteY65" fmla="*/ 2428406 h 3402767"/>
                  <a:gd name="connsiteX66" fmla="*/ 1798819 w 3124576"/>
                  <a:gd name="connsiteY66" fmla="*/ 2413416 h 3402767"/>
                  <a:gd name="connsiteX67" fmla="*/ 1753849 w 3124576"/>
                  <a:gd name="connsiteY67" fmla="*/ 2443396 h 3402767"/>
                  <a:gd name="connsiteX68" fmla="*/ 1708878 w 3124576"/>
                  <a:gd name="connsiteY68" fmla="*/ 2548328 h 3402767"/>
                  <a:gd name="connsiteX69" fmla="*/ 1663908 w 3124576"/>
                  <a:gd name="connsiteY69" fmla="*/ 2608288 h 3402767"/>
                  <a:gd name="connsiteX70" fmla="*/ 1618937 w 3124576"/>
                  <a:gd name="connsiteY70" fmla="*/ 2683239 h 3402767"/>
                  <a:gd name="connsiteX71" fmla="*/ 1603947 w 3124576"/>
                  <a:gd name="connsiteY71" fmla="*/ 2728210 h 3402767"/>
                  <a:gd name="connsiteX72" fmla="*/ 1573967 w 3124576"/>
                  <a:gd name="connsiteY72" fmla="*/ 2773180 h 3402767"/>
                  <a:gd name="connsiteX73" fmla="*/ 1499016 w 3124576"/>
                  <a:gd name="connsiteY73" fmla="*/ 2908092 h 3402767"/>
                  <a:gd name="connsiteX74" fmla="*/ 1439056 w 3124576"/>
                  <a:gd name="connsiteY74" fmla="*/ 2998032 h 3402767"/>
                  <a:gd name="connsiteX75" fmla="*/ 1409075 w 3124576"/>
                  <a:gd name="connsiteY75" fmla="*/ 3043003 h 3402767"/>
                  <a:gd name="connsiteX76" fmla="*/ 1379095 w 3124576"/>
                  <a:gd name="connsiteY76" fmla="*/ 3087973 h 3402767"/>
                  <a:gd name="connsiteX77" fmla="*/ 1229193 w 3124576"/>
                  <a:gd name="connsiteY77" fmla="*/ 3192905 h 3402767"/>
                  <a:gd name="connsiteX78" fmla="*/ 1139252 w 3124576"/>
                  <a:gd name="connsiteY78" fmla="*/ 3267855 h 3402767"/>
                  <a:gd name="connsiteX79" fmla="*/ 1049311 w 3124576"/>
                  <a:gd name="connsiteY79" fmla="*/ 3297836 h 3402767"/>
                  <a:gd name="connsiteX80" fmla="*/ 929390 w 3124576"/>
                  <a:gd name="connsiteY80" fmla="*/ 3342806 h 3402767"/>
                  <a:gd name="connsiteX81" fmla="*/ 899410 w 3124576"/>
                  <a:gd name="connsiteY81" fmla="*/ 3372787 h 3402767"/>
                  <a:gd name="connsiteX82" fmla="*/ 809469 w 3124576"/>
                  <a:gd name="connsiteY82" fmla="*/ 3387777 h 3402767"/>
                  <a:gd name="connsiteX83" fmla="*/ 749508 w 3124576"/>
                  <a:gd name="connsiteY83" fmla="*/ 3402767 h 3402767"/>
                  <a:gd name="connsiteX84" fmla="*/ 629587 w 3124576"/>
                  <a:gd name="connsiteY84" fmla="*/ 3372787 h 3402767"/>
                  <a:gd name="connsiteX85" fmla="*/ 524656 w 3124576"/>
                  <a:gd name="connsiteY85" fmla="*/ 3357796 h 3402767"/>
                  <a:gd name="connsiteX86" fmla="*/ 434715 w 3124576"/>
                  <a:gd name="connsiteY86" fmla="*/ 3327816 h 3402767"/>
                  <a:gd name="connsiteX87" fmla="*/ 329783 w 3124576"/>
                  <a:gd name="connsiteY87" fmla="*/ 3297836 h 3402767"/>
                  <a:gd name="connsiteX88" fmla="*/ 254833 w 3124576"/>
                  <a:gd name="connsiteY88" fmla="*/ 3237875 h 3402767"/>
                  <a:gd name="connsiteX89" fmla="*/ 224852 w 3124576"/>
                  <a:gd name="connsiteY89" fmla="*/ 3207895 h 3402767"/>
                  <a:gd name="connsiteX90" fmla="*/ 179882 w 3124576"/>
                  <a:gd name="connsiteY90" fmla="*/ 3192905 h 3402767"/>
                  <a:gd name="connsiteX91" fmla="*/ 134911 w 3124576"/>
                  <a:gd name="connsiteY91" fmla="*/ 3102964 h 3402767"/>
                  <a:gd name="connsiteX92" fmla="*/ 74951 w 3124576"/>
                  <a:gd name="connsiteY92" fmla="*/ 3028013 h 3402767"/>
                  <a:gd name="connsiteX93" fmla="*/ 44970 w 3124576"/>
                  <a:gd name="connsiteY93" fmla="*/ 2938072 h 3402767"/>
                  <a:gd name="connsiteX94" fmla="*/ 29980 w 3124576"/>
                  <a:gd name="connsiteY94" fmla="*/ 2893101 h 3402767"/>
                  <a:gd name="connsiteX95" fmla="*/ 0 w 3124576"/>
                  <a:gd name="connsiteY95" fmla="*/ 2758190 h 3402767"/>
                  <a:gd name="connsiteX96" fmla="*/ 14990 w 3124576"/>
                  <a:gd name="connsiteY96" fmla="*/ 2233534 h 3402767"/>
                  <a:gd name="connsiteX97" fmla="*/ 44970 w 3124576"/>
                  <a:gd name="connsiteY97" fmla="*/ 2098623 h 3402767"/>
                  <a:gd name="connsiteX98" fmla="*/ 74951 w 3124576"/>
                  <a:gd name="connsiteY98" fmla="*/ 2068642 h 3402767"/>
                  <a:gd name="connsiteX99" fmla="*/ 89941 w 3124576"/>
                  <a:gd name="connsiteY99" fmla="*/ 2023672 h 3402767"/>
                  <a:gd name="connsiteX100" fmla="*/ 134911 w 3124576"/>
                  <a:gd name="connsiteY100" fmla="*/ 2008682 h 3402767"/>
                  <a:gd name="connsiteX101" fmla="*/ 164892 w 3124576"/>
                  <a:gd name="connsiteY101" fmla="*/ 1978701 h 3402767"/>
                  <a:gd name="connsiteX102" fmla="*/ 179882 w 3124576"/>
                  <a:gd name="connsiteY102" fmla="*/ 1933731 h 3402767"/>
                  <a:gd name="connsiteX103" fmla="*/ 254833 w 3124576"/>
                  <a:gd name="connsiteY103" fmla="*/ 1858780 h 3402767"/>
                  <a:gd name="connsiteX104" fmla="*/ 299803 w 3124576"/>
                  <a:gd name="connsiteY104" fmla="*/ 1783829 h 3402767"/>
                  <a:gd name="connsiteX105" fmla="*/ 329783 w 3124576"/>
                  <a:gd name="connsiteY105" fmla="*/ 1738859 h 3402767"/>
                  <a:gd name="connsiteX106" fmla="*/ 404734 w 3124576"/>
                  <a:gd name="connsiteY106" fmla="*/ 1723869 h 3402767"/>
                  <a:gd name="connsiteX107" fmla="*/ 464695 w 3124576"/>
                  <a:gd name="connsiteY107" fmla="*/ 1648918 h 3402767"/>
                  <a:gd name="connsiteX108" fmla="*/ 524656 w 3124576"/>
                  <a:gd name="connsiteY108" fmla="*/ 1588957 h 3402767"/>
                  <a:gd name="connsiteX109" fmla="*/ 569626 w 3124576"/>
                  <a:gd name="connsiteY109" fmla="*/ 1528996 h 3402767"/>
                  <a:gd name="connsiteX110" fmla="*/ 569626 w 3124576"/>
                  <a:gd name="connsiteY110" fmla="*/ 1528996 h 34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124576" h="3402767">
                    <a:moveTo>
                      <a:pt x="464695" y="1588957"/>
                    </a:moveTo>
                    <a:lnTo>
                      <a:pt x="464695" y="1588957"/>
                    </a:lnTo>
                    <a:lnTo>
                      <a:pt x="614597" y="1484026"/>
                    </a:lnTo>
                    <a:cubicBezTo>
                      <a:pt x="629409" y="1473771"/>
                      <a:pt x="646828" y="1466785"/>
                      <a:pt x="659567" y="1454046"/>
                    </a:cubicBezTo>
                    <a:lnTo>
                      <a:pt x="719528" y="1394085"/>
                    </a:lnTo>
                    <a:cubicBezTo>
                      <a:pt x="724525" y="1379095"/>
                      <a:pt x="725037" y="1361755"/>
                      <a:pt x="734518" y="1349114"/>
                    </a:cubicBezTo>
                    <a:cubicBezTo>
                      <a:pt x="755717" y="1320848"/>
                      <a:pt x="784485" y="1299148"/>
                      <a:pt x="809469" y="1274164"/>
                    </a:cubicBezTo>
                    <a:cubicBezTo>
                      <a:pt x="819463" y="1264170"/>
                      <a:pt x="831609" y="1255942"/>
                      <a:pt x="839449" y="1244183"/>
                    </a:cubicBezTo>
                    <a:lnTo>
                      <a:pt x="869429" y="1199213"/>
                    </a:lnTo>
                    <a:cubicBezTo>
                      <a:pt x="911892" y="1071820"/>
                      <a:pt x="852670" y="1227143"/>
                      <a:pt x="914400" y="1124262"/>
                    </a:cubicBezTo>
                    <a:cubicBezTo>
                      <a:pt x="972783" y="1026959"/>
                      <a:pt x="883402" y="1125281"/>
                      <a:pt x="959370" y="1049311"/>
                    </a:cubicBezTo>
                    <a:lnTo>
                      <a:pt x="1004341" y="914400"/>
                    </a:lnTo>
                    <a:lnTo>
                      <a:pt x="1034321" y="824459"/>
                    </a:lnTo>
                    <a:lnTo>
                      <a:pt x="1064301" y="794478"/>
                    </a:lnTo>
                    <a:lnTo>
                      <a:pt x="1094282" y="704537"/>
                    </a:lnTo>
                    <a:cubicBezTo>
                      <a:pt x="1099279" y="689547"/>
                      <a:pt x="1105440" y="674896"/>
                      <a:pt x="1109272" y="659567"/>
                    </a:cubicBezTo>
                    <a:cubicBezTo>
                      <a:pt x="1114269" y="639580"/>
                      <a:pt x="1116146" y="618542"/>
                      <a:pt x="1124262" y="599606"/>
                    </a:cubicBezTo>
                    <a:cubicBezTo>
                      <a:pt x="1131359" y="583047"/>
                      <a:pt x="1146185" y="570750"/>
                      <a:pt x="1154242" y="554636"/>
                    </a:cubicBezTo>
                    <a:cubicBezTo>
                      <a:pt x="1161309" y="540503"/>
                      <a:pt x="1162166" y="523798"/>
                      <a:pt x="1169233" y="509665"/>
                    </a:cubicBezTo>
                    <a:cubicBezTo>
                      <a:pt x="1186186" y="475759"/>
                      <a:pt x="1231512" y="423175"/>
                      <a:pt x="1259174" y="404734"/>
                    </a:cubicBezTo>
                    <a:cubicBezTo>
                      <a:pt x="1274164" y="394741"/>
                      <a:pt x="1290465" y="386478"/>
                      <a:pt x="1304144" y="374754"/>
                    </a:cubicBezTo>
                    <a:cubicBezTo>
                      <a:pt x="1325605" y="356359"/>
                      <a:pt x="1340586" y="330472"/>
                      <a:pt x="1364105" y="314793"/>
                    </a:cubicBezTo>
                    <a:cubicBezTo>
                      <a:pt x="1502515" y="222519"/>
                      <a:pt x="1332258" y="340271"/>
                      <a:pt x="1439056" y="254832"/>
                    </a:cubicBezTo>
                    <a:cubicBezTo>
                      <a:pt x="1453124" y="243578"/>
                      <a:pt x="1469036" y="234845"/>
                      <a:pt x="1484026" y="224852"/>
                    </a:cubicBezTo>
                    <a:cubicBezTo>
                      <a:pt x="1543738" y="135284"/>
                      <a:pt x="1478525" y="213164"/>
                      <a:pt x="1558977" y="164892"/>
                    </a:cubicBezTo>
                    <a:cubicBezTo>
                      <a:pt x="1661861" y="103161"/>
                      <a:pt x="1506532" y="162385"/>
                      <a:pt x="1633928" y="119921"/>
                    </a:cubicBezTo>
                    <a:cubicBezTo>
                      <a:pt x="1712189" y="67747"/>
                      <a:pt x="1644132" y="104874"/>
                      <a:pt x="1753849" y="74951"/>
                    </a:cubicBezTo>
                    <a:cubicBezTo>
                      <a:pt x="1784338" y="66636"/>
                      <a:pt x="1813810" y="54964"/>
                      <a:pt x="1843790" y="44970"/>
                    </a:cubicBezTo>
                    <a:cubicBezTo>
                      <a:pt x="1858780" y="39973"/>
                      <a:pt x="1873174" y="32578"/>
                      <a:pt x="1888760" y="29980"/>
                    </a:cubicBezTo>
                    <a:cubicBezTo>
                      <a:pt x="1999023" y="11603"/>
                      <a:pt x="1949215" y="22361"/>
                      <a:pt x="2038662" y="0"/>
                    </a:cubicBezTo>
                    <a:cubicBezTo>
                      <a:pt x="2078782" y="2360"/>
                      <a:pt x="2347116" y="13722"/>
                      <a:pt x="2428406" y="29980"/>
                    </a:cubicBezTo>
                    <a:cubicBezTo>
                      <a:pt x="2428423" y="29983"/>
                      <a:pt x="2540825" y="67453"/>
                      <a:pt x="2563318" y="74951"/>
                    </a:cubicBezTo>
                    <a:lnTo>
                      <a:pt x="2608288" y="89941"/>
                    </a:lnTo>
                    <a:cubicBezTo>
                      <a:pt x="2618282" y="99934"/>
                      <a:pt x="2629440" y="108885"/>
                      <a:pt x="2638269" y="119921"/>
                    </a:cubicBezTo>
                    <a:cubicBezTo>
                      <a:pt x="2649524" y="133989"/>
                      <a:pt x="2655510" y="152153"/>
                      <a:pt x="2668249" y="164892"/>
                    </a:cubicBezTo>
                    <a:cubicBezTo>
                      <a:pt x="2680988" y="177631"/>
                      <a:pt x="2698229" y="184879"/>
                      <a:pt x="2713219" y="194872"/>
                    </a:cubicBezTo>
                    <a:cubicBezTo>
                      <a:pt x="2748897" y="301904"/>
                      <a:pt x="2725670" y="258518"/>
                      <a:pt x="2773180" y="329783"/>
                    </a:cubicBezTo>
                    <a:cubicBezTo>
                      <a:pt x="2810858" y="442819"/>
                      <a:pt x="2760032" y="303488"/>
                      <a:pt x="2818151" y="419724"/>
                    </a:cubicBezTo>
                    <a:cubicBezTo>
                      <a:pt x="2861541" y="506502"/>
                      <a:pt x="2792860" y="424414"/>
                      <a:pt x="2878111" y="509665"/>
                    </a:cubicBezTo>
                    <a:cubicBezTo>
                      <a:pt x="2883108" y="529652"/>
                      <a:pt x="2883887" y="551199"/>
                      <a:pt x="2893101" y="569626"/>
                    </a:cubicBezTo>
                    <a:cubicBezTo>
                      <a:pt x="2899422" y="582267"/>
                      <a:pt x="2916762" y="586965"/>
                      <a:pt x="2923082" y="599606"/>
                    </a:cubicBezTo>
                    <a:cubicBezTo>
                      <a:pt x="2937215" y="627872"/>
                      <a:pt x="2943069" y="659567"/>
                      <a:pt x="2953062" y="689547"/>
                    </a:cubicBezTo>
                    <a:lnTo>
                      <a:pt x="2953062" y="689547"/>
                    </a:lnTo>
                    <a:cubicBezTo>
                      <a:pt x="2958059" y="709534"/>
                      <a:pt x="2962132" y="729775"/>
                      <a:pt x="2968052" y="749508"/>
                    </a:cubicBezTo>
                    <a:cubicBezTo>
                      <a:pt x="2977133" y="779777"/>
                      <a:pt x="2990368" y="808790"/>
                      <a:pt x="2998033" y="839449"/>
                    </a:cubicBezTo>
                    <a:cubicBezTo>
                      <a:pt x="3003030" y="859436"/>
                      <a:pt x="3007363" y="879601"/>
                      <a:pt x="3013023" y="899410"/>
                    </a:cubicBezTo>
                    <a:cubicBezTo>
                      <a:pt x="3017364" y="914603"/>
                      <a:pt x="3024181" y="929051"/>
                      <a:pt x="3028013" y="944380"/>
                    </a:cubicBezTo>
                    <a:cubicBezTo>
                      <a:pt x="3034192" y="969098"/>
                      <a:pt x="3036299" y="994750"/>
                      <a:pt x="3043003" y="1019331"/>
                    </a:cubicBezTo>
                    <a:cubicBezTo>
                      <a:pt x="3051318" y="1049820"/>
                      <a:pt x="3065318" y="1078614"/>
                      <a:pt x="3072983" y="1109272"/>
                    </a:cubicBezTo>
                    <a:cubicBezTo>
                      <a:pt x="3110336" y="1258679"/>
                      <a:pt x="3096190" y="1188550"/>
                      <a:pt x="3117954" y="1319134"/>
                    </a:cubicBezTo>
                    <a:cubicBezTo>
                      <a:pt x="3110980" y="1486516"/>
                      <a:pt x="3124576" y="1607445"/>
                      <a:pt x="3087974" y="1753849"/>
                    </a:cubicBezTo>
                    <a:cubicBezTo>
                      <a:pt x="3069136" y="1829200"/>
                      <a:pt x="3079638" y="1770519"/>
                      <a:pt x="3043003" y="1843790"/>
                    </a:cubicBezTo>
                    <a:cubicBezTo>
                      <a:pt x="3035937" y="1857923"/>
                      <a:pt x="3037197" y="1875902"/>
                      <a:pt x="3028013" y="1888760"/>
                    </a:cubicBezTo>
                    <a:cubicBezTo>
                      <a:pt x="3011584" y="1911761"/>
                      <a:pt x="2985011" y="1926108"/>
                      <a:pt x="2968052" y="1948721"/>
                    </a:cubicBezTo>
                    <a:cubicBezTo>
                      <a:pt x="2934626" y="1993290"/>
                      <a:pt x="2894443" y="2052757"/>
                      <a:pt x="2848131" y="2083632"/>
                    </a:cubicBezTo>
                    <a:cubicBezTo>
                      <a:pt x="2818151" y="2103619"/>
                      <a:pt x="2792373" y="2132199"/>
                      <a:pt x="2758190" y="2143593"/>
                    </a:cubicBezTo>
                    <a:lnTo>
                      <a:pt x="2623278" y="2188564"/>
                    </a:lnTo>
                    <a:cubicBezTo>
                      <a:pt x="2608288" y="2193561"/>
                      <a:pt x="2591455" y="2194789"/>
                      <a:pt x="2578308" y="2203554"/>
                    </a:cubicBezTo>
                    <a:cubicBezTo>
                      <a:pt x="2563318" y="2213547"/>
                      <a:pt x="2549451" y="2225477"/>
                      <a:pt x="2533337" y="2233534"/>
                    </a:cubicBezTo>
                    <a:cubicBezTo>
                      <a:pt x="2508146" y="2246129"/>
                      <a:pt x="2452423" y="2256309"/>
                      <a:pt x="2428406" y="2263514"/>
                    </a:cubicBezTo>
                    <a:cubicBezTo>
                      <a:pt x="2398137" y="2272595"/>
                      <a:pt x="2369637" y="2288300"/>
                      <a:pt x="2338465" y="2293495"/>
                    </a:cubicBezTo>
                    <a:cubicBezTo>
                      <a:pt x="2308485" y="2298492"/>
                      <a:pt x="2278612" y="2304187"/>
                      <a:pt x="2248524" y="2308485"/>
                    </a:cubicBezTo>
                    <a:cubicBezTo>
                      <a:pt x="2208644" y="2314182"/>
                      <a:pt x="2168340" y="2316852"/>
                      <a:pt x="2128603" y="2323475"/>
                    </a:cubicBezTo>
                    <a:cubicBezTo>
                      <a:pt x="2108281" y="2326862"/>
                      <a:pt x="2088844" y="2334425"/>
                      <a:pt x="2068642" y="2338465"/>
                    </a:cubicBezTo>
                    <a:cubicBezTo>
                      <a:pt x="1884901" y="2375213"/>
                      <a:pt x="2057993" y="2333631"/>
                      <a:pt x="1918741" y="2368446"/>
                    </a:cubicBezTo>
                    <a:cubicBezTo>
                      <a:pt x="1902724" y="2384463"/>
                      <a:pt x="1866480" y="2424624"/>
                      <a:pt x="1843790" y="2428406"/>
                    </a:cubicBezTo>
                    <a:cubicBezTo>
                      <a:pt x="1828204" y="2431004"/>
                      <a:pt x="1813809" y="2418413"/>
                      <a:pt x="1798819" y="2413416"/>
                    </a:cubicBezTo>
                    <a:cubicBezTo>
                      <a:pt x="1783829" y="2423409"/>
                      <a:pt x="1765382" y="2429556"/>
                      <a:pt x="1753849" y="2443396"/>
                    </a:cubicBezTo>
                    <a:cubicBezTo>
                      <a:pt x="1699800" y="2508255"/>
                      <a:pt x="1742958" y="2488688"/>
                      <a:pt x="1708878" y="2548328"/>
                    </a:cubicBezTo>
                    <a:cubicBezTo>
                      <a:pt x="1696483" y="2570020"/>
                      <a:pt x="1678898" y="2588301"/>
                      <a:pt x="1663908" y="2608288"/>
                    </a:cubicBezTo>
                    <a:cubicBezTo>
                      <a:pt x="1621444" y="2735684"/>
                      <a:pt x="1680668" y="2580355"/>
                      <a:pt x="1618937" y="2683239"/>
                    </a:cubicBezTo>
                    <a:cubicBezTo>
                      <a:pt x="1610807" y="2696788"/>
                      <a:pt x="1611013" y="2714077"/>
                      <a:pt x="1603947" y="2728210"/>
                    </a:cubicBezTo>
                    <a:cubicBezTo>
                      <a:pt x="1595890" y="2744324"/>
                      <a:pt x="1583960" y="2758190"/>
                      <a:pt x="1573967" y="2773180"/>
                    </a:cubicBezTo>
                    <a:cubicBezTo>
                      <a:pt x="1520559" y="2933406"/>
                      <a:pt x="1577552" y="2807117"/>
                      <a:pt x="1499016" y="2908092"/>
                    </a:cubicBezTo>
                    <a:cubicBezTo>
                      <a:pt x="1476895" y="2936534"/>
                      <a:pt x="1459043" y="2968052"/>
                      <a:pt x="1439056" y="2998032"/>
                    </a:cubicBezTo>
                    <a:lnTo>
                      <a:pt x="1409075" y="3043003"/>
                    </a:lnTo>
                    <a:cubicBezTo>
                      <a:pt x="1399082" y="3057993"/>
                      <a:pt x="1394085" y="3077980"/>
                      <a:pt x="1379095" y="3087973"/>
                    </a:cubicBezTo>
                    <a:cubicBezTo>
                      <a:pt x="1340393" y="3113775"/>
                      <a:pt x="1268038" y="3159609"/>
                      <a:pt x="1229193" y="3192905"/>
                    </a:cubicBezTo>
                    <a:cubicBezTo>
                      <a:pt x="1191174" y="3225493"/>
                      <a:pt x="1185128" y="3247466"/>
                      <a:pt x="1139252" y="3267855"/>
                    </a:cubicBezTo>
                    <a:cubicBezTo>
                      <a:pt x="1110374" y="3280690"/>
                      <a:pt x="1077577" y="3283703"/>
                      <a:pt x="1049311" y="3297836"/>
                    </a:cubicBezTo>
                    <a:cubicBezTo>
                      <a:pt x="970924" y="3337030"/>
                      <a:pt x="1011030" y="3322396"/>
                      <a:pt x="929390" y="3342806"/>
                    </a:cubicBezTo>
                    <a:cubicBezTo>
                      <a:pt x="919397" y="3352800"/>
                      <a:pt x="912643" y="3367825"/>
                      <a:pt x="899410" y="3372787"/>
                    </a:cubicBezTo>
                    <a:cubicBezTo>
                      <a:pt x="870951" y="3383459"/>
                      <a:pt x="839273" y="3381816"/>
                      <a:pt x="809469" y="3387777"/>
                    </a:cubicBezTo>
                    <a:cubicBezTo>
                      <a:pt x="789267" y="3391817"/>
                      <a:pt x="769495" y="3397770"/>
                      <a:pt x="749508" y="3402767"/>
                    </a:cubicBezTo>
                    <a:cubicBezTo>
                      <a:pt x="709534" y="3392774"/>
                      <a:pt x="669991" y="3380868"/>
                      <a:pt x="629587" y="3372787"/>
                    </a:cubicBezTo>
                    <a:cubicBezTo>
                      <a:pt x="594941" y="3365858"/>
                      <a:pt x="559083" y="3365741"/>
                      <a:pt x="524656" y="3357796"/>
                    </a:cubicBezTo>
                    <a:cubicBezTo>
                      <a:pt x="493863" y="3350690"/>
                      <a:pt x="465373" y="3335480"/>
                      <a:pt x="434715" y="3327816"/>
                    </a:cubicBezTo>
                    <a:cubicBezTo>
                      <a:pt x="359425" y="3308994"/>
                      <a:pt x="394299" y="3319341"/>
                      <a:pt x="329783" y="3297836"/>
                    </a:cubicBezTo>
                    <a:cubicBezTo>
                      <a:pt x="257404" y="3225455"/>
                      <a:pt x="349371" y="3313504"/>
                      <a:pt x="254833" y="3237875"/>
                    </a:cubicBezTo>
                    <a:cubicBezTo>
                      <a:pt x="243797" y="3229046"/>
                      <a:pt x="236971" y="3215166"/>
                      <a:pt x="224852" y="3207895"/>
                    </a:cubicBezTo>
                    <a:cubicBezTo>
                      <a:pt x="211303" y="3199766"/>
                      <a:pt x="194872" y="3197902"/>
                      <a:pt x="179882" y="3192905"/>
                    </a:cubicBezTo>
                    <a:cubicBezTo>
                      <a:pt x="142910" y="3045014"/>
                      <a:pt x="192188" y="3198425"/>
                      <a:pt x="134911" y="3102964"/>
                    </a:cubicBezTo>
                    <a:cubicBezTo>
                      <a:pt x="86639" y="3022512"/>
                      <a:pt x="164519" y="3087725"/>
                      <a:pt x="74951" y="3028013"/>
                    </a:cubicBezTo>
                    <a:lnTo>
                      <a:pt x="44970" y="2938072"/>
                    </a:lnTo>
                    <a:cubicBezTo>
                      <a:pt x="39973" y="2923082"/>
                      <a:pt x="33408" y="2908526"/>
                      <a:pt x="29980" y="2893101"/>
                    </a:cubicBezTo>
                    <a:lnTo>
                      <a:pt x="0" y="2758190"/>
                    </a:lnTo>
                    <a:cubicBezTo>
                      <a:pt x="4997" y="2583305"/>
                      <a:pt x="6253" y="2408272"/>
                      <a:pt x="14990" y="2233534"/>
                    </a:cubicBezTo>
                    <a:cubicBezTo>
                      <a:pt x="15253" y="2228277"/>
                      <a:pt x="38976" y="2110611"/>
                      <a:pt x="44970" y="2098623"/>
                    </a:cubicBezTo>
                    <a:cubicBezTo>
                      <a:pt x="51291" y="2085982"/>
                      <a:pt x="64957" y="2078636"/>
                      <a:pt x="74951" y="2068642"/>
                    </a:cubicBezTo>
                    <a:cubicBezTo>
                      <a:pt x="79948" y="2053652"/>
                      <a:pt x="78768" y="2034845"/>
                      <a:pt x="89941" y="2023672"/>
                    </a:cubicBezTo>
                    <a:cubicBezTo>
                      <a:pt x="101114" y="2012499"/>
                      <a:pt x="121362" y="2016812"/>
                      <a:pt x="134911" y="2008682"/>
                    </a:cubicBezTo>
                    <a:cubicBezTo>
                      <a:pt x="147030" y="2001410"/>
                      <a:pt x="154898" y="1988695"/>
                      <a:pt x="164892" y="1978701"/>
                    </a:cubicBezTo>
                    <a:cubicBezTo>
                      <a:pt x="169889" y="1963711"/>
                      <a:pt x="170401" y="1946372"/>
                      <a:pt x="179882" y="1933731"/>
                    </a:cubicBezTo>
                    <a:cubicBezTo>
                      <a:pt x="201081" y="1905465"/>
                      <a:pt x="254833" y="1858780"/>
                      <a:pt x="254833" y="1858780"/>
                    </a:cubicBezTo>
                    <a:cubicBezTo>
                      <a:pt x="280865" y="1780685"/>
                      <a:pt x="252772" y="1842619"/>
                      <a:pt x="299803" y="1783829"/>
                    </a:cubicBezTo>
                    <a:cubicBezTo>
                      <a:pt x="311057" y="1769761"/>
                      <a:pt x="314141" y="1747797"/>
                      <a:pt x="329783" y="1738859"/>
                    </a:cubicBezTo>
                    <a:cubicBezTo>
                      <a:pt x="351905" y="1726218"/>
                      <a:pt x="379750" y="1728866"/>
                      <a:pt x="404734" y="1723869"/>
                    </a:cubicBezTo>
                    <a:cubicBezTo>
                      <a:pt x="506793" y="1621810"/>
                      <a:pt x="351235" y="1781288"/>
                      <a:pt x="464695" y="1648918"/>
                    </a:cubicBezTo>
                    <a:cubicBezTo>
                      <a:pt x="483090" y="1627457"/>
                      <a:pt x="524656" y="1588957"/>
                      <a:pt x="524656" y="1588957"/>
                    </a:cubicBezTo>
                    <a:cubicBezTo>
                      <a:pt x="543179" y="1533387"/>
                      <a:pt x="525513" y="1551054"/>
                      <a:pt x="569626" y="1528996"/>
                    </a:cubicBezTo>
                    <a:lnTo>
                      <a:pt x="569626" y="1528996"/>
                    </a:lnTo>
                  </a:path>
                </a:pathLst>
              </a:custGeom>
              <a:solidFill>
                <a:schemeClr val="bg1"/>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Oval 124"/>
              <p:cNvSpPr/>
              <p:nvPr/>
            </p:nvSpPr>
            <p:spPr>
              <a:xfrm rot="2441101" flipH="1">
                <a:off x="3993150" y="2279010"/>
                <a:ext cx="431873" cy="5137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rot="2441101" flipH="1">
                <a:off x="3593300" y="2105410"/>
                <a:ext cx="363207" cy="4320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rot="2441101" flipH="1">
                <a:off x="3160733" y="2050560"/>
                <a:ext cx="315751" cy="37558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rot="2441101" flipH="1">
                <a:off x="2796994" y="2072215"/>
                <a:ext cx="250687" cy="2981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0" y="0"/>
            <a:ext cx="12192000" cy="4801314"/>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AutoNum type="arabicPeriod"/>
            </a:pPr>
            <a:r>
              <a:rPr lang="en-US" dirty="0">
                <a:solidFill>
                  <a:schemeClr val="bg1"/>
                </a:solidFill>
              </a:rPr>
              <a:t>Elder Bruce R. McConkie </a:t>
            </a:r>
            <a:r>
              <a:rPr lang="en-US" i="1" dirty="0">
                <a:solidFill>
                  <a:schemeClr val="bg1"/>
                </a:solidFill>
              </a:rPr>
              <a:t>Doctrinal New Testament Commentary </a:t>
            </a:r>
            <a:r>
              <a:rPr lang="en-US" dirty="0">
                <a:solidFill>
                  <a:schemeClr val="bg1"/>
                </a:solidFill>
              </a:rPr>
              <a:t>p. 1:578-579, 589-590 and </a:t>
            </a:r>
            <a:r>
              <a:rPr lang="en-US" i="1" dirty="0">
                <a:solidFill>
                  <a:schemeClr val="bg1"/>
                </a:solidFill>
              </a:rPr>
              <a:t>The Millennial Messiah: The Second Coming of the Son of Man</a:t>
            </a:r>
            <a:r>
              <a:rPr lang="en-US" dirty="0">
                <a:solidFill>
                  <a:schemeClr val="bg1"/>
                </a:solidFill>
              </a:rPr>
              <a:t>, 354</a:t>
            </a:r>
          </a:p>
          <a:p>
            <a:pPr marL="342900" indent="-342900">
              <a:buAutoNum type="arabicPeriod"/>
            </a:pPr>
            <a:r>
              <a:rPr lang="en-US" dirty="0">
                <a:solidFill>
                  <a:schemeClr val="bg1"/>
                </a:solidFill>
              </a:rPr>
              <a:t>New Testament Student Institute Manual Chapter 7</a:t>
            </a:r>
          </a:p>
          <a:p>
            <a:pPr marL="342900" indent="-342900">
              <a:buAutoNum type="arabicPeriod"/>
            </a:pPr>
            <a:r>
              <a:rPr lang="en-US" dirty="0">
                <a:solidFill>
                  <a:schemeClr val="bg1"/>
                </a:solidFill>
              </a:rPr>
              <a:t>Hugh B. Brown  (</a:t>
            </a:r>
            <a:r>
              <a:rPr lang="en-US" i="1" dirty="0">
                <a:solidFill>
                  <a:schemeClr val="bg1"/>
                </a:solidFill>
              </a:rPr>
              <a:t>The Eternal Quest </a:t>
            </a:r>
            <a:r>
              <a:rPr lang="en-US" dirty="0">
                <a:solidFill>
                  <a:schemeClr val="bg1"/>
                </a:solidFill>
              </a:rPr>
              <a:t>[Salt Lake City: </a:t>
            </a:r>
            <a:r>
              <a:rPr lang="en-US" dirty="0" err="1">
                <a:solidFill>
                  <a:schemeClr val="bg1"/>
                </a:solidFill>
              </a:rPr>
              <a:t>Bookcraft</a:t>
            </a:r>
            <a:r>
              <a:rPr lang="en-US" dirty="0">
                <a:solidFill>
                  <a:schemeClr val="bg1"/>
                </a:solidFill>
              </a:rPr>
              <a:t>, 1956], 392.)</a:t>
            </a:r>
          </a:p>
          <a:p>
            <a:pPr marL="342900" indent="-342900">
              <a:buAutoNum type="arabicPeriod" startAt="4"/>
            </a:pPr>
            <a:r>
              <a:rPr lang="en-US" dirty="0">
                <a:solidFill>
                  <a:schemeClr val="bg1"/>
                </a:solidFill>
              </a:rPr>
              <a:t>“The Leaves Are Commencing to Show on the Fig Tree” Bernard P. </a:t>
            </a:r>
            <a:r>
              <a:rPr lang="en-US" dirty="0" err="1">
                <a:solidFill>
                  <a:schemeClr val="bg1"/>
                </a:solidFill>
              </a:rPr>
              <a:t>Brockbank</a:t>
            </a:r>
            <a:r>
              <a:rPr lang="en-US" dirty="0">
                <a:solidFill>
                  <a:schemeClr val="bg1"/>
                </a:solidFill>
              </a:rPr>
              <a:t>  April 1976 Gen. Conf.</a:t>
            </a:r>
          </a:p>
          <a:p>
            <a:pPr marL="342900" indent="-342900">
              <a:buAutoNum type="arabicPeriod" startAt="4"/>
            </a:pPr>
            <a:r>
              <a:rPr lang="en-US" dirty="0">
                <a:solidFill>
                  <a:schemeClr val="bg1"/>
                </a:solidFill>
              </a:rPr>
              <a:t>” Elder James E. Talmage (</a:t>
            </a:r>
            <a:r>
              <a:rPr lang="en-US" i="1" dirty="0">
                <a:solidFill>
                  <a:schemeClr val="bg1"/>
                </a:solidFill>
              </a:rPr>
              <a:t>Jesus the Christ,</a:t>
            </a:r>
            <a:r>
              <a:rPr lang="en-US" dirty="0">
                <a:solidFill>
                  <a:schemeClr val="bg1"/>
                </a:solidFill>
              </a:rPr>
              <a:t> 3d ed. [1916], 526).</a:t>
            </a:r>
          </a:p>
          <a:p>
            <a:pPr marL="342900" indent="-342900">
              <a:buAutoNum type="arabicPeriod" startAt="4"/>
            </a:pPr>
            <a:r>
              <a:rPr lang="en-US" dirty="0">
                <a:solidFill>
                  <a:schemeClr val="bg1"/>
                </a:solidFill>
              </a:rPr>
              <a:t>Spencer W. Kimball </a:t>
            </a:r>
            <a:r>
              <a:rPr lang="en-US" i="1" dirty="0">
                <a:solidFill>
                  <a:schemeClr val="bg1"/>
                </a:solidFill>
              </a:rPr>
              <a:t>President Kimball Speaks Out</a:t>
            </a:r>
            <a:r>
              <a:rPr lang="en-US" dirty="0">
                <a:solidFill>
                  <a:schemeClr val="bg1"/>
                </a:solidFill>
              </a:rPr>
              <a:t>, 44.)</a:t>
            </a:r>
          </a:p>
          <a:p>
            <a:pPr marL="342900" indent="-342900">
              <a:buAutoNum type="arabicPeriod" startAt="4"/>
            </a:pPr>
            <a:r>
              <a:rPr lang="en-US" dirty="0">
                <a:solidFill>
                  <a:schemeClr val="bg1"/>
                </a:solidFill>
              </a:rPr>
              <a:t>President James E. Faust (Ps. 147:3.)” (“Spiritual Healing,”</a:t>
            </a:r>
            <a:r>
              <a:rPr lang="en-US" i="1" dirty="0">
                <a:solidFill>
                  <a:schemeClr val="bg1"/>
                </a:solidFill>
              </a:rPr>
              <a:t> Ensign,</a:t>
            </a:r>
            <a:r>
              <a:rPr lang="en-US" dirty="0">
                <a:solidFill>
                  <a:schemeClr val="bg1"/>
                </a:solidFill>
              </a:rPr>
              <a:t> May 1992, 7).</a:t>
            </a:r>
          </a:p>
          <a:p>
            <a:pPr marL="342900" indent="-342900">
              <a:buAutoNum type="arabicPeriod" startAt="4"/>
            </a:pPr>
            <a:r>
              <a:rPr lang="en-US" dirty="0">
                <a:solidFill>
                  <a:schemeClr val="bg1"/>
                </a:solidFill>
              </a:rPr>
              <a:t>John </a:t>
            </a:r>
            <a:r>
              <a:rPr lang="en-US" dirty="0" err="1">
                <a:solidFill>
                  <a:schemeClr val="bg1"/>
                </a:solidFill>
              </a:rPr>
              <a:t>Bytheway</a:t>
            </a:r>
            <a:r>
              <a:rPr lang="en-US" dirty="0">
                <a:solidFill>
                  <a:schemeClr val="bg1"/>
                </a:solidFill>
              </a:rPr>
              <a:t> </a:t>
            </a:r>
            <a:r>
              <a:rPr lang="en-US" i="1" dirty="0">
                <a:solidFill>
                  <a:schemeClr val="bg1"/>
                </a:solidFill>
              </a:rPr>
              <a:t>of Pigs, Pearls, and Prodigals </a:t>
            </a:r>
            <a:r>
              <a:rPr lang="en-US" dirty="0">
                <a:solidFill>
                  <a:schemeClr val="bg1"/>
                </a:solidFill>
              </a:rPr>
              <a:t>p. 67</a:t>
            </a:r>
          </a:p>
          <a:p>
            <a:pPr marL="342900" indent="-342900">
              <a:buAutoNum type="arabicPeriod" startAt="4"/>
            </a:pPr>
            <a:r>
              <a:rPr lang="en-US" sz="1800" b="0" i="0" dirty="0">
                <a:solidFill>
                  <a:schemeClr val="bg1"/>
                </a:solidFill>
                <a:effectLst/>
              </a:rPr>
              <a:t>Gerrit W. Gong, “Hosanna and Hallelujah—The Living Jesus Christ: The Heart of Restoration and Easter,”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May 2020, 53</a:t>
            </a:r>
          </a:p>
          <a:p>
            <a:pPr marL="342900" indent="-342900">
              <a:buAutoNum type="arabicPeriod" startAt="4"/>
            </a:pPr>
            <a:r>
              <a:rPr lang="en-US" sz="1800" b="0" i="0" dirty="0">
                <a:solidFill>
                  <a:schemeClr val="bg1"/>
                </a:solidFill>
                <a:effectLst/>
              </a:rPr>
              <a:t>Russell M. Nelson, “</a:t>
            </a:r>
            <a:r>
              <a:rPr lang="en-US" sz="1800" b="0" i="0" u="none" strike="noStrike" dirty="0">
                <a:solidFill>
                  <a:schemeClr val="bg1"/>
                </a:solidFill>
                <a:effectLst/>
              </a:rPr>
              <a:t>Personal Preparation for Temple Blessings</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May 2001, 32–33</a:t>
            </a: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4" name="Footer Placeholder 14">
            <a:extLst>
              <a:ext uri="{FF2B5EF4-FFF2-40B4-BE49-F238E27FC236}">
                <a16:creationId xmlns:a16="http://schemas.microsoft.com/office/drawing/2014/main" id="{5C63F4A1-ABCE-4A9D-B5A6-12DCBAF410CD}"/>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632952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2123658"/>
          </a:xfrm>
          <a:prstGeom prst="rect">
            <a:avLst/>
          </a:prstGeom>
          <a:ln>
            <a:solidFill>
              <a:schemeClr val="tx1"/>
            </a:solidFill>
          </a:ln>
        </p:spPr>
        <p:txBody>
          <a:bodyPr>
            <a:spAutoFit/>
          </a:bodyPr>
          <a:lstStyle/>
          <a:p>
            <a:pPr fontAlgn="base"/>
            <a:r>
              <a:rPr lang="en-US" sz="1200" b="1" dirty="0"/>
              <a:t>Ritual During King Saul’s Time: </a:t>
            </a:r>
            <a:r>
              <a:rPr lang="en-US" sz="1200" b="1" dirty="0" err="1"/>
              <a:t>Mattew</a:t>
            </a:r>
            <a:r>
              <a:rPr lang="en-US" sz="1200" b="1" dirty="0"/>
              <a:t> 21:2-7</a:t>
            </a:r>
          </a:p>
          <a:p>
            <a:pPr fontAlgn="base"/>
            <a:r>
              <a:rPr lang="en-US" sz="1200" dirty="0"/>
              <a:t>During the time of the monarchy in ancient Israel, following the enthronement of King Saul, the Jews held annual </a:t>
            </a:r>
            <a:r>
              <a:rPr lang="en-US" sz="1200" dirty="0" err="1"/>
              <a:t>reenthronement</a:t>
            </a:r>
            <a:r>
              <a:rPr lang="en-US" sz="1200" dirty="0"/>
              <a:t> rituals that featured a king riding into Jerusalem upon a donkey. The rider approached Jerusalem from east of the city, through the Mount of Olives and the </a:t>
            </a:r>
            <a:r>
              <a:rPr lang="en-US" sz="1200" dirty="0" err="1"/>
              <a:t>Kidron</a:t>
            </a:r>
            <a:r>
              <a:rPr lang="en-US" sz="1200" dirty="0"/>
              <a:t> Valley, and then came to the temple. </a:t>
            </a:r>
          </a:p>
          <a:p>
            <a:pPr fontAlgn="base"/>
            <a:endParaRPr lang="en-US" sz="1200" dirty="0"/>
          </a:p>
          <a:p>
            <a:pPr fontAlgn="base"/>
            <a:r>
              <a:rPr lang="en-US" sz="1200" dirty="0"/>
              <a:t>These rituals looked forward to the time when the Messiah would come to His people in this same way. Thus, at a time when Jerusalem was flooded with Jews, Jesus entered Jerusalem in a manner that demonstrated He was the Messiah, the King of Israel. Riding on a donkey also showed that Jesus came as a peaceful and “lowly” Savior, not as a conqueror upon a warhorse. New Testament Institute Student Manual Chapter 7</a:t>
            </a:r>
            <a:endParaRPr lang="en-US" sz="1200" b="0" i="0" dirty="0">
              <a:effectLst/>
              <a:latin typeface="Open Sans"/>
            </a:endParaRPr>
          </a:p>
        </p:txBody>
      </p:sp>
      <p:sp>
        <p:nvSpPr>
          <p:cNvPr id="3" name="Rectangle 2"/>
          <p:cNvSpPr/>
          <p:nvPr/>
        </p:nvSpPr>
        <p:spPr>
          <a:xfrm>
            <a:off x="0" y="2123020"/>
            <a:ext cx="6096000" cy="1938992"/>
          </a:xfrm>
          <a:prstGeom prst="rect">
            <a:avLst/>
          </a:prstGeom>
          <a:ln>
            <a:solidFill>
              <a:schemeClr val="tx1"/>
            </a:solidFill>
          </a:ln>
        </p:spPr>
        <p:txBody>
          <a:bodyPr>
            <a:spAutoFit/>
          </a:bodyPr>
          <a:lstStyle/>
          <a:p>
            <a:pPr fontAlgn="base"/>
            <a:r>
              <a:rPr lang="en-US" sz="1200" i="1" dirty="0"/>
              <a:t> </a:t>
            </a:r>
            <a:r>
              <a:rPr lang="en-US" sz="1200" b="1" i="1" dirty="0"/>
              <a:t>Hosanna  Matthew 21:9</a:t>
            </a:r>
          </a:p>
          <a:p>
            <a:pPr fontAlgn="base"/>
            <a:r>
              <a:rPr lang="en-US" sz="1200" i="1" dirty="0"/>
              <a:t>Save now.</a:t>
            </a:r>
            <a:r>
              <a:rPr lang="en-US" sz="1200" dirty="0"/>
              <a:t> The word is taken from Ps. 118:25, one of the Psalms of the </a:t>
            </a:r>
            <a:r>
              <a:rPr lang="en-US" sz="1200" dirty="0" err="1"/>
              <a:t>Hallel</a:t>
            </a:r>
            <a:r>
              <a:rPr lang="en-US" sz="1200" dirty="0"/>
              <a:t>. The chanting of this psalm was connected at the Feast of Tabernacles with the waving of palm branches; hence the use of the word by the multitudes at our Lord’s triumphal entry into Jerusalem (Matt. 21:9, 15; Mark 11:9–10; John 12:13). Bible Dictionary</a:t>
            </a:r>
          </a:p>
          <a:p>
            <a:pPr fontAlgn="base"/>
            <a:endParaRPr lang="en-US" sz="1200" dirty="0"/>
          </a:p>
          <a:p>
            <a:pPr fontAlgn="base"/>
            <a:r>
              <a:rPr lang="en-US" sz="1200" i="1" dirty="0"/>
              <a:t>Hosanna</a:t>
            </a:r>
            <a:r>
              <a:rPr lang="en-US" sz="1200" dirty="0"/>
              <a:t> is a Hebrew word that “means ‘please save us’ and is used in praise and supplication. … At the Lord’s triumphal entry into Jerusalem, the multitudes cried ‘Hosanna’ and spread palm branches for Jesus to ride upon, thus demonstrating their understanding that Jesus was the same Lord who had delivered Israel anciently</a:t>
            </a:r>
          </a:p>
        </p:txBody>
      </p:sp>
      <p:sp>
        <p:nvSpPr>
          <p:cNvPr id="4" name="Rectangle 3"/>
          <p:cNvSpPr/>
          <p:nvPr/>
        </p:nvSpPr>
        <p:spPr>
          <a:xfrm>
            <a:off x="0" y="4045854"/>
            <a:ext cx="6096000" cy="2492990"/>
          </a:xfrm>
          <a:prstGeom prst="rect">
            <a:avLst/>
          </a:prstGeom>
          <a:ln>
            <a:solidFill>
              <a:schemeClr val="tx1"/>
            </a:solidFill>
          </a:ln>
        </p:spPr>
        <p:txBody>
          <a:bodyPr>
            <a:spAutoFit/>
          </a:bodyPr>
          <a:lstStyle/>
          <a:p>
            <a:pPr fontAlgn="base"/>
            <a:r>
              <a:rPr lang="en-US" sz="1200" b="1" dirty="0"/>
              <a:t>Lurking Pharisees:  Luke 19:40</a:t>
            </a:r>
          </a:p>
          <a:p>
            <a:pPr fontAlgn="base"/>
            <a:r>
              <a:rPr lang="en-US" sz="1200" dirty="0"/>
              <a:t>"Agents of the scribes and Pharisees who were lurking in the crowd were disturbed and scandalized as the jubilant multitude shouted in harmony: 'Blessed be the King that cometh in the name of the Lord,. . .glory in the highest.' (Luke 19:38.) To their learned ears and suspicious hearts such words of adulation to an impostor were bordering on blasphemy, and they admonished Jesus to rebuke his disciples, but instead he justified their enthusiasm by saying: 'I tell you that, if these should hold their peace, the stones would immediately cry out.' (Luke 19:40.) This was an assertion of his right to be called the Christ. All who read the story must be moved by the matchless, majestic courage of the man. He could have turned back to the home of Lazarus and Mary and Martha, his usual abiding place in Bethany. But he voluntarily chose to do his Father's will to bring to pass the immortality and eternal life of man...And so began the most eventful week in history.“ Hugh B. Brown  (</a:t>
            </a:r>
            <a:r>
              <a:rPr lang="en-US" sz="1200" i="1" dirty="0"/>
              <a:t>The Eternal Quest </a:t>
            </a:r>
            <a:r>
              <a:rPr lang="en-US" sz="1200" dirty="0"/>
              <a:t>[Salt Lake City: </a:t>
            </a:r>
            <a:r>
              <a:rPr lang="en-US" sz="1200" dirty="0" err="1"/>
              <a:t>Bookcraft</a:t>
            </a:r>
            <a:r>
              <a:rPr lang="en-US" sz="1200" dirty="0"/>
              <a:t>, 1956], 392.)</a:t>
            </a:r>
          </a:p>
        </p:txBody>
      </p:sp>
      <p:sp>
        <p:nvSpPr>
          <p:cNvPr id="5" name="Rectangle 4"/>
          <p:cNvSpPr/>
          <p:nvPr/>
        </p:nvSpPr>
        <p:spPr>
          <a:xfrm>
            <a:off x="6096000" y="2302934"/>
            <a:ext cx="6096000" cy="3600986"/>
          </a:xfrm>
          <a:prstGeom prst="rect">
            <a:avLst/>
          </a:prstGeom>
          <a:ln>
            <a:solidFill>
              <a:schemeClr val="tx1"/>
            </a:solidFill>
          </a:ln>
        </p:spPr>
        <p:txBody>
          <a:bodyPr>
            <a:spAutoFit/>
          </a:bodyPr>
          <a:lstStyle/>
          <a:p>
            <a:pPr fontAlgn="base"/>
            <a:r>
              <a:rPr lang="en-US" sz="1200" b="1" dirty="0"/>
              <a:t>Barren Fig Tree   Matthew 21:18-19</a:t>
            </a:r>
          </a:p>
          <a:p>
            <a:pPr fontAlgn="base"/>
            <a:r>
              <a:rPr lang="en-US" sz="1200" dirty="0"/>
              <a:t>"Why did Jesus curse the fruitless fig tree? Unique among our Lord's miracles, this manifestation of divine power teaches a number of great truths:</a:t>
            </a:r>
          </a:p>
          <a:p>
            <a:pPr fontAlgn="base"/>
            <a:r>
              <a:rPr lang="en-US" sz="1200" dirty="0"/>
              <a:t>"(1) By exercising his power over nature, Jesus was testifying in language written in the earth itself that he was Lord of all. As the Lord Jehovah he had in times past created all things in heaven and on earth; now, though </a:t>
            </a:r>
            <a:r>
              <a:rPr lang="en-US" sz="1200" dirty="0" err="1"/>
              <a:t>tabernacled</a:t>
            </a:r>
            <a:r>
              <a:rPr lang="en-US" sz="1200" dirty="0"/>
              <a:t> in mortal clay, he possessed the same eternal powers over life, death, and the forces of nature. By using these powers-as he had before done in calming the tempest, multiplying loaves and fishes, walking on the water, healing multitudes, and raising the dead-he was leaving a visible and tangible witness of his own divine </a:t>
            </a:r>
            <a:r>
              <a:rPr lang="en-US" sz="1200" dirty="0" err="1"/>
              <a:t>Sonship</a:t>
            </a:r>
            <a:r>
              <a:rPr lang="en-US" sz="1200" dirty="0"/>
              <a:t>.</a:t>
            </a:r>
          </a:p>
          <a:p>
            <a:pPr fontAlgn="base"/>
            <a:r>
              <a:rPr lang="en-US" sz="1200" dirty="0"/>
              <a:t>"(2) Though Jesus had come to bless and save, yet he had the power to smite, destroy, and curse. 'It must needs be, that there is an opposition in all things' ("#2 ne. 2:112 Ne. 2:11); if blessings are born of righteousness, their opposite, curses, must come from wickedness. True gospel ministers seek always to bless, yet curses attend rejection of their message. 'Whomsoever you bless I will bless, and whomsoever you curse I will curse, </a:t>
            </a:r>
            <a:r>
              <a:rPr lang="en-US" sz="1200" dirty="0" err="1"/>
              <a:t>saith</a:t>
            </a:r>
            <a:r>
              <a:rPr lang="en-US" sz="1200" dirty="0"/>
              <a:t> the Lord.' ("D&amp;C 132:47D. &amp; C. 132:47.) It is fitting that Jesus should leave a manifestation of his power to curse, and the fact that he chose, not a person, but a tree, is an evident act of mercy.</a:t>
            </a:r>
          </a:p>
          <a:p>
            <a:pPr fontAlgn="base"/>
            <a:r>
              <a:rPr lang="en-US" sz="1200" dirty="0"/>
              <a:t>"(3) Withering and dying at Jesus' command, the fruitless fig tree stands as a type and a shadow of what shall befall hypocrites..."  Bruce R. McConkie </a:t>
            </a:r>
            <a:r>
              <a:rPr lang="en-US" sz="1200" i="1" dirty="0"/>
              <a:t>(Doctrinal New Testament Commentary</a:t>
            </a:r>
            <a:r>
              <a:rPr lang="en-US" sz="1200" dirty="0"/>
              <a:t>, 1: 582.)</a:t>
            </a:r>
          </a:p>
        </p:txBody>
      </p:sp>
      <p:sp>
        <p:nvSpPr>
          <p:cNvPr id="6" name="Rectangle 5"/>
          <p:cNvSpPr/>
          <p:nvPr/>
        </p:nvSpPr>
        <p:spPr>
          <a:xfrm>
            <a:off x="6096000" y="0"/>
            <a:ext cx="6096000" cy="2308324"/>
          </a:xfrm>
          <a:prstGeom prst="rect">
            <a:avLst/>
          </a:prstGeom>
          <a:ln>
            <a:solidFill>
              <a:schemeClr val="tx1"/>
            </a:solidFill>
          </a:ln>
        </p:spPr>
        <p:txBody>
          <a:bodyPr>
            <a:spAutoFit/>
          </a:bodyPr>
          <a:lstStyle/>
          <a:p>
            <a:pPr fontAlgn="base"/>
            <a:r>
              <a:rPr lang="en-US" sz="1200" b="1" dirty="0"/>
              <a:t>Reaction to cleansing the temple Matthew 21:15</a:t>
            </a:r>
          </a:p>
          <a:p>
            <a:pPr fontAlgn="base"/>
            <a:r>
              <a:rPr lang="en-US" sz="1200" dirty="0"/>
              <a:t>"The chief priests were the guardians of the temple and, in fact, guardians (as they supposed) of the whole structure of Jewish religion. They glutted themselves on the profits from temple business, and so the temple was not just the source of their favored social position (which they coveted so jealously) but also the source of their incomes-more, their fortunes. . . . </a:t>
            </a:r>
          </a:p>
          <a:p>
            <a:pPr fontAlgn="base"/>
            <a:endParaRPr lang="en-US" sz="1200" dirty="0"/>
          </a:p>
          <a:p>
            <a:pPr fontAlgn="base"/>
            <a:r>
              <a:rPr lang="en-US" sz="1200" dirty="0"/>
              <a:t>The anger of the chief priests and scribes was raging against Him; but it was impotent. They had decreed His death, and had made repeated efforts to take him, and there he sat within the very area over which they claimed supreme jurisdiction, and they were afraid to touch Him because of the common people, whom they professed to despise yet heartily feared-'for all the people were very attentive to hear him.' (JTC, pp. 528-29.)" (Daniel H. Ludlow, </a:t>
            </a:r>
            <a:r>
              <a:rPr lang="en-US" sz="1200" i="1" dirty="0"/>
              <a:t>A Companion to Your Study of the Doctrine and Covenants</a:t>
            </a:r>
            <a:r>
              <a:rPr lang="en-US" sz="1200" dirty="0"/>
              <a:t>, 2: 147 - 148.)</a:t>
            </a:r>
          </a:p>
        </p:txBody>
      </p:sp>
    </p:spTree>
    <p:extLst>
      <p:ext uri="{BB962C8B-B14F-4D97-AF65-F5344CB8AC3E}">
        <p14:creationId xmlns:p14="http://schemas.microsoft.com/office/powerpoint/2010/main" val="2012781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TextBox 2"/>
          <p:cNvSpPr txBox="1"/>
          <p:nvPr/>
        </p:nvSpPr>
        <p:spPr>
          <a:xfrm>
            <a:off x="295583" y="1002984"/>
            <a:ext cx="5080000" cy="2585323"/>
          </a:xfrm>
          <a:prstGeom prst="rect">
            <a:avLst/>
          </a:prstGeom>
          <a:noFill/>
        </p:spPr>
        <p:txBody>
          <a:bodyPr wrap="square" rtlCol="0">
            <a:spAutoFit/>
          </a:bodyPr>
          <a:lstStyle/>
          <a:p>
            <a:pPr algn="ctr"/>
            <a:r>
              <a:rPr lang="en-US" sz="4800" dirty="0">
                <a:solidFill>
                  <a:schemeClr val="bg1"/>
                </a:solidFill>
                <a:latin typeface="Narkisim" pitchFamily="34" charset="-79"/>
                <a:cs typeface="Narkisim" pitchFamily="34" charset="-79"/>
              </a:rPr>
              <a:t>“A colt tied, whereon yet never man sat”</a:t>
            </a:r>
          </a:p>
          <a:p>
            <a:pPr algn="ctr"/>
            <a:endParaRPr lang="en-US" dirty="0">
              <a:solidFill>
                <a:schemeClr val="bg1"/>
              </a:solidFill>
              <a:latin typeface="Narkisim" pitchFamily="34" charset="-79"/>
              <a:cs typeface="Narkisim" pitchFamily="34" charset="-79"/>
            </a:endParaRPr>
          </a:p>
        </p:txBody>
      </p:sp>
      <p:sp>
        <p:nvSpPr>
          <p:cNvPr id="4" name="TextBox 3"/>
          <p:cNvSpPr txBox="1"/>
          <p:nvPr/>
        </p:nvSpPr>
        <p:spPr>
          <a:xfrm>
            <a:off x="5994400" y="304801"/>
            <a:ext cx="6197600" cy="954107"/>
          </a:xfrm>
          <a:prstGeom prst="rect">
            <a:avLst/>
          </a:prstGeom>
          <a:noFill/>
        </p:spPr>
        <p:txBody>
          <a:bodyPr wrap="square" rtlCol="0">
            <a:spAutoFit/>
          </a:bodyPr>
          <a:lstStyle/>
          <a:p>
            <a:pPr algn="ctr"/>
            <a:endParaRPr lang="en-US" sz="2800" dirty="0">
              <a:solidFill>
                <a:schemeClr val="bg1"/>
              </a:solidFill>
              <a:latin typeface="Narkisim" pitchFamily="34" charset="-79"/>
              <a:cs typeface="Narkisim" pitchFamily="34" charset="-79"/>
            </a:endParaRPr>
          </a:p>
          <a:p>
            <a:pPr algn="ctr"/>
            <a:endParaRPr lang="en-US" sz="2800" dirty="0">
              <a:solidFill>
                <a:schemeClr val="bg1"/>
              </a:solidFill>
              <a:latin typeface="Narkisim" pitchFamily="34" charset="-79"/>
              <a:cs typeface="Narkisim" pitchFamily="34" charset="-79"/>
            </a:endParaRPr>
          </a:p>
        </p:txBody>
      </p:sp>
      <p:sp>
        <p:nvSpPr>
          <p:cNvPr id="109" name="Rectangle 108"/>
          <p:cNvSpPr/>
          <p:nvPr/>
        </p:nvSpPr>
        <p:spPr>
          <a:xfrm>
            <a:off x="0" y="6550223"/>
            <a:ext cx="6096000" cy="307777"/>
          </a:xfrm>
          <a:prstGeom prst="rect">
            <a:avLst/>
          </a:prstGeom>
        </p:spPr>
        <p:txBody>
          <a:bodyPr>
            <a:spAutoFit/>
          </a:bodyPr>
          <a:lstStyle/>
          <a:p>
            <a:r>
              <a:rPr lang="en-US" sz="1400" dirty="0">
                <a:solidFill>
                  <a:schemeClr val="bg1"/>
                </a:solidFill>
                <a:latin typeface="Narkisim" pitchFamily="34" charset="-79"/>
                <a:cs typeface="Narkisim" pitchFamily="34" charset="-79"/>
              </a:rPr>
              <a:t>Zechariah 9:9; Matthew 21:2-7; Mark 11:2-7; John 12:14-15</a:t>
            </a:r>
          </a:p>
        </p:txBody>
      </p:sp>
      <p:sp>
        <p:nvSpPr>
          <p:cNvPr id="110" name="Rectangle 109"/>
          <p:cNvSpPr/>
          <p:nvPr/>
        </p:nvSpPr>
        <p:spPr>
          <a:xfrm>
            <a:off x="1655447" y="3615650"/>
            <a:ext cx="2944238" cy="923330"/>
          </a:xfrm>
          <a:prstGeom prst="rect">
            <a:avLst/>
          </a:prstGeom>
        </p:spPr>
        <p:txBody>
          <a:bodyPr wrap="square">
            <a:spAutoFit/>
          </a:bodyPr>
          <a:lstStyle/>
          <a:p>
            <a:r>
              <a:rPr lang="en-US" dirty="0">
                <a:solidFill>
                  <a:schemeClr val="bg1"/>
                </a:solidFill>
              </a:rPr>
              <a:t>Horse is a symbol of war</a:t>
            </a:r>
          </a:p>
          <a:p>
            <a:endParaRPr lang="en-US" dirty="0">
              <a:solidFill>
                <a:schemeClr val="bg1"/>
              </a:solidFill>
            </a:endParaRPr>
          </a:p>
          <a:p>
            <a:r>
              <a:rPr lang="en-US" dirty="0">
                <a:solidFill>
                  <a:schemeClr val="bg1"/>
                </a:solidFill>
              </a:rPr>
              <a:t>Donkey = Peace</a:t>
            </a:r>
          </a:p>
        </p:txBody>
      </p:sp>
      <p:sp>
        <p:nvSpPr>
          <p:cNvPr id="111" name="Rectangle 110"/>
          <p:cNvSpPr/>
          <p:nvPr/>
        </p:nvSpPr>
        <p:spPr>
          <a:xfrm>
            <a:off x="9066181" y="4367187"/>
            <a:ext cx="2944238" cy="1477328"/>
          </a:xfrm>
          <a:prstGeom prst="rect">
            <a:avLst/>
          </a:prstGeom>
        </p:spPr>
        <p:txBody>
          <a:bodyPr wrap="square">
            <a:spAutoFit/>
          </a:bodyPr>
          <a:lstStyle/>
          <a:p>
            <a:r>
              <a:rPr lang="en-US" dirty="0">
                <a:solidFill>
                  <a:schemeClr val="bg1"/>
                </a:solidFill>
              </a:rPr>
              <a:t>The owners of the colt readily permitted the two brethren to take him, and it is assumed they also were disciples (1)</a:t>
            </a:r>
          </a:p>
        </p:txBody>
      </p:sp>
      <p:grpSp>
        <p:nvGrpSpPr>
          <p:cNvPr id="2" name="Group 1">
            <a:extLst>
              <a:ext uri="{FF2B5EF4-FFF2-40B4-BE49-F238E27FC236}">
                <a16:creationId xmlns:a16="http://schemas.microsoft.com/office/drawing/2014/main" id="{16187EBC-5DC0-267C-A028-00A3AED49E5E}"/>
              </a:ext>
            </a:extLst>
          </p:cNvPr>
          <p:cNvGrpSpPr/>
          <p:nvPr/>
        </p:nvGrpSpPr>
        <p:grpSpPr>
          <a:xfrm>
            <a:off x="5251937" y="905136"/>
            <a:ext cx="3814243" cy="4897132"/>
            <a:chOff x="1448701" y="1581110"/>
            <a:chExt cx="4125248" cy="4897132"/>
          </a:xfrm>
        </p:grpSpPr>
        <p:grpSp>
          <p:nvGrpSpPr>
            <p:cNvPr id="112" name="Group 111">
              <a:extLst>
                <a:ext uri="{FF2B5EF4-FFF2-40B4-BE49-F238E27FC236}">
                  <a16:creationId xmlns:a16="http://schemas.microsoft.com/office/drawing/2014/main" id="{392DF5CD-D856-9D42-71AC-467B12559DA2}"/>
                </a:ext>
              </a:extLst>
            </p:cNvPr>
            <p:cNvGrpSpPr/>
            <p:nvPr/>
          </p:nvGrpSpPr>
          <p:grpSpPr>
            <a:xfrm>
              <a:off x="1448701" y="1678958"/>
              <a:ext cx="4125248" cy="4706228"/>
              <a:chOff x="3429000" y="1477780"/>
              <a:chExt cx="2819400" cy="4542020"/>
            </a:xfrm>
          </p:grpSpPr>
          <p:grpSp>
            <p:nvGrpSpPr>
              <p:cNvPr id="175" name="Group 120">
                <a:extLst>
                  <a:ext uri="{FF2B5EF4-FFF2-40B4-BE49-F238E27FC236}">
                    <a16:creationId xmlns:a16="http://schemas.microsoft.com/office/drawing/2014/main" id="{D267BA25-FC73-F729-FF9C-84C54942B41F}"/>
                  </a:ext>
                </a:extLst>
              </p:cNvPr>
              <p:cNvGrpSpPr/>
              <p:nvPr/>
            </p:nvGrpSpPr>
            <p:grpSpPr>
              <a:xfrm>
                <a:off x="3595141" y="1477780"/>
                <a:ext cx="2494613" cy="343525"/>
                <a:chOff x="3505200" y="1371600"/>
                <a:chExt cx="2494613" cy="343525"/>
              </a:xfrm>
            </p:grpSpPr>
            <p:sp>
              <p:nvSpPr>
                <p:cNvPr id="207" name="Rounded Rectangle 47">
                  <a:extLst>
                    <a:ext uri="{FF2B5EF4-FFF2-40B4-BE49-F238E27FC236}">
                      <a16:creationId xmlns:a16="http://schemas.microsoft.com/office/drawing/2014/main" id="{7797AB2E-63A6-E852-DE4D-4D21649E264D}"/>
                    </a:ext>
                  </a:extLst>
                </p:cNvPr>
                <p:cNvSpPr/>
                <p:nvPr/>
              </p:nvSpPr>
              <p:spPr>
                <a:xfrm>
                  <a:off x="35052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ounded Rectangle 48">
                  <a:extLst>
                    <a:ext uri="{FF2B5EF4-FFF2-40B4-BE49-F238E27FC236}">
                      <a16:creationId xmlns:a16="http://schemas.microsoft.com/office/drawing/2014/main" id="{55E18EDF-11F2-8199-9068-AA924F578A05}"/>
                    </a:ext>
                  </a:extLst>
                </p:cNvPr>
                <p:cNvSpPr/>
                <p:nvPr/>
              </p:nvSpPr>
              <p:spPr>
                <a:xfrm>
                  <a:off x="40386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ed Rectangle 49">
                  <a:extLst>
                    <a:ext uri="{FF2B5EF4-FFF2-40B4-BE49-F238E27FC236}">
                      <a16:creationId xmlns:a16="http://schemas.microsoft.com/office/drawing/2014/main" id="{85C5726F-1FAA-65AC-AFC6-31A2B0A66E57}"/>
                    </a:ext>
                  </a:extLst>
                </p:cNvPr>
                <p:cNvSpPr/>
                <p:nvPr/>
              </p:nvSpPr>
              <p:spPr>
                <a:xfrm>
                  <a:off x="45720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ounded Rectangle 50">
                  <a:extLst>
                    <a:ext uri="{FF2B5EF4-FFF2-40B4-BE49-F238E27FC236}">
                      <a16:creationId xmlns:a16="http://schemas.microsoft.com/office/drawing/2014/main" id="{4B512334-6E9D-85A8-F4BC-50AED612DF23}"/>
                    </a:ext>
                  </a:extLst>
                </p:cNvPr>
                <p:cNvSpPr/>
                <p:nvPr/>
              </p:nvSpPr>
              <p:spPr>
                <a:xfrm>
                  <a:off x="51054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ed Rectangle 51">
                  <a:extLst>
                    <a:ext uri="{FF2B5EF4-FFF2-40B4-BE49-F238E27FC236}">
                      <a16:creationId xmlns:a16="http://schemas.microsoft.com/office/drawing/2014/main" id="{1434C73C-7013-CEEC-E351-C953F166F0BD}"/>
                    </a:ext>
                  </a:extLst>
                </p:cNvPr>
                <p:cNvSpPr/>
                <p:nvPr/>
              </p:nvSpPr>
              <p:spPr>
                <a:xfrm>
                  <a:off x="56388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6" name="Rounded Rectangle 16">
                <a:extLst>
                  <a:ext uri="{FF2B5EF4-FFF2-40B4-BE49-F238E27FC236}">
                    <a16:creationId xmlns:a16="http://schemas.microsoft.com/office/drawing/2014/main" id="{E2DF7D3D-EB45-2DF2-6AC3-D3125DAFA134}"/>
                  </a:ext>
                </a:extLst>
              </p:cNvPr>
              <p:cNvSpPr/>
              <p:nvPr/>
            </p:nvSpPr>
            <p:spPr>
              <a:xfrm>
                <a:off x="3429000" y="1752600"/>
                <a:ext cx="2819400" cy="4267200"/>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lowchart: Delay 176">
                <a:extLst>
                  <a:ext uri="{FF2B5EF4-FFF2-40B4-BE49-F238E27FC236}">
                    <a16:creationId xmlns:a16="http://schemas.microsoft.com/office/drawing/2014/main" id="{E3570B68-D3CA-DDCF-3A2A-18D12DB3C1DA}"/>
                  </a:ext>
                </a:extLst>
              </p:cNvPr>
              <p:cNvSpPr/>
              <p:nvPr/>
            </p:nvSpPr>
            <p:spPr>
              <a:xfrm rot="16200000">
                <a:off x="3086100" y="3390900"/>
                <a:ext cx="3581400" cy="1676400"/>
              </a:xfrm>
              <a:prstGeom prst="flowChartDelay">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75">
                <a:extLst>
                  <a:ext uri="{FF2B5EF4-FFF2-40B4-BE49-F238E27FC236}">
                    <a16:creationId xmlns:a16="http://schemas.microsoft.com/office/drawing/2014/main" id="{9B327022-675B-4590-5C76-BD40A49F4A6C}"/>
                  </a:ext>
                </a:extLst>
              </p:cNvPr>
              <p:cNvGrpSpPr/>
              <p:nvPr/>
            </p:nvGrpSpPr>
            <p:grpSpPr>
              <a:xfrm>
                <a:off x="3429000" y="1752600"/>
                <a:ext cx="1981200" cy="536289"/>
                <a:chOff x="4800600" y="1267918"/>
                <a:chExt cx="5502838" cy="1399082"/>
              </a:xfrm>
            </p:grpSpPr>
            <p:grpSp>
              <p:nvGrpSpPr>
                <p:cNvPr id="188" name="Group 250">
                  <a:extLst>
                    <a:ext uri="{FF2B5EF4-FFF2-40B4-BE49-F238E27FC236}">
                      <a16:creationId xmlns:a16="http://schemas.microsoft.com/office/drawing/2014/main" id="{7F9CC325-0FB8-818D-C53B-E32EA7995F6B}"/>
                    </a:ext>
                  </a:extLst>
                </p:cNvPr>
                <p:cNvGrpSpPr/>
                <p:nvPr/>
              </p:nvGrpSpPr>
              <p:grpSpPr>
                <a:xfrm>
                  <a:off x="4800600" y="1295400"/>
                  <a:ext cx="2362200" cy="1371600"/>
                  <a:chOff x="4800600" y="1295400"/>
                  <a:chExt cx="2362200" cy="1371600"/>
                </a:xfrm>
              </p:grpSpPr>
              <p:sp>
                <p:nvSpPr>
                  <p:cNvPr id="201" name="Trapezoid 200">
                    <a:extLst>
                      <a:ext uri="{FF2B5EF4-FFF2-40B4-BE49-F238E27FC236}">
                        <a16:creationId xmlns:a16="http://schemas.microsoft.com/office/drawing/2014/main" id="{92853C8F-9A81-7FF7-4417-289B731FC8B1}"/>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rapezoid 201">
                    <a:extLst>
                      <a:ext uri="{FF2B5EF4-FFF2-40B4-BE49-F238E27FC236}">
                        <a16:creationId xmlns:a16="http://schemas.microsoft.com/office/drawing/2014/main" id="{154D9AA8-7D36-503C-A575-C5C250D0FDDC}"/>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Quad Arrow 43">
                    <a:extLst>
                      <a:ext uri="{FF2B5EF4-FFF2-40B4-BE49-F238E27FC236}">
                        <a16:creationId xmlns:a16="http://schemas.microsoft.com/office/drawing/2014/main" id="{B53F58FF-3B83-4A73-EBBE-C2B9D158CF38}"/>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25F7305B-E9C6-8428-1B5A-892B31D147CA}"/>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Equal 45">
                    <a:extLst>
                      <a:ext uri="{FF2B5EF4-FFF2-40B4-BE49-F238E27FC236}">
                        <a16:creationId xmlns:a16="http://schemas.microsoft.com/office/drawing/2014/main" id="{B4E12934-B399-80CE-58E4-AEC49B14481F}"/>
                      </a:ext>
                    </a:extLst>
                  </p:cNvPr>
                  <p:cNvSpPr/>
                  <p:nvPr/>
                </p:nvSpPr>
                <p:spPr>
                  <a:xfrm rot="5400000">
                    <a:off x="4849068" y="1305735"/>
                    <a:ext cx="1256323" cy="1295400"/>
                  </a:xfrm>
                  <a:prstGeom prst="mathEqual">
                    <a:avLst>
                      <a:gd name="adj1" fmla="val 23520"/>
                      <a:gd name="adj2" fmla="val 21017"/>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6" name="Oval 205">
                    <a:extLst>
                      <a:ext uri="{FF2B5EF4-FFF2-40B4-BE49-F238E27FC236}">
                        <a16:creationId xmlns:a16="http://schemas.microsoft.com/office/drawing/2014/main" id="{37E22467-52B4-AB01-EBC3-BF277195AC18}"/>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251">
                  <a:extLst>
                    <a:ext uri="{FF2B5EF4-FFF2-40B4-BE49-F238E27FC236}">
                      <a16:creationId xmlns:a16="http://schemas.microsoft.com/office/drawing/2014/main" id="{BCC90882-FA72-77B7-584A-01DA923C4DC1}"/>
                    </a:ext>
                  </a:extLst>
                </p:cNvPr>
                <p:cNvGrpSpPr/>
                <p:nvPr/>
              </p:nvGrpSpPr>
              <p:grpSpPr>
                <a:xfrm>
                  <a:off x="6877987" y="1267918"/>
                  <a:ext cx="2362200" cy="1371600"/>
                  <a:chOff x="4800600" y="1295400"/>
                  <a:chExt cx="2362200" cy="1371600"/>
                </a:xfrm>
              </p:grpSpPr>
              <p:sp>
                <p:nvSpPr>
                  <p:cNvPr id="195" name="Trapezoid 194">
                    <a:extLst>
                      <a:ext uri="{FF2B5EF4-FFF2-40B4-BE49-F238E27FC236}">
                        <a16:creationId xmlns:a16="http://schemas.microsoft.com/office/drawing/2014/main" id="{4320F18A-063F-CF32-4529-EFFE100F0F47}"/>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rapezoid 195">
                    <a:extLst>
                      <a:ext uri="{FF2B5EF4-FFF2-40B4-BE49-F238E27FC236}">
                        <a16:creationId xmlns:a16="http://schemas.microsoft.com/office/drawing/2014/main" id="{147D24FE-EE7D-6684-5F64-E517216FCD4A}"/>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Quad Arrow 37">
                    <a:extLst>
                      <a:ext uri="{FF2B5EF4-FFF2-40B4-BE49-F238E27FC236}">
                        <a16:creationId xmlns:a16="http://schemas.microsoft.com/office/drawing/2014/main" id="{31B5173E-97D0-88AE-32B5-3FB34B47851F}"/>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41CE1112-35FF-70AC-096E-E7C5779E6AFA}"/>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Equal 39">
                    <a:extLst>
                      <a:ext uri="{FF2B5EF4-FFF2-40B4-BE49-F238E27FC236}">
                        <a16:creationId xmlns:a16="http://schemas.microsoft.com/office/drawing/2014/main" id="{15A4415A-7677-F2D2-7137-E0F35B7C4447}"/>
                      </a:ext>
                    </a:extLst>
                  </p:cNvPr>
                  <p:cNvSpPr/>
                  <p:nvPr/>
                </p:nvSpPr>
                <p:spPr>
                  <a:xfrm rot="5400000">
                    <a:off x="4849068" y="1305735"/>
                    <a:ext cx="1256323" cy="1295400"/>
                  </a:xfrm>
                  <a:prstGeom prst="mathEqual">
                    <a:avLst>
                      <a:gd name="adj1" fmla="val 23520"/>
                      <a:gd name="adj2" fmla="val 21017"/>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0" name="Oval 199">
                    <a:extLst>
                      <a:ext uri="{FF2B5EF4-FFF2-40B4-BE49-F238E27FC236}">
                        <a16:creationId xmlns:a16="http://schemas.microsoft.com/office/drawing/2014/main" id="{A8338A40-02E5-27BE-F761-90AD05529B48}"/>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258">
                  <a:extLst>
                    <a:ext uri="{FF2B5EF4-FFF2-40B4-BE49-F238E27FC236}">
                      <a16:creationId xmlns:a16="http://schemas.microsoft.com/office/drawing/2014/main" id="{2306D87B-F127-1624-B032-DE4E61E61A8B}"/>
                    </a:ext>
                  </a:extLst>
                </p:cNvPr>
                <p:cNvGrpSpPr/>
                <p:nvPr/>
              </p:nvGrpSpPr>
              <p:grpSpPr>
                <a:xfrm>
                  <a:off x="8979108" y="1270416"/>
                  <a:ext cx="1324330" cy="1295400"/>
                  <a:chOff x="4800600" y="1295400"/>
                  <a:chExt cx="1324330" cy="1295400"/>
                </a:xfrm>
              </p:grpSpPr>
              <p:sp>
                <p:nvSpPr>
                  <p:cNvPr id="191" name="Trapezoid 190">
                    <a:extLst>
                      <a:ext uri="{FF2B5EF4-FFF2-40B4-BE49-F238E27FC236}">
                        <a16:creationId xmlns:a16="http://schemas.microsoft.com/office/drawing/2014/main" id="{11D2985D-FA5E-1A7E-6D17-2615F5B1A054}"/>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rapezoid 191">
                    <a:extLst>
                      <a:ext uri="{FF2B5EF4-FFF2-40B4-BE49-F238E27FC236}">
                        <a16:creationId xmlns:a16="http://schemas.microsoft.com/office/drawing/2014/main" id="{11F3613B-0E51-AA28-FE2F-3FE0F185FA98}"/>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Equal 33">
                    <a:extLst>
                      <a:ext uri="{FF2B5EF4-FFF2-40B4-BE49-F238E27FC236}">
                        <a16:creationId xmlns:a16="http://schemas.microsoft.com/office/drawing/2014/main" id="{1F93B3D2-FECE-0721-B020-C721A0C552A8}"/>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4" name="Oval 193">
                    <a:extLst>
                      <a:ext uri="{FF2B5EF4-FFF2-40B4-BE49-F238E27FC236}">
                        <a16:creationId xmlns:a16="http://schemas.microsoft.com/office/drawing/2014/main" id="{2A05B7AC-7E3F-2450-BDDC-16C5F6E985B5}"/>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9" name="Group 95">
                <a:extLst>
                  <a:ext uri="{FF2B5EF4-FFF2-40B4-BE49-F238E27FC236}">
                    <a16:creationId xmlns:a16="http://schemas.microsoft.com/office/drawing/2014/main" id="{78A9176C-37A2-2E88-7441-80A6F618ECC0}"/>
                  </a:ext>
                </a:extLst>
              </p:cNvPr>
              <p:cNvGrpSpPr/>
              <p:nvPr/>
            </p:nvGrpSpPr>
            <p:grpSpPr>
              <a:xfrm>
                <a:off x="5334000" y="1752600"/>
                <a:ext cx="840646" cy="536289"/>
                <a:chOff x="5867400" y="1267918"/>
                <a:chExt cx="2334917" cy="1399082"/>
              </a:xfrm>
            </p:grpSpPr>
            <p:grpSp>
              <p:nvGrpSpPr>
                <p:cNvPr id="180" name="Group 250">
                  <a:extLst>
                    <a:ext uri="{FF2B5EF4-FFF2-40B4-BE49-F238E27FC236}">
                      <a16:creationId xmlns:a16="http://schemas.microsoft.com/office/drawing/2014/main" id="{E275E7DC-AB84-31A6-E73E-42F0C99D7F36}"/>
                    </a:ext>
                  </a:extLst>
                </p:cNvPr>
                <p:cNvGrpSpPr/>
                <p:nvPr/>
              </p:nvGrpSpPr>
              <p:grpSpPr>
                <a:xfrm>
                  <a:off x="5867400" y="1295400"/>
                  <a:ext cx="1295400" cy="1371600"/>
                  <a:chOff x="5867400" y="1295400"/>
                  <a:chExt cx="1295400" cy="1371600"/>
                </a:xfrm>
              </p:grpSpPr>
              <p:sp>
                <p:nvSpPr>
                  <p:cNvPr id="186" name="Quad Arrow 26">
                    <a:extLst>
                      <a:ext uri="{FF2B5EF4-FFF2-40B4-BE49-F238E27FC236}">
                        <a16:creationId xmlns:a16="http://schemas.microsoft.com/office/drawing/2014/main" id="{4B101C31-1213-1368-8EE4-227190836FA4}"/>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2B15D543-8D9F-CD5D-3E02-69AC4E68D40B}"/>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251">
                  <a:extLst>
                    <a:ext uri="{FF2B5EF4-FFF2-40B4-BE49-F238E27FC236}">
                      <a16:creationId xmlns:a16="http://schemas.microsoft.com/office/drawing/2014/main" id="{50E7F649-7D47-1A16-8468-86BB2170AC11}"/>
                    </a:ext>
                  </a:extLst>
                </p:cNvPr>
                <p:cNvGrpSpPr/>
                <p:nvPr/>
              </p:nvGrpSpPr>
              <p:grpSpPr>
                <a:xfrm>
                  <a:off x="6877987" y="1267918"/>
                  <a:ext cx="1324330" cy="1295400"/>
                  <a:chOff x="4800600" y="1295400"/>
                  <a:chExt cx="1324330" cy="1295400"/>
                </a:xfrm>
              </p:grpSpPr>
              <p:sp>
                <p:nvSpPr>
                  <p:cNvPr id="182" name="Trapezoid 181">
                    <a:extLst>
                      <a:ext uri="{FF2B5EF4-FFF2-40B4-BE49-F238E27FC236}">
                        <a16:creationId xmlns:a16="http://schemas.microsoft.com/office/drawing/2014/main" id="{846F12C5-0419-613B-2B50-CE2599601E93}"/>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rapezoid 182">
                    <a:extLst>
                      <a:ext uri="{FF2B5EF4-FFF2-40B4-BE49-F238E27FC236}">
                        <a16:creationId xmlns:a16="http://schemas.microsoft.com/office/drawing/2014/main" id="{12EDE3A9-DFEF-DEA2-C7B4-AEF495775CE6}"/>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Equal 24">
                    <a:extLst>
                      <a:ext uri="{FF2B5EF4-FFF2-40B4-BE49-F238E27FC236}">
                        <a16:creationId xmlns:a16="http://schemas.microsoft.com/office/drawing/2014/main" id="{27FEB728-D777-8C8A-CBD2-4DE1AB391BA9}"/>
                      </a:ext>
                    </a:extLst>
                  </p:cNvPr>
                  <p:cNvSpPr/>
                  <p:nvPr/>
                </p:nvSpPr>
                <p:spPr>
                  <a:xfrm rot="5400000">
                    <a:off x="4849068" y="1305735"/>
                    <a:ext cx="1256323" cy="1295400"/>
                  </a:xfrm>
                  <a:prstGeom prst="mathEqual">
                    <a:avLst>
                      <a:gd name="adj1" fmla="val 23520"/>
                      <a:gd name="adj2" fmla="val 21017"/>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5" name="Oval 184">
                    <a:extLst>
                      <a:ext uri="{FF2B5EF4-FFF2-40B4-BE49-F238E27FC236}">
                        <a16:creationId xmlns:a16="http://schemas.microsoft.com/office/drawing/2014/main" id="{87B44AF5-838B-C726-1779-49539D59F7E5}"/>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3" name="Group 112">
              <a:extLst>
                <a:ext uri="{FF2B5EF4-FFF2-40B4-BE49-F238E27FC236}">
                  <a16:creationId xmlns:a16="http://schemas.microsoft.com/office/drawing/2014/main" id="{2618C336-9BD5-6129-3220-1D058E2C965B}"/>
                </a:ext>
              </a:extLst>
            </p:cNvPr>
            <p:cNvGrpSpPr/>
            <p:nvPr/>
          </p:nvGrpSpPr>
          <p:grpSpPr>
            <a:xfrm>
              <a:off x="2404491" y="1581110"/>
              <a:ext cx="2290427" cy="3897508"/>
              <a:chOff x="7094154" y="841096"/>
              <a:chExt cx="2332617" cy="3848405"/>
            </a:xfrm>
          </p:grpSpPr>
          <p:sp>
            <p:nvSpPr>
              <p:cNvPr id="156" name="Freeform: Shape 155">
                <a:extLst>
                  <a:ext uri="{FF2B5EF4-FFF2-40B4-BE49-F238E27FC236}">
                    <a16:creationId xmlns:a16="http://schemas.microsoft.com/office/drawing/2014/main" id="{BA7C9EAB-CB8C-0FC9-9B4C-2B014C75F500}"/>
                  </a:ext>
                </a:extLst>
              </p:cNvPr>
              <p:cNvSpPr/>
              <p:nvPr/>
            </p:nvSpPr>
            <p:spPr>
              <a:xfrm rot="10800000">
                <a:off x="7284263" y="841096"/>
                <a:ext cx="1892497" cy="2017267"/>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57" name="Oval 156">
                <a:extLst>
                  <a:ext uri="{FF2B5EF4-FFF2-40B4-BE49-F238E27FC236}">
                    <a16:creationId xmlns:a16="http://schemas.microsoft.com/office/drawing/2014/main" id="{0172DEBA-FF4C-51D2-2E89-1D5AEEC6A06F}"/>
                  </a:ext>
                </a:extLst>
              </p:cNvPr>
              <p:cNvSpPr/>
              <p:nvPr/>
            </p:nvSpPr>
            <p:spPr>
              <a:xfrm rot="19231343">
                <a:off x="9020875" y="3123548"/>
                <a:ext cx="405896" cy="49324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499B948E-EBC9-F6C0-6E35-49AC1F0EC862}"/>
                  </a:ext>
                </a:extLst>
              </p:cNvPr>
              <p:cNvSpPr/>
              <p:nvPr/>
            </p:nvSpPr>
            <p:spPr>
              <a:xfrm rot="976600">
                <a:off x="7094154" y="3098128"/>
                <a:ext cx="410008" cy="5570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rapezoid 158">
                <a:extLst>
                  <a:ext uri="{FF2B5EF4-FFF2-40B4-BE49-F238E27FC236}">
                    <a16:creationId xmlns:a16="http://schemas.microsoft.com/office/drawing/2014/main" id="{7C9607D1-0DD0-AF55-37F5-5F5D65D02317}"/>
                  </a:ext>
                </a:extLst>
              </p:cNvPr>
              <p:cNvSpPr/>
              <p:nvPr/>
            </p:nvSpPr>
            <p:spPr>
              <a:xfrm rot="20138027" flipH="1">
                <a:off x="8435147" y="2010971"/>
                <a:ext cx="880039" cy="1322844"/>
              </a:xfrm>
              <a:prstGeom prst="trapezoid">
                <a:avLst>
                  <a:gd name="adj" fmla="val 37419"/>
                </a:avLst>
              </a:prstGeom>
              <a:solidFill>
                <a:srgbClr val="D9B56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rapezoid 159">
                <a:extLst>
                  <a:ext uri="{FF2B5EF4-FFF2-40B4-BE49-F238E27FC236}">
                    <a16:creationId xmlns:a16="http://schemas.microsoft.com/office/drawing/2014/main" id="{41BAD5B8-0B58-C0CD-23BC-54436F1019EC}"/>
                  </a:ext>
                </a:extLst>
              </p:cNvPr>
              <p:cNvSpPr/>
              <p:nvPr/>
            </p:nvSpPr>
            <p:spPr>
              <a:xfrm rot="1461973">
                <a:off x="7246668" y="2088775"/>
                <a:ext cx="880039" cy="1322844"/>
              </a:xfrm>
              <a:prstGeom prst="trapezoid">
                <a:avLst>
                  <a:gd name="adj" fmla="val 37419"/>
                </a:avLst>
              </a:prstGeom>
              <a:solidFill>
                <a:srgbClr val="D9B56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rapezoid 160">
                <a:extLst>
                  <a:ext uri="{FF2B5EF4-FFF2-40B4-BE49-F238E27FC236}">
                    <a16:creationId xmlns:a16="http://schemas.microsoft.com/office/drawing/2014/main" id="{11A1784D-DF71-C69C-5DD3-87E2EF9D17D6}"/>
                  </a:ext>
                </a:extLst>
              </p:cNvPr>
              <p:cNvSpPr/>
              <p:nvPr/>
            </p:nvSpPr>
            <p:spPr>
              <a:xfrm>
                <a:off x="7736912" y="2148149"/>
                <a:ext cx="1034477" cy="1050852"/>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35">
                <a:extLst>
                  <a:ext uri="{FF2B5EF4-FFF2-40B4-BE49-F238E27FC236}">
                    <a16:creationId xmlns:a16="http://schemas.microsoft.com/office/drawing/2014/main" id="{42FAC4CC-F04E-F6E5-60EF-391624D6A81C}"/>
                  </a:ext>
                </a:extLst>
              </p:cNvPr>
              <p:cNvSpPr/>
              <p:nvPr/>
            </p:nvSpPr>
            <p:spPr>
              <a:xfrm>
                <a:off x="7533459" y="1992535"/>
                <a:ext cx="1552825" cy="2696966"/>
              </a:xfrm>
              <a:prstGeom prst="trapezoid">
                <a:avLst>
                  <a:gd name="adj" fmla="val 28346"/>
                </a:avLst>
              </a:prstGeom>
              <a:solidFill>
                <a:srgbClr val="D9B56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8EBF519E-8C29-B756-1ADD-9FC0255DCEB8}"/>
                  </a:ext>
                </a:extLst>
              </p:cNvPr>
              <p:cNvSpPr/>
              <p:nvPr/>
            </p:nvSpPr>
            <p:spPr>
              <a:xfrm>
                <a:off x="7657574" y="3129211"/>
                <a:ext cx="1225675" cy="146975"/>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105">
                <a:extLst>
                  <a:ext uri="{FF2B5EF4-FFF2-40B4-BE49-F238E27FC236}">
                    <a16:creationId xmlns:a16="http://schemas.microsoft.com/office/drawing/2014/main" id="{46F608A8-A28A-9CBF-453C-AD8CE20440F1}"/>
                  </a:ext>
                </a:extLst>
              </p:cNvPr>
              <p:cNvSpPr/>
              <p:nvPr/>
            </p:nvSpPr>
            <p:spPr>
              <a:xfrm>
                <a:off x="7835433" y="3198998"/>
                <a:ext cx="147782" cy="774312"/>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61">
                <a:extLst>
                  <a:ext uri="{FF2B5EF4-FFF2-40B4-BE49-F238E27FC236}">
                    <a16:creationId xmlns:a16="http://schemas.microsoft.com/office/drawing/2014/main" id="{349A1A0A-3EFA-3213-2BD5-1027A507260A}"/>
                  </a:ext>
                </a:extLst>
              </p:cNvPr>
              <p:cNvSpPr/>
              <p:nvPr/>
            </p:nvSpPr>
            <p:spPr>
              <a:xfrm rot="20563410">
                <a:off x="7938210" y="3119830"/>
                <a:ext cx="156208" cy="940236"/>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107">
                <a:extLst>
                  <a:ext uri="{FF2B5EF4-FFF2-40B4-BE49-F238E27FC236}">
                    <a16:creationId xmlns:a16="http://schemas.microsoft.com/office/drawing/2014/main" id="{BA7D8577-1688-E3C9-5DFE-6CEB67F40F2C}"/>
                  </a:ext>
                </a:extLst>
              </p:cNvPr>
              <p:cNvSpPr/>
              <p:nvPr/>
            </p:nvSpPr>
            <p:spPr>
              <a:xfrm>
                <a:off x="7786173" y="3088383"/>
                <a:ext cx="197044" cy="165923"/>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A52629E9-28D9-7F92-2E04-D75CE09601A4}"/>
                  </a:ext>
                </a:extLst>
              </p:cNvPr>
              <p:cNvSpPr/>
              <p:nvPr/>
            </p:nvSpPr>
            <p:spPr>
              <a:xfrm flipH="1">
                <a:off x="8036857" y="1627576"/>
                <a:ext cx="449712" cy="89641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FFD00A3C-0314-58DF-0DCD-1896AB4EB3E4}"/>
                  </a:ext>
                </a:extLst>
              </p:cNvPr>
              <p:cNvSpPr/>
              <p:nvPr/>
            </p:nvSpPr>
            <p:spPr>
              <a:xfrm>
                <a:off x="7782729" y="988766"/>
                <a:ext cx="910697" cy="133858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3A7C77DD-D85A-48D9-ED79-DC0EEBEBECF5}"/>
                  </a:ext>
                </a:extLst>
              </p:cNvPr>
              <p:cNvSpPr/>
              <p:nvPr/>
            </p:nvSpPr>
            <p:spPr>
              <a:xfrm>
                <a:off x="7592729" y="1311619"/>
                <a:ext cx="121172" cy="1080751"/>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Freeform: Shape 169">
                <a:extLst>
                  <a:ext uri="{FF2B5EF4-FFF2-40B4-BE49-F238E27FC236}">
                    <a16:creationId xmlns:a16="http://schemas.microsoft.com/office/drawing/2014/main" id="{EDBF665F-71C1-9A9D-6E74-688F4DD861A3}"/>
                  </a:ext>
                </a:extLst>
              </p:cNvPr>
              <p:cNvSpPr/>
              <p:nvPr/>
            </p:nvSpPr>
            <p:spPr>
              <a:xfrm rot="407483">
                <a:off x="7790843" y="1843913"/>
                <a:ext cx="897931" cy="573486"/>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1" name="Oval 170">
                <a:extLst>
                  <a:ext uri="{FF2B5EF4-FFF2-40B4-BE49-F238E27FC236}">
                    <a16:creationId xmlns:a16="http://schemas.microsoft.com/office/drawing/2014/main" id="{B1C000ED-B9A9-D50B-5693-93E29AD7327C}"/>
                  </a:ext>
                </a:extLst>
              </p:cNvPr>
              <p:cNvSpPr/>
              <p:nvPr/>
            </p:nvSpPr>
            <p:spPr>
              <a:xfrm>
                <a:off x="8065097" y="1917123"/>
                <a:ext cx="334399" cy="1623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Shape 171">
                <a:extLst>
                  <a:ext uri="{FF2B5EF4-FFF2-40B4-BE49-F238E27FC236}">
                    <a16:creationId xmlns:a16="http://schemas.microsoft.com/office/drawing/2014/main" id="{1C61935A-3B04-545D-D7EE-399930A4797B}"/>
                  </a:ext>
                </a:extLst>
              </p:cNvPr>
              <p:cNvSpPr/>
              <p:nvPr/>
            </p:nvSpPr>
            <p:spPr>
              <a:xfrm rot="10800000">
                <a:off x="7816876" y="841097"/>
                <a:ext cx="860994" cy="524102"/>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3" name="Oval 172">
                <a:extLst>
                  <a:ext uri="{FF2B5EF4-FFF2-40B4-BE49-F238E27FC236}">
                    <a16:creationId xmlns:a16="http://schemas.microsoft.com/office/drawing/2014/main" id="{0C643053-6109-8EF8-B837-3CD15BAD63F6}"/>
                  </a:ext>
                </a:extLst>
              </p:cNvPr>
              <p:cNvSpPr/>
              <p:nvPr/>
            </p:nvSpPr>
            <p:spPr>
              <a:xfrm rot="886948" flipH="1">
                <a:off x="8387010" y="867125"/>
                <a:ext cx="389066" cy="392755"/>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22B8F952-525A-E152-0BC9-F25166F6903E}"/>
                  </a:ext>
                </a:extLst>
              </p:cNvPr>
              <p:cNvSpPr/>
              <p:nvPr/>
            </p:nvSpPr>
            <p:spPr>
              <a:xfrm rot="886948" flipH="1">
                <a:off x="7701241" y="859690"/>
                <a:ext cx="389066" cy="392755"/>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49">
              <a:extLst>
                <a:ext uri="{FF2B5EF4-FFF2-40B4-BE49-F238E27FC236}">
                  <a16:creationId xmlns:a16="http://schemas.microsoft.com/office/drawing/2014/main" id="{0D125DD6-3FA5-C687-B134-9CFCF701E2D9}"/>
                </a:ext>
              </a:extLst>
            </p:cNvPr>
            <p:cNvGrpSpPr/>
            <p:nvPr/>
          </p:nvGrpSpPr>
          <p:grpSpPr>
            <a:xfrm>
              <a:off x="2339045" y="3155584"/>
              <a:ext cx="2334639" cy="3322658"/>
              <a:chOff x="2958668" y="533400"/>
              <a:chExt cx="3518332" cy="6096000"/>
            </a:xfrm>
          </p:grpSpPr>
          <p:grpSp>
            <p:nvGrpSpPr>
              <p:cNvPr id="115" name="Group 48">
                <a:extLst>
                  <a:ext uri="{FF2B5EF4-FFF2-40B4-BE49-F238E27FC236}">
                    <a16:creationId xmlns:a16="http://schemas.microsoft.com/office/drawing/2014/main" id="{4D480390-9830-3953-FD13-45FD6FCF1BD5}"/>
                  </a:ext>
                </a:extLst>
              </p:cNvPr>
              <p:cNvGrpSpPr/>
              <p:nvPr/>
            </p:nvGrpSpPr>
            <p:grpSpPr>
              <a:xfrm rot="817137">
                <a:off x="2958668" y="3559059"/>
                <a:ext cx="685800" cy="1912047"/>
                <a:chOff x="7031746" y="2362200"/>
                <a:chExt cx="685800" cy="1912047"/>
              </a:xfrm>
            </p:grpSpPr>
            <p:sp>
              <p:nvSpPr>
                <p:cNvPr id="154" name="Round Same Side Corner Rectangle 47">
                  <a:extLst>
                    <a:ext uri="{FF2B5EF4-FFF2-40B4-BE49-F238E27FC236}">
                      <a16:creationId xmlns:a16="http://schemas.microsoft.com/office/drawing/2014/main" id="{82A434A9-95A5-55A6-9201-4E2254D30A9C}"/>
                    </a:ext>
                  </a:extLst>
                </p:cNvPr>
                <p:cNvSpPr/>
                <p:nvPr/>
              </p:nvSpPr>
              <p:spPr>
                <a:xfrm>
                  <a:off x="7162800" y="2362200"/>
                  <a:ext cx="381000" cy="1371600"/>
                </a:xfrm>
                <a:prstGeom prst="round2Same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 Diagonal Corner Rectangle 46">
                  <a:extLst>
                    <a:ext uri="{FF2B5EF4-FFF2-40B4-BE49-F238E27FC236}">
                      <a16:creationId xmlns:a16="http://schemas.microsoft.com/office/drawing/2014/main" id="{5A4E1912-FD31-546A-6EE6-A85CE084A3F9}"/>
                    </a:ext>
                  </a:extLst>
                </p:cNvPr>
                <p:cNvSpPr/>
                <p:nvPr/>
              </p:nvSpPr>
              <p:spPr>
                <a:xfrm rot="19248934">
                  <a:off x="7031746" y="3480162"/>
                  <a:ext cx="685800" cy="794085"/>
                </a:xfrm>
                <a:prstGeom prst="round2DiagRect">
                  <a:avLst>
                    <a:gd name="adj1" fmla="val 50000"/>
                    <a:gd name="adj2" fmla="val 0"/>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08">
                <a:extLst>
                  <a:ext uri="{FF2B5EF4-FFF2-40B4-BE49-F238E27FC236}">
                    <a16:creationId xmlns:a16="http://schemas.microsoft.com/office/drawing/2014/main" id="{CC45C363-CDDF-7C6A-0050-9A75AA458D10}"/>
                  </a:ext>
                </a:extLst>
              </p:cNvPr>
              <p:cNvGrpSpPr/>
              <p:nvPr/>
            </p:nvGrpSpPr>
            <p:grpSpPr>
              <a:xfrm>
                <a:off x="5181600" y="4419600"/>
                <a:ext cx="1066800" cy="2057400"/>
                <a:chOff x="6248400" y="990600"/>
                <a:chExt cx="1066800" cy="2057400"/>
              </a:xfrm>
            </p:grpSpPr>
            <p:sp>
              <p:nvSpPr>
                <p:cNvPr id="152" name="Trapezoid 44">
                  <a:extLst>
                    <a:ext uri="{FF2B5EF4-FFF2-40B4-BE49-F238E27FC236}">
                      <a16:creationId xmlns:a16="http://schemas.microsoft.com/office/drawing/2014/main" id="{AF89D523-7ED8-0B24-A209-970508190C66}"/>
                    </a:ext>
                  </a:extLst>
                </p:cNvPr>
                <p:cNvSpPr/>
                <p:nvPr/>
              </p:nvSpPr>
              <p:spPr>
                <a:xfrm>
                  <a:off x="6324600" y="990600"/>
                  <a:ext cx="914400" cy="1981200"/>
                </a:xfrm>
                <a:prstGeom prst="trapezoid">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a:extLst>
                    <a:ext uri="{FF2B5EF4-FFF2-40B4-BE49-F238E27FC236}">
                      <a16:creationId xmlns:a16="http://schemas.microsoft.com/office/drawing/2014/main" id="{472EBA46-1597-CCA4-B186-8F6552C9A903}"/>
                    </a:ext>
                  </a:extLst>
                </p:cNvPr>
                <p:cNvSpPr/>
                <p:nvPr/>
              </p:nvSpPr>
              <p:spPr>
                <a:xfrm>
                  <a:off x="6248400" y="2514600"/>
                  <a:ext cx="1066800" cy="533400"/>
                </a:xfrm>
                <a:prstGeom prst="trapezoi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39">
                <a:extLst>
                  <a:ext uri="{FF2B5EF4-FFF2-40B4-BE49-F238E27FC236}">
                    <a16:creationId xmlns:a16="http://schemas.microsoft.com/office/drawing/2014/main" id="{F7D66982-BE2C-61CC-D6CB-EB3D4C8C311F}"/>
                  </a:ext>
                </a:extLst>
              </p:cNvPr>
              <p:cNvGrpSpPr/>
              <p:nvPr/>
            </p:nvGrpSpPr>
            <p:grpSpPr>
              <a:xfrm>
                <a:off x="4038600" y="4419600"/>
                <a:ext cx="1066800" cy="2057400"/>
                <a:chOff x="6248400" y="990600"/>
                <a:chExt cx="1066800" cy="2057400"/>
              </a:xfrm>
            </p:grpSpPr>
            <p:sp>
              <p:nvSpPr>
                <p:cNvPr id="150" name="Trapezoid 40">
                  <a:extLst>
                    <a:ext uri="{FF2B5EF4-FFF2-40B4-BE49-F238E27FC236}">
                      <a16:creationId xmlns:a16="http://schemas.microsoft.com/office/drawing/2014/main" id="{4851B30E-1E11-B7FE-B704-C713C03756E0}"/>
                    </a:ext>
                  </a:extLst>
                </p:cNvPr>
                <p:cNvSpPr/>
                <p:nvPr/>
              </p:nvSpPr>
              <p:spPr>
                <a:xfrm>
                  <a:off x="6324600" y="990600"/>
                  <a:ext cx="914400" cy="1981200"/>
                </a:xfrm>
                <a:prstGeom prst="trapezoid">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rapezoid 41">
                  <a:extLst>
                    <a:ext uri="{FF2B5EF4-FFF2-40B4-BE49-F238E27FC236}">
                      <a16:creationId xmlns:a16="http://schemas.microsoft.com/office/drawing/2014/main" id="{28007A46-8E54-5A68-E427-3E43C89B3E3A}"/>
                    </a:ext>
                  </a:extLst>
                </p:cNvPr>
                <p:cNvSpPr/>
                <p:nvPr/>
              </p:nvSpPr>
              <p:spPr>
                <a:xfrm>
                  <a:off x="6248400" y="2514600"/>
                  <a:ext cx="1066800" cy="533400"/>
                </a:xfrm>
                <a:prstGeom prst="trapezoi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Oval 2">
                <a:extLst>
                  <a:ext uri="{FF2B5EF4-FFF2-40B4-BE49-F238E27FC236}">
                    <a16:creationId xmlns:a16="http://schemas.microsoft.com/office/drawing/2014/main" id="{1AD1661F-AB83-2386-8C39-5789E5B08F54}"/>
                  </a:ext>
                </a:extLst>
              </p:cNvPr>
              <p:cNvSpPr/>
              <p:nvPr/>
            </p:nvSpPr>
            <p:spPr>
              <a:xfrm>
                <a:off x="3200400" y="2438399"/>
                <a:ext cx="3276600" cy="3036849"/>
              </a:xfrm>
              <a:prstGeom prst="ellipse">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31">
                <a:extLst>
                  <a:ext uri="{FF2B5EF4-FFF2-40B4-BE49-F238E27FC236}">
                    <a16:creationId xmlns:a16="http://schemas.microsoft.com/office/drawing/2014/main" id="{503FEBB8-EAFD-3636-0826-2825ED10D4C7}"/>
                  </a:ext>
                </a:extLst>
              </p:cNvPr>
              <p:cNvGrpSpPr/>
              <p:nvPr/>
            </p:nvGrpSpPr>
            <p:grpSpPr>
              <a:xfrm>
                <a:off x="3657600" y="533400"/>
                <a:ext cx="2177158" cy="3581400"/>
                <a:chOff x="5923022" y="533400"/>
                <a:chExt cx="2177158" cy="3581400"/>
              </a:xfrm>
            </p:grpSpPr>
            <p:sp>
              <p:nvSpPr>
                <p:cNvPr id="126" name="Round Diagonal Corner Rectangle 66">
                  <a:extLst>
                    <a:ext uri="{FF2B5EF4-FFF2-40B4-BE49-F238E27FC236}">
                      <a16:creationId xmlns:a16="http://schemas.microsoft.com/office/drawing/2014/main" id="{B6546F59-F157-67C7-992C-BB568DD86C62}"/>
                    </a:ext>
                  </a:extLst>
                </p:cNvPr>
                <p:cNvSpPr/>
                <p:nvPr/>
              </p:nvSpPr>
              <p:spPr>
                <a:xfrm rot="20854164">
                  <a:off x="7294622" y="841616"/>
                  <a:ext cx="805558" cy="604532"/>
                </a:xfrm>
                <a:prstGeom prst="round2DiagRect">
                  <a:avLst>
                    <a:gd name="adj1" fmla="val 50000"/>
                    <a:gd name="adj2" fmla="val 0"/>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57A363AE-2A13-0044-3634-FBF081C21352}"/>
                    </a:ext>
                  </a:extLst>
                </p:cNvPr>
                <p:cNvSpPr/>
                <p:nvPr/>
              </p:nvSpPr>
              <p:spPr>
                <a:xfrm rot="3262727" flipH="1">
                  <a:off x="7500153" y="848686"/>
                  <a:ext cx="352603" cy="63618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 Diagonal Corner Rectangle 68">
                  <a:extLst>
                    <a:ext uri="{FF2B5EF4-FFF2-40B4-BE49-F238E27FC236}">
                      <a16:creationId xmlns:a16="http://schemas.microsoft.com/office/drawing/2014/main" id="{70E4F382-3FAC-66BA-963C-95C080F061DE}"/>
                    </a:ext>
                  </a:extLst>
                </p:cNvPr>
                <p:cNvSpPr/>
                <p:nvPr/>
              </p:nvSpPr>
              <p:spPr>
                <a:xfrm rot="745836" flipH="1">
                  <a:off x="5923022" y="917815"/>
                  <a:ext cx="805558" cy="604532"/>
                </a:xfrm>
                <a:prstGeom prst="round2DiagRect">
                  <a:avLst>
                    <a:gd name="adj1" fmla="val 50000"/>
                    <a:gd name="adj2" fmla="val 0"/>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5CD70D55-E61D-D025-B19F-57B027205149}"/>
                    </a:ext>
                  </a:extLst>
                </p:cNvPr>
                <p:cNvSpPr/>
                <p:nvPr/>
              </p:nvSpPr>
              <p:spPr>
                <a:xfrm rot="18337273">
                  <a:off x="6204753" y="924886"/>
                  <a:ext cx="352603" cy="63618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6">
                  <a:extLst>
                    <a:ext uri="{FF2B5EF4-FFF2-40B4-BE49-F238E27FC236}">
                      <a16:creationId xmlns:a16="http://schemas.microsoft.com/office/drawing/2014/main" id="{A2D9AA6D-736E-A32F-1300-AF7B1F0B180C}"/>
                    </a:ext>
                  </a:extLst>
                </p:cNvPr>
                <p:cNvSpPr/>
                <p:nvPr/>
              </p:nvSpPr>
              <p:spPr>
                <a:xfrm>
                  <a:off x="6553200" y="2895600"/>
                  <a:ext cx="1016000" cy="1219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3">
                  <a:extLst>
                    <a:ext uri="{FF2B5EF4-FFF2-40B4-BE49-F238E27FC236}">
                      <a16:creationId xmlns:a16="http://schemas.microsoft.com/office/drawing/2014/main" id="{0AB57703-B5FB-1B4B-B8CF-7288A91CC1F2}"/>
                    </a:ext>
                  </a:extLst>
                </p:cNvPr>
                <p:cNvSpPr/>
                <p:nvPr/>
              </p:nvSpPr>
              <p:spPr>
                <a:xfrm>
                  <a:off x="6172200" y="1066800"/>
                  <a:ext cx="1694329" cy="2057400"/>
                </a:xfrm>
                <a:prstGeom prst="ellipse">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4">
                  <a:extLst>
                    <a:ext uri="{FF2B5EF4-FFF2-40B4-BE49-F238E27FC236}">
                      <a16:creationId xmlns:a16="http://schemas.microsoft.com/office/drawing/2014/main" id="{F6E06F3C-15AE-53D7-0712-EFF8B88C6F37}"/>
                    </a:ext>
                  </a:extLst>
                </p:cNvPr>
                <p:cNvSpPr/>
                <p:nvPr/>
              </p:nvSpPr>
              <p:spPr>
                <a:xfrm>
                  <a:off x="6324600" y="2514600"/>
                  <a:ext cx="1447800" cy="1447800"/>
                </a:xfrm>
                <a:prstGeom prst="ellipse">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5">
                  <a:extLst>
                    <a:ext uri="{FF2B5EF4-FFF2-40B4-BE49-F238E27FC236}">
                      <a16:creationId xmlns:a16="http://schemas.microsoft.com/office/drawing/2014/main" id="{DEFF0236-C03B-196A-BDFD-62D27EFB036F}"/>
                    </a:ext>
                  </a:extLst>
                </p:cNvPr>
                <p:cNvSpPr/>
                <p:nvPr/>
              </p:nvSpPr>
              <p:spPr>
                <a:xfrm>
                  <a:off x="6477000" y="2286000"/>
                  <a:ext cx="1143000" cy="1143000"/>
                </a:xfrm>
                <a:prstGeom prst="ellipse">
                  <a:avLst/>
                </a:prstGeom>
                <a:solidFill>
                  <a:schemeClr val="bg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5">
                  <a:extLst>
                    <a:ext uri="{FF2B5EF4-FFF2-40B4-BE49-F238E27FC236}">
                      <a16:creationId xmlns:a16="http://schemas.microsoft.com/office/drawing/2014/main" id="{7F44E150-2A27-17E7-B2A6-BD9D8961392E}"/>
                    </a:ext>
                  </a:extLst>
                </p:cNvPr>
                <p:cNvGrpSpPr/>
                <p:nvPr/>
              </p:nvGrpSpPr>
              <p:grpSpPr>
                <a:xfrm>
                  <a:off x="6477000" y="1600200"/>
                  <a:ext cx="1066800" cy="762000"/>
                  <a:chOff x="3810000" y="914400"/>
                  <a:chExt cx="3962400" cy="1828800"/>
                </a:xfrm>
              </p:grpSpPr>
              <p:grpSp>
                <p:nvGrpSpPr>
                  <p:cNvPr id="142" name="Group 56">
                    <a:extLst>
                      <a:ext uri="{FF2B5EF4-FFF2-40B4-BE49-F238E27FC236}">
                        <a16:creationId xmlns:a16="http://schemas.microsoft.com/office/drawing/2014/main" id="{41EA8A8D-2E17-91C4-CDC4-E1337C1FDBC6}"/>
                      </a:ext>
                    </a:extLst>
                  </p:cNvPr>
                  <p:cNvGrpSpPr/>
                  <p:nvPr/>
                </p:nvGrpSpPr>
                <p:grpSpPr>
                  <a:xfrm>
                    <a:off x="3810000" y="914400"/>
                    <a:ext cx="1676400" cy="1752600"/>
                    <a:chOff x="5029200" y="1905000"/>
                    <a:chExt cx="1752600" cy="1828800"/>
                  </a:xfrm>
                </p:grpSpPr>
                <p:sp>
                  <p:nvSpPr>
                    <p:cNvPr id="147" name="Oval 146">
                      <a:extLst>
                        <a:ext uri="{FF2B5EF4-FFF2-40B4-BE49-F238E27FC236}">
                          <a16:creationId xmlns:a16="http://schemas.microsoft.com/office/drawing/2014/main" id="{1BAE6422-1033-BC4D-F84F-6DEB07039333}"/>
                        </a:ext>
                      </a:extLst>
                    </p:cNvPr>
                    <p:cNvSpPr/>
                    <p:nvPr/>
                  </p:nvSpPr>
                  <p:spPr>
                    <a:xfrm>
                      <a:off x="5029200" y="1905000"/>
                      <a:ext cx="1752600" cy="1828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E13F83DD-4795-C669-B951-D25ABEBE7B3E}"/>
                        </a:ext>
                      </a:extLst>
                    </p:cNvPr>
                    <p:cNvSpPr/>
                    <p:nvPr/>
                  </p:nvSpPr>
                  <p:spPr>
                    <a:xfrm>
                      <a:off x="5342744" y="2340964"/>
                      <a:ext cx="1174230" cy="13603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87B4D7E7-17F3-298F-838E-419E2C2951B8}"/>
                        </a:ext>
                      </a:extLst>
                    </p:cNvPr>
                    <p:cNvSpPr/>
                    <p:nvPr/>
                  </p:nvSpPr>
                  <p:spPr>
                    <a:xfrm>
                      <a:off x="5638800" y="2667000"/>
                      <a:ext cx="304800" cy="304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60">
                    <a:extLst>
                      <a:ext uri="{FF2B5EF4-FFF2-40B4-BE49-F238E27FC236}">
                        <a16:creationId xmlns:a16="http://schemas.microsoft.com/office/drawing/2014/main" id="{6D235158-7008-0828-1A4B-30D5C89F3C8C}"/>
                      </a:ext>
                    </a:extLst>
                  </p:cNvPr>
                  <p:cNvGrpSpPr/>
                  <p:nvPr/>
                </p:nvGrpSpPr>
                <p:grpSpPr>
                  <a:xfrm>
                    <a:off x="6096000" y="990600"/>
                    <a:ext cx="1676400" cy="1752600"/>
                    <a:chOff x="5029200" y="1905000"/>
                    <a:chExt cx="1752600" cy="1828800"/>
                  </a:xfrm>
                </p:grpSpPr>
                <p:sp>
                  <p:nvSpPr>
                    <p:cNvPr id="144" name="Oval 143">
                      <a:extLst>
                        <a:ext uri="{FF2B5EF4-FFF2-40B4-BE49-F238E27FC236}">
                          <a16:creationId xmlns:a16="http://schemas.microsoft.com/office/drawing/2014/main" id="{9B6C2C96-2E7A-21FA-EF70-B453713F3FAE}"/>
                        </a:ext>
                      </a:extLst>
                    </p:cNvPr>
                    <p:cNvSpPr/>
                    <p:nvPr/>
                  </p:nvSpPr>
                  <p:spPr>
                    <a:xfrm>
                      <a:off x="5029200" y="1905000"/>
                      <a:ext cx="1752600" cy="1828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1DA80F43-C4E3-71C5-9904-359D1CF7F303}"/>
                        </a:ext>
                      </a:extLst>
                    </p:cNvPr>
                    <p:cNvSpPr/>
                    <p:nvPr/>
                  </p:nvSpPr>
                  <p:spPr>
                    <a:xfrm>
                      <a:off x="5342744" y="2340964"/>
                      <a:ext cx="1174230" cy="13603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BF65649A-6EEC-5BCA-694C-1FCB717D9DF3}"/>
                        </a:ext>
                      </a:extLst>
                    </p:cNvPr>
                    <p:cNvSpPr/>
                    <p:nvPr/>
                  </p:nvSpPr>
                  <p:spPr>
                    <a:xfrm>
                      <a:off x="5638800" y="2667000"/>
                      <a:ext cx="304800" cy="304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5" name="Oval 134">
                  <a:extLst>
                    <a:ext uri="{FF2B5EF4-FFF2-40B4-BE49-F238E27FC236}">
                      <a16:creationId xmlns:a16="http://schemas.microsoft.com/office/drawing/2014/main" id="{851697ED-E517-2D61-F02B-9A8183F81091}"/>
                    </a:ext>
                  </a:extLst>
                </p:cNvPr>
                <p:cNvSpPr/>
                <p:nvPr/>
              </p:nvSpPr>
              <p:spPr>
                <a:xfrm rot="19809659">
                  <a:off x="6776589" y="3285373"/>
                  <a:ext cx="197328" cy="439196"/>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E8C422F6-2879-7E58-1246-D7EDDC04EC8D}"/>
                    </a:ext>
                  </a:extLst>
                </p:cNvPr>
                <p:cNvSpPr/>
                <p:nvPr/>
              </p:nvSpPr>
              <p:spPr>
                <a:xfrm rot="1790341" flipH="1">
                  <a:off x="7213802" y="3302863"/>
                  <a:ext cx="197328" cy="439196"/>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30">
                  <a:extLst>
                    <a:ext uri="{FF2B5EF4-FFF2-40B4-BE49-F238E27FC236}">
                      <a16:creationId xmlns:a16="http://schemas.microsoft.com/office/drawing/2014/main" id="{3AE25D8E-1D3D-28F8-21CC-120D49872ED1}"/>
                    </a:ext>
                  </a:extLst>
                </p:cNvPr>
                <p:cNvGrpSpPr/>
                <p:nvPr/>
              </p:nvGrpSpPr>
              <p:grpSpPr>
                <a:xfrm>
                  <a:off x="6781800" y="533400"/>
                  <a:ext cx="381000" cy="762000"/>
                  <a:chOff x="3810000" y="914400"/>
                  <a:chExt cx="1524000" cy="2286000"/>
                </a:xfrm>
              </p:grpSpPr>
              <p:sp>
                <p:nvSpPr>
                  <p:cNvPr id="138" name="Moon 137">
                    <a:extLst>
                      <a:ext uri="{FF2B5EF4-FFF2-40B4-BE49-F238E27FC236}">
                        <a16:creationId xmlns:a16="http://schemas.microsoft.com/office/drawing/2014/main" id="{E3F5FD3B-CFBF-A3EB-5FB4-378FEF0AC0AA}"/>
                      </a:ext>
                    </a:extLst>
                  </p:cNvPr>
                  <p:cNvSpPr/>
                  <p:nvPr/>
                </p:nvSpPr>
                <p:spPr>
                  <a:xfrm>
                    <a:off x="3810000" y="914400"/>
                    <a:ext cx="609600" cy="2209800"/>
                  </a:xfrm>
                  <a:prstGeom prst="moon">
                    <a:avLst>
                      <a:gd name="adj" fmla="val 87500"/>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Moon 138">
                    <a:extLst>
                      <a:ext uri="{FF2B5EF4-FFF2-40B4-BE49-F238E27FC236}">
                        <a16:creationId xmlns:a16="http://schemas.microsoft.com/office/drawing/2014/main" id="{27FC564D-C39B-DE17-52A7-E7305E18BFF9}"/>
                      </a:ext>
                    </a:extLst>
                  </p:cNvPr>
                  <p:cNvSpPr/>
                  <p:nvPr/>
                </p:nvSpPr>
                <p:spPr>
                  <a:xfrm>
                    <a:off x="4114800" y="990600"/>
                    <a:ext cx="609600" cy="2209800"/>
                  </a:xfrm>
                  <a:prstGeom prst="moon">
                    <a:avLst>
                      <a:gd name="adj" fmla="val 87500"/>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Moon 139">
                    <a:extLst>
                      <a:ext uri="{FF2B5EF4-FFF2-40B4-BE49-F238E27FC236}">
                        <a16:creationId xmlns:a16="http://schemas.microsoft.com/office/drawing/2014/main" id="{77A91579-6367-667B-602C-DD5FB184AA3B}"/>
                      </a:ext>
                    </a:extLst>
                  </p:cNvPr>
                  <p:cNvSpPr/>
                  <p:nvPr/>
                </p:nvSpPr>
                <p:spPr>
                  <a:xfrm>
                    <a:off x="4419600" y="990600"/>
                    <a:ext cx="609600" cy="2209800"/>
                  </a:xfrm>
                  <a:prstGeom prst="moon">
                    <a:avLst>
                      <a:gd name="adj" fmla="val 87500"/>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Moon 140">
                    <a:extLst>
                      <a:ext uri="{FF2B5EF4-FFF2-40B4-BE49-F238E27FC236}">
                        <a16:creationId xmlns:a16="http://schemas.microsoft.com/office/drawing/2014/main" id="{B1386CE9-DAB2-6BBC-BAF3-4D6D8E8E0A1A}"/>
                      </a:ext>
                    </a:extLst>
                  </p:cNvPr>
                  <p:cNvSpPr/>
                  <p:nvPr/>
                </p:nvSpPr>
                <p:spPr>
                  <a:xfrm>
                    <a:off x="4724400" y="990600"/>
                    <a:ext cx="609600" cy="2209800"/>
                  </a:xfrm>
                  <a:prstGeom prst="moon">
                    <a:avLst>
                      <a:gd name="adj" fmla="val 87500"/>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0" name="Group 34">
                <a:extLst>
                  <a:ext uri="{FF2B5EF4-FFF2-40B4-BE49-F238E27FC236}">
                    <a16:creationId xmlns:a16="http://schemas.microsoft.com/office/drawing/2014/main" id="{C3FF5DF1-DA13-1701-5715-28A8F839E612}"/>
                  </a:ext>
                </a:extLst>
              </p:cNvPr>
              <p:cNvGrpSpPr/>
              <p:nvPr/>
            </p:nvGrpSpPr>
            <p:grpSpPr>
              <a:xfrm>
                <a:off x="3733800" y="4572000"/>
                <a:ext cx="1066800" cy="2057400"/>
                <a:chOff x="6248400" y="990600"/>
                <a:chExt cx="1066800" cy="2057400"/>
              </a:xfrm>
            </p:grpSpPr>
            <p:sp>
              <p:nvSpPr>
                <p:cNvPr id="124" name="Trapezoid 123">
                  <a:extLst>
                    <a:ext uri="{FF2B5EF4-FFF2-40B4-BE49-F238E27FC236}">
                      <a16:creationId xmlns:a16="http://schemas.microsoft.com/office/drawing/2014/main" id="{0F5AD45F-69A2-B442-537A-163EE7D0E235}"/>
                    </a:ext>
                  </a:extLst>
                </p:cNvPr>
                <p:cNvSpPr/>
                <p:nvPr/>
              </p:nvSpPr>
              <p:spPr>
                <a:xfrm>
                  <a:off x="6324600" y="990600"/>
                  <a:ext cx="914400" cy="1981200"/>
                </a:xfrm>
                <a:prstGeom prst="trapezoid">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124">
                  <a:extLst>
                    <a:ext uri="{FF2B5EF4-FFF2-40B4-BE49-F238E27FC236}">
                      <a16:creationId xmlns:a16="http://schemas.microsoft.com/office/drawing/2014/main" id="{0DDD1A55-0B9D-479E-11D6-986EB621498A}"/>
                    </a:ext>
                  </a:extLst>
                </p:cNvPr>
                <p:cNvSpPr/>
                <p:nvPr/>
              </p:nvSpPr>
              <p:spPr>
                <a:xfrm>
                  <a:off x="6248400" y="2514600"/>
                  <a:ext cx="1066800" cy="533400"/>
                </a:xfrm>
                <a:prstGeom prst="trapezoi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36">
                <a:extLst>
                  <a:ext uri="{FF2B5EF4-FFF2-40B4-BE49-F238E27FC236}">
                    <a16:creationId xmlns:a16="http://schemas.microsoft.com/office/drawing/2014/main" id="{DD1ABC03-8BA4-C3D9-E02A-FF61DCEB77C9}"/>
                  </a:ext>
                </a:extLst>
              </p:cNvPr>
              <p:cNvGrpSpPr/>
              <p:nvPr/>
            </p:nvGrpSpPr>
            <p:grpSpPr>
              <a:xfrm>
                <a:off x="4953000" y="4572000"/>
                <a:ext cx="1066800" cy="2057400"/>
                <a:chOff x="6248400" y="990600"/>
                <a:chExt cx="1066800" cy="2057400"/>
              </a:xfrm>
            </p:grpSpPr>
            <p:sp>
              <p:nvSpPr>
                <p:cNvPr id="122" name="Trapezoid 121">
                  <a:extLst>
                    <a:ext uri="{FF2B5EF4-FFF2-40B4-BE49-F238E27FC236}">
                      <a16:creationId xmlns:a16="http://schemas.microsoft.com/office/drawing/2014/main" id="{9BAFF614-823E-F556-4AC2-9C72046B26A5}"/>
                    </a:ext>
                  </a:extLst>
                </p:cNvPr>
                <p:cNvSpPr/>
                <p:nvPr/>
              </p:nvSpPr>
              <p:spPr>
                <a:xfrm>
                  <a:off x="6324600" y="990600"/>
                  <a:ext cx="914400" cy="1981200"/>
                </a:xfrm>
                <a:prstGeom prst="trapezoid">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rapezoid 122">
                  <a:extLst>
                    <a:ext uri="{FF2B5EF4-FFF2-40B4-BE49-F238E27FC236}">
                      <a16:creationId xmlns:a16="http://schemas.microsoft.com/office/drawing/2014/main" id="{87F06542-B922-FE44-80CE-8E7C9E2318F5}"/>
                    </a:ext>
                  </a:extLst>
                </p:cNvPr>
                <p:cNvSpPr/>
                <p:nvPr/>
              </p:nvSpPr>
              <p:spPr>
                <a:xfrm>
                  <a:off x="6248400" y="2514600"/>
                  <a:ext cx="1066800" cy="533400"/>
                </a:xfrm>
                <a:prstGeom prst="trapezoi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2123658"/>
          </a:xfrm>
          <a:prstGeom prst="rect">
            <a:avLst/>
          </a:prstGeom>
          <a:ln>
            <a:solidFill>
              <a:schemeClr val="tx1"/>
            </a:solidFill>
          </a:ln>
        </p:spPr>
        <p:txBody>
          <a:bodyPr>
            <a:spAutoFit/>
          </a:bodyPr>
          <a:lstStyle/>
          <a:p>
            <a:pPr fontAlgn="base"/>
            <a:r>
              <a:rPr lang="en-US" sz="1200" b="1" dirty="0"/>
              <a:t>Matthew 21:7-11  Social Media </a:t>
            </a:r>
          </a:p>
          <a:p>
            <a:pPr fontAlgn="base"/>
            <a:r>
              <a:rPr lang="en-US" sz="1200" dirty="0"/>
              <a:t>The following instruction can help students further understand the truth that </a:t>
            </a:r>
            <a:r>
              <a:rPr lang="en-US" sz="1200" b="1" dirty="0"/>
              <a:t>as we publicly acknowledge and speak about Jesus Christ, we can help others develop a desire to know more about Him.</a:t>
            </a:r>
            <a:endParaRPr lang="en-US" sz="1200" dirty="0"/>
          </a:p>
          <a:p>
            <a:pPr fontAlgn="base"/>
            <a:r>
              <a:rPr lang="en-US" sz="1200" dirty="0"/>
              <a:t>“Social media channels are global tools that can personally and positively impact large numbers of individuals and families. And I believe the time has come for us as disciples of Christ to use these inspired tools appropriately and more effectively to testify of God the Eternal Father, His plan of happiness for His children, and His Son, Jesus Christ, as the Savior of the world; to proclaim the reality of the Restoration of the gospel in the latter days; and to accomplish the Lord’s work”  Elder David A. </a:t>
            </a:r>
            <a:r>
              <a:rPr lang="en-US" sz="1200" dirty="0" err="1"/>
              <a:t>Bednar</a:t>
            </a:r>
            <a:r>
              <a:rPr lang="en-US" sz="1200" dirty="0"/>
              <a:t> (“To Sweep the Earth as with a Flood” [address given at BYU Campus Education Week, Aug. 19, 2014], LDS.org).</a:t>
            </a:r>
          </a:p>
        </p:txBody>
      </p:sp>
      <p:sp>
        <p:nvSpPr>
          <p:cNvPr id="3" name="Rectangle 2"/>
          <p:cNvSpPr/>
          <p:nvPr/>
        </p:nvSpPr>
        <p:spPr>
          <a:xfrm>
            <a:off x="0" y="2125072"/>
            <a:ext cx="6096000" cy="1938992"/>
          </a:xfrm>
          <a:prstGeom prst="rect">
            <a:avLst/>
          </a:prstGeom>
          <a:ln>
            <a:solidFill>
              <a:schemeClr val="tx1"/>
            </a:solidFill>
          </a:ln>
        </p:spPr>
        <p:txBody>
          <a:bodyPr>
            <a:spAutoFit/>
          </a:bodyPr>
          <a:lstStyle/>
          <a:p>
            <a:pPr fontAlgn="base"/>
            <a:r>
              <a:rPr lang="en-US" sz="1200" i="1" dirty="0"/>
              <a:t> </a:t>
            </a:r>
            <a:r>
              <a:rPr lang="en-US" sz="1200" b="1" i="1" dirty="0"/>
              <a:t>Parable of the King’s Sons Wedding or Royal Wedding Feast Matthew 22:1-14</a:t>
            </a:r>
          </a:p>
          <a:p>
            <a:pPr fontAlgn="base"/>
            <a:r>
              <a:rPr lang="en-US" sz="1200" dirty="0"/>
              <a:t>Joseph Smith: …we find the kingdom of heaven likened unto a king who made a marriage for his son. That this son was the Messiah will not be disputed, since it was the kingdom of heaven that was represented…and that the Saints, or those who are found faithful to the Lord, are the individuals who will be found worthy to inherit a seat at the marriage supper, is evident from the sayings of John in the Revelation where he represents the sound which he heard in heaven to be like a great multitude, or like the voice of mighty </a:t>
            </a:r>
            <a:r>
              <a:rPr lang="en-US" sz="1200" dirty="0" err="1"/>
              <a:t>thunderings</a:t>
            </a:r>
            <a:r>
              <a:rPr lang="en-US" sz="1200" dirty="0"/>
              <a:t>, saying, the Lord God Omnipotent </a:t>
            </a:r>
            <a:r>
              <a:rPr lang="en-US" sz="1200" dirty="0" err="1"/>
              <a:t>reigneth</a:t>
            </a:r>
            <a:r>
              <a:rPr lang="en-US" sz="1200" dirty="0"/>
              <a:t>. …for the marriage of the Lamb is come, and His wife hath made herself ready. And to her was granted that she should be arrayed in fine line, clean and white: For the fine linen is the righteousness of Saints (Rev. 9:7-9) </a:t>
            </a:r>
            <a:r>
              <a:rPr lang="en-US" sz="1200" i="1" dirty="0"/>
              <a:t>Teachings, 63</a:t>
            </a:r>
            <a:endParaRPr lang="en-US" sz="1200" dirty="0"/>
          </a:p>
        </p:txBody>
      </p:sp>
      <p:sp>
        <p:nvSpPr>
          <p:cNvPr id="5" name="Rectangle 4"/>
          <p:cNvSpPr/>
          <p:nvPr/>
        </p:nvSpPr>
        <p:spPr>
          <a:xfrm>
            <a:off x="0" y="5277043"/>
            <a:ext cx="6096000" cy="1446550"/>
          </a:xfrm>
          <a:prstGeom prst="rect">
            <a:avLst/>
          </a:prstGeom>
          <a:ln>
            <a:solidFill>
              <a:schemeClr val="tx1"/>
            </a:solidFill>
          </a:ln>
        </p:spPr>
        <p:txBody>
          <a:bodyPr>
            <a:spAutoFit/>
          </a:bodyPr>
          <a:lstStyle/>
          <a:p>
            <a:pPr fontAlgn="base"/>
            <a:r>
              <a:rPr lang="en-US" sz="1100" b="1" dirty="0"/>
              <a:t>Outer Darkness Matthew 22: 1-14</a:t>
            </a:r>
          </a:p>
          <a:p>
            <a:pPr fontAlgn="base"/>
            <a:r>
              <a:rPr lang="en-US" sz="1100" dirty="0"/>
              <a:t>“Ancient banquets were usually held at night in rooms which were brilliantly lighted, and anyone who was excluded from the feast was said to be cast out of the lighted room into “the outer darkness” of the night. …This expression “outer darkness” takes on new meaning, when it is realized what a dread the Oriental has for the darkness of the night. In the East, a lamp is usually kept burning all night. To sleep in the dark as the Westerner usually does, would be a terrible experience to the Oriental. Because of this fear of darkness, the Savior could have chosen no more appropriate words than “outer darkness” to represent the future punishment of the unrighteous.” Fred H. Wight </a:t>
            </a:r>
            <a:r>
              <a:rPr lang="en-US" sz="1100" i="1" dirty="0"/>
              <a:t>Manners and Customs, </a:t>
            </a:r>
            <a:r>
              <a:rPr lang="en-US" sz="1100" dirty="0"/>
              <a:t>62-63</a:t>
            </a:r>
          </a:p>
        </p:txBody>
      </p:sp>
      <p:sp>
        <p:nvSpPr>
          <p:cNvPr id="6" name="Rectangle 5"/>
          <p:cNvSpPr/>
          <p:nvPr/>
        </p:nvSpPr>
        <p:spPr>
          <a:xfrm>
            <a:off x="0" y="4073236"/>
            <a:ext cx="6096000" cy="1200329"/>
          </a:xfrm>
          <a:prstGeom prst="rect">
            <a:avLst/>
          </a:prstGeom>
          <a:ln>
            <a:solidFill>
              <a:schemeClr val="tx1"/>
            </a:solidFill>
          </a:ln>
        </p:spPr>
        <p:txBody>
          <a:bodyPr>
            <a:spAutoFit/>
          </a:bodyPr>
          <a:lstStyle/>
          <a:p>
            <a:pPr fontAlgn="base"/>
            <a:r>
              <a:rPr lang="en-US" sz="1200" b="1" dirty="0"/>
              <a:t>Rejecting the Gospel Matthew 22:5</a:t>
            </a:r>
          </a:p>
          <a:p>
            <a:pPr fontAlgn="base"/>
            <a:r>
              <a:rPr lang="en-US" sz="1200" dirty="0"/>
              <a:t>“All who reject the gospel are not damned to the same degree. Those who simply turn to their farms and merchandise, thereby putting temporal things ahead of spiritual, are denied the filling satisfaction of the feast, while those who persecute and murder the King’s servants are by him condemned to an awful destruction.” Bruce R. McConkie </a:t>
            </a:r>
            <a:r>
              <a:rPr lang="en-US" sz="1200" i="1" dirty="0"/>
              <a:t>Doctrinal New Testament Commentary </a:t>
            </a:r>
            <a:r>
              <a:rPr lang="en-US" sz="1200" dirty="0"/>
              <a:t> 1:598</a:t>
            </a:r>
          </a:p>
        </p:txBody>
      </p:sp>
      <p:sp>
        <p:nvSpPr>
          <p:cNvPr id="7" name="Rectangle 6"/>
          <p:cNvSpPr/>
          <p:nvPr/>
        </p:nvSpPr>
        <p:spPr>
          <a:xfrm>
            <a:off x="6096000" y="0"/>
            <a:ext cx="6096000" cy="1015663"/>
          </a:xfrm>
          <a:prstGeom prst="rect">
            <a:avLst/>
          </a:prstGeom>
          <a:ln>
            <a:solidFill>
              <a:schemeClr val="tx1"/>
            </a:solidFill>
          </a:ln>
        </p:spPr>
        <p:txBody>
          <a:bodyPr>
            <a:spAutoFit/>
          </a:bodyPr>
          <a:lstStyle/>
          <a:p>
            <a:pPr fontAlgn="base"/>
            <a:r>
              <a:rPr lang="en-US" sz="1200" b="1" dirty="0"/>
              <a:t>Providing a Garment Matthew 22:11-12</a:t>
            </a:r>
          </a:p>
          <a:p>
            <a:pPr fontAlgn="base"/>
            <a:r>
              <a:rPr lang="en-US" sz="1200" dirty="0"/>
              <a:t>Weren’t the wedding guests pulled in from off the streets? The custom for a wealthy host was to provide the appropriate wedding garments for his guests. The man who ‘had not on a wedding garment” did not lack for one but willfully refused to put it on.” Jay A. and Donald W. Parry </a:t>
            </a:r>
            <a:r>
              <a:rPr lang="en-US" sz="1200" i="1" dirty="0"/>
              <a:t>(Understanding the Parables) </a:t>
            </a:r>
            <a:r>
              <a:rPr lang="en-US" sz="1200" dirty="0"/>
              <a:t>228-229</a:t>
            </a:r>
          </a:p>
        </p:txBody>
      </p:sp>
      <p:sp>
        <p:nvSpPr>
          <p:cNvPr id="8" name="Rectangle 7"/>
          <p:cNvSpPr/>
          <p:nvPr/>
        </p:nvSpPr>
        <p:spPr>
          <a:xfrm>
            <a:off x="6096000" y="1013012"/>
            <a:ext cx="6096000" cy="1015663"/>
          </a:xfrm>
          <a:prstGeom prst="rect">
            <a:avLst/>
          </a:prstGeom>
          <a:ln>
            <a:solidFill>
              <a:schemeClr val="tx1"/>
            </a:solidFill>
          </a:ln>
        </p:spPr>
        <p:txBody>
          <a:bodyPr>
            <a:spAutoFit/>
          </a:bodyPr>
          <a:lstStyle/>
          <a:p>
            <a:pPr fontAlgn="base"/>
            <a:r>
              <a:rPr lang="en-US" sz="1200" b="1" dirty="0"/>
              <a:t>Temple Clothing—Clothing of Covenants:</a:t>
            </a:r>
          </a:p>
          <a:p>
            <a:pPr fontAlgn="base"/>
            <a:r>
              <a:rPr lang="en-US" sz="1200" dirty="0"/>
              <a:t>Today, the clothing worn in the temple symbolizes clothing ourselves in covenants, righteousness, and purity in preparation for entering into God’s presence. We cannot participate in the great “marriage supper” of the Son of God unless we have accepted and put on the protective clothing of His Atonement (see Revelation 19:8–9)</a:t>
            </a:r>
          </a:p>
        </p:txBody>
      </p:sp>
      <p:sp>
        <p:nvSpPr>
          <p:cNvPr id="9" name="Rectangle 8"/>
          <p:cNvSpPr/>
          <p:nvPr/>
        </p:nvSpPr>
        <p:spPr>
          <a:xfrm>
            <a:off x="6096000" y="2033195"/>
            <a:ext cx="6096000" cy="2308324"/>
          </a:xfrm>
          <a:prstGeom prst="rect">
            <a:avLst/>
          </a:prstGeom>
          <a:ln>
            <a:solidFill>
              <a:schemeClr val="tx1"/>
            </a:solidFill>
          </a:ln>
        </p:spPr>
        <p:txBody>
          <a:bodyPr>
            <a:spAutoFit/>
          </a:bodyPr>
          <a:lstStyle/>
          <a:p>
            <a:pPr fontAlgn="base"/>
            <a:r>
              <a:rPr lang="en-US" sz="1200" b="1" dirty="0"/>
              <a:t>Parable of the Marriage of the King’s Son:  Matthew 22:1-14</a:t>
            </a:r>
          </a:p>
          <a:p>
            <a:pPr fontAlgn="base"/>
            <a:r>
              <a:rPr lang="en-US" sz="1200" dirty="0"/>
              <a:t>"In this Parable of the Marriage of the King's Son, sometimes called the Parable of the Royal Marriage Feast, Jesus teaches these truths: (1) His own divine </a:t>
            </a:r>
            <a:r>
              <a:rPr lang="en-US" sz="1200" dirty="0" err="1"/>
              <a:t>Sonship</a:t>
            </a:r>
            <a:r>
              <a:rPr lang="en-US" sz="1200" dirty="0"/>
              <a:t>; (2) the impending destruction of Jerusalem; (3) the rejection of the Jewish remnant of the covenant race; (4) the gospel call to the Gentiles; and (5) that those who answer the gospel call will not be chosen for salvation unless they put on (the robes of righteousness.) Compare Luke 14:16-24.</a:t>
            </a:r>
          </a:p>
          <a:p>
            <a:pPr fontAlgn="base"/>
            <a:r>
              <a:rPr lang="en-US" sz="1200" dirty="0"/>
              <a:t>"Deity himself is the king in the parable; Jesus, his offspring and heir, is the king's son; and those first invited to 'the marriage of the Lamb' (D. &amp; C. 58:11) are the chosen and favored hosts of Israel to whom the gospel had been offered in ages past. 'The remnant' who rejected the later invitation with violence and murder were Jewish descendants of ancient Israel; and it was their city, Jerusalem, which was violently destroyed." Elder Bruce R. McConkie (</a:t>
            </a:r>
            <a:r>
              <a:rPr lang="en-US" sz="1200" i="1" dirty="0"/>
              <a:t>Doctrinal New Testament Commentary</a:t>
            </a:r>
            <a:r>
              <a:rPr lang="en-US" sz="1200" dirty="0"/>
              <a:t>, 1: 597.)</a:t>
            </a:r>
          </a:p>
        </p:txBody>
      </p:sp>
      <p:sp>
        <p:nvSpPr>
          <p:cNvPr id="10" name="TextBox 9">
            <a:extLst>
              <a:ext uri="{FF2B5EF4-FFF2-40B4-BE49-F238E27FC236}">
                <a16:creationId xmlns:a16="http://schemas.microsoft.com/office/drawing/2014/main" id="{501C103C-9E73-A2D1-2EBD-3F945C705CFA}"/>
              </a:ext>
            </a:extLst>
          </p:cNvPr>
          <p:cNvSpPr txBox="1"/>
          <p:nvPr/>
        </p:nvSpPr>
        <p:spPr>
          <a:xfrm>
            <a:off x="6084278" y="4341519"/>
            <a:ext cx="6107722" cy="2246769"/>
          </a:xfrm>
          <a:prstGeom prst="rect">
            <a:avLst/>
          </a:prstGeom>
          <a:noFill/>
          <a:ln>
            <a:solidFill>
              <a:schemeClr val="tx1"/>
            </a:solidFill>
          </a:ln>
        </p:spPr>
        <p:txBody>
          <a:bodyPr wrap="square">
            <a:spAutoFit/>
          </a:bodyPr>
          <a:lstStyle/>
          <a:p>
            <a:pPr algn="l" fontAlgn="base"/>
            <a:r>
              <a:rPr lang="en-US" sz="1400" b="1" i="0" dirty="0">
                <a:solidFill>
                  <a:srgbClr val="000000"/>
                </a:solidFill>
                <a:effectLst/>
              </a:rPr>
              <a:t>Temple</a:t>
            </a:r>
            <a:r>
              <a:rPr lang="en-US" sz="1400" b="0" i="0" dirty="0">
                <a:solidFill>
                  <a:srgbClr val="000000"/>
                </a:solidFill>
                <a:effectLst/>
              </a:rPr>
              <a:t>s are the most holy of all places of worship. A temple literally is the house of the Lord, a </a:t>
            </a:r>
            <a:r>
              <a:rPr lang="en-US" sz="1400" b="1" i="0" dirty="0">
                <a:solidFill>
                  <a:srgbClr val="000000"/>
                </a:solidFill>
                <a:effectLst/>
              </a:rPr>
              <a:t>sacred space</a:t>
            </a:r>
            <a:r>
              <a:rPr lang="en-US" sz="1400" b="0" i="0" dirty="0">
                <a:solidFill>
                  <a:srgbClr val="000000"/>
                </a:solidFill>
                <a:effectLst/>
              </a:rPr>
              <a:t> specifically set apart for worshipping God and for receiving and remembering His great and precious promises.</a:t>
            </a:r>
          </a:p>
          <a:p>
            <a:pPr algn="l" fontAlgn="base"/>
            <a:r>
              <a:rPr lang="en-US" sz="1400" b="0" i="0" dirty="0">
                <a:solidFill>
                  <a:srgbClr val="000000"/>
                </a:solidFill>
                <a:effectLst/>
              </a:rPr>
              <a:t>… The principal focus of temple worship is participating in ordinances and learning about, receiving, and remembering covenants. We think, act, and dress differently in the temple than in other spaces that we may frequent.</a:t>
            </a:r>
          </a:p>
          <a:p>
            <a:pPr algn="l" fontAlgn="base"/>
            <a:r>
              <a:rPr lang="en-US" sz="1400" b="0" i="0" dirty="0">
                <a:solidFill>
                  <a:srgbClr val="000000"/>
                </a:solidFill>
                <a:effectLst/>
              </a:rPr>
              <a:t>A principal purpose of the temple is to elevate our vision from the things of the world to the blessings of eternity.</a:t>
            </a:r>
          </a:p>
          <a:p>
            <a:pPr algn="l" fontAlgn="base"/>
            <a:r>
              <a:rPr lang="en-US" sz="1400" b="0" i="0" dirty="0">
                <a:solidFill>
                  <a:srgbClr val="000000"/>
                </a:solidFill>
                <a:effectLst/>
              </a:rPr>
              <a:t>(David A. Bednar, “</a:t>
            </a:r>
            <a:r>
              <a:rPr lang="en-US" sz="1400" b="0" i="0" u="none" strike="noStrike" dirty="0">
                <a:solidFill>
                  <a:srgbClr val="000000"/>
                </a:solidFill>
                <a:effectLst/>
              </a:rPr>
              <a:t>Exceeding Great and Precious Promises</a:t>
            </a:r>
            <a:r>
              <a:rPr lang="en-US" sz="1400" b="0" i="0" dirty="0">
                <a:solidFill>
                  <a:srgbClr val="000000"/>
                </a:solidFill>
                <a:effectLst/>
              </a:rPr>
              <a:t>,” </a:t>
            </a:r>
            <a:r>
              <a:rPr lang="en-US" sz="1400" b="0" i="1" dirty="0">
                <a:solidFill>
                  <a:srgbClr val="000000"/>
                </a:solidFill>
                <a:effectLst/>
              </a:rPr>
              <a:t>Ensign</a:t>
            </a:r>
            <a:r>
              <a:rPr lang="en-US" sz="1400" b="0" i="0" dirty="0">
                <a:solidFill>
                  <a:srgbClr val="000000"/>
                </a:solidFill>
                <a:effectLst/>
              </a:rPr>
              <a:t> or </a:t>
            </a:r>
            <a:r>
              <a:rPr lang="en-US" sz="1400" b="0" i="1" dirty="0">
                <a:solidFill>
                  <a:srgbClr val="000000"/>
                </a:solidFill>
                <a:effectLst/>
              </a:rPr>
              <a:t>Liahona</a:t>
            </a:r>
            <a:r>
              <a:rPr lang="en-US" sz="1400" b="0" i="0" dirty="0">
                <a:solidFill>
                  <a:srgbClr val="000000"/>
                </a:solidFill>
                <a:effectLst/>
              </a:rPr>
              <a:t>, Nov. 2017, 92)</a:t>
            </a:r>
          </a:p>
        </p:txBody>
      </p:sp>
    </p:spTree>
    <p:extLst>
      <p:ext uri="{BB962C8B-B14F-4D97-AF65-F5344CB8AC3E}">
        <p14:creationId xmlns:p14="http://schemas.microsoft.com/office/powerpoint/2010/main" val="907554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73549" y="223736"/>
            <a:ext cx="5963055" cy="369332"/>
          </a:xfrm>
          <a:prstGeom prst="rect">
            <a:avLst/>
          </a:prstGeom>
          <a:noFill/>
        </p:spPr>
        <p:txBody>
          <a:bodyPr wrap="square" rtlCol="0">
            <a:spAutoFit/>
          </a:bodyPr>
          <a:lstStyle/>
          <a:p>
            <a:r>
              <a:rPr lang="en-US" dirty="0"/>
              <a:t>Last Week of Jesus’ Life</a:t>
            </a:r>
          </a:p>
        </p:txBody>
      </p:sp>
      <p:graphicFrame>
        <p:nvGraphicFramePr>
          <p:cNvPr id="4" name="Table 3"/>
          <p:cNvGraphicFramePr>
            <a:graphicFrameLocks noGrp="1"/>
          </p:cNvGraphicFramePr>
          <p:nvPr/>
        </p:nvGraphicFramePr>
        <p:xfrm>
          <a:off x="383821" y="595489"/>
          <a:ext cx="11413067" cy="5191760"/>
        </p:xfrm>
        <a:graphic>
          <a:graphicData uri="http://schemas.openxmlformats.org/drawingml/2006/table">
            <a:tbl>
              <a:tblPr firstRow="1" bandRow="1">
                <a:tableStyleId>{5940675A-B579-460E-94D1-54222C63F5DA}</a:tableStyleId>
              </a:tblPr>
              <a:tblGrid>
                <a:gridCol w="5160691">
                  <a:extLst>
                    <a:ext uri="{9D8B030D-6E8A-4147-A177-3AD203B41FA5}">
                      <a16:colId xmlns:a16="http://schemas.microsoft.com/office/drawing/2014/main" val="20000"/>
                    </a:ext>
                  </a:extLst>
                </a:gridCol>
                <a:gridCol w="1687149">
                  <a:extLst>
                    <a:ext uri="{9D8B030D-6E8A-4147-A177-3AD203B41FA5}">
                      <a16:colId xmlns:a16="http://schemas.microsoft.com/office/drawing/2014/main" val="20001"/>
                    </a:ext>
                  </a:extLst>
                </a:gridCol>
                <a:gridCol w="1587905">
                  <a:extLst>
                    <a:ext uri="{9D8B030D-6E8A-4147-A177-3AD203B41FA5}">
                      <a16:colId xmlns:a16="http://schemas.microsoft.com/office/drawing/2014/main" val="20002"/>
                    </a:ext>
                  </a:extLst>
                </a:gridCol>
                <a:gridCol w="1587905">
                  <a:extLst>
                    <a:ext uri="{9D8B030D-6E8A-4147-A177-3AD203B41FA5}">
                      <a16:colId xmlns:a16="http://schemas.microsoft.com/office/drawing/2014/main" val="20003"/>
                    </a:ext>
                  </a:extLst>
                </a:gridCol>
                <a:gridCol w="1389417">
                  <a:extLst>
                    <a:ext uri="{9D8B030D-6E8A-4147-A177-3AD203B41FA5}">
                      <a16:colId xmlns:a16="http://schemas.microsoft.com/office/drawing/2014/main" val="20004"/>
                    </a:ext>
                  </a:extLst>
                </a:gridCol>
              </a:tblGrid>
              <a:tr h="370840">
                <a:tc>
                  <a:txBody>
                    <a:bodyPr/>
                    <a:lstStyle/>
                    <a:p>
                      <a:pPr algn="ctr"/>
                      <a:r>
                        <a:rPr lang="en-US" sz="1400" b="1" dirty="0"/>
                        <a:t>Event</a:t>
                      </a:r>
                    </a:p>
                  </a:txBody>
                  <a:tcPr/>
                </a:tc>
                <a:tc>
                  <a:txBody>
                    <a:bodyPr/>
                    <a:lstStyle/>
                    <a:p>
                      <a:pPr algn="ctr"/>
                      <a:r>
                        <a:rPr lang="en-US" sz="1400" b="1" dirty="0"/>
                        <a:t>Matthew</a:t>
                      </a:r>
                    </a:p>
                  </a:txBody>
                  <a:tcPr/>
                </a:tc>
                <a:tc>
                  <a:txBody>
                    <a:bodyPr/>
                    <a:lstStyle/>
                    <a:p>
                      <a:pPr algn="ctr"/>
                      <a:r>
                        <a:rPr lang="en-US" sz="1400" b="1" dirty="0"/>
                        <a:t>Mark</a:t>
                      </a:r>
                    </a:p>
                  </a:txBody>
                  <a:tcPr/>
                </a:tc>
                <a:tc>
                  <a:txBody>
                    <a:bodyPr/>
                    <a:lstStyle/>
                    <a:p>
                      <a:pPr algn="ctr"/>
                      <a:r>
                        <a:rPr lang="en-US" sz="1400" b="1" dirty="0"/>
                        <a:t>Luke </a:t>
                      </a:r>
                    </a:p>
                  </a:txBody>
                  <a:tcPr/>
                </a:tc>
                <a:tc>
                  <a:txBody>
                    <a:bodyPr/>
                    <a:lstStyle/>
                    <a:p>
                      <a:pPr algn="ctr"/>
                      <a:r>
                        <a:rPr lang="en-US" sz="1400" b="1" dirty="0"/>
                        <a:t>John</a:t>
                      </a:r>
                    </a:p>
                  </a:txBody>
                  <a:tcPr/>
                </a:tc>
                <a:extLst>
                  <a:ext uri="{0D108BD9-81ED-4DB2-BD59-A6C34878D82A}">
                    <a16:rowId xmlns:a16="http://schemas.microsoft.com/office/drawing/2014/main" val="10000"/>
                  </a:ext>
                </a:extLst>
              </a:tr>
              <a:tr h="370840">
                <a:tc>
                  <a:txBody>
                    <a:bodyPr/>
                    <a:lstStyle/>
                    <a:p>
                      <a:r>
                        <a:rPr lang="en-US" sz="1400" dirty="0"/>
                        <a:t>Triumphal Entry into Jerusalem and Return to Bethany</a:t>
                      </a:r>
                    </a:p>
                  </a:txBody>
                  <a:tcPr/>
                </a:tc>
                <a:tc>
                  <a:txBody>
                    <a:bodyPr/>
                    <a:lstStyle/>
                    <a:p>
                      <a:r>
                        <a:rPr lang="en-US" sz="1400" dirty="0"/>
                        <a:t>21:1-11</a:t>
                      </a:r>
                    </a:p>
                  </a:txBody>
                  <a:tcPr/>
                </a:tc>
                <a:tc>
                  <a:txBody>
                    <a:bodyPr/>
                    <a:lstStyle/>
                    <a:p>
                      <a:r>
                        <a:rPr lang="en-US" sz="1400" dirty="0"/>
                        <a:t>11:1-11</a:t>
                      </a:r>
                    </a:p>
                  </a:txBody>
                  <a:tcPr/>
                </a:tc>
                <a:tc>
                  <a:txBody>
                    <a:bodyPr/>
                    <a:lstStyle/>
                    <a:p>
                      <a:r>
                        <a:rPr lang="en-US" sz="1400" dirty="0"/>
                        <a:t>19:29-44</a:t>
                      </a:r>
                    </a:p>
                  </a:txBody>
                  <a:tcPr/>
                </a:tc>
                <a:tc>
                  <a:txBody>
                    <a:bodyPr/>
                    <a:lstStyle/>
                    <a:p>
                      <a:r>
                        <a:rPr lang="en-US" sz="1400" dirty="0"/>
                        <a:t>12:12-19</a:t>
                      </a:r>
                    </a:p>
                  </a:txBody>
                  <a:tcPr/>
                </a:tc>
                <a:extLst>
                  <a:ext uri="{0D108BD9-81ED-4DB2-BD59-A6C34878D82A}">
                    <a16:rowId xmlns:a16="http://schemas.microsoft.com/office/drawing/2014/main" val="10001"/>
                  </a:ext>
                </a:extLst>
              </a:tr>
              <a:tr h="370840">
                <a:tc>
                  <a:txBody>
                    <a:bodyPr/>
                    <a:lstStyle/>
                    <a:p>
                      <a:r>
                        <a:rPr lang="en-US" sz="1400" dirty="0"/>
                        <a:t>Jesus Curses a Fig Tree</a:t>
                      </a:r>
                    </a:p>
                  </a:txBody>
                  <a:tcPr/>
                </a:tc>
                <a:tc>
                  <a:txBody>
                    <a:bodyPr/>
                    <a:lstStyle/>
                    <a:p>
                      <a:r>
                        <a:rPr lang="en-US" sz="1400" dirty="0"/>
                        <a:t>21:18, 19</a:t>
                      </a:r>
                    </a:p>
                  </a:txBody>
                  <a:tcPr/>
                </a:tc>
                <a:tc>
                  <a:txBody>
                    <a:bodyPr/>
                    <a:lstStyle/>
                    <a:p>
                      <a:r>
                        <a:rPr lang="en-US" sz="1400" dirty="0"/>
                        <a:t>11:12-14</a:t>
                      </a:r>
                    </a:p>
                  </a:txBody>
                  <a:tcPr/>
                </a:tc>
                <a:tc>
                  <a:txBody>
                    <a:bodyPr/>
                    <a:lstStyle/>
                    <a:p>
                      <a:r>
                        <a:rPr lang="en-US" sz="1400" dirty="0"/>
                        <a:t> </a:t>
                      </a:r>
                    </a:p>
                  </a:txBody>
                  <a:tcPr/>
                </a:tc>
                <a:tc>
                  <a:txBody>
                    <a:bodyPr/>
                    <a:lstStyle/>
                    <a:p>
                      <a:r>
                        <a:rPr lang="en-US" sz="1400" dirty="0"/>
                        <a:t> </a:t>
                      </a:r>
                    </a:p>
                  </a:txBody>
                  <a:tcPr/>
                </a:tc>
                <a:extLst>
                  <a:ext uri="{0D108BD9-81ED-4DB2-BD59-A6C34878D82A}">
                    <a16:rowId xmlns:a16="http://schemas.microsoft.com/office/drawing/2014/main" val="10002"/>
                  </a:ext>
                </a:extLst>
              </a:tr>
              <a:tr h="370840">
                <a:tc>
                  <a:txBody>
                    <a:bodyPr/>
                    <a:lstStyle/>
                    <a:p>
                      <a:r>
                        <a:rPr lang="en-US" sz="1400" dirty="0"/>
                        <a:t>Second Cleansing of the Temple</a:t>
                      </a:r>
                    </a:p>
                  </a:txBody>
                  <a:tcPr/>
                </a:tc>
                <a:tc>
                  <a:txBody>
                    <a:bodyPr/>
                    <a:lstStyle/>
                    <a:p>
                      <a:r>
                        <a:rPr lang="en-US" sz="1400" dirty="0"/>
                        <a:t>21:12-16</a:t>
                      </a:r>
                    </a:p>
                  </a:txBody>
                  <a:tcPr/>
                </a:tc>
                <a:tc>
                  <a:txBody>
                    <a:bodyPr/>
                    <a:lstStyle/>
                    <a:p>
                      <a:r>
                        <a:rPr lang="en-US" sz="1400" dirty="0"/>
                        <a:t>11:15-18</a:t>
                      </a:r>
                    </a:p>
                  </a:txBody>
                  <a:tcPr/>
                </a:tc>
                <a:tc>
                  <a:txBody>
                    <a:bodyPr/>
                    <a:lstStyle/>
                    <a:p>
                      <a:r>
                        <a:rPr lang="en-US" sz="1400" dirty="0"/>
                        <a:t>19:45-48</a:t>
                      </a:r>
                    </a:p>
                  </a:txBody>
                  <a:tcPr/>
                </a:tc>
                <a:tc>
                  <a:txBody>
                    <a:bodyPr/>
                    <a:lstStyle/>
                    <a:p>
                      <a:r>
                        <a:rPr lang="en-US" sz="1400" dirty="0"/>
                        <a:t> </a:t>
                      </a:r>
                    </a:p>
                  </a:txBody>
                  <a:tcPr/>
                </a:tc>
                <a:extLst>
                  <a:ext uri="{0D108BD9-81ED-4DB2-BD59-A6C34878D82A}">
                    <a16:rowId xmlns:a16="http://schemas.microsoft.com/office/drawing/2014/main" val="10003"/>
                  </a:ext>
                </a:extLst>
              </a:tr>
              <a:tr h="370840">
                <a:tc>
                  <a:txBody>
                    <a:bodyPr/>
                    <a:lstStyle/>
                    <a:p>
                      <a:r>
                        <a:rPr lang="en-US" sz="1400" dirty="0"/>
                        <a:t>Return to Bethany</a:t>
                      </a:r>
                    </a:p>
                  </a:txBody>
                  <a:tcPr/>
                </a:tc>
                <a:tc>
                  <a:txBody>
                    <a:bodyPr/>
                    <a:lstStyle/>
                    <a:p>
                      <a:r>
                        <a:rPr lang="en-US" sz="1400" dirty="0"/>
                        <a:t>21:17</a:t>
                      </a:r>
                    </a:p>
                  </a:txBody>
                  <a:tcPr/>
                </a:tc>
                <a:tc>
                  <a:txBody>
                    <a:bodyPr/>
                    <a:lstStyle/>
                    <a:p>
                      <a:r>
                        <a:rPr lang="en-US" sz="1400" dirty="0"/>
                        <a:t>11:19</a:t>
                      </a:r>
                    </a:p>
                  </a:txBody>
                  <a:tcPr/>
                </a:tc>
                <a:tc>
                  <a:txBody>
                    <a:bodyPr/>
                    <a:lstStyle/>
                    <a:p>
                      <a:r>
                        <a:rPr lang="en-US" sz="1400" dirty="0"/>
                        <a:t>21:37</a:t>
                      </a:r>
                    </a:p>
                  </a:txBody>
                  <a:tcPr/>
                </a:tc>
                <a:tc>
                  <a:txBody>
                    <a:bodyPr/>
                    <a:lstStyle/>
                    <a:p>
                      <a:r>
                        <a:rPr lang="en-US" sz="1400" dirty="0"/>
                        <a:t> </a:t>
                      </a:r>
                    </a:p>
                  </a:txBody>
                  <a:tcPr/>
                </a:tc>
                <a:extLst>
                  <a:ext uri="{0D108BD9-81ED-4DB2-BD59-A6C34878D82A}">
                    <a16:rowId xmlns:a16="http://schemas.microsoft.com/office/drawing/2014/main" val="10004"/>
                  </a:ext>
                </a:extLst>
              </a:tr>
              <a:tr h="370840">
                <a:tc>
                  <a:txBody>
                    <a:bodyPr/>
                    <a:lstStyle/>
                    <a:p>
                      <a:r>
                        <a:rPr lang="en-US" sz="1400" dirty="0"/>
                        <a:t>Seeing Withered Fig Tree, Faith, Prayer and Forgiveness</a:t>
                      </a:r>
                    </a:p>
                  </a:txBody>
                  <a:tcPr/>
                </a:tc>
                <a:tc>
                  <a:txBody>
                    <a:bodyPr/>
                    <a:lstStyle/>
                    <a:p>
                      <a:r>
                        <a:rPr lang="en-US" sz="1400" dirty="0"/>
                        <a:t>21:20-22</a:t>
                      </a:r>
                    </a:p>
                  </a:txBody>
                  <a:tcPr/>
                </a:tc>
                <a:tc>
                  <a:txBody>
                    <a:bodyPr/>
                    <a:lstStyle/>
                    <a:p>
                      <a:r>
                        <a:rPr lang="en-US" sz="1400" dirty="0"/>
                        <a:t>11:20-26</a:t>
                      </a:r>
                    </a:p>
                  </a:txBody>
                  <a:tcPr/>
                </a:tc>
                <a:tc>
                  <a:txBody>
                    <a:bodyPr/>
                    <a:lstStyle/>
                    <a:p>
                      <a:r>
                        <a:rPr lang="en-US" sz="1400" dirty="0"/>
                        <a:t> </a:t>
                      </a:r>
                    </a:p>
                  </a:txBody>
                  <a:tcPr/>
                </a:tc>
                <a:tc>
                  <a:txBody>
                    <a:bodyPr/>
                    <a:lstStyle/>
                    <a:p>
                      <a:r>
                        <a:rPr lang="en-US" sz="1400" dirty="0"/>
                        <a:t> </a:t>
                      </a:r>
                    </a:p>
                  </a:txBody>
                  <a:tcPr/>
                </a:tc>
                <a:extLst>
                  <a:ext uri="{0D108BD9-81ED-4DB2-BD59-A6C34878D82A}">
                    <a16:rowId xmlns:a16="http://schemas.microsoft.com/office/drawing/2014/main" val="10005"/>
                  </a:ext>
                </a:extLst>
              </a:tr>
              <a:tr h="370840">
                <a:tc>
                  <a:txBody>
                    <a:bodyPr/>
                    <a:lstStyle/>
                    <a:p>
                      <a:r>
                        <a:rPr lang="en-US" sz="1400" dirty="0"/>
                        <a:t>By What Authority?</a:t>
                      </a:r>
                    </a:p>
                  </a:txBody>
                  <a:tcPr/>
                </a:tc>
                <a:tc>
                  <a:txBody>
                    <a:bodyPr/>
                    <a:lstStyle/>
                    <a:p>
                      <a:r>
                        <a:rPr lang="en-US" sz="1400" dirty="0"/>
                        <a:t>21:23-27</a:t>
                      </a:r>
                    </a:p>
                  </a:txBody>
                  <a:tcPr/>
                </a:tc>
                <a:tc>
                  <a:txBody>
                    <a:bodyPr/>
                    <a:lstStyle/>
                    <a:p>
                      <a:r>
                        <a:rPr lang="en-US" sz="1400" dirty="0"/>
                        <a:t>11:27-33</a:t>
                      </a:r>
                    </a:p>
                  </a:txBody>
                  <a:tcPr/>
                </a:tc>
                <a:tc>
                  <a:txBody>
                    <a:bodyPr/>
                    <a:lstStyle/>
                    <a:p>
                      <a:r>
                        <a:rPr lang="en-US" sz="1400" dirty="0"/>
                        <a:t>21:38, 20:1-8</a:t>
                      </a:r>
                    </a:p>
                  </a:txBody>
                  <a:tcPr/>
                </a:tc>
                <a:tc>
                  <a:txBody>
                    <a:bodyPr/>
                    <a:lstStyle/>
                    <a:p>
                      <a:r>
                        <a:rPr lang="en-US" sz="1400" dirty="0"/>
                        <a:t> </a:t>
                      </a:r>
                    </a:p>
                  </a:txBody>
                  <a:tcPr/>
                </a:tc>
                <a:extLst>
                  <a:ext uri="{0D108BD9-81ED-4DB2-BD59-A6C34878D82A}">
                    <a16:rowId xmlns:a16="http://schemas.microsoft.com/office/drawing/2014/main" val="10006"/>
                  </a:ext>
                </a:extLst>
              </a:tr>
              <a:tr h="370840">
                <a:tc>
                  <a:txBody>
                    <a:bodyPr/>
                    <a:lstStyle/>
                    <a:p>
                      <a:r>
                        <a:rPr lang="en-US" sz="1400" dirty="0"/>
                        <a:t>Parable</a:t>
                      </a:r>
                      <a:r>
                        <a:rPr lang="en-US" sz="1400" baseline="0" dirty="0"/>
                        <a:t> of the Two Sons</a:t>
                      </a:r>
                      <a:endParaRPr lang="en-US" sz="1400" dirty="0"/>
                    </a:p>
                  </a:txBody>
                  <a:tcPr/>
                </a:tc>
                <a:tc>
                  <a:txBody>
                    <a:bodyPr/>
                    <a:lstStyle/>
                    <a:p>
                      <a:r>
                        <a:rPr lang="en-US" sz="1400" dirty="0"/>
                        <a:t>21:28-32</a:t>
                      </a:r>
                    </a:p>
                  </a:txBody>
                  <a:tcPr/>
                </a:tc>
                <a:tc>
                  <a:txBody>
                    <a:bodyPr/>
                    <a:lstStyle/>
                    <a:p>
                      <a:r>
                        <a:rPr lang="en-US" sz="1400" dirty="0"/>
                        <a:t> </a:t>
                      </a:r>
                    </a:p>
                  </a:txBody>
                  <a:tcPr/>
                </a:tc>
                <a:tc>
                  <a:txBody>
                    <a:bodyPr/>
                    <a:lstStyle/>
                    <a:p>
                      <a:r>
                        <a:rPr lang="en-US" sz="1400" dirty="0"/>
                        <a:t> </a:t>
                      </a:r>
                    </a:p>
                  </a:txBody>
                  <a:tcPr/>
                </a:tc>
                <a:tc>
                  <a:txBody>
                    <a:bodyPr/>
                    <a:lstStyle/>
                    <a:p>
                      <a:r>
                        <a:rPr lang="en-US" sz="1400" dirty="0"/>
                        <a:t> </a:t>
                      </a:r>
                    </a:p>
                  </a:txBody>
                  <a:tcPr/>
                </a:tc>
                <a:extLst>
                  <a:ext uri="{0D108BD9-81ED-4DB2-BD59-A6C34878D82A}">
                    <a16:rowId xmlns:a16="http://schemas.microsoft.com/office/drawing/2014/main" val="10007"/>
                  </a:ext>
                </a:extLst>
              </a:tr>
              <a:tr h="370840">
                <a:tc>
                  <a:txBody>
                    <a:bodyPr/>
                    <a:lstStyle/>
                    <a:p>
                      <a:r>
                        <a:rPr lang="en-US" sz="1400" dirty="0"/>
                        <a:t>Parable of the Wicked Husbandmen</a:t>
                      </a:r>
                    </a:p>
                  </a:txBody>
                  <a:tcPr/>
                </a:tc>
                <a:tc>
                  <a:txBody>
                    <a:bodyPr/>
                    <a:lstStyle/>
                    <a:p>
                      <a:r>
                        <a:rPr lang="en-US" sz="1400" dirty="0"/>
                        <a:t>21:33-46</a:t>
                      </a:r>
                    </a:p>
                  </a:txBody>
                  <a:tcPr/>
                </a:tc>
                <a:tc>
                  <a:txBody>
                    <a:bodyPr/>
                    <a:lstStyle/>
                    <a:p>
                      <a:r>
                        <a:rPr lang="en-US" sz="1400" dirty="0"/>
                        <a:t>12:1-12</a:t>
                      </a:r>
                    </a:p>
                  </a:txBody>
                  <a:tcPr/>
                </a:tc>
                <a:tc>
                  <a:txBody>
                    <a:bodyPr/>
                    <a:lstStyle/>
                    <a:p>
                      <a:r>
                        <a:rPr lang="en-US" sz="1400" dirty="0"/>
                        <a:t>20:9-19</a:t>
                      </a:r>
                    </a:p>
                  </a:txBody>
                  <a:tcPr/>
                </a:tc>
                <a:tc>
                  <a:txBody>
                    <a:bodyPr/>
                    <a:lstStyle/>
                    <a:p>
                      <a:r>
                        <a:rPr lang="en-US" sz="1400" dirty="0"/>
                        <a:t> </a:t>
                      </a:r>
                    </a:p>
                  </a:txBody>
                  <a:tcPr/>
                </a:tc>
                <a:extLst>
                  <a:ext uri="{0D108BD9-81ED-4DB2-BD59-A6C34878D82A}">
                    <a16:rowId xmlns:a16="http://schemas.microsoft.com/office/drawing/2014/main" val="10008"/>
                  </a:ext>
                </a:extLst>
              </a:tr>
              <a:tr h="370840">
                <a:tc>
                  <a:txBody>
                    <a:bodyPr/>
                    <a:lstStyle/>
                    <a:p>
                      <a:r>
                        <a:rPr lang="en-US" sz="1400" dirty="0"/>
                        <a:t>Parable of the marriage of the King’s Son</a:t>
                      </a:r>
                    </a:p>
                  </a:txBody>
                  <a:tcPr/>
                </a:tc>
                <a:tc>
                  <a:txBody>
                    <a:bodyPr/>
                    <a:lstStyle/>
                    <a:p>
                      <a:r>
                        <a:rPr lang="en-US" sz="1400" dirty="0"/>
                        <a:t>22:1-14</a:t>
                      </a:r>
                    </a:p>
                  </a:txBody>
                  <a:tcPr/>
                </a:tc>
                <a:tc>
                  <a:txBody>
                    <a:bodyPr/>
                    <a:lstStyle/>
                    <a:p>
                      <a:r>
                        <a:rPr lang="en-US" sz="1400" dirty="0"/>
                        <a:t> </a:t>
                      </a:r>
                    </a:p>
                  </a:txBody>
                  <a:tcPr/>
                </a:tc>
                <a:tc>
                  <a:txBody>
                    <a:bodyPr/>
                    <a:lstStyle/>
                    <a:p>
                      <a:r>
                        <a:rPr lang="en-US" sz="1400" dirty="0"/>
                        <a:t> </a:t>
                      </a:r>
                    </a:p>
                  </a:txBody>
                  <a:tcPr/>
                </a:tc>
                <a:tc>
                  <a:txBody>
                    <a:bodyPr/>
                    <a:lstStyle/>
                    <a:p>
                      <a:r>
                        <a:rPr lang="en-US" sz="1400" dirty="0"/>
                        <a:t> </a:t>
                      </a:r>
                    </a:p>
                  </a:txBody>
                  <a:tcPr/>
                </a:tc>
                <a:extLst>
                  <a:ext uri="{0D108BD9-81ED-4DB2-BD59-A6C34878D82A}">
                    <a16:rowId xmlns:a16="http://schemas.microsoft.com/office/drawing/2014/main" val="10009"/>
                  </a:ext>
                </a:extLst>
              </a:tr>
              <a:tr h="370840">
                <a:tc>
                  <a:txBody>
                    <a:bodyPr/>
                    <a:lstStyle/>
                    <a:p>
                      <a:r>
                        <a:rPr lang="en-US" sz="1400" dirty="0"/>
                        <a:t>Question about Paying</a:t>
                      </a:r>
                      <a:r>
                        <a:rPr lang="en-US" sz="1400" baseline="0" dirty="0"/>
                        <a:t> Tribute to Caesar</a:t>
                      </a:r>
                      <a:endParaRPr lang="en-US" sz="1400" dirty="0"/>
                    </a:p>
                  </a:txBody>
                  <a:tcPr/>
                </a:tc>
                <a:tc>
                  <a:txBody>
                    <a:bodyPr/>
                    <a:lstStyle/>
                    <a:p>
                      <a:r>
                        <a:rPr lang="en-US" sz="1400" dirty="0"/>
                        <a:t>22:15-22</a:t>
                      </a:r>
                    </a:p>
                  </a:txBody>
                  <a:tcPr/>
                </a:tc>
                <a:tc>
                  <a:txBody>
                    <a:bodyPr/>
                    <a:lstStyle/>
                    <a:p>
                      <a:r>
                        <a:rPr lang="en-US" sz="1400" dirty="0"/>
                        <a:t>12:13-17</a:t>
                      </a:r>
                    </a:p>
                  </a:txBody>
                  <a:tcPr/>
                </a:tc>
                <a:tc>
                  <a:txBody>
                    <a:bodyPr/>
                    <a:lstStyle/>
                    <a:p>
                      <a:r>
                        <a:rPr lang="en-US" sz="1400" dirty="0"/>
                        <a:t>20:20-26</a:t>
                      </a:r>
                    </a:p>
                  </a:txBody>
                  <a:tcPr/>
                </a:tc>
                <a:tc>
                  <a:txBody>
                    <a:bodyPr/>
                    <a:lstStyle/>
                    <a:p>
                      <a:r>
                        <a:rPr lang="en-US" sz="1400" dirty="0"/>
                        <a:t> </a:t>
                      </a:r>
                    </a:p>
                  </a:txBody>
                  <a:tcPr/>
                </a:tc>
                <a:extLst>
                  <a:ext uri="{0D108BD9-81ED-4DB2-BD59-A6C34878D82A}">
                    <a16:rowId xmlns:a16="http://schemas.microsoft.com/office/drawing/2014/main" val="10010"/>
                  </a:ext>
                </a:extLst>
              </a:tr>
              <a:tr h="370840">
                <a:tc>
                  <a:txBody>
                    <a:bodyPr/>
                    <a:lstStyle/>
                    <a:p>
                      <a:r>
                        <a:rPr lang="en-US" sz="1400" dirty="0"/>
                        <a:t>Marriage and Resurrection</a:t>
                      </a:r>
                    </a:p>
                  </a:txBody>
                  <a:tcPr/>
                </a:tc>
                <a:tc>
                  <a:txBody>
                    <a:bodyPr/>
                    <a:lstStyle/>
                    <a:p>
                      <a:r>
                        <a:rPr lang="en-US" sz="1400" dirty="0"/>
                        <a:t>22:23-33</a:t>
                      </a:r>
                    </a:p>
                  </a:txBody>
                  <a:tcPr/>
                </a:tc>
                <a:tc>
                  <a:txBody>
                    <a:bodyPr/>
                    <a:lstStyle/>
                    <a:p>
                      <a:r>
                        <a:rPr lang="en-US" sz="1400" dirty="0"/>
                        <a:t>12:18-27</a:t>
                      </a:r>
                    </a:p>
                  </a:txBody>
                  <a:tcPr/>
                </a:tc>
                <a:tc>
                  <a:txBody>
                    <a:bodyPr/>
                    <a:lstStyle/>
                    <a:p>
                      <a:r>
                        <a:rPr lang="en-US" sz="1400" dirty="0"/>
                        <a:t>20:27-39</a:t>
                      </a:r>
                    </a:p>
                  </a:txBody>
                  <a:tcPr/>
                </a:tc>
                <a:tc>
                  <a:txBody>
                    <a:bodyPr/>
                    <a:lstStyle/>
                    <a:p>
                      <a:r>
                        <a:rPr lang="en-US" sz="1400" dirty="0"/>
                        <a:t> </a:t>
                      </a:r>
                    </a:p>
                  </a:txBody>
                  <a:tcPr/>
                </a:tc>
                <a:extLst>
                  <a:ext uri="{0D108BD9-81ED-4DB2-BD59-A6C34878D82A}">
                    <a16:rowId xmlns:a16="http://schemas.microsoft.com/office/drawing/2014/main" val="10011"/>
                  </a:ext>
                </a:extLst>
              </a:tr>
              <a:tr h="370840">
                <a:tc>
                  <a:txBody>
                    <a:bodyPr/>
                    <a:lstStyle/>
                    <a:p>
                      <a:r>
                        <a:rPr lang="en-US" sz="1400" dirty="0"/>
                        <a:t>“Which is the Great Commandment in the Law?”</a:t>
                      </a:r>
                    </a:p>
                  </a:txBody>
                  <a:tcPr/>
                </a:tc>
                <a:tc>
                  <a:txBody>
                    <a:bodyPr/>
                    <a:lstStyle/>
                    <a:p>
                      <a:r>
                        <a:rPr lang="en-US" sz="1400" dirty="0"/>
                        <a:t>22:41-46</a:t>
                      </a:r>
                    </a:p>
                  </a:txBody>
                  <a:tcPr/>
                </a:tc>
                <a:tc>
                  <a:txBody>
                    <a:bodyPr/>
                    <a:lstStyle/>
                    <a:p>
                      <a:r>
                        <a:rPr lang="en-US" sz="1400" dirty="0"/>
                        <a:t>12:35-37</a:t>
                      </a:r>
                    </a:p>
                  </a:txBody>
                  <a:tcPr/>
                </a:tc>
                <a:tc>
                  <a:txBody>
                    <a:bodyPr/>
                    <a:lstStyle/>
                    <a:p>
                      <a:r>
                        <a:rPr lang="en-US" sz="1400" dirty="0"/>
                        <a:t>20:41-44</a:t>
                      </a:r>
                    </a:p>
                  </a:txBody>
                  <a:tcPr/>
                </a:tc>
                <a:tc>
                  <a:txBody>
                    <a:bodyPr/>
                    <a:lstStyle/>
                    <a:p>
                      <a:endParaRPr lang="en-US" sz="1400" dirty="0"/>
                    </a:p>
                  </a:txBody>
                  <a:tcPr/>
                </a:tc>
                <a:extLst>
                  <a:ext uri="{0D108BD9-81ED-4DB2-BD59-A6C34878D82A}">
                    <a16:rowId xmlns:a16="http://schemas.microsoft.com/office/drawing/2014/main" val="10012"/>
                  </a:ext>
                </a:extLst>
              </a:tr>
              <a:tr h="370840">
                <a:tc>
                  <a:txBody>
                    <a:bodyPr/>
                    <a:lstStyle/>
                    <a:p>
                      <a:r>
                        <a:rPr lang="en-US" sz="1400" dirty="0"/>
                        <a:t>“What Think Ye of Christ/ Whose Son is He?”</a:t>
                      </a:r>
                    </a:p>
                  </a:txBody>
                  <a:tcPr/>
                </a:tc>
                <a:tc>
                  <a:txBody>
                    <a:bodyPr/>
                    <a:lstStyle/>
                    <a:p>
                      <a:r>
                        <a:rPr lang="en-US" sz="1400" dirty="0"/>
                        <a:t>22:41-46</a:t>
                      </a:r>
                    </a:p>
                  </a:txBody>
                  <a:tcPr/>
                </a:tc>
                <a:tc>
                  <a:txBody>
                    <a:bodyPr/>
                    <a:lstStyle/>
                    <a:p>
                      <a:r>
                        <a:rPr lang="en-US" sz="1400" dirty="0"/>
                        <a:t>12:35-37</a:t>
                      </a:r>
                    </a:p>
                  </a:txBody>
                  <a:tcPr/>
                </a:tc>
                <a:tc>
                  <a:txBody>
                    <a:bodyPr/>
                    <a:lstStyle/>
                    <a:p>
                      <a:r>
                        <a:rPr lang="en-US" sz="1400" dirty="0"/>
                        <a:t>20:41-44</a:t>
                      </a:r>
                    </a:p>
                  </a:txBody>
                  <a:tcPr/>
                </a:tc>
                <a:tc>
                  <a:txBody>
                    <a:bodyPr/>
                    <a:lstStyle/>
                    <a:p>
                      <a:endParaRPr lang="en-US" sz="1400" dirty="0"/>
                    </a:p>
                  </a:txBody>
                  <a:tcPr/>
                </a:tc>
                <a:extLst>
                  <a:ext uri="{0D108BD9-81ED-4DB2-BD59-A6C34878D82A}">
                    <a16:rowId xmlns:a16="http://schemas.microsoft.com/office/drawing/2014/main" val="10013"/>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l="20864" t="14925" r="21481" b="8477"/>
          <a:stretch>
            <a:fillRect/>
          </a:stretch>
        </p:blipFill>
        <p:spPr bwMode="auto">
          <a:xfrm>
            <a:off x="1524000" y="76200"/>
            <a:ext cx="8918223" cy="6664798"/>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cdn.thechurchinmalta.org/files/_images/90197-740xNone.jpg"/>
          <p:cNvPicPr>
            <a:picLocks noChangeAspect="1" noChangeArrowheads="1"/>
          </p:cNvPicPr>
          <p:nvPr/>
        </p:nvPicPr>
        <p:blipFill>
          <a:blip r:embed="rId2" cstate="print"/>
          <a:srcRect/>
          <a:stretch>
            <a:fillRect/>
          </a:stretch>
        </p:blipFill>
        <p:spPr bwMode="auto">
          <a:xfrm>
            <a:off x="1086909" y="858260"/>
            <a:ext cx="9780706" cy="5141479"/>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C8E65D-8BDB-4618-99FF-50EBCD0D9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304800"/>
            <a:ext cx="9144000" cy="3262432"/>
          </a:xfrm>
          <a:prstGeom prst="rect">
            <a:avLst/>
          </a:prstGeom>
          <a:noFill/>
        </p:spPr>
        <p:txBody>
          <a:bodyPr wrap="square" rtlCol="0">
            <a:spAutoFit/>
          </a:bodyPr>
          <a:lstStyle/>
          <a:p>
            <a:pPr algn="ctr"/>
            <a:r>
              <a:rPr lang="en-US" sz="5400" dirty="0">
                <a:solidFill>
                  <a:schemeClr val="bg1"/>
                </a:solidFill>
                <a:latin typeface="Bodoni MT Black" pitchFamily="18" charset="0"/>
              </a:rPr>
              <a:t>Jesus Taught At the Temple</a:t>
            </a:r>
          </a:p>
          <a:p>
            <a:pPr algn="ctr"/>
            <a:endParaRPr lang="en-US" sz="5400" dirty="0">
              <a:solidFill>
                <a:schemeClr val="bg1"/>
              </a:solidFill>
              <a:latin typeface="Bodoni MT Black" pitchFamily="18" charset="0"/>
            </a:endParaRPr>
          </a:p>
          <a:p>
            <a:pPr algn="ctr"/>
            <a:r>
              <a:rPr lang="en-US" sz="4400" dirty="0">
                <a:solidFill>
                  <a:schemeClr val="bg1"/>
                </a:solidFill>
                <a:latin typeface="Bodoni MT Black" pitchFamily="18" charset="0"/>
              </a:rPr>
              <a:t>Matthew 22:15-46</a:t>
            </a:r>
          </a:p>
        </p:txBody>
      </p:sp>
      <p:grpSp>
        <p:nvGrpSpPr>
          <p:cNvPr id="7" name="Group 6"/>
          <p:cNvGrpSpPr/>
          <p:nvPr/>
        </p:nvGrpSpPr>
        <p:grpSpPr>
          <a:xfrm>
            <a:off x="1981201" y="3657600"/>
            <a:ext cx="4086781" cy="2667000"/>
            <a:chOff x="1172786" y="1041686"/>
            <a:chExt cx="7562195" cy="5398712"/>
          </a:xfrm>
        </p:grpSpPr>
        <p:sp>
          <p:nvSpPr>
            <p:cNvPr id="8" name="Rectangle 7"/>
            <p:cNvSpPr/>
            <p:nvPr/>
          </p:nvSpPr>
          <p:spPr>
            <a:xfrm>
              <a:off x="6381977" y="3195920"/>
              <a:ext cx="2179200" cy="1239111"/>
            </a:xfrm>
            <a:prstGeom prst="rect">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80500" y="3172600"/>
              <a:ext cx="2235739" cy="1206004"/>
            </a:xfrm>
            <a:prstGeom prst="rect">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84066" y="5605095"/>
              <a:ext cx="7327839" cy="835303"/>
            </a:xfrm>
            <a:prstGeom prst="rect">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28"/>
            <p:cNvGrpSpPr/>
            <p:nvPr/>
          </p:nvGrpSpPr>
          <p:grpSpPr>
            <a:xfrm>
              <a:off x="3893103" y="4660421"/>
              <a:ext cx="2027660" cy="1654678"/>
              <a:chOff x="222738" y="1474170"/>
              <a:chExt cx="2027660" cy="1654678"/>
            </a:xfrm>
          </p:grpSpPr>
          <p:sp>
            <p:nvSpPr>
              <p:cNvPr id="188" name="Oval 187"/>
              <p:cNvSpPr/>
              <p:nvPr/>
            </p:nvSpPr>
            <p:spPr>
              <a:xfrm>
                <a:off x="228600" y="1735605"/>
                <a:ext cx="2021798" cy="1393243"/>
              </a:xfrm>
              <a:prstGeom prst="ellipse">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222738" y="1590408"/>
                <a:ext cx="2021798" cy="1393243"/>
              </a:xfrm>
              <a:prstGeom prst="ellipse">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316064" y="1599959"/>
                <a:ext cx="1803279" cy="1242659"/>
              </a:xfrm>
              <a:prstGeom prst="ellipse">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338496" y="1474170"/>
                <a:ext cx="1803279" cy="1242659"/>
              </a:xfrm>
              <a:prstGeom prst="ellipse">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9"/>
            <p:cNvGrpSpPr/>
            <p:nvPr/>
          </p:nvGrpSpPr>
          <p:grpSpPr>
            <a:xfrm>
              <a:off x="3596173" y="1041686"/>
              <a:ext cx="2523931" cy="411548"/>
              <a:chOff x="2383002" y="2209800"/>
              <a:chExt cx="2877525" cy="713380"/>
            </a:xfrm>
          </p:grpSpPr>
          <p:sp>
            <p:nvSpPr>
              <p:cNvPr id="182" name="Quad Arrow Callout 25"/>
              <p:cNvSpPr/>
              <p:nvPr/>
            </p:nvSpPr>
            <p:spPr>
              <a:xfrm>
                <a:off x="2383002"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Quad Arrow Callout 26"/>
              <p:cNvSpPr/>
              <p:nvPr/>
            </p:nvSpPr>
            <p:spPr>
              <a:xfrm>
                <a:off x="2858279"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Quad Arrow Callout 27"/>
              <p:cNvSpPr/>
              <p:nvPr/>
            </p:nvSpPr>
            <p:spPr>
              <a:xfrm>
                <a:off x="3317426"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Quad Arrow Callout 28"/>
              <p:cNvSpPr/>
              <p:nvPr/>
            </p:nvSpPr>
            <p:spPr>
              <a:xfrm>
                <a:off x="3792703"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Quad Arrow Callout 29"/>
              <p:cNvSpPr/>
              <p:nvPr/>
            </p:nvSpPr>
            <p:spPr>
              <a:xfrm>
                <a:off x="4251850"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Quad Arrow Callout 30"/>
              <p:cNvSpPr/>
              <p:nvPr/>
            </p:nvSpPr>
            <p:spPr>
              <a:xfrm>
                <a:off x="4727127"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3581400" y="2209800"/>
              <a:ext cx="2590800" cy="2667000"/>
            </a:xfrm>
            <a:prstGeom prst="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a:off x="3303044" y="1981200"/>
              <a:ext cx="3163923" cy="228600"/>
            </a:xfrm>
            <a:prstGeom prst="trapezoid">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
            <p:cNvSpPr/>
            <p:nvPr/>
          </p:nvSpPr>
          <p:spPr>
            <a:xfrm>
              <a:off x="3389438" y="1676400"/>
              <a:ext cx="2988150" cy="304799"/>
            </a:xfrm>
            <a:prstGeom prst="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7"/>
            <p:cNvGrpSpPr/>
            <p:nvPr/>
          </p:nvGrpSpPr>
          <p:grpSpPr>
            <a:xfrm>
              <a:off x="3562739" y="1698090"/>
              <a:ext cx="2590800" cy="283110"/>
              <a:chOff x="152400" y="2228073"/>
              <a:chExt cx="6782317" cy="1315227"/>
            </a:xfrm>
          </p:grpSpPr>
          <p:grpSp>
            <p:nvGrpSpPr>
              <p:cNvPr id="170" name="Group 5"/>
              <p:cNvGrpSpPr/>
              <p:nvPr/>
            </p:nvGrpSpPr>
            <p:grpSpPr>
              <a:xfrm>
                <a:off x="152400" y="2247900"/>
                <a:ext cx="1667970" cy="1295400"/>
                <a:chOff x="152400" y="2247900"/>
                <a:chExt cx="1667970" cy="1295400"/>
              </a:xfrm>
            </p:grpSpPr>
            <p:sp>
              <p:nvSpPr>
                <p:cNvPr id="180" name="Block Arc 4"/>
                <p:cNvSpPr/>
                <p:nvPr/>
              </p:nvSpPr>
              <p:spPr>
                <a:xfrm>
                  <a:off x="152400" y="2247900"/>
                  <a:ext cx="1271103" cy="1295400"/>
                </a:xfrm>
                <a:prstGeom prst="blockArc">
                  <a:avLst>
                    <a:gd name="adj1" fmla="val 3514426"/>
                    <a:gd name="adj2" fmla="val 0"/>
                    <a:gd name="adj3" fmla="val 1325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1" name="Block Arc 8"/>
                <p:cNvSpPr/>
                <p:nvPr/>
              </p:nvSpPr>
              <p:spPr>
                <a:xfrm rot="12932157">
                  <a:off x="813942" y="2319120"/>
                  <a:ext cx="1006428" cy="1025666"/>
                </a:xfrm>
                <a:prstGeom prst="blockArc">
                  <a:avLst>
                    <a:gd name="adj1" fmla="val 3514426"/>
                    <a:gd name="adj2" fmla="val 0"/>
                    <a:gd name="adj3" fmla="val 1325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1" name="Group 10"/>
              <p:cNvGrpSpPr/>
              <p:nvPr/>
            </p:nvGrpSpPr>
            <p:grpSpPr>
              <a:xfrm>
                <a:off x="1855891" y="2247900"/>
                <a:ext cx="1667970" cy="1295400"/>
                <a:chOff x="152400" y="2247900"/>
                <a:chExt cx="1667970" cy="1295400"/>
              </a:xfrm>
            </p:grpSpPr>
            <p:sp>
              <p:nvSpPr>
                <p:cNvPr id="178" name="Block Arc 11"/>
                <p:cNvSpPr/>
                <p:nvPr/>
              </p:nvSpPr>
              <p:spPr>
                <a:xfrm>
                  <a:off x="152400" y="2247900"/>
                  <a:ext cx="1271103" cy="1295400"/>
                </a:xfrm>
                <a:prstGeom prst="blockArc">
                  <a:avLst>
                    <a:gd name="adj1" fmla="val 3514426"/>
                    <a:gd name="adj2" fmla="val 0"/>
                    <a:gd name="adj3" fmla="val 1325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Block Arc 12"/>
                <p:cNvSpPr/>
                <p:nvPr/>
              </p:nvSpPr>
              <p:spPr>
                <a:xfrm rot="12932157">
                  <a:off x="813942" y="2319120"/>
                  <a:ext cx="1006428" cy="1025666"/>
                </a:xfrm>
                <a:prstGeom prst="blockArc">
                  <a:avLst>
                    <a:gd name="adj1" fmla="val 3514426"/>
                    <a:gd name="adj2" fmla="val 0"/>
                    <a:gd name="adj3" fmla="val 1325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2" name="Group 13"/>
              <p:cNvGrpSpPr/>
              <p:nvPr/>
            </p:nvGrpSpPr>
            <p:grpSpPr>
              <a:xfrm>
                <a:off x="3561319" y="2228073"/>
                <a:ext cx="1667970" cy="1295400"/>
                <a:chOff x="152400" y="2247900"/>
                <a:chExt cx="1667970" cy="1295400"/>
              </a:xfrm>
            </p:grpSpPr>
            <p:sp>
              <p:nvSpPr>
                <p:cNvPr id="176" name="Block Arc 14"/>
                <p:cNvSpPr/>
                <p:nvPr/>
              </p:nvSpPr>
              <p:spPr>
                <a:xfrm>
                  <a:off x="152400" y="2247900"/>
                  <a:ext cx="1271103" cy="1295400"/>
                </a:xfrm>
                <a:prstGeom prst="blockArc">
                  <a:avLst>
                    <a:gd name="adj1" fmla="val 3514426"/>
                    <a:gd name="adj2" fmla="val 0"/>
                    <a:gd name="adj3" fmla="val 1325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Block Arc 15"/>
                <p:cNvSpPr/>
                <p:nvPr/>
              </p:nvSpPr>
              <p:spPr>
                <a:xfrm rot="12932157">
                  <a:off x="813942" y="2319120"/>
                  <a:ext cx="1006428" cy="1025666"/>
                </a:xfrm>
                <a:prstGeom prst="blockArc">
                  <a:avLst>
                    <a:gd name="adj1" fmla="val 3514426"/>
                    <a:gd name="adj2" fmla="val 0"/>
                    <a:gd name="adj3" fmla="val 1325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3" name="Group 16"/>
              <p:cNvGrpSpPr/>
              <p:nvPr/>
            </p:nvGrpSpPr>
            <p:grpSpPr>
              <a:xfrm>
                <a:off x="5266747" y="2233906"/>
                <a:ext cx="1667970" cy="1295400"/>
                <a:chOff x="152400" y="2247900"/>
                <a:chExt cx="1667970" cy="1295400"/>
              </a:xfrm>
            </p:grpSpPr>
            <p:sp>
              <p:nvSpPr>
                <p:cNvPr id="174" name="Block Arc 17"/>
                <p:cNvSpPr/>
                <p:nvPr/>
              </p:nvSpPr>
              <p:spPr>
                <a:xfrm>
                  <a:off x="152400" y="2247900"/>
                  <a:ext cx="1271103" cy="1295400"/>
                </a:xfrm>
                <a:prstGeom prst="blockArc">
                  <a:avLst>
                    <a:gd name="adj1" fmla="val 3514426"/>
                    <a:gd name="adj2" fmla="val 0"/>
                    <a:gd name="adj3" fmla="val 1325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5" name="Block Arc 18"/>
                <p:cNvSpPr/>
                <p:nvPr/>
              </p:nvSpPr>
              <p:spPr>
                <a:xfrm rot="12932157">
                  <a:off x="813942" y="2319120"/>
                  <a:ext cx="1006428" cy="1025666"/>
                </a:xfrm>
                <a:prstGeom prst="blockArc">
                  <a:avLst>
                    <a:gd name="adj1" fmla="val 3514426"/>
                    <a:gd name="adj2" fmla="val 0"/>
                    <a:gd name="adj3" fmla="val 1325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7" name="Trapezoid 16"/>
            <p:cNvSpPr/>
            <p:nvPr/>
          </p:nvSpPr>
          <p:spPr>
            <a:xfrm rot="10800000">
              <a:off x="3303043" y="1343566"/>
              <a:ext cx="3163923" cy="337895"/>
            </a:xfrm>
            <a:prstGeom prst="trapezoid">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981159" y="2241862"/>
              <a:ext cx="295108" cy="262504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376306" y="2214345"/>
              <a:ext cx="410777" cy="2663988"/>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5382881" y="2219690"/>
              <a:ext cx="295108" cy="2663988"/>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5966811" y="2241862"/>
              <a:ext cx="410777" cy="2625048"/>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392421" y="2894067"/>
              <a:ext cx="884730" cy="1972843"/>
            </a:xfrm>
            <a:prstGeom prst="rect">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508240" y="3228391"/>
              <a:ext cx="681974" cy="16452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10800000">
              <a:off x="4344230" y="2894067"/>
              <a:ext cx="965621" cy="320446"/>
            </a:xfrm>
            <a:prstGeom prst="trapezoid">
              <a:avLst>
                <a:gd name="adj" fmla="val 30824"/>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10800000">
              <a:off x="3303045" y="2215671"/>
              <a:ext cx="556710" cy="293865"/>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Quad Arrow Callout 25"/>
            <p:cNvSpPr/>
            <p:nvPr/>
          </p:nvSpPr>
          <p:spPr>
            <a:xfrm>
              <a:off x="3395090" y="2210923"/>
              <a:ext cx="344866" cy="303361"/>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rot="10800000">
              <a:off x="3924192" y="2216678"/>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Quad Arrow Callout 27"/>
            <p:cNvSpPr/>
            <p:nvPr/>
          </p:nvSpPr>
          <p:spPr>
            <a:xfrm>
              <a:off x="4035748" y="2241863"/>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rot="10800000">
              <a:off x="5898558" y="2218816"/>
              <a:ext cx="556710" cy="293865"/>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Quad Arrow Callout 29"/>
            <p:cNvSpPr/>
            <p:nvPr/>
          </p:nvSpPr>
          <p:spPr>
            <a:xfrm>
              <a:off x="5990603" y="2214068"/>
              <a:ext cx="344866" cy="303361"/>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p:cNvSpPr/>
            <p:nvPr/>
          </p:nvSpPr>
          <p:spPr>
            <a:xfrm rot="10800000">
              <a:off x="5326480" y="2229034"/>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Quad Arrow Callout 31"/>
            <p:cNvSpPr/>
            <p:nvPr/>
          </p:nvSpPr>
          <p:spPr>
            <a:xfrm>
              <a:off x="5438036" y="2254219"/>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1024"/>
            <p:cNvGrpSpPr/>
            <p:nvPr/>
          </p:nvGrpSpPr>
          <p:grpSpPr>
            <a:xfrm>
              <a:off x="2990109" y="3487235"/>
              <a:ext cx="3860786" cy="2215763"/>
              <a:chOff x="-614818" y="3311925"/>
              <a:chExt cx="3860786" cy="2215763"/>
            </a:xfrm>
          </p:grpSpPr>
          <p:grpSp>
            <p:nvGrpSpPr>
              <p:cNvPr id="108" name="Group 99"/>
              <p:cNvGrpSpPr/>
              <p:nvPr/>
            </p:nvGrpSpPr>
            <p:grpSpPr>
              <a:xfrm>
                <a:off x="29363" y="3311925"/>
                <a:ext cx="2486532" cy="411548"/>
                <a:chOff x="2383002" y="2209800"/>
                <a:chExt cx="2877525" cy="713380"/>
              </a:xfrm>
            </p:grpSpPr>
            <p:sp>
              <p:nvSpPr>
                <p:cNvPr id="164" name="Quad Arrow Callout 163"/>
                <p:cNvSpPr/>
                <p:nvPr/>
              </p:nvSpPr>
              <p:spPr>
                <a:xfrm>
                  <a:off x="2383002"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Quad Arrow Callout 164"/>
                <p:cNvSpPr/>
                <p:nvPr/>
              </p:nvSpPr>
              <p:spPr>
                <a:xfrm>
                  <a:off x="2858279"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Quad Arrow Callout 102"/>
                <p:cNvSpPr/>
                <p:nvPr/>
              </p:nvSpPr>
              <p:spPr>
                <a:xfrm>
                  <a:off x="3317426"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Quad Arrow Callout 166"/>
                <p:cNvSpPr/>
                <p:nvPr/>
              </p:nvSpPr>
              <p:spPr>
                <a:xfrm>
                  <a:off x="3792703"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Quad Arrow Callout 167"/>
                <p:cNvSpPr/>
                <p:nvPr/>
              </p:nvSpPr>
              <p:spPr>
                <a:xfrm>
                  <a:off x="4251850"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Quad Arrow Callout 168"/>
                <p:cNvSpPr/>
                <p:nvPr/>
              </p:nvSpPr>
              <p:spPr>
                <a:xfrm>
                  <a:off x="4727127" y="2209800"/>
                  <a:ext cx="533400" cy="713380"/>
                </a:xfrm>
                <a:prstGeom prst="quadArrowCallout">
                  <a:avLst>
                    <a:gd name="adj1" fmla="val 30760"/>
                    <a:gd name="adj2" fmla="val 13617"/>
                    <a:gd name="adj3" fmla="val 18515"/>
                    <a:gd name="adj4" fmla="val 48123"/>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Rectangle 49"/>
              <p:cNvSpPr/>
              <p:nvPr/>
            </p:nvSpPr>
            <p:spPr>
              <a:xfrm>
                <a:off x="-6168" y="3733800"/>
                <a:ext cx="2590800" cy="1793696"/>
              </a:xfrm>
              <a:prstGeom prst="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50"/>
              <p:cNvSpPr/>
              <p:nvPr/>
            </p:nvSpPr>
            <p:spPr>
              <a:xfrm>
                <a:off x="-38869" y="3551726"/>
                <a:ext cx="2623419" cy="181688"/>
              </a:xfrm>
              <a:prstGeom prst="trapezoid">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71"/>
              <p:cNvSpPr/>
              <p:nvPr/>
            </p:nvSpPr>
            <p:spPr>
              <a:xfrm>
                <a:off x="827920" y="4474799"/>
                <a:ext cx="830166" cy="10495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87"/>
              <p:cNvGrpSpPr/>
              <p:nvPr/>
            </p:nvGrpSpPr>
            <p:grpSpPr>
              <a:xfrm>
                <a:off x="852796" y="3993193"/>
                <a:ext cx="936264" cy="928166"/>
                <a:chOff x="804497" y="4003838"/>
                <a:chExt cx="936264" cy="928166"/>
              </a:xfrm>
            </p:grpSpPr>
            <p:sp>
              <p:nvSpPr>
                <p:cNvPr id="162" name="Chord 32"/>
                <p:cNvSpPr/>
                <p:nvPr/>
              </p:nvSpPr>
              <p:spPr>
                <a:xfrm rot="8684568">
                  <a:off x="804497" y="4003838"/>
                  <a:ext cx="936264" cy="928166"/>
                </a:xfrm>
                <a:prstGeom prst="chord">
                  <a:avLst>
                    <a:gd name="adj1" fmla="val 2700000"/>
                    <a:gd name="adj2" fmla="val 12328797"/>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Chord 162"/>
                <p:cNvSpPr/>
                <p:nvPr/>
              </p:nvSpPr>
              <p:spPr>
                <a:xfrm rot="8684568">
                  <a:off x="911673" y="4057701"/>
                  <a:ext cx="737839" cy="731458"/>
                </a:xfrm>
                <a:prstGeom prst="chord">
                  <a:avLst>
                    <a:gd name="adj1" fmla="val 2700000"/>
                    <a:gd name="adj2" fmla="val 123287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Flowchart: Delay 112"/>
              <p:cNvSpPr/>
              <p:nvPr/>
            </p:nvSpPr>
            <p:spPr>
              <a:xfrm rot="16200000">
                <a:off x="1872398" y="4102463"/>
                <a:ext cx="186455" cy="79056"/>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Delay 113"/>
              <p:cNvSpPr/>
              <p:nvPr/>
            </p:nvSpPr>
            <p:spPr>
              <a:xfrm rot="16200000">
                <a:off x="546188" y="4090856"/>
                <a:ext cx="186455" cy="79056"/>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85"/>
              <p:cNvGrpSpPr/>
              <p:nvPr/>
            </p:nvGrpSpPr>
            <p:grpSpPr>
              <a:xfrm>
                <a:off x="1658085" y="4467921"/>
                <a:ext cx="213835" cy="1056465"/>
                <a:chOff x="1658085" y="4467921"/>
                <a:chExt cx="213835" cy="1056465"/>
              </a:xfrm>
            </p:grpSpPr>
            <p:grpSp>
              <p:nvGrpSpPr>
                <p:cNvPr id="157" name="Group 83"/>
                <p:cNvGrpSpPr/>
                <p:nvPr/>
              </p:nvGrpSpPr>
              <p:grpSpPr>
                <a:xfrm>
                  <a:off x="1658085" y="4467921"/>
                  <a:ext cx="213835" cy="1049684"/>
                  <a:chOff x="1738912" y="2870386"/>
                  <a:chExt cx="420039" cy="2663988"/>
                </a:xfrm>
              </p:grpSpPr>
              <p:sp>
                <p:nvSpPr>
                  <p:cNvPr id="159" name="Rounded Rectangle 158"/>
                  <p:cNvSpPr/>
                  <p:nvPr/>
                </p:nvSpPr>
                <p:spPr>
                  <a:xfrm>
                    <a:off x="1795313" y="2870386"/>
                    <a:ext cx="295108" cy="2663988"/>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rapezoid 79"/>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Quad Arrow Callout 80"/>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Trapezoid 157"/>
                <p:cNvSpPr/>
                <p:nvPr/>
              </p:nvSpPr>
              <p:spPr>
                <a:xfrm>
                  <a:off x="1673150" y="5420530"/>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91"/>
              <p:cNvGrpSpPr/>
              <p:nvPr/>
            </p:nvGrpSpPr>
            <p:grpSpPr>
              <a:xfrm>
                <a:off x="746290" y="4471223"/>
                <a:ext cx="213835" cy="1056465"/>
                <a:chOff x="1658085" y="4467921"/>
                <a:chExt cx="213835" cy="1056465"/>
              </a:xfrm>
            </p:grpSpPr>
            <p:grpSp>
              <p:nvGrpSpPr>
                <p:cNvPr id="152" name="Group 92"/>
                <p:cNvGrpSpPr/>
                <p:nvPr/>
              </p:nvGrpSpPr>
              <p:grpSpPr>
                <a:xfrm>
                  <a:off x="1658085" y="4467921"/>
                  <a:ext cx="213835" cy="1049684"/>
                  <a:chOff x="1738912" y="2870386"/>
                  <a:chExt cx="420039" cy="2663988"/>
                </a:xfrm>
              </p:grpSpPr>
              <p:sp>
                <p:nvSpPr>
                  <p:cNvPr id="154" name="Rounded Rectangle 153"/>
                  <p:cNvSpPr/>
                  <p:nvPr/>
                </p:nvSpPr>
                <p:spPr>
                  <a:xfrm>
                    <a:off x="1795313" y="2870386"/>
                    <a:ext cx="295108" cy="2663988"/>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rapezoid 154"/>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Quad Arrow Callout 155"/>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 name="Trapezoid 152"/>
                <p:cNvSpPr/>
                <p:nvPr/>
              </p:nvSpPr>
              <p:spPr>
                <a:xfrm>
                  <a:off x="1673150" y="5420530"/>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Rectangle 97"/>
              <p:cNvSpPr/>
              <p:nvPr/>
            </p:nvSpPr>
            <p:spPr>
              <a:xfrm>
                <a:off x="1942763" y="4924386"/>
                <a:ext cx="242404" cy="5760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396754" y="4942759"/>
                <a:ext cx="242404" cy="5760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82"/>
              <p:cNvSpPr/>
              <p:nvPr/>
            </p:nvSpPr>
            <p:spPr>
              <a:xfrm>
                <a:off x="746289" y="4378941"/>
                <a:ext cx="1123610" cy="82200"/>
              </a:xfrm>
              <a:prstGeom prst="rect">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023"/>
              <p:cNvGrpSpPr/>
              <p:nvPr/>
            </p:nvGrpSpPr>
            <p:grpSpPr>
              <a:xfrm>
                <a:off x="2441961" y="3842069"/>
                <a:ext cx="804007" cy="1670595"/>
                <a:chOff x="2759603" y="3435865"/>
                <a:chExt cx="1079572" cy="2243175"/>
              </a:xfrm>
            </p:grpSpPr>
            <p:grpSp>
              <p:nvGrpSpPr>
                <p:cNvPr id="137" name="Group 106"/>
                <p:cNvGrpSpPr/>
                <p:nvPr/>
              </p:nvGrpSpPr>
              <p:grpSpPr>
                <a:xfrm>
                  <a:off x="2759603" y="3435865"/>
                  <a:ext cx="1079572" cy="2243175"/>
                  <a:chOff x="2759603" y="3435865"/>
                  <a:chExt cx="1079572" cy="2243175"/>
                </a:xfrm>
              </p:grpSpPr>
              <p:sp>
                <p:nvSpPr>
                  <p:cNvPr id="144" name="Rectangle 143"/>
                  <p:cNvSpPr/>
                  <p:nvPr/>
                </p:nvSpPr>
                <p:spPr>
                  <a:xfrm>
                    <a:off x="3015773" y="3578852"/>
                    <a:ext cx="741361" cy="2073596"/>
                  </a:xfrm>
                  <a:prstGeom prst="rect">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34"/>
                  <p:cNvGrpSpPr/>
                  <p:nvPr/>
                </p:nvGrpSpPr>
                <p:grpSpPr>
                  <a:xfrm>
                    <a:off x="2820097" y="3551684"/>
                    <a:ext cx="404954" cy="2127356"/>
                    <a:chOff x="1658085" y="4471603"/>
                    <a:chExt cx="213835" cy="1055032"/>
                  </a:xfrm>
                </p:grpSpPr>
                <p:grpSp>
                  <p:nvGrpSpPr>
                    <p:cNvPr id="147" name="Group 135"/>
                    <p:cNvGrpSpPr/>
                    <p:nvPr/>
                  </p:nvGrpSpPr>
                  <p:grpSpPr>
                    <a:xfrm>
                      <a:off x="1658085" y="4471603"/>
                      <a:ext cx="213835" cy="1046002"/>
                      <a:chOff x="1738912" y="2879730"/>
                      <a:chExt cx="420039" cy="2654644"/>
                    </a:xfrm>
                  </p:grpSpPr>
                  <p:sp>
                    <p:nvSpPr>
                      <p:cNvPr id="149" name="Rounded Rectangle 137"/>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138"/>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Quad Arrow Callout 139"/>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Trapezoid 136"/>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6" name="Trapezoid 145"/>
                  <p:cNvSpPr/>
                  <p:nvPr/>
                </p:nvSpPr>
                <p:spPr>
                  <a:xfrm>
                    <a:off x="2759603" y="3435865"/>
                    <a:ext cx="1079572" cy="124779"/>
                  </a:xfrm>
                  <a:prstGeom prst="trapezoid">
                    <a:avLst/>
                  </a:prstGeom>
                  <a:solidFill>
                    <a:srgbClr val="F799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40"/>
                <p:cNvGrpSpPr/>
                <p:nvPr/>
              </p:nvGrpSpPr>
              <p:grpSpPr>
                <a:xfrm>
                  <a:off x="3406372" y="3543300"/>
                  <a:ext cx="404954" cy="2127356"/>
                  <a:chOff x="1658085" y="4471603"/>
                  <a:chExt cx="213835" cy="1055032"/>
                </a:xfrm>
              </p:grpSpPr>
              <p:grpSp>
                <p:nvGrpSpPr>
                  <p:cNvPr id="139" name="Group 141"/>
                  <p:cNvGrpSpPr/>
                  <p:nvPr/>
                </p:nvGrpSpPr>
                <p:grpSpPr>
                  <a:xfrm>
                    <a:off x="1658085" y="4471603"/>
                    <a:ext cx="213835" cy="1046002"/>
                    <a:chOff x="1738912" y="2879730"/>
                    <a:chExt cx="420039" cy="2654644"/>
                  </a:xfrm>
                </p:grpSpPr>
                <p:sp>
                  <p:nvSpPr>
                    <p:cNvPr id="141" name="Rounded Rectangle 140"/>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141"/>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Quad Arrow Callout 142"/>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Trapezoid 139"/>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1" name="Group 150"/>
              <p:cNvGrpSpPr/>
              <p:nvPr/>
            </p:nvGrpSpPr>
            <p:grpSpPr>
              <a:xfrm>
                <a:off x="-614818" y="3832158"/>
                <a:ext cx="804007" cy="1670595"/>
                <a:chOff x="2759603" y="3435865"/>
                <a:chExt cx="1079572" cy="2243175"/>
              </a:xfrm>
            </p:grpSpPr>
            <p:grpSp>
              <p:nvGrpSpPr>
                <p:cNvPr id="122" name="Group 151"/>
                <p:cNvGrpSpPr/>
                <p:nvPr/>
              </p:nvGrpSpPr>
              <p:grpSpPr>
                <a:xfrm>
                  <a:off x="2759603" y="3435865"/>
                  <a:ext cx="1079572" cy="2243175"/>
                  <a:chOff x="2759603" y="3435865"/>
                  <a:chExt cx="1079572" cy="2243175"/>
                </a:xfrm>
              </p:grpSpPr>
              <p:sp>
                <p:nvSpPr>
                  <p:cNvPr id="129" name="Rectangle 128"/>
                  <p:cNvSpPr/>
                  <p:nvPr/>
                </p:nvSpPr>
                <p:spPr>
                  <a:xfrm>
                    <a:off x="3015773" y="3578852"/>
                    <a:ext cx="741361" cy="2073596"/>
                  </a:xfrm>
                  <a:prstGeom prst="rect">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59"/>
                  <p:cNvGrpSpPr/>
                  <p:nvPr/>
                </p:nvGrpSpPr>
                <p:grpSpPr>
                  <a:xfrm>
                    <a:off x="2820097" y="3551684"/>
                    <a:ext cx="404954" cy="2127356"/>
                    <a:chOff x="1658085" y="4471603"/>
                    <a:chExt cx="213835" cy="1055032"/>
                  </a:xfrm>
                </p:grpSpPr>
                <p:grpSp>
                  <p:nvGrpSpPr>
                    <p:cNvPr id="132" name="Group 161"/>
                    <p:cNvGrpSpPr/>
                    <p:nvPr/>
                  </p:nvGrpSpPr>
                  <p:grpSpPr>
                    <a:xfrm>
                      <a:off x="1658085" y="4471603"/>
                      <a:ext cx="213835" cy="1046002"/>
                      <a:chOff x="1738912" y="2879730"/>
                      <a:chExt cx="420039" cy="2654644"/>
                    </a:xfrm>
                  </p:grpSpPr>
                  <p:sp>
                    <p:nvSpPr>
                      <p:cNvPr id="134" name="Rounded Rectangle 133"/>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rapezoid 134"/>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Quad Arrow Callout 135"/>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Trapezoid 132"/>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Trapezoid 130"/>
                  <p:cNvSpPr/>
                  <p:nvPr/>
                </p:nvSpPr>
                <p:spPr>
                  <a:xfrm>
                    <a:off x="2759603" y="3435865"/>
                    <a:ext cx="1079572" cy="124779"/>
                  </a:xfrm>
                  <a:prstGeom prst="trapezoid">
                    <a:avLst/>
                  </a:prstGeom>
                  <a:solidFill>
                    <a:srgbClr val="F799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52"/>
                <p:cNvGrpSpPr/>
                <p:nvPr/>
              </p:nvGrpSpPr>
              <p:grpSpPr>
                <a:xfrm>
                  <a:off x="3406372" y="3543300"/>
                  <a:ext cx="404954" cy="2127356"/>
                  <a:chOff x="1658085" y="4471603"/>
                  <a:chExt cx="213835" cy="1055032"/>
                </a:xfrm>
              </p:grpSpPr>
              <p:grpSp>
                <p:nvGrpSpPr>
                  <p:cNvPr id="124" name="Group 153"/>
                  <p:cNvGrpSpPr/>
                  <p:nvPr/>
                </p:nvGrpSpPr>
                <p:grpSpPr>
                  <a:xfrm>
                    <a:off x="1658085" y="4471603"/>
                    <a:ext cx="213835" cy="1046002"/>
                    <a:chOff x="1738912" y="2879730"/>
                    <a:chExt cx="420039" cy="2654644"/>
                  </a:xfrm>
                </p:grpSpPr>
                <p:sp>
                  <p:nvSpPr>
                    <p:cNvPr id="126" name="Rounded Rectangle 125"/>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Quad Arrow Callout 127"/>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Trapezoid 124"/>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4" name="Group 90"/>
            <p:cNvGrpSpPr/>
            <p:nvPr/>
          </p:nvGrpSpPr>
          <p:grpSpPr>
            <a:xfrm>
              <a:off x="1172786" y="3655069"/>
              <a:ext cx="2035534" cy="2090637"/>
              <a:chOff x="6872949" y="2928514"/>
              <a:chExt cx="2194852" cy="2254268"/>
            </a:xfrm>
          </p:grpSpPr>
          <p:sp>
            <p:nvSpPr>
              <p:cNvPr id="82" name="Rectangle 81"/>
              <p:cNvSpPr/>
              <p:nvPr/>
            </p:nvSpPr>
            <p:spPr>
              <a:xfrm>
                <a:off x="7112779" y="3054817"/>
                <a:ext cx="1767614" cy="2073596"/>
              </a:xfrm>
              <a:prstGeom prst="rect">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107"/>
              <p:cNvGrpSpPr/>
              <p:nvPr/>
            </p:nvGrpSpPr>
            <p:grpSpPr>
              <a:xfrm>
                <a:off x="6938563" y="3055426"/>
                <a:ext cx="404954" cy="2127356"/>
                <a:chOff x="1658085" y="4471603"/>
                <a:chExt cx="213835" cy="1055032"/>
              </a:xfrm>
            </p:grpSpPr>
            <p:grpSp>
              <p:nvGrpSpPr>
                <p:cNvPr id="103" name="Group 108"/>
                <p:cNvGrpSpPr/>
                <p:nvPr/>
              </p:nvGrpSpPr>
              <p:grpSpPr>
                <a:xfrm>
                  <a:off x="1658085" y="4471603"/>
                  <a:ext cx="213835" cy="1046002"/>
                  <a:chOff x="1738912" y="2879730"/>
                  <a:chExt cx="420039" cy="2654644"/>
                </a:xfrm>
              </p:grpSpPr>
              <p:sp>
                <p:nvSpPr>
                  <p:cNvPr id="105" name="Rounded Rectangle 104"/>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Quad Arrow Callout 106"/>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rapezoid 103"/>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114"/>
              <p:cNvGrpSpPr/>
              <p:nvPr/>
            </p:nvGrpSpPr>
            <p:grpSpPr>
              <a:xfrm>
                <a:off x="7463357" y="3037218"/>
                <a:ext cx="404954" cy="2127356"/>
                <a:chOff x="1658085" y="4471603"/>
                <a:chExt cx="213835" cy="1055032"/>
              </a:xfrm>
            </p:grpSpPr>
            <p:grpSp>
              <p:nvGrpSpPr>
                <p:cNvPr id="98" name="Group 115"/>
                <p:cNvGrpSpPr/>
                <p:nvPr/>
              </p:nvGrpSpPr>
              <p:grpSpPr>
                <a:xfrm>
                  <a:off x="1658085" y="4471603"/>
                  <a:ext cx="213835" cy="1046002"/>
                  <a:chOff x="1738912" y="2879730"/>
                  <a:chExt cx="420039" cy="2654644"/>
                </a:xfrm>
              </p:grpSpPr>
              <p:sp>
                <p:nvSpPr>
                  <p:cNvPr id="100" name="Rounded Rectangle 99"/>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Quad Arrow Callout 101"/>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Trapezoid 98"/>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120"/>
              <p:cNvGrpSpPr/>
              <p:nvPr/>
            </p:nvGrpSpPr>
            <p:grpSpPr>
              <a:xfrm>
                <a:off x="8024332" y="3037218"/>
                <a:ext cx="404954" cy="2127356"/>
                <a:chOff x="1658085" y="4471603"/>
                <a:chExt cx="213835" cy="1055032"/>
              </a:xfrm>
            </p:grpSpPr>
            <p:grpSp>
              <p:nvGrpSpPr>
                <p:cNvPr id="93" name="Group 121"/>
                <p:cNvGrpSpPr/>
                <p:nvPr/>
              </p:nvGrpSpPr>
              <p:grpSpPr>
                <a:xfrm>
                  <a:off x="1658085" y="4471603"/>
                  <a:ext cx="213835" cy="1046002"/>
                  <a:chOff x="1738912" y="2879730"/>
                  <a:chExt cx="420039" cy="2654644"/>
                </a:xfrm>
              </p:grpSpPr>
              <p:sp>
                <p:nvSpPr>
                  <p:cNvPr id="95" name="Rounded Rectangle 94"/>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Quad Arrow Callout 96"/>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rapezoid 93"/>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126"/>
              <p:cNvGrpSpPr/>
              <p:nvPr/>
            </p:nvGrpSpPr>
            <p:grpSpPr>
              <a:xfrm>
                <a:off x="8558281" y="3027937"/>
                <a:ext cx="404954" cy="2127356"/>
                <a:chOff x="1658085" y="4471603"/>
                <a:chExt cx="213835" cy="1055032"/>
              </a:xfrm>
            </p:grpSpPr>
            <p:grpSp>
              <p:nvGrpSpPr>
                <p:cNvPr id="88" name="Group 127"/>
                <p:cNvGrpSpPr/>
                <p:nvPr/>
              </p:nvGrpSpPr>
              <p:grpSpPr>
                <a:xfrm>
                  <a:off x="1658085" y="4471603"/>
                  <a:ext cx="213835" cy="1046002"/>
                  <a:chOff x="1738912" y="2879730"/>
                  <a:chExt cx="420039" cy="2654644"/>
                </a:xfrm>
              </p:grpSpPr>
              <p:sp>
                <p:nvSpPr>
                  <p:cNvPr id="90" name="Rounded Rectangle 89"/>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Quad Arrow Callout 91"/>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rapezoid 88"/>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Trapezoid 86"/>
              <p:cNvSpPr/>
              <p:nvPr/>
            </p:nvSpPr>
            <p:spPr>
              <a:xfrm>
                <a:off x="6872949" y="2928514"/>
                <a:ext cx="2194852" cy="111468"/>
              </a:xfrm>
              <a:prstGeom prst="trapezoid">
                <a:avLst/>
              </a:prstGeom>
              <a:solidFill>
                <a:srgbClr val="F799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167"/>
            <p:cNvGrpSpPr/>
            <p:nvPr/>
          </p:nvGrpSpPr>
          <p:grpSpPr>
            <a:xfrm>
              <a:off x="6699447" y="3670436"/>
              <a:ext cx="2035534" cy="2090637"/>
              <a:chOff x="6872949" y="2928514"/>
              <a:chExt cx="2194852" cy="2254268"/>
            </a:xfrm>
          </p:grpSpPr>
          <p:sp>
            <p:nvSpPr>
              <p:cNvPr id="56" name="Rectangle 55"/>
              <p:cNvSpPr/>
              <p:nvPr/>
            </p:nvSpPr>
            <p:spPr>
              <a:xfrm>
                <a:off x="7112779" y="3054817"/>
                <a:ext cx="1767614" cy="2073596"/>
              </a:xfrm>
              <a:prstGeom prst="rect">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169"/>
              <p:cNvGrpSpPr/>
              <p:nvPr/>
            </p:nvGrpSpPr>
            <p:grpSpPr>
              <a:xfrm>
                <a:off x="6938563" y="3055426"/>
                <a:ext cx="404954" cy="2127356"/>
                <a:chOff x="1658085" y="4471603"/>
                <a:chExt cx="213835" cy="1055032"/>
              </a:xfrm>
            </p:grpSpPr>
            <p:grpSp>
              <p:nvGrpSpPr>
                <p:cNvPr id="77" name="Group 189"/>
                <p:cNvGrpSpPr/>
                <p:nvPr/>
              </p:nvGrpSpPr>
              <p:grpSpPr>
                <a:xfrm>
                  <a:off x="1658085" y="4471603"/>
                  <a:ext cx="213835" cy="1046002"/>
                  <a:chOff x="1738912" y="2879730"/>
                  <a:chExt cx="420039" cy="2654644"/>
                </a:xfrm>
              </p:grpSpPr>
              <p:sp>
                <p:nvSpPr>
                  <p:cNvPr id="79" name="Rounded Rectangle 78"/>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Quad Arrow Callout 80"/>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rapezoid 77"/>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170"/>
              <p:cNvGrpSpPr/>
              <p:nvPr/>
            </p:nvGrpSpPr>
            <p:grpSpPr>
              <a:xfrm>
                <a:off x="7463357" y="3037218"/>
                <a:ext cx="404954" cy="2127356"/>
                <a:chOff x="1658085" y="4471603"/>
                <a:chExt cx="213835" cy="1055032"/>
              </a:xfrm>
            </p:grpSpPr>
            <p:grpSp>
              <p:nvGrpSpPr>
                <p:cNvPr id="72" name="Group 184"/>
                <p:cNvGrpSpPr/>
                <p:nvPr/>
              </p:nvGrpSpPr>
              <p:grpSpPr>
                <a:xfrm>
                  <a:off x="1658085" y="4471603"/>
                  <a:ext cx="213835" cy="1046002"/>
                  <a:chOff x="1738912" y="2879730"/>
                  <a:chExt cx="420039" cy="2654644"/>
                </a:xfrm>
              </p:grpSpPr>
              <p:sp>
                <p:nvSpPr>
                  <p:cNvPr id="74" name="Rounded Rectangle 73"/>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Quad Arrow Callout 75"/>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rapezoid 72"/>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171"/>
              <p:cNvGrpSpPr/>
              <p:nvPr/>
            </p:nvGrpSpPr>
            <p:grpSpPr>
              <a:xfrm>
                <a:off x="8024332" y="3037218"/>
                <a:ext cx="404954" cy="2127356"/>
                <a:chOff x="1658085" y="4471603"/>
                <a:chExt cx="213835" cy="1055032"/>
              </a:xfrm>
            </p:grpSpPr>
            <p:grpSp>
              <p:nvGrpSpPr>
                <p:cNvPr id="67" name="Group 179"/>
                <p:cNvGrpSpPr/>
                <p:nvPr/>
              </p:nvGrpSpPr>
              <p:grpSpPr>
                <a:xfrm>
                  <a:off x="1658085" y="4471603"/>
                  <a:ext cx="213835" cy="1046002"/>
                  <a:chOff x="1738912" y="2879730"/>
                  <a:chExt cx="420039" cy="2654644"/>
                </a:xfrm>
              </p:grpSpPr>
              <p:sp>
                <p:nvSpPr>
                  <p:cNvPr id="69" name="Rounded Rectangle 68"/>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Quad Arrow Callout 70"/>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rapezoid 67"/>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172"/>
              <p:cNvGrpSpPr/>
              <p:nvPr/>
            </p:nvGrpSpPr>
            <p:grpSpPr>
              <a:xfrm>
                <a:off x="8558281" y="3027937"/>
                <a:ext cx="404954" cy="2127356"/>
                <a:chOff x="1658085" y="4471603"/>
                <a:chExt cx="213835" cy="1055032"/>
              </a:xfrm>
            </p:grpSpPr>
            <p:grpSp>
              <p:nvGrpSpPr>
                <p:cNvPr id="62" name="Group 174"/>
                <p:cNvGrpSpPr/>
                <p:nvPr/>
              </p:nvGrpSpPr>
              <p:grpSpPr>
                <a:xfrm>
                  <a:off x="1658085" y="4471603"/>
                  <a:ext cx="213835" cy="1046002"/>
                  <a:chOff x="1738912" y="2879730"/>
                  <a:chExt cx="420039" cy="2654644"/>
                </a:xfrm>
              </p:grpSpPr>
              <p:sp>
                <p:nvSpPr>
                  <p:cNvPr id="64" name="Rounded Rectangle 63"/>
                  <p:cNvSpPr/>
                  <p:nvPr/>
                </p:nvSpPr>
                <p:spPr>
                  <a:xfrm>
                    <a:off x="1795313" y="3005777"/>
                    <a:ext cx="295108" cy="2528597"/>
                  </a:xfrm>
                  <a:prstGeom prst="roundRect">
                    <a:avLst/>
                  </a:prstGeom>
                  <a:solidFill>
                    <a:srgbClr val="F5E9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p:cNvSpPr/>
                  <p:nvPr/>
                </p:nvSpPr>
                <p:spPr>
                  <a:xfrm rot="10800000">
                    <a:off x="1738912" y="2879730"/>
                    <a:ext cx="420039" cy="221722"/>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Quad Arrow Callout 65"/>
                  <p:cNvSpPr/>
                  <p:nvPr/>
                </p:nvSpPr>
                <p:spPr>
                  <a:xfrm>
                    <a:off x="1850468" y="2904915"/>
                    <a:ext cx="222554" cy="195769"/>
                  </a:xfrm>
                  <a:prstGeom prst="quadArrowCallout">
                    <a:avLst>
                      <a:gd name="adj1" fmla="val 30760"/>
                      <a:gd name="adj2" fmla="val 13617"/>
                      <a:gd name="adj3" fmla="val 18515"/>
                      <a:gd name="adj4" fmla="val 48123"/>
                    </a:avLst>
                  </a:prstGeom>
                  <a:solidFill>
                    <a:srgbClr val="EAD3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rapezoid 62"/>
                <p:cNvSpPr/>
                <p:nvPr/>
              </p:nvSpPr>
              <p:spPr>
                <a:xfrm>
                  <a:off x="1663668" y="5422779"/>
                  <a:ext cx="196749" cy="103856"/>
                </a:xfrm>
                <a:prstGeom prst="trapezoid">
                  <a:avLst>
                    <a:gd name="adj" fmla="val 21299"/>
                  </a:avLst>
                </a:prstGeom>
                <a:solidFill>
                  <a:srgbClr val="F1E1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rapezoid 60"/>
              <p:cNvSpPr/>
              <p:nvPr/>
            </p:nvSpPr>
            <p:spPr>
              <a:xfrm>
                <a:off x="6872949" y="2928514"/>
                <a:ext cx="2194852" cy="111468"/>
              </a:xfrm>
              <a:prstGeom prst="trapezoid">
                <a:avLst/>
              </a:prstGeom>
              <a:solidFill>
                <a:srgbClr val="F799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1031"/>
            <p:cNvGrpSpPr/>
            <p:nvPr/>
          </p:nvGrpSpPr>
          <p:grpSpPr>
            <a:xfrm>
              <a:off x="1517323" y="3213753"/>
              <a:ext cx="1303571" cy="441034"/>
              <a:chOff x="1517323" y="3213753"/>
              <a:chExt cx="1303571" cy="441034"/>
            </a:xfrm>
          </p:grpSpPr>
          <p:grpSp>
            <p:nvGrpSpPr>
              <p:cNvPr id="47" name="Group 1030"/>
              <p:cNvGrpSpPr/>
              <p:nvPr/>
            </p:nvGrpSpPr>
            <p:grpSpPr>
              <a:xfrm>
                <a:off x="1517323" y="3228585"/>
                <a:ext cx="206600" cy="426202"/>
                <a:chOff x="479200" y="1790476"/>
                <a:chExt cx="464864" cy="659513"/>
              </a:xfrm>
            </p:grpSpPr>
            <p:sp>
              <p:nvSpPr>
                <p:cNvPr id="54" name="Flowchart: Delay 53"/>
                <p:cNvSpPr/>
                <p:nvPr/>
              </p:nvSpPr>
              <p:spPr>
                <a:xfrm rot="16200000">
                  <a:off x="381875" y="1887801"/>
                  <a:ext cx="659513" cy="464864"/>
                </a:xfrm>
                <a:prstGeom prst="flowChartDelay">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Delay 54"/>
                <p:cNvSpPr/>
                <p:nvPr/>
              </p:nvSpPr>
              <p:spPr>
                <a:xfrm rot="16200000">
                  <a:off x="521490" y="2058836"/>
                  <a:ext cx="406361" cy="236374"/>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269"/>
              <p:cNvGrpSpPr/>
              <p:nvPr/>
            </p:nvGrpSpPr>
            <p:grpSpPr>
              <a:xfrm>
                <a:off x="2097865" y="3221988"/>
                <a:ext cx="206600" cy="426202"/>
                <a:chOff x="479200" y="1790476"/>
                <a:chExt cx="464864" cy="659513"/>
              </a:xfrm>
            </p:grpSpPr>
            <p:sp>
              <p:nvSpPr>
                <p:cNvPr id="52" name="Flowchart: Delay 51"/>
                <p:cNvSpPr/>
                <p:nvPr/>
              </p:nvSpPr>
              <p:spPr>
                <a:xfrm rot="16200000">
                  <a:off x="381875" y="1887801"/>
                  <a:ext cx="659513" cy="464864"/>
                </a:xfrm>
                <a:prstGeom prst="flowChartDelay">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Delay 52"/>
                <p:cNvSpPr/>
                <p:nvPr/>
              </p:nvSpPr>
              <p:spPr>
                <a:xfrm rot="16200000">
                  <a:off x="521490" y="2058836"/>
                  <a:ext cx="406361" cy="236374"/>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272"/>
              <p:cNvGrpSpPr/>
              <p:nvPr/>
            </p:nvGrpSpPr>
            <p:grpSpPr>
              <a:xfrm>
                <a:off x="2614294" y="3213753"/>
                <a:ext cx="206600" cy="426202"/>
                <a:chOff x="479200" y="1790476"/>
                <a:chExt cx="464864" cy="659513"/>
              </a:xfrm>
            </p:grpSpPr>
            <p:sp>
              <p:nvSpPr>
                <p:cNvPr id="50" name="Flowchart: Delay 49"/>
                <p:cNvSpPr/>
                <p:nvPr/>
              </p:nvSpPr>
              <p:spPr>
                <a:xfrm rot="16200000">
                  <a:off x="381875" y="1887801"/>
                  <a:ext cx="659513" cy="464864"/>
                </a:xfrm>
                <a:prstGeom prst="flowChartDelay">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Delay 50"/>
                <p:cNvSpPr/>
                <p:nvPr/>
              </p:nvSpPr>
              <p:spPr>
                <a:xfrm rot="16200000">
                  <a:off x="521490" y="2058836"/>
                  <a:ext cx="406361" cy="236374"/>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 name="Group 276"/>
            <p:cNvGrpSpPr/>
            <p:nvPr/>
          </p:nvGrpSpPr>
          <p:grpSpPr>
            <a:xfrm>
              <a:off x="7058611" y="3237979"/>
              <a:ext cx="1303571" cy="441034"/>
              <a:chOff x="1517323" y="3213753"/>
              <a:chExt cx="1303571" cy="441034"/>
            </a:xfrm>
          </p:grpSpPr>
          <p:grpSp>
            <p:nvGrpSpPr>
              <p:cNvPr id="38" name="Group 277"/>
              <p:cNvGrpSpPr/>
              <p:nvPr/>
            </p:nvGrpSpPr>
            <p:grpSpPr>
              <a:xfrm>
                <a:off x="1517323" y="3228585"/>
                <a:ext cx="206600" cy="426202"/>
                <a:chOff x="479200" y="1790476"/>
                <a:chExt cx="464864" cy="659513"/>
              </a:xfrm>
            </p:grpSpPr>
            <p:sp>
              <p:nvSpPr>
                <p:cNvPr id="45" name="Flowchart: Delay 44"/>
                <p:cNvSpPr/>
                <p:nvPr/>
              </p:nvSpPr>
              <p:spPr>
                <a:xfrm rot="16200000">
                  <a:off x="381875" y="1887801"/>
                  <a:ext cx="659513" cy="464864"/>
                </a:xfrm>
                <a:prstGeom prst="flowChartDelay">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Delay 45"/>
                <p:cNvSpPr/>
                <p:nvPr/>
              </p:nvSpPr>
              <p:spPr>
                <a:xfrm rot="16200000">
                  <a:off x="521490" y="2058836"/>
                  <a:ext cx="406361" cy="236374"/>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278"/>
              <p:cNvGrpSpPr/>
              <p:nvPr/>
            </p:nvGrpSpPr>
            <p:grpSpPr>
              <a:xfrm>
                <a:off x="2097865" y="3221988"/>
                <a:ext cx="206600" cy="426202"/>
                <a:chOff x="479200" y="1790476"/>
                <a:chExt cx="464864" cy="659513"/>
              </a:xfrm>
            </p:grpSpPr>
            <p:sp>
              <p:nvSpPr>
                <p:cNvPr id="43" name="Flowchart: Delay 42"/>
                <p:cNvSpPr/>
                <p:nvPr/>
              </p:nvSpPr>
              <p:spPr>
                <a:xfrm rot="16200000">
                  <a:off x="381875" y="1887801"/>
                  <a:ext cx="659513" cy="464864"/>
                </a:xfrm>
                <a:prstGeom prst="flowChartDelay">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elay 43"/>
                <p:cNvSpPr/>
                <p:nvPr/>
              </p:nvSpPr>
              <p:spPr>
                <a:xfrm rot="16200000">
                  <a:off x="521490" y="2058836"/>
                  <a:ext cx="406361" cy="236374"/>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279"/>
              <p:cNvGrpSpPr/>
              <p:nvPr/>
            </p:nvGrpSpPr>
            <p:grpSpPr>
              <a:xfrm>
                <a:off x="2614294" y="3213753"/>
                <a:ext cx="206600" cy="426202"/>
                <a:chOff x="479200" y="1790476"/>
                <a:chExt cx="464864" cy="659513"/>
              </a:xfrm>
            </p:grpSpPr>
            <p:sp>
              <p:nvSpPr>
                <p:cNvPr id="41" name="Flowchart: Delay 40"/>
                <p:cNvSpPr/>
                <p:nvPr/>
              </p:nvSpPr>
              <p:spPr>
                <a:xfrm rot="16200000">
                  <a:off x="381875" y="1887801"/>
                  <a:ext cx="659513" cy="464864"/>
                </a:xfrm>
                <a:prstGeom prst="flowChartDelay">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elay 41"/>
                <p:cNvSpPr/>
                <p:nvPr/>
              </p:nvSpPr>
              <p:spPr>
                <a:xfrm rot="16200000">
                  <a:off x="521490" y="2058836"/>
                  <a:ext cx="406361" cy="236374"/>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92" name="Rectangle 191"/>
          <p:cNvSpPr/>
          <p:nvPr/>
        </p:nvSpPr>
        <p:spPr>
          <a:xfrm>
            <a:off x="6781800" y="4191000"/>
            <a:ext cx="3276600" cy="1477328"/>
          </a:xfrm>
          <a:prstGeom prst="rect">
            <a:avLst/>
          </a:prstGeom>
        </p:spPr>
        <p:txBody>
          <a:bodyPr wrap="square">
            <a:spAutoFit/>
          </a:bodyPr>
          <a:lstStyle/>
          <a:p>
            <a:r>
              <a:rPr lang="en-US" i="1" dirty="0">
                <a:solidFill>
                  <a:schemeClr val="bg1"/>
                </a:solidFill>
              </a:rPr>
              <a:t> Let no man break the laws of the land, for he that </a:t>
            </a:r>
            <a:r>
              <a:rPr lang="en-US" i="1" dirty="0" err="1">
                <a:solidFill>
                  <a:schemeClr val="bg1"/>
                </a:solidFill>
              </a:rPr>
              <a:t>keepeth</a:t>
            </a:r>
            <a:r>
              <a:rPr lang="en-US" i="1" dirty="0">
                <a:solidFill>
                  <a:schemeClr val="bg1"/>
                </a:solidFill>
              </a:rPr>
              <a:t> the laws of God hath no need to break the laws of the land. </a:t>
            </a:r>
          </a:p>
          <a:p>
            <a:r>
              <a:rPr lang="en-US" i="1" dirty="0">
                <a:solidFill>
                  <a:schemeClr val="bg1"/>
                </a:solidFill>
              </a:rPr>
              <a:t>D&amp;C 58:21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hedailypaolo.com/wp-content/uploads/2013/07/The-best-top-desktop-blue-wallpapers-blue-wallpaper-blue-background-hd-27.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7924800" y="1371601"/>
            <a:ext cx="2133600" cy="646331"/>
          </a:xfrm>
          <a:prstGeom prst="rect">
            <a:avLst/>
          </a:prstGeom>
          <a:noFill/>
        </p:spPr>
        <p:txBody>
          <a:bodyPr wrap="square" rtlCol="0">
            <a:spAutoFit/>
          </a:bodyPr>
          <a:lstStyle/>
          <a:p>
            <a:r>
              <a:rPr lang="en-US" dirty="0">
                <a:solidFill>
                  <a:schemeClr val="bg1"/>
                </a:solidFill>
              </a:rPr>
              <a:t>Why are they are important?</a:t>
            </a:r>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Bodoni MT Black" pitchFamily="18" charset="0"/>
              </a:rPr>
              <a:t>Laws of the Land</a:t>
            </a:r>
            <a:endParaRPr lang="en-US" sz="4400" dirty="0">
              <a:solidFill>
                <a:schemeClr val="bg1"/>
              </a:solidFill>
              <a:latin typeface="Bodoni MT Black" pitchFamily="18" charset="0"/>
            </a:endParaRPr>
          </a:p>
        </p:txBody>
      </p:sp>
      <p:sp>
        <p:nvSpPr>
          <p:cNvPr id="193" name="Rectangle 192"/>
          <p:cNvSpPr/>
          <p:nvPr/>
        </p:nvSpPr>
        <p:spPr>
          <a:xfrm>
            <a:off x="2133600" y="1143001"/>
            <a:ext cx="2590800" cy="1200329"/>
          </a:xfrm>
          <a:prstGeom prst="rect">
            <a:avLst/>
          </a:prstGeom>
        </p:spPr>
        <p:txBody>
          <a:bodyPr wrap="square">
            <a:spAutoFit/>
          </a:bodyPr>
          <a:lstStyle/>
          <a:p>
            <a:r>
              <a:rPr lang="en-US" dirty="0">
                <a:solidFill>
                  <a:schemeClr val="bg1"/>
                </a:solidFill>
              </a:rPr>
              <a:t>What are some important laws the government has established in our society? </a:t>
            </a:r>
          </a:p>
        </p:txBody>
      </p:sp>
      <p:sp>
        <p:nvSpPr>
          <p:cNvPr id="194" name="TextBox 193"/>
          <p:cNvSpPr txBox="1"/>
          <p:nvPr/>
        </p:nvSpPr>
        <p:spPr>
          <a:xfrm>
            <a:off x="54543" y="6572194"/>
            <a:ext cx="5943600" cy="307777"/>
          </a:xfrm>
          <a:prstGeom prst="rect">
            <a:avLst/>
          </a:prstGeom>
          <a:noFill/>
        </p:spPr>
        <p:txBody>
          <a:bodyPr wrap="square" rtlCol="0">
            <a:spAutoFit/>
          </a:bodyPr>
          <a:lstStyle/>
          <a:p>
            <a:r>
              <a:rPr lang="en-US" sz="1400" dirty="0">
                <a:solidFill>
                  <a:schemeClr val="bg1"/>
                </a:solidFill>
              </a:rPr>
              <a:t>Matthew 22:17</a:t>
            </a:r>
          </a:p>
        </p:txBody>
      </p:sp>
      <p:sp>
        <p:nvSpPr>
          <p:cNvPr id="195" name="Rectangle 194"/>
          <p:cNvSpPr/>
          <p:nvPr/>
        </p:nvSpPr>
        <p:spPr>
          <a:xfrm>
            <a:off x="1524000" y="4641516"/>
            <a:ext cx="9700846" cy="1938992"/>
          </a:xfrm>
          <a:prstGeom prst="rect">
            <a:avLst/>
          </a:prstGeom>
        </p:spPr>
        <p:txBody>
          <a:bodyPr wrap="square">
            <a:spAutoFit/>
          </a:bodyPr>
          <a:lstStyle/>
          <a:p>
            <a:r>
              <a:rPr lang="en-US" sz="2000" dirty="0">
                <a:solidFill>
                  <a:schemeClr val="bg1"/>
                </a:solidFill>
              </a:rPr>
              <a:t>A poll tax, a tax instituted in A.D. 6 = A </a:t>
            </a:r>
            <a:r>
              <a:rPr lang="en-US" sz="2000" b="1" dirty="0">
                <a:solidFill>
                  <a:schemeClr val="bg1"/>
                </a:solidFill>
              </a:rPr>
              <a:t>poll tax</a:t>
            </a:r>
            <a:r>
              <a:rPr lang="en-US" sz="2000" dirty="0">
                <a:solidFill>
                  <a:schemeClr val="bg1"/>
                </a:solidFill>
              </a:rPr>
              <a:t>, also known as a </a:t>
            </a:r>
            <a:r>
              <a:rPr lang="en-US" sz="2000" b="1" dirty="0">
                <a:solidFill>
                  <a:schemeClr val="bg1"/>
                </a:solidFill>
              </a:rPr>
              <a:t>head tax</a:t>
            </a:r>
            <a:r>
              <a:rPr lang="en-US" sz="2000" dirty="0">
                <a:solidFill>
                  <a:schemeClr val="bg1"/>
                </a:solidFill>
              </a:rPr>
              <a:t> or </a:t>
            </a:r>
            <a:r>
              <a:rPr lang="en-US" sz="2000" b="1" dirty="0">
                <a:solidFill>
                  <a:schemeClr val="bg1"/>
                </a:solidFill>
              </a:rPr>
              <a:t>capitation</a:t>
            </a:r>
            <a:r>
              <a:rPr lang="en-US" sz="2000" dirty="0">
                <a:solidFill>
                  <a:schemeClr val="bg1"/>
                </a:solidFill>
              </a:rPr>
              <a:t>, is a tax of a uniform, fixed amount applied to an individual in accordance with the census (as opposed to a percentage of income, or any proxy for ability-to-pay). </a:t>
            </a:r>
          </a:p>
          <a:p>
            <a:endParaRPr lang="en-US" sz="2000" dirty="0">
              <a:solidFill>
                <a:schemeClr val="bg1"/>
              </a:solidFill>
            </a:endParaRPr>
          </a:p>
          <a:p>
            <a:r>
              <a:rPr lang="en-US" sz="2000" dirty="0">
                <a:solidFill>
                  <a:schemeClr val="bg1"/>
                </a:solidFill>
              </a:rPr>
              <a:t>Head taxes were important sources of revenue for many governments from ancient times until the 19th century. </a:t>
            </a:r>
          </a:p>
        </p:txBody>
      </p:sp>
      <p:sp>
        <p:nvSpPr>
          <p:cNvPr id="196" name="Rectangle 195"/>
          <p:cNvSpPr/>
          <p:nvPr/>
        </p:nvSpPr>
        <p:spPr>
          <a:xfrm>
            <a:off x="11639402" y="6418660"/>
            <a:ext cx="495649" cy="369332"/>
          </a:xfrm>
          <a:prstGeom prst="rect">
            <a:avLst/>
          </a:prstGeom>
        </p:spPr>
        <p:txBody>
          <a:bodyPr wrap="none">
            <a:spAutoFit/>
          </a:bodyPr>
          <a:lstStyle/>
          <a:p>
            <a:r>
              <a:rPr lang="en-US" dirty="0">
                <a:solidFill>
                  <a:schemeClr val="bg1"/>
                </a:solidFill>
              </a:rPr>
              <a:t> (2)</a:t>
            </a:r>
            <a:endParaRPr lang="en-US" dirty="0"/>
          </a:p>
        </p:txBody>
      </p:sp>
      <p:pic>
        <p:nvPicPr>
          <p:cNvPr id="16392" name="Picture 8" descr="http://decodingdyslexiaoh.org/wp-content/uploads/2013/05/the-law-1.jpg"/>
          <p:cNvPicPr>
            <a:picLocks noChangeAspect="1" noChangeArrowheads="1"/>
          </p:cNvPicPr>
          <p:nvPr/>
        </p:nvPicPr>
        <p:blipFill>
          <a:blip r:embed="rId3" cstate="print"/>
          <a:srcRect/>
          <a:stretch>
            <a:fillRect/>
          </a:stretch>
        </p:blipFill>
        <p:spPr bwMode="auto">
          <a:xfrm>
            <a:off x="4800600" y="1066801"/>
            <a:ext cx="3048000" cy="1452881"/>
          </a:xfrm>
          <a:prstGeom prst="rect">
            <a:avLst/>
          </a:prstGeom>
          <a:noFill/>
        </p:spPr>
      </p:pic>
      <p:pic>
        <p:nvPicPr>
          <p:cNvPr id="16394" name="Picture 10" descr="http://www.hurriyetdailynews.com/images/news/201202/n_12939_4.jpg"/>
          <p:cNvPicPr>
            <a:picLocks noChangeAspect="1" noChangeArrowheads="1"/>
          </p:cNvPicPr>
          <p:nvPr/>
        </p:nvPicPr>
        <p:blipFill>
          <a:blip r:embed="rId4" cstate="print"/>
          <a:srcRect/>
          <a:stretch>
            <a:fillRect/>
          </a:stretch>
        </p:blipFill>
        <p:spPr bwMode="auto">
          <a:xfrm>
            <a:off x="7620000" y="2743200"/>
            <a:ext cx="2632660" cy="1752600"/>
          </a:xfrm>
          <a:prstGeom prst="rect">
            <a:avLst/>
          </a:prstGeom>
          <a:noFill/>
        </p:spPr>
      </p:pic>
      <p:pic>
        <p:nvPicPr>
          <p:cNvPr id="16398" name="Picture 14" descr="https://lh3.googleusercontent.com/-3oqg3dec62Y/UzcvsLx7bgI/AAAAAAAAA2s/FTSChKwy8pU/s400/Judges%2520Scotland.jpg"/>
          <p:cNvPicPr>
            <a:picLocks noChangeAspect="1" noChangeArrowheads="1"/>
          </p:cNvPicPr>
          <p:nvPr/>
        </p:nvPicPr>
        <p:blipFill>
          <a:blip r:embed="rId5" cstate="print"/>
          <a:srcRect/>
          <a:stretch>
            <a:fillRect/>
          </a:stretch>
        </p:blipFill>
        <p:spPr bwMode="auto">
          <a:xfrm>
            <a:off x="2133601" y="2438400"/>
            <a:ext cx="2670175" cy="18958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95">
                                            <p:txEl>
                                              <p:pRg st="0" end="0"/>
                                            </p:txEl>
                                          </p:spTgt>
                                        </p:tgtEl>
                                        <p:attrNameLst>
                                          <p:attrName>style.visibility</p:attrName>
                                        </p:attrNameLst>
                                      </p:cBhvr>
                                      <p:to>
                                        <p:strVal val="visible"/>
                                      </p:to>
                                    </p:set>
                                    <p:animEffect transition="in" filter="fade">
                                      <p:cBhvr>
                                        <p:cTn id="11" dur="1000"/>
                                        <p:tgtEl>
                                          <p:spTgt spid="195">
                                            <p:txEl>
                                              <p:pRg st="0" end="0"/>
                                            </p:txEl>
                                          </p:spTgt>
                                        </p:tgtEl>
                                      </p:cBhvr>
                                    </p:animEffect>
                                    <p:anim calcmode="lin" valueType="num">
                                      <p:cBhvr>
                                        <p:cTn id="12" dur="1000" fill="hold"/>
                                        <p:tgtEl>
                                          <p:spTgt spid="19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5">
                                            <p:txEl>
                                              <p:pRg st="2" end="2"/>
                                            </p:txEl>
                                          </p:spTgt>
                                        </p:tgtEl>
                                        <p:attrNameLst>
                                          <p:attrName>style.visibility</p:attrName>
                                        </p:attrNameLst>
                                      </p:cBhvr>
                                      <p:to>
                                        <p:strVal val="visible"/>
                                      </p:to>
                                    </p:set>
                                    <p:animEffect transition="in" filter="fade">
                                      <p:cBhvr>
                                        <p:cTn id="18" dur="1000"/>
                                        <p:tgtEl>
                                          <p:spTgt spid="195">
                                            <p:txEl>
                                              <p:pRg st="2" end="2"/>
                                            </p:txEl>
                                          </p:spTgt>
                                        </p:tgtEl>
                                      </p:cBhvr>
                                    </p:animEffect>
                                    <p:anim calcmode="lin" valueType="num">
                                      <p:cBhvr>
                                        <p:cTn id="19" dur="1000" fill="hold"/>
                                        <p:tgtEl>
                                          <p:spTgt spid="195">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19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hedailypaolo.com/wp-content/uploads/2013/07/The-best-top-desktop-blue-wallpapers-blue-wallpaper-blue-background-hd-27.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4343400" y="1981200"/>
            <a:ext cx="5943600" cy="1477328"/>
          </a:xfrm>
          <a:prstGeom prst="rect">
            <a:avLst/>
          </a:prstGeom>
          <a:noFill/>
        </p:spPr>
        <p:txBody>
          <a:bodyPr wrap="square" rtlCol="0">
            <a:spAutoFit/>
          </a:bodyPr>
          <a:lstStyle/>
          <a:p>
            <a:r>
              <a:rPr lang="en-US" dirty="0">
                <a:solidFill>
                  <a:schemeClr val="bg1"/>
                </a:solidFill>
              </a:rPr>
              <a:t>“If he had said, ‘Yes, pay the tax,’ he would have been called a traitor. It would have driven a wedge between him and his followers and created rebellion. If his answer had been, ‘No, it is not lawful to pay the tax,’ they would have delivered him into the hands of Rome on the charge of treason.”</a:t>
            </a:r>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Bodoni MT Black" pitchFamily="18" charset="0"/>
              </a:rPr>
              <a:t>Why Tempt Ye Me?</a:t>
            </a:r>
            <a:endParaRPr lang="en-US" sz="4400" dirty="0">
              <a:solidFill>
                <a:schemeClr val="bg1"/>
              </a:solidFill>
              <a:latin typeface="Bodoni MT Black" pitchFamily="18" charset="0"/>
            </a:endParaRPr>
          </a:p>
        </p:txBody>
      </p:sp>
      <p:pic>
        <p:nvPicPr>
          <p:cNvPr id="192" name="Picture 2" descr="http://i.dailymail.co.uk/i/pix/2016/03/14/16/322DAAED00000578-3491387-Minted_in_107_AD_under_Emperor_Trajan_the_coin_bears_the_image_o-m-143_1457973674398.jpg"/>
          <p:cNvPicPr>
            <a:picLocks noChangeAspect="1" noChangeArrowheads="1"/>
          </p:cNvPicPr>
          <p:nvPr/>
        </p:nvPicPr>
        <p:blipFill>
          <a:blip r:embed="rId3" cstate="print"/>
          <a:srcRect l="13962" r="11577" b="8612"/>
          <a:stretch>
            <a:fillRect/>
          </a:stretch>
        </p:blipFill>
        <p:spPr bwMode="auto">
          <a:xfrm>
            <a:off x="1981200" y="1066800"/>
            <a:ext cx="2186152" cy="2057400"/>
          </a:xfrm>
          <a:prstGeom prst="ellipse">
            <a:avLst/>
          </a:prstGeom>
          <a:ln>
            <a:noFill/>
          </a:ln>
          <a:effectLst>
            <a:softEdge rad="112500"/>
          </a:effectLst>
        </p:spPr>
      </p:pic>
      <p:sp>
        <p:nvSpPr>
          <p:cNvPr id="193" name="Rectangle 192"/>
          <p:cNvSpPr/>
          <p:nvPr/>
        </p:nvSpPr>
        <p:spPr>
          <a:xfrm>
            <a:off x="4267201" y="1219200"/>
            <a:ext cx="4418197" cy="369332"/>
          </a:xfrm>
          <a:prstGeom prst="rect">
            <a:avLst/>
          </a:prstGeom>
        </p:spPr>
        <p:txBody>
          <a:bodyPr wrap="none">
            <a:spAutoFit/>
          </a:bodyPr>
          <a:lstStyle/>
          <a:p>
            <a:r>
              <a:rPr lang="en-US" i="1" dirty="0">
                <a:solidFill>
                  <a:srgbClr val="FFFF00"/>
                </a:solidFill>
              </a:rPr>
              <a:t>Is it lawful to give tribute unto </a:t>
            </a:r>
            <a:r>
              <a:rPr lang="en-US" i="1" dirty="0" err="1">
                <a:solidFill>
                  <a:srgbClr val="FFFF00"/>
                </a:solidFill>
              </a:rPr>
              <a:t>Cæsar</a:t>
            </a:r>
            <a:r>
              <a:rPr lang="en-US" i="1" dirty="0">
                <a:solidFill>
                  <a:srgbClr val="FFFF00"/>
                </a:solidFill>
              </a:rPr>
              <a:t>, or not?</a:t>
            </a:r>
          </a:p>
        </p:txBody>
      </p:sp>
      <p:sp>
        <p:nvSpPr>
          <p:cNvPr id="194" name="TextBox 193"/>
          <p:cNvSpPr txBox="1"/>
          <p:nvPr/>
        </p:nvSpPr>
        <p:spPr>
          <a:xfrm>
            <a:off x="102476" y="6535072"/>
            <a:ext cx="5943600" cy="307777"/>
          </a:xfrm>
          <a:prstGeom prst="rect">
            <a:avLst/>
          </a:prstGeom>
          <a:noFill/>
        </p:spPr>
        <p:txBody>
          <a:bodyPr wrap="square" rtlCol="0">
            <a:spAutoFit/>
          </a:bodyPr>
          <a:lstStyle/>
          <a:p>
            <a:r>
              <a:rPr lang="en-US" sz="1400" dirty="0">
                <a:solidFill>
                  <a:schemeClr val="bg1"/>
                </a:solidFill>
              </a:rPr>
              <a:t>Matthew 22:17</a:t>
            </a:r>
          </a:p>
        </p:txBody>
      </p:sp>
      <p:sp>
        <p:nvSpPr>
          <p:cNvPr id="195" name="Rectangle 194"/>
          <p:cNvSpPr/>
          <p:nvPr/>
        </p:nvSpPr>
        <p:spPr>
          <a:xfrm>
            <a:off x="1752600" y="3657600"/>
            <a:ext cx="5410200" cy="2862322"/>
          </a:xfrm>
          <a:prstGeom prst="rect">
            <a:avLst/>
          </a:prstGeom>
        </p:spPr>
        <p:txBody>
          <a:bodyPr wrap="square">
            <a:spAutoFit/>
          </a:bodyPr>
          <a:lstStyle/>
          <a:p>
            <a:r>
              <a:rPr lang="en-US" dirty="0">
                <a:solidFill>
                  <a:schemeClr val="bg1"/>
                </a:solidFill>
              </a:rPr>
              <a:t>“The wisdom of [the Savior’s] answer defines the limitations of dual sovereigns and defines the jurisdiction of the two empires of heaven and earth. </a:t>
            </a:r>
          </a:p>
          <a:p>
            <a:endParaRPr lang="en-US" dirty="0">
              <a:solidFill>
                <a:schemeClr val="bg1"/>
              </a:solidFill>
            </a:endParaRPr>
          </a:p>
          <a:p>
            <a:r>
              <a:rPr lang="en-US" dirty="0">
                <a:solidFill>
                  <a:schemeClr val="bg1"/>
                </a:solidFill>
              </a:rPr>
              <a:t>The image of monarchs stamped on coins denotes that temporal things belong to the temporal sovereign. </a:t>
            </a:r>
          </a:p>
          <a:p>
            <a:endParaRPr lang="en-US" dirty="0">
              <a:solidFill>
                <a:schemeClr val="bg1"/>
              </a:solidFill>
            </a:endParaRPr>
          </a:p>
          <a:p>
            <a:r>
              <a:rPr lang="en-US" dirty="0">
                <a:solidFill>
                  <a:schemeClr val="bg1"/>
                </a:solidFill>
              </a:rPr>
              <a:t>The image of God stamped on the heart and soul of a man denotes that all its facilities and powers belong to God and should be employed in his service.” </a:t>
            </a:r>
          </a:p>
        </p:txBody>
      </p:sp>
      <p:sp>
        <p:nvSpPr>
          <p:cNvPr id="196" name="Rectangle 195"/>
          <p:cNvSpPr/>
          <p:nvPr/>
        </p:nvSpPr>
        <p:spPr>
          <a:xfrm>
            <a:off x="11636193" y="6386525"/>
            <a:ext cx="495649" cy="369332"/>
          </a:xfrm>
          <a:prstGeom prst="rect">
            <a:avLst/>
          </a:prstGeom>
        </p:spPr>
        <p:txBody>
          <a:bodyPr wrap="none">
            <a:spAutoFit/>
          </a:bodyPr>
          <a:lstStyle/>
          <a:p>
            <a:r>
              <a:rPr lang="en-US" dirty="0">
                <a:solidFill>
                  <a:schemeClr val="bg1"/>
                </a:solidFill>
              </a:rPr>
              <a:t> (1)</a:t>
            </a:r>
            <a:endParaRPr lang="en-US" dirty="0"/>
          </a:p>
        </p:txBody>
      </p:sp>
      <p:pic>
        <p:nvPicPr>
          <p:cNvPr id="16388" name="Picture 4" descr="http://i200.photobucket.com/albums/aa236/doug2222usa/894bOzCoinsrev.jpg"/>
          <p:cNvPicPr>
            <a:picLocks noChangeAspect="1" noChangeArrowheads="1"/>
          </p:cNvPicPr>
          <p:nvPr/>
        </p:nvPicPr>
        <p:blipFill>
          <a:blip r:embed="rId4" cstate="print"/>
          <a:srcRect l="4000" t="44970" r="49800" b="2959"/>
          <a:stretch>
            <a:fillRect/>
          </a:stretch>
        </p:blipFill>
        <p:spPr bwMode="auto">
          <a:xfrm>
            <a:off x="7391400" y="3810000"/>
            <a:ext cx="1600200" cy="1524000"/>
          </a:xfrm>
          <a:prstGeom prst="ellipse">
            <a:avLst/>
          </a:prstGeom>
          <a:ln>
            <a:noFill/>
          </a:ln>
          <a:effectLst>
            <a:softEdge rad="112500"/>
          </a:effectLst>
        </p:spPr>
      </p:pic>
      <p:pic>
        <p:nvPicPr>
          <p:cNvPr id="16390" name="Picture 6" descr="http://files.internetgebetskreis.com/200001754-3f6fb41216/Jesus%20Christus%20Weltkugel.jpg"/>
          <p:cNvPicPr>
            <a:picLocks noChangeAspect="1" noChangeArrowheads="1"/>
          </p:cNvPicPr>
          <p:nvPr/>
        </p:nvPicPr>
        <p:blipFill>
          <a:blip r:embed="rId5" cstate="print"/>
          <a:srcRect l="55000" r="23000" b="60889"/>
          <a:stretch>
            <a:fillRect/>
          </a:stretch>
        </p:blipFill>
        <p:spPr bwMode="auto">
          <a:xfrm>
            <a:off x="8458200" y="4953000"/>
            <a:ext cx="1676400" cy="1676400"/>
          </a:xfrm>
          <a:prstGeom prst="ellipse">
            <a:avLst/>
          </a:prstGeom>
          <a:ln>
            <a:noFill/>
          </a:ln>
          <a:effectLst>
            <a:softEdge rad="112500"/>
          </a:effectLst>
        </p:spPr>
      </p:pic>
      <p:pic>
        <p:nvPicPr>
          <p:cNvPr id="198" name="Picture 197" descr="howard-w-hunter-.jpg"/>
          <p:cNvPicPr>
            <a:picLocks noChangeAspect="1"/>
          </p:cNvPicPr>
          <p:nvPr/>
        </p:nvPicPr>
        <p:blipFill>
          <a:blip r:embed="rId6" cstate="print"/>
          <a:stretch>
            <a:fillRect/>
          </a:stretch>
        </p:blipFill>
        <p:spPr>
          <a:xfrm>
            <a:off x="9753601" y="152400"/>
            <a:ext cx="702945"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5">
                                            <p:txEl>
                                              <p:pRg st="2" end="2"/>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6388"/>
                                        </p:tgtEl>
                                        <p:attrNameLst>
                                          <p:attrName>style.visibility</p:attrName>
                                        </p:attrNameLst>
                                      </p:cBhvr>
                                      <p:to>
                                        <p:strVal val="visible"/>
                                      </p:to>
                                    </p:set>
                                    <p:animEffect transition="in" filter="fade">
                                      <p:cBhvr>
                                        <p:cTn id="25" dur="2000"/>
                                        <p:tgtEl>
                                          <p:spTgt spid="1638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95">
                                            <p:txEl>
                                              <p:pRg st="4" end="4"/>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16390"/>
                                        </p:tgtEl>
                                        <p:attrNameLst>
                                          <p:attrName>style.visibility</p:attrName>
                                        </p:attrNameLst>
                                      </p:cBhvr>
                                      <p:to>
                                        <p:strVal val="visible"/>
                                      </p:to>
                                    </p:set>
                                    <p:animEffect transition="in" filter="fade">
                                      <p:cBhvr>
                                        <p:cTn id="32" dur="20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hedailypaolo.com/wp-content/uploads/2013/07/The-best-top-desktop-blue-wallpapers-blue-wallpaper-blue-background-hd-27.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3200400" y="990601"/>
            <a:ext cx="5943600" cy="707886"/>
          </a:xfrm>
          <a:prstGeom prst="rect">
            <a:avLst/>
          </a:prstGeom>
          <a:noFill/>
        </p:spPr>
        <p:txBody>
          <a:bodyPr wrap="square" rtlCol="0">
            <a:spAutoFit/>
          </a:bodyPr>
          <a:lstStyle/>
          <a:p>
            <a:pPr algn="ctr"/>
            <a:r>
              <a:rPr lang="en-US" sz="2000" dirty="0">
                <a:solidFill>
                  <a:schemeClr val="bg1"/>
                </a:solidFill>
              </a:rPr>
              <a:t>It is usually thought that the coin was a Roman denarius with the head of Tiberius.</a:t>
            </a:r>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Bodoni MT Black" pitchFamily="18" charset="0"/>
              </a:rPr>
              <a:t>Tribute Penny</a:t>
            </a:r>
            <a:endParaRPr lang="en-US" sz="4400" dirty="0">
              <a:solidFill>
                <a:schemeClr val="bg1"/>
              </a:solidFill>
              <a:latin typeface="Bodoni MT Black" pitchFamily="18" charset="0"/>
            </a:endParaRPr>
          </a:p>
        </p:txBody>
      </p:sp>
      <p:sp>
        <p:nvSpPr>
          <p:cNvPr id="194" name="TextBox 193"/>
          <p:cNvSpPr txBox="1"/>
          <p:nvPr/>
        </p:nvSpPr>
        <p:spPr>
          <a:xfrm>
            <a:off x="0" y="6519445"/>
            <a:ext cx="5943600" cy="307777"/>
          </a:xfrm>
          <a:prstGeom prst="rect">
            <a:avLst/>
          </a:prstGeom>
          <a:noFill/>
        </p:spPr>
        <p:txBody>
          <a:bodyPr wrap="square" rtlCol="0">
            <a:spAutoFit/>
          </a:bodyPr>
          <a:lstStyle/>
          <a:p>
            <a:r>
              <a:rPr lang="en-US" sz="1400" dirty="0">
                <a:solidFill>
                  <a:schemeClr val="bg1"/>
                </a:solidFill>
              </a:rPr>
              <a:t>Matthew 22:17-21</a:t>
            </a:r>
          </a:p>
        </p:txBody>
      </p:sp>
      <p:sp>
        <p:nvSpPr>
          <p:cNvPr id="195" name="Rectangle 194"/>
          <p:cNvSpPr/>
          <p:nvPr/>
        </p:nvSpPr>
        <p:spPr>
          <a:xfrm>
            <a:off x="3387969" y="4357569"/>
            <a:ext cx="6248400" cy="1938992"/>
          </a:xfrm>
          <a:prstGeom prst="rect">
            <a:avLst/>
          </a:prstGeom>
        </p:spPr>
        <p:txBody>
          <a:bodyPr wrap="square">
            <a:spAutoFit/>
          </a:bodyPr>
          <a:lstStyle/>
          <a:p>
            <a:r>
              <a:rPr lang="en-US" sz="2000" dirty="0">
                <a:solidFill>
                  <a:schemeClr val="bg1"/>
                </a:solidFill>
              </a:rPr>
              <a:t>The inscription reads “Ti[</a:t>
            </a:r>
            <a:r>
              <a:rPr lang="en-US" sz="2000" dirty="0" err="1">
                <a:solidFill>
                  <a:schemeClr val="bg1"/>
                </a:solidFill>
              </a:rPr>
              <a:t>berivs</a:t>
            </a:r>
            <a:r>
              <a:rPr lang="en-US" sz="2000" dirty="0">
                <a:solidFill>
                  <a:schemeClr val="bg1"/>
                </a:solidFill>
              </a:rPr>
              <a:t>] Caesar </a:t>
            </a:r>
            <a:r>
              <a:rPr lang="en-US" sz="2000" dirty="0" err="1">
                <a:solidFill>
                  <a:schemeClr val="bg1"/>
                </a:solidFill>
              </a:rPr>
              <a:t>Divi</a:t>
            </a:r>
            <a:r>
              <a:rPr lang="en-US" sz="2000" dirty="0">
                <a:solidFill>
                  <a:schemeClr val="bg1"/>
                </a:solidFill>
              </a:rPr>
              <a:t> </a:t>
            </a:r>
            <a:r>
              <a:rPr lang="en-US" sz="2000" dirty="0" err="1">
                <a:solidFill>
                  <a:schemeClr val="bg1"/>
                </a:solidFill>
              </a:rPr>
              <a:t>Avg</a:t>
            </a:r>
            <a:r>
              <a:rPr lang="en-US" sz="2000" dirty="0">
                <a:solidFill>
                  <a:schemeClr val="bg1"/>
                </a:solidFill>
              </a:rPr>
              <a:t>[</a:t>
            </a:r>
            <a:r>
              <a:rPr lang="en-US" sz="2000" dirty="0" err="1">
                <a:solidFill>
                  <a:schemeClr val="bg1"/>
                </a:solidFill>
              </a:rPr>
              <a:t>vsti</a:t>
            </a:r>
            <a:r>
              <a:rPr lang="en-US" sz="2000" dirty="0">
                <a:solidFill>
                  <a:schemeClr val="bg1"/>
                </a:solidFill>
              </a:rPr>
              <a:t>] F[</a:t>
            </a:r>
            <a:r>
              <a:rPr lang="en-US" sz="2000" dirty="0" err="1">
                <a:solidFill>
                  <a:schemeClr val="bg1"/>
                </a:solidFill>
              </a:rPr>
              <a:t>ilivs</a:t>
            </a:r>
            <a:r>
              <a:rPr lang="en-US" sz="2000" dirty="0">
                <a:solidFill>
                  <a:schemeClr val="bg1"/>
                </a:solidFill>
              </a:rPr>
              <a:t>] </a:t>
            </a:r>
            <a:r>
              <a:rPr lang="en-US" sz="2000" dirty="0" err="1">
                <a:solidFill>
                  <a:schemeClr val="bg1"/>
                </a:solidFill>
              </a:rPr>
              <a:t>Avgvstvs</a:t>
            </a:r>
            <a:r>
              <a:rPr lang="en-US" sz="2000" dirty="0">
                <a:solidFill>
                  <a:schemeClr val="bg1"/>
                </a:solidFill>
              </a:rPr>
              <a:t>” (“Caesar Augustus Tiberius, son of the Divine Augustus”), claiming that Augustus was a god. </a:t>
            </a:r>
          </a:p>
          <a:p>
            <a:endParaRPr lang="en-US" sz="2000" dirty="0">
              <a:solidFill>
                <a:schemeClr val="bg1"/>
              </a:solidFill>
            </a:endParaRPr>
          </a:p>
          <a:p>
            <a:r>
              <a:rPr lang="en-US" sz="2000" dirty="0">
                <a:solidFill>
                  <a:schemeClr val="bg1"/>
                </a:solidFill>
              </a:rPr>
              <a:t>The reverse shows a seated female, usually identified as </a:t>
            </a:r>
            <a:r>
              <a:rPr lang="en-US" sz="2000" dirty="0" err="1">
                <a:solidFill>
                  <a:schemeClr val="bg1"/>
                </a:solidFill>
              </a:rPr>
              <a:t>Livia</a:t>
            </a:r>
            <a:r>
              <a:rPr lang="en-US" sz="2000" dirty="0">
                <a:solidFill>
                  <a:schemeClr val="bg1"/>
                </a:solidFill>
              </a:rPr>
              <a:t> depicted as </a:t>
            </a:r>
            <a:r>
              <a:rPr lang="en-US" sz="2000" dirty="0" err="1">
                <a:solidFill>
                  <a:schemeClr val="bg1"/>
                </a:solidFill>
              </a:rPr>
              <a:t>Pax</a:t>
            </a:r>
            <a:r>
              <a:rPr lang="en-US" sz="2000" dirty="0">
                <a:solidFill>
                  <a:schemeClr val="bg1"/>
                </a:solidFill>
              </a:rPr>
              <a:t>  (Roman goddess of peace) </a:t>
            </a:r>
          </a:p>
        </p:txBody>
      </p:sp>
      <p:sp>
        <p:nvSpPr>
          <p:cNvPr id="196" name="Rectangle 195"/>
          <p:cNvSpPr/>
          <p:nvPr/>
        </p:nvSpPr>
        <p:spPr>
          <a:xfrm>
            <a:off x="11696351" y="6488668"/>
            <a:ext cx="495649" cy="369332"/>
          </a:xfrm>
          <a:prstGeom prst="rect">
            <a:avLst/>
          </a:prstGeom>
        </p:spPr>
        <p:txBody>
          <a:bodyPr wrap="none">
            <a:spAutoFit/>
          </a:bodyPr>
          <a:lstStyle/>
          <a:p>
            <a:r>
              <a:rPr lang="en-US" dirty="0">
                <a:solidFill>
                  <a:schemeClr val="bg1"/>
                </a:solidFill>
              </a:rPr>
              <a:t> (2)</a:t>
            </a:r>
            <a:endParaRPr lang="en-US" dirty="0"/>
          </a:p>
        </p:txBody>
      </p:sp>
      <p:pic>
        <p:nvPicPr>
          <p:cNvPr id="19460" name="Picture 4" descr="https://upload.wikimedia.org/wikipedia/commons/thumb/2/2b/Emperor_Tiberius_Denarius_-_Tribute_Penny.jpg/320px-Emperor_Tiberius_Denarius_-_Tribute_Penny.jpg"/>
          <p:cNvPicPr>
            <a:picLocks noChangeAspect="1" noChangeArrowheads="1"/>
          </p:cNvPicPr>
          <p:nvPr/>
        </p:nvPicPr>
        <p:blipFill>
          <a:blip r:embed="rId3" cstate="print"/>
          <a:srcRect/>
          <a:stretch>
            <a:fillRect/>
          </a:stretch>
        </p:blipFill>
        <p:spPr bwMode="auto">
          <a:xfrm>
            <a:off x="4648200" y="2514601"/>
            <a:ext cx="3352800" cy="1644969"/>
          </a:xfrm>
          <a:prstGeom prst="rect">
            <a:avLst/>
          </a:prstGeom>
          <a:noFill/>
        </p:spPr>
      </p:pic>
      <p:sp>
        <p:nvSpPr>
          <p:cNvPr id="15" name="Rectangle 14"/>
          <p:cNvSpPr/>
          <p:nvPr/>
        </p:nvSpPr>
        <p:spPr>
          <a:xfrm>
            <a:off x="5486400" y="2133600"/>
            <a:ext cx="1574470" cy="369332"/>
          </a:xfrm>
          <a:prstGeom prst="rect">
            <a:avLst/>
          </a:prstGeom>
        </p:spPr>
        <p:txBody>
          <a:bodyPr wrap="none">
            <a:spAutoFit/>
          </a:bodyPr>
          <a:lstStyle/>
          <a:p>
            <a:r>
              <a:rPr lang="en-US" dirty="0">
                <a:solidFill>
                  <a:schemeClr val="bg1"/>
                </a:solidFill>
              </a:rPr>
              <a:t>Caesar = a title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thedailypaolo.com/wp-content/uploads/2013/07/The-best-top-desktop-blue-wallpapers-blue-wallpaper-blue-background-hd-27.jpg">
            <a:extLst>
              <a:ext uri="{FF2B5EF4-FFF2-40B4-BE49-F238E27FC236}">
                <a16:creationId xmlns:a16="http://schemas.microsoft.com/office/drawing/2014/main" id="{22D80228-FA4B-6770-2C6B-89079430135B}"/>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4313380" y="988291"/>
            <a:ext cx="3131127" cy="3139321"/>
          </a:xfrm>
          <a:prstGeom prst="rect">
            <a:avLst/>
          </a:prstGeom>
          <a:noFill/>
        </p:spPr>
        <p:txBody>
          <a:bodyPr wrap="square" rtlCol="0">
            <a:spAutoFit/>
          </a:bodyPr>
          <a:lstStyle/>
          <a:p>
            <a:pPr fontAlgn="base"/>
            <a:r>
              <a:rPr lang="en-US" b="1" dirty="0">
                <a:solidFill>
                  <a:schemeClr val="bg1"/>
                </a:solidFill>
              </a:rPr>
              <a:t>The “mites” the widow donated to the temple treasury were small Jewish coins called </a:t>
            </a:r>
            <a:r>
              <a:rPr lang="en-US" b="1" i="1" dirty="0">
                <a:solidFill>
                  <a:schemeClr val="bg1"/>
                </a:solidFill>
              </a:rPr>
              <a:t>lepta</a:t>
            </a:r>
            <a:r>
              <a:rPr lang="en-US" b="1" dirty="0">
                <a:solidFill>
                  <a:schemeClr val="bg1"/>
                </a:solidFill>
              </a:rPr>
              <a:t> (Greek for </a:t>
            </a:r>
            <a:r>
              <a:rPr lang="en-US" b="1" i="1" dirty="0">
                <a:solidFill>
                  <a:schemeClr val="bg1"/>
                </a:solidFill>
              </a:rPr>
              <a:t>small</a:t>
            </a:r>
            <a:r>
              <a:rPr lang="en-US" b="1" dirty="0">
                <a:solidFill>
                  <a:schemeClr val="bg1"/>
                </a:solidFill>
              </a:rPr>
              <a:t>). They weighed about 1/2 gram (less than 1/50 of an ounce) and were worth less than a “farthing” or </a:t>
            </a:r>
            <a:r>
              <a:rPr lang="en-US" b="1" i="1" dirty="0" err="1">
                <a:solidFill>
                  <a:schemeClr val="bg1"/>
                </a:solidFill>
              </a:rPr>
              <a:t>quadran</a:t>
            </a:r>
            <a:r>
              <a:rPr lang="en-US" b="1" i="1" dirty="0">
                <a:solidFill>
                  <a:schemeClr val="bg1"/>
                </a:solidFill>
              </a:rPr>
              <a:t>,</a:t>
            </a:r>
            <a:r>
              <a:rPr lang="en-US" b="1" dirty="0">
                <a:solidFill>
                  <a:schemeClr val="bg1"/>
                </a:solidFill>
              </a:rPr>
              <a:t> which was the Roman coin of lowest value at the time. </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rPr>
              <a:t>Widow’s Mite</a:t>
            </a:r>
          </a:p>
        </p:txBody>
      </p:sp>
      <p:grpSp>
        <p:nvGrpSpPr>
          <p:cNvPr id="3" name="Group 102"/>
          <p:cNvGrpSpPr/>
          <p:nvPr/>
        </p:nvGrpSpPr>
        <p:grpSpPr>
          <a:xfrm>
            <a:off x="7962200" y="156549"/>
            <a:ext cx="2065803" cy="2074233"/>
            <a:chOff x="2993037" y="4506876"/>
            <a:chExt cx="2065803" cy="2074233"/>
          </a:xfrm>
        </p:grpSpPr>
        <p:sp>
          <p:nvSpPr>
            <p:cNvPr id="104" name="Oval 103"/>
            <p:cNvSpPr/>
            <p:nvPr/>
          </p:nvSpPr>
          <p:spPr>
            <a:xfrm>
              <a:off x="3081759" y="4552390"/>
              <a:ext cx="1977081" cy="1977081"/>
            </a:xfrm>
            <a:prstGeom prst="ellipse">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4"/>
            <p:cNvGrpSpPr/>
            <p:nvPr/>
          </p:nvGrpSpPr>
          <p:grpSpPr>
            <a:xfrm>
              <a:off x="3696642" y="4956915"/>
              <a:ext cx="879098" cy="1194456"/>
              <a:chOff x="3479293" y="4840009"/>
              <a:chExt cx="1129625" cy="1413998"/>
            </a:xfrm>
          </p:grpSpPr>
          <p:grpSp>
            <p:nvGrpSpPr>
              <p:cNvPr id="7" name="Group 137"/>
              <p:cNvGrpSpPr/>
              <p:nvPr/>
            </p:nvGrpSpPr>
            <p:grpSpPr>
              <a:xfrm>
                <a:off x="3479293" y="4840009"/>
                <a:ext cx="1129625" cy="1307179"/>
                <a:chOff x="3543720" y="4677658"/>
                <a:chExt cx="1129625" cy="1307179"/>
              </a:xfrm>
            </p:grpSpPr>
            <p:grpSp>
              <p:nvGrpSpPr>
                <p:cNvPr id="8" name="Group 141"/>
                <p:cNvGrpSpPr/>
                <p:nvPr/>
              </p:nvGrpSpPr>
              <p:grpSpPr>
                <a:xfrm rot="9419543">
                  <a:off x="3543720" y="4892680"/>
                  <a:ext cx="1129625" cy="1092157"/>
                  <a:chOff x="381000" y="821129"/>
                  <a:chExt cx="2133600" cy="2150671"/>
                </a:xfrm>
                <a:solidFill>
                  <a:srgbClr val="C4967A"/>
                </a:solidFill>
              </p:grpSpPr>
              <p:sp>
                <p:nvSpPr>
                  <p:cNvPr id="144" name="Rectangle 6"/>
                  <p:cNvSpPr/>
                  <p:nvPr/>
                </p:nvSpPr>
                <p:spPr>
                  <a:xfrm>
                    <a:off x="1270279" y="821129"/>
                    <a:ext cx="316616" cy="198085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Block Arc 8"/>
                  <p:cNvSpPr/>
                  <p:nvPr/>
                </p:nvSpPr>
                <p:spPr>
                  <a:xfrm rot="10800000">
                    <a:off x="553713" y="1494139"/>
                    <a:ext cx="1774193" cy="1477661"/>
                  </a:xfrm>
                  <a:prstGeom prst="blockArc">
                    <a:avLst>
                      <a:gd name="adj1" fmla="val 10662248"/>
                      <a:gd name="adj2" fmla="val 21578483"/>
                      <a:gd name="adj3" fmla="val 1661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Isosceles Triangle 9"/>
                  <p:cNvSpPr/>
                  <p:nvPr/>
                </p:nvSpPr>
                <p:spPr>
                  <a:xfrm rot="20454290">
                    <a:off x="381000" y="2027192"/>
                    <a:ext cx="466893" cy="340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0"/>
                  <p:cNvSpPr/>
                  <p:nvPr/>
                </p:nvSpPr>
                <p:spPr>
                  <a:xfrm rot="1534189">
                    <a:off x="2047707" y="1987377"/>
                    <a:ext cx="466893" cy="340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1"/>
                  <p:cNvSpPr/>
                  <p:nvPr/>
                </p:nvSpPr>
                <p:spPr>
                  <a:xfrm>
                    <a:off x="1368069" y="2697449"/>
                    <a:ext cx="94123" cy="240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2"/>
                  <p:cNvSpPr/>
                  <p:nvPr/>
                </p:nvSpPr>
                <p:spPr>
                  <a:xfrm>
                    <a:off x="611283" y="2209238"/>
                    <a:ext cx="172714" cy="2382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3"/>
                  <p:cNvSpPr/>
                  <p:nvPr/>
                </p:nvSpPr>
                <p:spPr>
                  <a:xfrm>
                    <a:off x="2144689" y="2145210"/>
                    <a:ext cx="128204" cy="240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Trapezoid 142"/>
                <p:cNvSpPr/>
                <p:nvPr/>
              </p:nvSpPr>
              <p:spPr>
                <a:xfrm rot="9336879">
                  <a:off x="3594704" y="4677658"/>
                  <a:ext cx="454784" cy="288282"/>
                </a:xfrm>
                <a:prstGeom prst="trapezoid">
                  <a:avLst>
                    <a:gd name="adj" fmla="val 45512"/>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9" name="Trapezoid 138"/>
              <p:cNvSpPr/>
              <p:nvPr/>
            </p:nvSpPr>
            <p:spPr>
              <a:xfrm rot="20024073">
                <a:off x="4196052" y="6146976"/>
                <a:ext cx="272051" cy="107031"/>
              </a:xfrm>
              <a:prstGeom prst="trapezoid">
                <a:avLst>
                  <a:gd name="adj" fmla="val 45512"/>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rot="20092396">
                <a:off x="3839198" y="5548295"/>
                <a:ext cx="421487" cy="109617"/>
              </a:xfrm>
              <a:prstGeom prst="roundRect">
                <a:avLst>
                  <a:gd name="adj" fmla="val 50000"/>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ounded Rectangle 140"/>
              <p:cNvSpPr/>
              <p:nvPr/>
            </p:nvSpPr>
            <p:spPr>
              <a:xfrm rot="20092396">
                <a:off x="4012865" y="6007107"/>
                <a:ext cx="544530" cy="132097"/>
              </a:xfrm>
              <a:prstGeom prst="roundRect">
                <a:avLst>
                  <a:gd name="adj" fmla="val 50000"/>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6" name="Oval 105"/>
            <p:cNvSpPr/>
            <p:nvPr/>
          </p:nvSpPr>
          <p:spPr>
            <a:xfrm>
              <a:off x="4253913" y="4667600"/>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4736770" y="5037445"/>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4539531" y="4804180"/>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4858579" y="5666025"/>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4863896" y="5355170"/>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3861597" y="4615432"/>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3470245" y="4805828"/>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3264624" y="5101620"/>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3154587" y="5438992"/>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3237520" y="5757335"/>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3369125" y="5990720"/>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3560077" y="6180625"/>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3796576" y="6307344"/>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4150564" y="6332267"/>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4466393" y="6208617"/>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4711359" y="5982918"/>
              <a:ext cx="129128" cy="138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rot="1108350">
              <a:off x="3648871" y="5544336"/>
              <a:ext cx="897925" cy="861774"/>
            </a:xfrm>
            <a:prstGeom prst="rect">
              <a:avLst/>
            </a:prstGeom>
            <a:noFill/>
          </p:spPr>
          <p:txBody>
            <a:bodyPr wrap="square" rtlCol="0">
              <a:spAutoFit/>
            </a:bodyPr>
            <a:lstStyle/>
            <a:p>
              <a:endParaRPr lang="en-US" dirty="0">
                <a:latin typeface="Bookman Old Style" panose="02050604050505020204" pitchFamily="18" charset="0"/>
              </a:endParaRPr>
            </a:p>
            <a:p>
              <a:r>
                <a:rPr lang="en-US" sz="3200" dirty="0">
                  <a:solidFill>
                    <a:schemeClr val="bg2">
                      <a:lumMod val="50000"/>
                    </a:schemeClr>
                  </a:solidFill>
                  <a:latin typeface="Bookman Old Style" panose="02050604050505020204" pitchFamily="18" charset="0"/>
                </a:rPr>
                <a:t>w</a:t>
              </a:r>
            </a:p>
          </p:txBody>
        </p:sp>
        <p:sp>
          <p:nvSpPr>
            <p:cNvPr id="123" name="TextBox 122"/>
            <p:cNvSpPr txBox="1"/>
            <p:nvPr/>
          </p:nvSpPr>
          <p:spPr>
            <a:xfrm rot="5018294">
              <a:off x="3361977" y="5018841"/>
              <a:ext cx="516009" cy="861774"/>
            </a:xfrm>
            <a:prstGeom prst="rect">
              <a:avLst/>
            </a:prstGeom>
            <a:noFill/>
          </p:spPr>
          <p:txBody>
            <a:bodyPr wrap="square" rtlCol="0">
              <a:spAutoFit/>
            </a:bodyPr>
            <a:lstStyle/>
            <a:p>
              <a:endParaRPr lang="en-US" dirty="0">
                <a:latin typeface="Bookman Old Style" panose="02050604050505020204" pitchFamily="18" charset="0"/>
              </a:endParaRPr>
            </a:p>
            <a:p>
              <a:r>
                <a:rPr lang="en-US" sz="3200" dirty="0">
                  <a:solidFill>
                    <a:schemeClr val="bg2">
                      <a:lumMod val="50000"/>
                    </a:schemeClr>
                  </a:solidFill>
                  <a:latin typeface="Bookman Old Style" panose="02050604050505020204" pitchFamily="18" charset="0"/>
                </a:rPr>
                <a:t>w</a:t>
              </a:r>
            </a:p>
          </p:txBody>
        </p:sp>
        <p:sp>
          <p:nvSpPr>
            <p:cNvPr id="124" name="TextBox 123"/>
            <p:cNvSpPr txBox="1"/>
            <p:nvPr/>
          </p:nvSpPr>
          <p:spPr>
            <a:xfrm rot="18413079">
              <a:off x="3199833" y="4611291"/>
              <a:ext cx="448182" cy="861774"/>
            </a:xfrm>
            <a:prstGeom prst="rect">
              <a:avLst/>
            </a:prstGeom>
            <a:noFill/>
          </p:spPr>
          <p:txBody>
            <a:bodyPr wrap="square" rtlCol="0">
              <a:spAutoFit/>
            </a:bodyPr>
            <a:lstStyle/>
            <a:p>
              <a:endParaRPr lang="en-US" dirty="0">
                <a:latin typeface="Bookman Old Style" panose="02050604050505020204" pitchFamily="18" charset="0"/>
              </a:endParaRPr>
            </a:p>
            <a:p>
              <a:r>
                <a:rPr lang="en-US" sz="3200" dirty="0">
                  <a:solidFill>
                    <a:schemeClr val="bg2">
                      <a:lumMod val="50000"/>
                    </a:schemeClr>
                  </a:solidFill>
                  <a:latin typeface="Bookman Old Style" panose="02050604050505020204" pitchFamily="18" charset="0"/>
                </a:rPr>
                <a:t>w</a:t>
              </a:r>
            </a:p>
          </p:txBody>
        </p:sp>
        <p:sp>
          <p:nvSpPr>
            <p:cNvPr id="125" name="TextBox 124"/>
            <p:cNvSpPr txBox="1"/>
            <p:nvPr/>
          </p:nvSpPr>
          <p:spPr>
            <a:xfrm rot="14068824">
              <a:off x="3234901" y="5553852"/>
              <a:ext cx="292412" cy="584775"/>
            </a:xfrm>
            <a:prstGeom prst="rect">
              <a:avLst/>
            </a:prstGeom>
            <a:noFill/>
          </p:spPr>
          <p:txBody>
            <a:bodyPr wrap="square" rtlCol="0">
              <a:spAutoFit/>
            </a:bodyPr>
            <a:lstStyle/>
            <a:p>
              <a:endParaRPr lang="en-US" sz="1600" dirty="0">
                <a:latin typeface="Bookman Old Style" panose="02050604050505020204" pitchFamily="18" charset="0"/>
              </a:endParaRPr>
            </a:p>
            <a:p>
              <a:r>
                <a:rPr lang="en-US" sz="1600" dirty="0">
                  <a:solidFill>
                    <a:schemeClr val="bg2">
                      <a:lumMod val="50000"/>
                    </a:schemeClr>
                  </a:solidFill>
                  <a:latin typeface="Bookman Old Style" panose="02050604050505020204" pitchFamily="18" charset="0"/>
                </a:rPr>
                <a:t>E</a:t>
              </a:r>
            </a:p>
          </p:txBody>
        </p:sp>
        <p:sp>
          <p:nvSpPr>
            <p:cNvPr id="126" name="TextBox 125"/>
            <p:cNvSpPr txBox="1"/>
            <p:nvPr/>
          </p:nvSpPr>
          <p:spPr>
            <a:xfrm rot="14068824">
              <a:off x="3341668" y="5712250"/>
              <a:ext cx="276914" cy="584775"/>
            </a:xfrm>
            <a:prstGeom prst="rect">
              <a:avLst/>
            </a:prstGeom>
            <a:noFill/>
          </p:spPr>
          <p:txBody>
            <a:bodyPr wrap="square" rtlCol="0">
              <a:spAutoFit/>
            </a:bodyPr>
            <a:lstStyle/>
            <a:p>
              <a:endParaRPr lang="en-US" sz="1600" dirty="0">
                <a:latin typeface="Bookman Old Style" panose="02050604050505020204" pitchFamily="18" charset="0"/>
              </a:endParaRPr>
            </a:p>
            <a:p>
              <a:r>
                <a:rPr lang="en-US" sz="1600" dirty="0">
                  <a:solidFill>
                    <a:schemeClr val="bg2">
                      <a:lumMod val="50000"/>
                    </a:schemeClr>
                  </a:solidFill>
                  <a:latin typeface="Bookman Old Style" panose="02050604050505020204" pitchFamily="18" charset="0"/>
                </a:rPr>
                <a:t>E</a:t>
              </a:r>
            </a:p>
          </p:txBody>
        </p:sp>
        <p:sp>
          <p:nvSpPr>
            <p:cNvPr id="127" name="TextBox 126"/>
            <p:cNvSpPr txBox="1"/>
            <p:nvPr/>
          </p:nvSpPr>
          <p:spPr>
            <a:xfrm rot="11723498">
              <a:off x="3768642" y="5996334"/>
              <a:ext cx="507344" cy="584775"/>
            </a:xfrm>
            <a:prstGeom prst="rect">
              <a:avLst/>
            </a:prstGeom>
            <a:noFill/>
          </p:spPr>
          <p:txBody>
            <a:bodyPr wrap="square" rtlCol="0">
              <a:spAutoFit/>
            </a:bodyPr>
            <a:lstStyle/>
            <a:p>
              <a:endParaRPr lang="en-US" sz="1600" dirty="0">
                <a:latin typeface="Bookman Old Style" panose="02050604050505020204" pitchFamily="18" charset="0"/>
              </a:endParaRPr>
            </a:p>
            <a:p>
              <a:r>
                <a:rPr lang="en-US" sz="1600" dirty="0">
                  <a:solidFill>
                    <a:schemeClr val="bg2">
                      <a:lumMod val="50000"/>
                    </a:schemeClr>
                  </a:solidFill>
                  <a:latin typeface="Bookman Old Style" panose="02050604050505020204" pitchFamily="18" charset="0"/>
                </a:rPr>
                <a:t>E</a:t>
              </a:r>
            </a:p>
          </p:txBody>
        </p:sp>
        <p:sp>
          <p:nvSpPr>
            <p:cNvPr id="128" name="TextBox 127"/>
            <p:cNvSpPr txBox="1"/>
            <p:nvPr/>
          </p:nvSpPr>
          <p:spPr>
            <a:xfrm rot="20059973">
              <a:off x="4324712" y="5662347"/>
              <a:ext cx="507344" cy="584775"/>
            </a:xfrm>
            <a:prstGeom prst="rect">
              <a:avLst/>
            </a:prstGeom>
            <a:noFill/>
          </p:spPr>
          <p:txBody>
            <a:bodyPr wrap="square" rtlCol="0">
              <a:spAutoFit/>
            </a:bodyPr>
            <a:lstStyle/>
            <a:p>
              <a:endParaRPr lang="en-US" sz="1600" dirty="0">
                <a:latin typeface="Bookman Old Style" panose="02050604050505020204" pitchFamily="18" charset="0"/>
              </a:endParaRPr>
            </a:p>
            <a:p>
              <a:r>
                <a:rPr lang="en-US" sz="1600" dirty="0">
                  <a:solidFill>
                    <a:schemeClr val="bg2">
                      <a:lumMod val="50000"/>
                    </a:schemeClr>
                  </a:solidFill>
                  <a:latin typeface="Bookman Old Style" panose="02050604050505020204" pitchFamily="18" charset="0"/>
                </a:rPr>
                <a:t>U</a:t>
              </a:r>
            </a:p>
          </p:txBody>
        </p:sp>
        <p:sp>
          <p:nvSpPr>
            <p:cNvPr id="129" name="TextBox 128"/>
            <p:cNvSpPr txBox="1"/>
            <p:nvPr/>
          </p:nvSpPr>
          <p:spPr>
            <a:xfrm rot="18812470">
              <a:off x="4518952" y="5423681"/>
              <a:ext cx="253494" cy="584775"/>
            </a:xfrm>
            <a:prstGeom prst="rect">
              <a:avLst/>
            </a:prstGeom>
            <a:noFill/>
          </p:spPr>
          <p:txBody>
            <a:bodyPr wrap="square" rtlCol="0">
              <a:spAutoFit/>
            </a:bodyPr>
            <a:lstStyle/>
            <a:p>
              <a:endParaRPr lang="en-US" sz="1600" dirty="0">
                <a:latin typeface="Bookman Old Style" panose="02050604050505020204" pitchFamily="18" charset="0"/>
              </a:endParaRPr>
            </a:p>
            <a:p>
              <a:r>
                <a:rPr lang="en-US" sz="1600" dirty="0">
                  <a:solidFill>
                    <a:schemeClr val="bg2">
                      <a:lumMod val="50000"/>
                    </a:schemeClr>
                  </a:solidFill>
                  <a:latin typeface="Bookman Old Style" panose="02050604050505020204" pitchFamily="18" charset="0"/>
                </a:rPr>
                <a:t>I</a:t>
              </a:r>
            </a:p>
          </p:txBody>
        </p:sp>
        <p:sp>
          <p:nvSpPr>
            <p:cNvPr id="130" name="TextBox 129"/>
            <p:cNvSpPr txBox="1"/>
            <p:nvPr/>
          </p:nvSpPr>
          <p:spPr>
            <a:xfrm rot="9026129">
              <a:off x="4677686" y="5134877"/>
              <a:ext cx="214707" cy="646331"/>
            </a:xfrm>
            <a:prstGeom prst="rect">
              <a:avLst/>
            </a:prstGeom>
            <a:noFill/>
          </p:spPr>
          <p:txBody>
            <a:bodyPr wrap="square" rtlCol="0">
              <a:spAutoFit/>
            </a:bodyPr>
            <a:lstStyle/>
            <a:p>
              <a:endParaRPr lang="en-US" dirty="0">
                <a:latin typeface="Bookman Old Style" panose="02050604050505020204" pitchFamily="18" charset="0"/>
              </a:endParaRPr>
            </a:p>
            <a:p>
              <a:r>
                <a:rPr lang="en-US" dirty="0">
                  <a:solidFill>
                    <a:schemeClr val="bg2">
                      <a:lumMod val="50000"/>
                    </a:schemeClr>
                  </a:solidFill>
                  <a:latin typeface="Bookman Old Style" panose="02050604050505020204" pitchFamily="18" charset="0"/>
                </a:rPr>
                <a:t>Y</a:t>
              </a:r>
            </a:p>
          </p:txBody>
        </p:sp>
        <p:sp>
          <p:nvSpPr>
            <p:cNvPr id="131" name="TextBox 130"/>
            <p:cNvSpPr txBox="1"/>
            <p:nvPr/>
          </p:nvSpPr>
          <p:spPr>
            <a:xfrm rot="17038158">
              <a:off x="4484756" y="5325165"/>
              <a:ext cx="295065" cy="584775"/>
            </a:xfrm>
            <a:prstGeom prst="rect">
              <a:avLst/>
            </a:prstGeom>
            <a:noFill/>
          </p:spPr>
          <p:txBody>
            <a:bodyPr wrap="square" rtlCol="0">
              <a:spAutoFit/>
            </a:bodyPr>
            <a:lstStyle/>
            <a:p>
              <a:endParaRPr lang="en-US" sz="1600" dirty="0">
                <a:latin typeface="Bookman Old Style" panose="02050604050505020204" pitchFamily="18" charset="0"/>
              </a:endParaRPr>
            </a:p>
            <a:p>
              <a:r>
                <a:rPr lang="en-US" sz="1600" dirty="0">
                  <a:solidFill>
                    <a:schemeClr val="bg2">
                      <a:lumMod val="50000"/>
                    </a:schemeClr>
                  </a:solidFill>
                  <a:latin typeface="Bookman Old Style" panose="02050604050505020204" pitchFamily="18" charset="0"/>
                </a:rPr>
                <a:t>M</a:t>
              </a:r>
            </a:p>
          </p:txBody>
        </p:sp>
        <p:sp>
          <p:nvSpPr>
            <p:cNvPr id="132" name="TextBox 131"/>
            <p:cNvSpPr txBox="1"/>
            <p:nvPr/>
          </p:nvSpPr>
          <p:spPr>
            <a:xfrm rot="12381212">
              <a:off x="4352611" y="4865675"/>
              <a:ext cx="295065" cy="646331"/>
            </a:xfrm>
            <a:prstGeom prst="rect">
              <a:avLst/>
            </a:prstGeom>
            <a:noFill/>
          </p:spPr>
          <p:txBody>
            <a:bodyPr wrap="square" rtlCol="0">
              <a:spAutoFit/>
            </a:bodyPr>
            <a:lstStyle/>
            <a:p>
              <a:endParaRPr lang="en-US" dirty="0">
                <a:latin typeface="Bookman Old Style" panose="02050604050505020204" pitchFamily="18" charset="0"/>
              </a:endParaRPr>
            </a:p>
            <a:p>
              <a:r>
                <a:rPr lang="en-US" dirty="0">
                  <a:solidFill>
                    <a:schemeClr val="bg2">
                      <a:lumMod val="50000"/>
                    </a:schemeClr>
                  </a:solidFill>
                  <a:latin typeface="Bookman Old Style" panose="02050604050505020204" pitchFamily="18" charset="0"/>
                </a:rPr>
                <a:t>V</a:t>
              </a:r>
            </a:p>
          </p:txBody>
        </p:sp>
        <p:sp>
          <p:nvSpPr>
            <p:cNvPr id="133" name="TextBox 132"/>
            <p:cNvSpPr txBox="1"/>
            <p:nvPr/>
          </p:nvSpPr>
          <p:spPr>
            <a:xfrm rot="1605652">
              <a:off x="4214369" y="4506876"/>
              <a:ext cx="295065" cy="646331"/>
            </a:xfrm>
            <a:prstGeom prst="rect">
              <a:avLst/>
            </a:prstGeom>
            <a:noFill/>
          </p:spPr>
          <p:txBody>
            <a:bodyPr wrap="square" rtlCol="0">
              <a:spAutoFit/>
            </a:bodyPr>
            <a:lstStyle/>
            <a:p>
              <a:endParaRPr lang="en-US" dirty="0">
                <a:latin typeface="Bookman Old Style" panose="02050604050505020204" pitchFamily="18" charset="0"/>
              </a:endParaRPr>
            </a:p>
            <a:p>
              <a:r>
                <a:rPr lang="en-US" dirty="0">
                  <a:solidFill>
                    <a:schemeClr val="bg2">
                      <a:lumMod val="50000"/>
                    </a:schemeClr>
                  </a:solidFill>
                  <a:latin typeface="Bookman Old Style" panose="02050604050505020204" pitchFamily="18" charset="0"/>
                </a:rPr>
                <a:t>B</a:t>
              </a:r>
            </a:p>
          </p:txBody>
        </p:sp>
        <p:grpSp>
          <p:nvGrpSpPr>
            <p:cNvPr id="9" name="Group 133"/>
            <p:cNvGrpSpPr/>
            <p:nvPr/>
          </p:nvGrpSpPr>
          <p:grpSpPr>
            <a:xfrm rot="19858081">
              <a:off x="3809170" y="4609221"/>
              <a:ext cx="396571" cy="693590"/>
              <a:chOff x="5539176" y="4865675"/>
              <a:chExt cx="396571" cy="693590"/>
            </a:xfrm>
          </p:grpSpPr>
          <p:sp>
            <p:nvSpPr>
              <p:cNvPr id="136" name="TextBox 135"/>
              <p:cNvSpPr txBox="1"/>
              <p:nvPr/>
            </p:nvSpPr>
            <p:spPr>
              <a:xfrm rot="12381212">
                <a:off x="5640682" y="4912934"/>
                <a:ext cx="295065" cy="646331"/>
              </a:xfrm>
              <a:prstGeom prst="rect">
                <a:avLst/>
              </a:prstGeom>
              <a:noFill/>
            </p:spPr>
            <p:txBody>
              <a:bodyPr wrap="square" rtlCol="0">
                <a:spAutoFit/>
              </a:bodyPr>
              <a:lstStyle/>
              <a:p>
                <a:endParaRPr lang="en-US" dirty="0">
                  <a:latin typeface="Bookman Old Style" panose="02050604050505020204" pitchFamily="18" charset="0"/>
                </a:endParaRPr>
              </a:p>
              <a:p>
                <a:r>
                  <a:rPr lang="en-US" dirty="0">
                    <a:solidFill>
                      <a:schemeClr val="bg2">
                        <a:lumMod val="50000"/>
                      </a:schemeClr>
                    </a:solidFill>
                    <a:latin typeface="Bookman Old Style" panose="02050604050505020204" pitchFamily="18" charset="0"/>
                  </a:rPr>
                  <a:t>V</a:t>
                </a:r>
              </a:p>
            </p:txBody>
          </p:sp>
          <p:sp>
            <p:nvSpPr>
              <p:cNvPr id="137" name="TextBox 136"/>
              <p:cNvSpPr txBox="1"/>
              <p:nvPr/>
            </p:nvSpPr>
            <p:spPr>
              <a:xfrm rot="12381212">
                <a:off x="5539176" y="4865675"/>
                <a:ext cx="295065" cy="646331"/>
              </a:xfrm>
              <a:prstGeom prst="rect">
                <a:avLst/>
              </a:prstGeom>
              <a:noFill/>
            </p:spPr>
            <p:txBody>
              <a:bodyPr wrap="square" rtlCol="0">
                <a:spAutoFit/>
              </a:bodyPr>
              <a:lstStyle/>
              <a:p>
                <a:endParaRPr lang="en-US" dirty="0">
                  <a:latin typeface="Bookman Old Style" panose="02050604050505020204" pitchFamily="18" charset="0"/>
                </a:endParaRPr>
              </a:p>
              <a:p>
                <a:r>
                  <a:rPr lang="en-US" dirty="0">
                    <a:solidFill>
                      <a:schemeClr val="bg2">
                        <a:lumMod val="50000"/>
                      </a:schemeClr>
                    </a:solidFill>
                    <a:latin typeface="Bookman Old Style" panose="02050604050505020204" pitchFamily="18" charset="0"/>
                  </a:rPr>
                  <a:t>O</a:t>
                </a:r>
              </a:p>
            </p:txBody>
          </p:sp>
        </p:grpSp>
        <p:sp>
          <p:nvSpPr>
            <p:cNvPr id="135" name="TextBox 134"/>
            <p:cNvSpPr txBox="1"/>
            <p:nvPr/>
          </p:nvSpPr>
          <p:spPr>
            <a:xfrm rot="9026129">
              <a:off x="4504314" y="4981913"/>
              <a:ext cx="214707" cy="646331"/>
            </a:xfrm>
            <a:prstGeom prst="rect">
              <a:avLst/>
            </a:prstGeom>
            <a:noFill/>
          </p:spPr>
          <p:txBody>
            <a:bodyPr wrap="square" rtlCol="0">
              <a:spAutoFit/>
            </a:bodyPr>
            <a:lstStyle/>
            <a:p>
              <a:endParaRPr lang="en-US" dirty="0">
                <a:latin typeface="Bookman Old Style" panose="02050604050505020204" pitchFamily="18" charset="0"/>
              </a:endParaRPr>
            </a:p>
            <a:p>
              <a:r>
                <a:rPr lang="en-US" dirty="0">
                  <a:solidFill>
                    <a:schemeClr val="bg2">
                      <a:lumMod val="50000"/>
                    </a:schemeClr>
                  </a:solidFill>
                  <a:latin typeface="Bookman Old Style" panose="02050604050505020204" pitchFamily="18" charset="0"/>
                </a:rPr>
                <a:t>.</a:t>
              </a:r>
            </a:p>
          </p:txBody>
        </p:sp>
      </p:grpSp>
      <p:grpSp>
        <p:nvGrpSpPr>
          <p:cNvPr id="10" name="Group 150"/>
          <p:cNvGrpSpPr/>
          <p:nvPr/>
        </p:nvGrpSpPr>
        <p:grpSpPr>
          <a:xfrm>
            <a:off x="2033248" y="138451"/>
            <a:ext cx="2125280" cy="2019114"/>
            <a:chOff x="980303" y="4488778"/>
            <a:chExt cx="2125280" cy="2019114"/>
          </a:xfrm>
        </p:grpSpPr>
        <p:grpSp>
          <p:nvGrpSpPr>
            <p:cNvPr id="11" name="Group 151"/>
            <p:cNvGrpSpPr/>
            <p:nvPr/>
          </p:nvGrpSpPr>
          <p:grpSpPr>
            <a:xfrm>
              <a:off x="980303" y="4530811"/>
              <a:ext cx="1977081" cy="1977081"/>
              <a:chOff x="980303" y="4530811"/>
              <a:chExt cx="1977081" cy="1977081"/>
            </a:xfrm>
          </p:grpSpPr>
          <p:sp>
            <p:nvSpPr>
              <p:cNvPr id="165" name="Oval 164"/>
              <p:cNvSpPr/>
              <p:nvPr/>
            </p:nvSpPr>
            <p:spPr>
              <a:xfrm>
                <a:off x="980303" y="4530811"/>
                <a:ext cx="1977081" cy="1977081"/>
              </a:xfrm>
              <a:prstGeom prst="ellipse">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1784482" y="5336945"/>
                <a:ext cx="337751" cy="337751"/>
              </a:xfrm>
              <a:prstGeom prst="ellipse">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ight Arrow 166"/>
              <p:cNvSpPr/>
              <p:nvPr/>
            </p:nvSpPr>
            <p:spPr>
              <a:xfrm rot="16200000">
                <a:off x="1665377" y="4823885"/>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Right Arrow 167"/>
              <p:cNvSpPr/>
              <p:nvPr/>
            </p:nvSpPr>
            <p:spPr>
              <a:xfrm rot="5400000" flipV="1">
                <a:off x="1680925" y="5954991"/>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Right Arrow 168"/>
              <p:cNvSpPr/>
              <p:nvPr/>
            </p:nvSpPr>
            <p:spPr>
              <a:xfrm>
                <a:off x="2227245" y="5400976"/>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Right Arrow 169"/>
              <p:cNvSpPr/>
              <p:nvPr/>
            </p:nvSpPr>
            <p:spPr>
              <a:xfrm rot="10800000">
                <a:off x="1100223" y="5400976"/>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70"/>
              <p:cNvGrpSpPr/>
              <p:nvPr/>
            </p:nvGrpSpPr>
            <p:grpSpPr>
              <a:xfrm rot="3025735">
                <a:off x="1095967" y="4666179"/>
                <a:ext cx="1702271" cy="1671562"/>
                <a:chOff x="2989384" y="5076338"/>
                <a:chExt cx="1702271" cy="1671562"/>
              </a:xfrm>
            </p:grpSpPr>
            <p:sp>
              <p:nvSpPr>
                <p:cNvPr id="173" name="Right Arrow 172"/>
                <p:cNvSpPr/>
                <p:nvPr/>
              </p:nvSpPr>
              <p:spPr>
                <a:xfrm rot="16200000">
                  <a:off x="3541840" y="5243926"/>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4" name="Right Arrow 173"/>
                <p:cNvSpPr/>
                <p:nvPr/>
              </p:nvSpPr>
              <p:spPr>
                <a:xfrm rot="5400000" flipV="1">
                  <a:off x="3603778" y="6370624"/>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Right Arrow 174"/>
                <p:cNvSpPr/>
                <p:nvPr/>
              </p:nvSpPr>
              <p:spPr>
                <a:xfrm>
                  <a:off x="4146791" y="5781816"/>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Right Arrow 175"/>
                <p:cNvSpPr/>
                <p:nvPr/>
              </p:nvSpPr>
              <p:spPr>
                <a:xfrm rot="10800000">
                  <a:off x="2989384" y="5831514"/>
                  <a:ext cx="544864" cy="209688"/>
                </a:xfrm>
                <a:prstGeom prst="rightArrow">
                  <a:avLst>
                    <a:gd name="adj1" fmla="val 100000"/>
                    <a:gd name="adj2" fmla="val 224824"/>
                  </a:avLst>
                </a:prstGeom>
                <a:solidFill>
                  <a:srgbClr val="C49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2" name="Donut 171"/>
              <p:cNvSpPr/>
              <p:nvPr/>
            </p:nvSpPr>
            <p:spPr>
              <a:xfrm>
                <a:off x="1035177" y="4588412"/>
                <a:ext cx="1857161" cy="1857161"/>
              </a:xfrm>
              <a:prstGeom prst="donut">
                <a:avLst>
                  <a:gd name="adj" fmla="val 1029"/>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3" name="Rectangle 152"/>
            <p:cNvSpPr/>
            <p:nvPr/>
          </p:nvSpPr>
          <p:spPr>
            <a:xfrm rot="18847222">
              <a:off x="1200338" y="4826413"/>
              <a:ext cx="375424" cy="584775"/>
            </a:xfrm>
            <a:prstGeom prst="rect">
              <a:avLst/>
            </a:prstGeom>
          </p:spPr>
          <p:txBody>
            <a:bodyPr wrap="none">
              <a:spAutoFit/>
            </a:bodyPr>
            <a:lstStyle/>
            <a:p>
              <a:r>
                <a:rPr lang="en-US" sz="3200" dirty="0">
                  <a:solidFill>
                    <a:schemeClr val="bg2">
                      <a:lumMod val="50000"/>
                    </a:schemeClr>
                  </a:solidFill>
                </a:rPr>
                <a:t>ל</a:t>
              </a:r>
            </a:p>
          </p:txBody>
        </p:sp>
        <p:sp>
          <p:nvSpPr>
            <p:cNvPr id="154" name="Rectangle 153"/>
            <p:cNvSpPr/>
            <p:nvPr/>
          </p:nvSpPr>
          <p:spPr>
            <a:xfrm rot="19368838">
              <a:off x="1474489" y="4488778"/>
              <a:ext cx="434734" cy="646331"/>
            </a:xfrm>
            <a:prstGeom prst="rect">
              <a:avLst/>
            </a:prstGeom>
          </p:spPr>
          <p:txBody>
            <a:bodyPr wrap="none">
              <a:spAutoFit/>
            </a:bodyPr>
            <a:lstStyle/>
            <a:p>
              <a:r>
                <a:rPr lang="en-US" sz="3600" dirty="0">
                  <a:solidFill>
                    <a:schemeClr val="bg2">
                      <a:lumMod val="50000"/>
                    </a:schemeClr>
                  </a:solidFill>
                </a:rPr>
                <a:t>ב</a:t>
              </a:r>
            </a:p>
          </p:txBody>
        </p:sp>
        <p:sp>
          <p:nvSpPr>
            <p:cNvPr id="155" name="Rectangle 154"/>
            <p:cNvSpPr/>
            <p:nvPr/>
          </p:nvSpPr>
          <p:spPr>
            <a:xfrm rot="2006038">
              <a:off x="2006673" y="4533443"/>
              <a:ext cx="418704" cy="646331"/>
            </a:xfrm>
            <a:prstGeom prst="rect">
              <a:avLst/>
            </a:prstGeom>
          </p:spPr>
          <p:txBody>
            <a:bodyPr wrap="none">
              <a:spAutoFit/>
            </a:bodyPr>
            <a:lstStyle/>
            <a:p>
              <a:r>
                <a:rPr lang="he-IL" sz="3600" dirty="0">
                  <a:solidFill>
                    <a:schemeClr val="bg2">
                      <a:lumMod val="50000"/>
                    </a:schemeClr>
                  </a:solidFill>
                </a:rPr>
                <a:t>ד</a:t>
              </a:r>
              <a:endParaRPr lang="en-US" sz="3600" dirty="0">
                <a:solidFill>
                  <a:schemeClr val="bg2">
                    <a:lumMod val="50000"/>
                  </a:schemeClr>
                </a:solidFill>
              </a:endParaRPr>
            </a:p>
          </p:txBody>
        </p:sp>
        <p:sp>
          <p:nvSpPr>
            <p:cNvPr id="156" name="Rectangle 155"/>
            <p:cNvSpPr/>
            <p:nvPr/>
          </p:nvSpPr>
          <p:spPr>
            <a:xfrm rot="17822821">
              <a:off x="2436907" y="5359520"/>
              <a:ext cx="369012" cy="646331"/>
            </a:xfrm>
            <a:prstGeom prst="rect">
              <a:avLst/>
            </a:prstGeom>
          </p:spPr>
          <p:txBody>
            <a:bodyPr wrap="none">
              <a:spAutoFit/>
            </a:bodyPr>
            <a:lstStyle/>
            <a:p>
              <a:r>
                <a:rPr lang="he-IL" sz="3600" dirty="0">
                  <a:solidFill>
                    <a:schemeClr val="bg2">
                      <a:lumMod val="50000"/>
                    </a:schemeClr>
                  </a:solidFill>
                </a:rPr>
                <a:t>ג</a:t>
              </a:r>
              <a:endParaRPr lang="en-US" sz="3600" dirty="0">
                <a:solidFill>
                  <a:schemeClr val="bg2">
                    <a:lumMod val="50000"/>
                  </a:schemeClr>
                </a:solidFill>
              </a:endParaRPr>
            </a:p>
          </p:txBody>
        </p:sp>
        <p:sp>
          <p:nvSpPr>
            <p:cNvPr id="157" name="Rectangle 156"/>
            <p:cNvSpPr/>
            <p:nvPr/>
          </p:nvSpPr>
          <p:spPr>
            <a:xfrm rot="3581343">
              <a:off x="1143500" y="5439907"/>
              <a:ext cx="415498" cy="584775"/>
            </a:xfrm>
            <a:prstGeom prst="rect">
              <a:avLst/>
            </a:prstGeom>
          </p:spPr>
          <p:txBody>
            <a:bodyPr wrap="none">
              <a:spAutoFit/>
            </a:bodyPr>
            <a:lstStyle/>
            <a:p>
              <a:r>
                <a:rPr lang="en-US" sz="3200" dirty="0">
                  <a:solidFill>
                    <a:schemeClr val="bg2">
                      <a:lumMod val="50000"/>
                    </a:schemeClr>
                  </a:solidFill>
                </a:rPr>
                <a:t>א</a:t>
              </a:r>
            </a:p>
          </p:txBody>
        </p:sp>
        <p:sp>
          <p:nvSpPr>
            <p:cNvPr id="158" name="Rectangle 157"/>
            <p:cNvSpPr/>
            <p:nvPr/>
          </p:nvSpPr>
          <p:spPr>
            <a:xfrm rot="17653135" flipV="1">
              <a:off x="1132686" y="5006889"/>
              <a:ext cx="393056" cy="584775"/>
            </a:xfrm>
            <a:prstGeom prst="rect">
              <a:avLst/>
            </a:prstGeom>
          </p:spPr>
          <p:txBody>
            <a:bodyPr wrap="none">
              <a:spAutoFit/>
            </a:bodyPr>
            <a:lstStyle/>
            <a:p>
              <a:r>
                <a:rPr lang="en-US" sz="3200" dirty="0">
                  <a:solidFill>
                    <a:schemeClr val="bg2">
                      <a:lumMod val="50000"/>
                    </a:schemeClr>
                  </a:solidFill>
                </a:rPr>
                <a:t>ר</a:t>
              </a:r>
            </a:p>
          </p:txBody>
        </p:sp>
        <p:sp>
          <p:nvSpPr>
            <p:cNvPr id="159" name="TextBox 158"/>
            <p:cNvSpPr txBox="1"/>
            <p:nvPr/>
          </p:nvSpPr>
          <p:spPr>
            <a:xfrm>
              <a:off x="2348461" y="4894715"/>
              <a:ext cx="757122" cy="584775"/>
            </a:xfrm>
            <a:prstGeom prst="rect">
              <a:avLst/>
            </a:prstGeom>
            <a:noFill/>
          </p:spPr>
          <p:txBody>
            <a:bodyPr wrap="square" rtlCol="0">
              <a:spAutoFit/>
            </a:bodyPr>
            <a:lstStyle/>
            <a:p>
              <a:r>
                <a:rPr lang="en-US" sz="3200" dirty="0">
                  <a:solidFill>
                    <a:schemeClr val="bg2">
                      <a:lumMod val="50000"/>
                    </a:schemeClr>
                  </a:solidFill>
                  <a:latin typeface="Comic Sans MS" panose="030F0702030302020204" pitchFamily="66" charset="0"/>
                </a:rPr>
                <a:t>x</a:t>
              </a:r>
            </a:p>
          </p:txBody>
        </p:sp>
        <p:sp>
          <p:nvSpPr>
            <p:cNvPr id="160" name="TextBox 159"/>
            <p:cNvSpPr txBox="1"/>
            <p:nvPr/>
          </p:nvSpPr>
          <p:spPr>
            <a:xfrm rot="2034339">
              <a:off x="1466783" y="5804785"/>
              <a:ext cx="510746" cy="584775"/>
            </a:xfrm>
            <a:prstGeom prst="rect">
              <a:avLst/>
            </a:prstGeom>
            <a:noFill/>
          </p:spPr>
          <p:txBody>
            <a:bodyPr wrap="square" rtlCol="0">
              <a:spAutoFit/>
            </a:bodyPr>
            <a:lstStyle/>
            <a:p>
              <a:r>
                <a:rPr lang="en-US" sz="3200" dirty="0">
                  <a:solidFill>
                    <a:schemeClr val="bg2">
                      <a:lumMod val="50000"/>
                    </a:schemeClr>
                  </a:solidFill>
                  <a:latin typeface="Comic Sans MS" panose="030F0702030302020204" pitchFamily="66" charset="0"/>
                </a:rPr>
                <a:t>z</a:t>
              </a:r>
            </a:p>
          </p:txBody>
        </p:sp>
        <p:grpSp>
          <p:nvGrpSpPr>
            <p:cNvPr id="13" name="Group 160"/>
            <p:cNvGrpSpPr/>
            <p:nvPr/>
          </p:nvGrpSpPr>
          <p:grpSpPr>
            <a:xfrm rot="17631481">
              <a:off x="2051376" y="5831766"/>
              <a:ext cx="510746" cy="584775"/>
              <a:chOff x="5646294" y="5726055"/>
              <a:chExt cx="510746" cy="584775"/>
            </a:xfrm>
          </p:grpSpPr>
          <p:sp>
            <p:nvSpPr>
              <p:cNvPr id="163" name="TextBox 162"/>
              <p:cNvSpPr txBox="1"/>
              <p:nvPr/>
            </p:nvSpPr>
            <p:spPr>
              <a:xfrm rot="2417742">
                <a:off x="5646294" y="5726055"/>
                <a:ext cx="510746" cy="584775"/>
              </a:xfrm>
              <a:prstGeom prst="rect">
                <a:avLst/>
              </a:prstGeom>
              <a:noFill/>
            </p:spPr>
            <p:txBody>
              <a:bodyPr wrap="square" rtlCol="0">
                <a:spAutoFit/>
              </a:bodyPr>
              <a:lstStyle/>
              <a:p>
                <a:r>
                  <a:rPr lang="en-US" sz="3200" dirty="0">
                    <a:solidFill>
                      <a:schemeClr val="bg2">
                        <a:lumMod val="50000"/>
                      </a:schemeClr>
                    </a:solidFill>
                    <a:latin typeface="Comic Sans MS" panose="030F0702030302020204" pitchFamily="66" charset="0"/>
                  </a:rPr>
                  <a:t>z</a:t>
                </a:r>
              </a:p>
            </p:txBody>
          </p:sp>
          <p:sp>
            <p:nvSpPr>
              <p:cNvPr id="164" name="Rounded Rectangle 163"/>
              <p:cNvSpPr/>
              <p:nvPr/>
            </p:nvSpPr>
            <p:spPr>
              <a:xfrm rot="2760864" flipH="1">
                <a:off x="5835485" y="5690892"/>
                <a:ext cx="45719" cy="408466"/>
              </a:xfrm>
              <a:prstGeom prst="roundRect">
                <a:avLst/>
              </a:prstGeom>
              <a:solidFill>
                <a:schemeClr val="bg2">
                  <a:lumMod val="5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2" name="Rounded Rectangle 161"/>
            <p:cNvSpPr/>
            <p:nvPr/>
          </p:nvSpPr>
          <p:spPr>
            <a:xfrm rot="13394995" flipH="1">
              <a:off x="2596244" y="5797155"/>
              <a:ext cx="51386" cy="84346"/>
            </a:xfrm>
            <a:prstGeom prst="roundRect">
              <a:avLst/>
            </a:prstGeom>
            <a:solidFill>
              <a:schemeClr val="bg2">
                <a:lumMod val="5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192521" y="2521528"/>
            <a:ext cx="4010025" cy="1856509"/>
            <a:chOff x="1901248" y="4091709"/>
            <a:chExt cx="4010025" cy="1856509"/>
          </a:xfrm>
        </p:grpSpPr>
        <p:pic>
          <p:nvPicPr>
            <p:cNvPr id="16386" name="Picture 2" descr="bronze coin"/>
            <p:cNvPicPr>
              <a:picLocks noChangeAspect="1" noChangeArrowheads="1"/>
            </p:cNvPicPr>
            <p:nvPr/>
          </p:nvPicPr>
          <p:blipFill>
            <a:blip r:embed="rId3" cstate="print"/>
            <a:srcRect t="21318" r="6445" b="16609"/>
            <a:stretch>
              <a:fillRect/>
            </a:stretch>
          </p:blipFill>
          <p:spPr bwMode="auto">
            <a:xfrm>
              <a:off x="1901248" y="4091709"/>
              <a:ext cx="4010025" cy="1856509"/>
            </a:xfrm>
            <a:prstGeom prst="rect">
              <a:avLst/>
            </a:prstGeom>
            <a:noFill/>
          </p:spPr>
        </p:pic>
        <p:sp>
          <p:nvSpPr>
            <p:cNvPr id="82" name="TextBox 81"/>
            <p:cNvSpPr txBox="1"/>
            <p:nvPr/>
          </p:nvSpPr>
          <p:spPr>
            <a:xfrm>
              <a:off x="1902690" y="5671125"/>
              <a:ext cx="3999348" cy="261610"/>
            </a:xfrm>
            <a:prstGeom prst="rect">
              <a:avLst/>
            </a:prstGeom>
            <a:noFill/>
          </p:spPr>
          <p:txBody>
            <a:bodyPr wrap="square" rtlCol="0">
              <a:spAutoFit/>
            </a:bodyPr>
            <a:lstStyle/>
            <a:p>
              <a:pPr algn="ctr"/>
              <a:r>
                <a:rPr lang="en-US" sz="1100" dirty="0"/>
                <a:t>Bronze lepton--Minted before Christ’s time</a:t>
              </a:r>
            </a:p>
          </p:txBody>
        </p:sp>
      </p:grpSp>
      <p:sp>
        <p:nvSpPr>
          <p:cNvPr id="84" name="Rectangle 83"/>
          <p:cNvSpPr/>
          <p:nvPr/>
        </p:nvSpPr>
        <p:spPr>
          <a:xfrm>
            <a:off x="2281381" y="4934682"/>
            <a:ext cx="4553528" cy="1323439"/>
          </a:xfrm>
          <a:prstGeom prst="rect">
            <a:avLst/>
          </a:prstGeom>
        </p:spPr>
        <p:txBody>
          <a:bodyPr wrap="square">
            <a:spAutoFit/>
          </a:bodyPr>
          <a:lstStyle/>
          <a:p>
            <a:r>
              <a:rPr lang="en-US" sz="2000" b="1" dirty="0">
                <a:solidFill>
                  <a:schemeClr val="bg1"/>
                </a:solidFill>
              </a:rPr>
              <a:t>The fact that the widow gave “all that she had” exemplified her sincere devotion to God, in contrast to the pretense of the scribes. </a:t>
            </a:r>
          </a:p>
        </p:txBody>
      </p:sp>
      <p:pic>
        <p:nvPicPr>
          <p:cNvPr id="16388" name="Picture 4" descr="https://danhoran.files.wordpress.com/2010/10/james-c-christensen-the-widows-mite1.jpg"/>
          <p:cNvPicPr>
            <a:picLocks noChangeAspect="1" noChangeArrowheads="1"/>
          </p:cNvPicPr>
          <p:nvPr/>
        </p:nvPicPr>
        <p:blipFill>
          <a:blip r:embed="rId4" cstate="print"/>
          <a:srcRect/>
          <a:stretch>
            <a:fillRect/>
          </a:stretch>
        </p:blipFill>
        <p:spPr bwMode="auto">
          <a:xfrm>
            <a:off x="7383950" y="3133148"/>
            <a:ext cx="4471787" cy="3212234"/>
          </a:xfrm>
          <a:prstGeom prst="rect">
            <a:avLst/>
          </a:prstGeom>
          <a:noFill/>
        </p:spPr>
      </p:pic>
      <p:sp>
        <p:nvSpPr>
          <p:cNvPr id="86" name="Rectangle 85"/>
          <p:cNvSpPr/>
          <p:nvPr/>
        </p:nvSpPr>
        <p:spPr>
          <a:xfrm>
            <a:off x="0" y="6550223"/>
            <a:ext cx="4553528" cy="307777"/>
          </a:xfrm>
          <a:prstGeom prst="rect">
            <a:avLst/>
          </a:prstGeom>
        </p:spPr>
        <p:txBody>
          <a:bodyPr wrap="square">
            <a:spAutoFit/>
          </a:bodyPr>
          <a:lstStyle/>
          <a:p>
            <a:r>
              <a:rPr lang="en-US" sz="1400" dirty="0"/>
              <a:t>Mark 12:41-44</a:t>
            </a:r>
          </a:p>
        </p:txBody>
      </p:sp>
    </p:spTree>
    <p:extLst>
      <p:ext uri="{BB962C8B-B14F-4D97-AF65-F5344CB8AC3E}">
        <p14:creationId xmlns:p14="http://schemas.microsoft.com/office/powerpoint/2010/main" val="346766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thedailypaolo.com/wp-content/uploads/2013/07/The-best-top-desktop-blue-wallpapers-blue-wallpaper-blue-background-hd-27.jpg">
            <a:extLst>
              <a:ext uri="{FF2B5EF4-FFF2-40B4-BE49-F238E27FC236}">
                <a16:creationId xmlns:a16="http://schemas.microsoft.com/office/drawing/2014/main" id="{069E5EF4-5285-B00D-E8E4-FA13956D6BA2}"/>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ESSENCE" pitchFamily="2" charset="0"/>
              </a:rPr>
              <a:t>Giving All We Have</a:t>
            </a:r>
          </a:p>
        </p:txBody>
      </p:sp>
      <p:grpSp>
        <p:nvGrpSpPr>
          <p:cNvPr id="85" name="Group 84"/>
          <p:cNvGrpSpPr/>
          <p:nvPr/>
        </p:nvGrpSpPr>
        <p:grpSpPr>
          <a:xfrm>
            <a:off x="439625" y="1017997"/>
            <a:ext cx="3624376" cy="2633815"/>
            <a:chOff x="384206" y="4158361"/>
            <a:chExt cx="3289208" cy="2390250"/>
          </a:xfrm>
        </p:grpSpPr>
        <p:grpSp>
          <p:nvGrpSpPr>
            <p:cNvPr id="86" name="Group 17"/>
            <p:cNvGrpSpPr/>
            <p:nvPr/>
          </p:nvGrpSpPr>
          <p:grpSpPr>
            <a:xfrm>
              <a:off x="384206" y="4158361"/>
              <a:ext cx="3289208" cy="2390250"/>
              <a:chOff x="609599" y="833642"/>
              <a:chExt cx="7941747" cy="5771225"/>
            </a:xfrm>
          </p:grpSpPr>
          <p:grpSp>
            <p:nvGrpSpPr>
              <p:cNvPr id="88" name="Group 14"/>
              <p:cNvGrpSpPr/>
              <p:nvPr/>
            </p:nvGrpSpPr>
            <p:grpSpPr>
              <a:xfrm rot="10800000">
                <a:off x="7696200" y="5257800"/>
                <a:ext cx="621450" cy="1347067"/>
                <a:chOff x="7010400" y="381000"/>
                <a:chExt cx="762000" cy="2033666"/>
              </a:xfrm>
            </p:grpSpPr>
            <p:sp>
              <p:nvSpPr>
                <p:cNvPr id="101" name="Rounded Rectangle 10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7010400" y="381000"/>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11"/>
              <p:cNvGrpSpPr/>
              <p:nvPr/>
            </p:nvGrpSpPr>
            <p:grpSpPr>
              <a:xfrm rot="10800000">
                <a:off x="939238" y="4923502"/>
                <a:ext cx="621450" cy="1347067"/>
                <a:chOff x="7010400" y="381000"/>
                <a:chExt cx="762000" cy="2033666"/>
              </a:xfrm>
            </p:grpSpPr>
            <p:sp>
              <p:nvSpPr>
                <p:cNvPr id="99" name="Rounded Rectangle 9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7010400" y="381000"/>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an 3"/>
              <p:cNvSpPr/>
              <p:nvPr/>
            </p:nvSpPr>
            <p:spPr>
              <a:xfrm>
                <a:off x="7315200" y="1981200"/>
                <a:ext cx="1236146" cy="3840519"/>
              </a:xfrm>
              <a:prstGeom prst="can">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an 1"/>
              <p:cNvSpPr/>
              <p:nvPr/>
            </p:nvSpPr>
            <p:spPr>
              <a:xfrm>
                <a:off x="609599" y="1643059"/>
                <a:ext cx="1236146" cy="3840519"/>
              </a:xfrm>
              <a:prstGeom prst="can">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23"/>
              <p:cNvGrpSpPr/>
              <p:nvPr/>
            </p:nvGrpSpPr>
            <p:grpSpPr>
              <a:xfrm>
                <a:off x="899460" y="833642"/>
                <a:ext cx="621450" cy="986197"/>
                <a:chOff x="7031201" y="834275"/>
                <a:chExt cx="762000" cy="1488861"/>
              </a:xfrm>
            </p:grpSpPr>
            <p:sp>
              <p:nvSpPr>
                <p:cNvPr id="97" name="Rounded Rectangle 96"/>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5"/>
                <p:cNvSpPr/>
                <p:nvPr/>
              </p:nvSpPr>
              <p:spPr>
                <a:xfrm>
                  <a:off x="7031201" y="834275"/>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24"/>
              <p:cNvGrpSpPr/>
              <p:nvPr/>
            </p:nvGrpSpPr>
            <p:grpSpPr>
              <a:xfrm>
                <a:off x="7646520" y="1148254"/>
                <a:ext cx="621450" cy="1017899"/>
                <a:chOff x="7087348" y="824753"/>
                <a:chExt cx="762000" cy="1536722"/>
              </a:xfrm>
            </p:grpSpPr>
            <p:sp>
              <p:nvSpPr>
                <p:cNvPr id="95" name="Rounded Rectangle 94"/>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7087348" y="824753"/>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7" name="Rectangle 86"/>
            <p:cNvSpPr/>
            <p:nvPr/>
          </p:nvSpPr>
          <p:spPr>
            <a:xfrm>
              <a:off x="839590" y="4695517"/>
              <a:ext cx="2356037" cy="1424504"/>
            </a:xfrm>
            <a:prstGeom prst="rect">
              <a:avLst/>
            </a:prstGeom>
          </p:spPr>
          <p:txBody>
            <a:bodyPr wrap="square">
              <a:spAutoFit/>
            </a:bodyPr>
            <a:lstStyle/>
            <a:p>
              <a:pPr algn="ctr"/>
              <a:r>
                <a:rPr lang="en-US" sz="1600" b="1" dirty="0"/>
                <a:t>If we are willing to give all that we have to the Lord, He will accept our offering even if it appears small in comparison to that of others</a:t>
              </a:r>
              <a:endParaRPr lang="en-US" sz="1600" dirty="0"/>
            </a:p>
          </p:txBody>
        </p:sp>
      </p:grpSp>
      <p:sp>
        <p:nvSpPr>
          <p:cNvPr id="103" name="Rectangle 102"/>
          <p:cNvSpPr/>
          <p:nvPr/>
        </p:nvSpPr>
        <p:spPr>
          <a:xfrm>
            <a:off x="4776266" y="1161577"/>
            <a:ext cx="6096000" cy="1569660"/>
          </a:xfrm>
          <a:prstGeom prst="rect">
            <a:avLst/>
          </a:prstGeom>
        </p:spPr>
        <p:txBody>
          <a:bodyPr>
            <a:spAutoFit/>
          </a:bodyPr>
          <a:lstStyle/>
          <a:p>
            <a:r>
              <a:rPr lang="en-US" sz="3200" b="1" i="1" dirty="0">
                <a:solidFill>
                  <a:srgbClr val="FF0000"/>
                </a:solidFill>
              </a:rPr>
              <a:t>That this poor widow hath cast more in, than all they which have cast into the treasury:</a:t>
            </a:r>
          </a:p>
        </p:txBody>
      </p:sp>
      <p:sp>
        <p:nvSpPr>
          <p:cNvPr id="105" name="Rectangle 104"/>
          <p:cNvSpPr/>
          <p:nvPr/>
        </p:nvSpPr>
        <p:spPr>
          <a:xfrm>
            <a:off x="5301673" y="3447856"/>
            <a:ext cx="6096000" cy="1938992"/>
          </a:xfrm>
          <a:prstGeom prst="rect">
            <a:avLst/>
          </a:prstGeom>
        </p:spPr>
        <p:txBody>
          <a:bodyPr>
            <a:spAutoFit/>
          </a:bodyPr>
          <a:lstStyle/>
          <a:p>
            <a:r>
              <a:rPr lang="en-US" sz="2400" dirty="0">
                <a:solidFill>
                  <a:schemeClr val="bg1"/>
                </a:solidFill>
              </a:rPr>
              <a:t>If we must give all that we have, then our giving only </a:t>
            </a:r>
            <a:r>
              <a:rPr lang="en-US" sz="2400" i="1" dirty="0">
                <a:solidFill>
                  <a:schemeClr val="bg1"/>
                </a:solidFill>
              </a:rPr>
              <a:t>almost</a:t>
            </a:r>
            <a:r>
              <a:rPr lang="en-US" sz="2400" dirty="0">
                <a:solidFill>
                  <a:schemeClr val="bg1"/>
                </a:solidFill>
              </a:rPr>
              <a:t> everything is not enough. </a:t>
            </a:r>
          </a:p>
          <a:p>
            <a:endParaRPr lang="en-US" sz="2400" dirty="0">
              <a:solidFill>
                <a:schemeClr val="bg1"/>
              </a:solidFill>
            </a:endParaRPr>
          </a:p>
          <a:p>
            <a:r>
              <a:rPr lang="en-US" sz="2400" dirty="0">
                <a:solidFill>
                  <a:schemeClr val="bg1"/>
                </a:solidFill>
              </a:rPr>
              <a:t>If we </a:t>
            </a:r>
            <a:r>
              <a:rPr lang="en-US" sz="2400" i="1" dirty="0">
                <a:solidFill>
                  <a:schemeClr val="bg1"/>
                </a:solidFill>
              </a:rPr>
              <a:t>almost </a:t>
            </a:r>
            <a:r>
              <a:rPr lang="en-US" sz="2400" dirty="0">
                <a:solidFill>
                  <a:schemeClr val="bg1"/>
                </a:solidFill>
              </a:rPr>
              <a:t>keep the commandments, we </a:t>
            </a:r>
            <a:r>
              <a:rPr lang="en-US" sz="2400" i="1" dirty="0">
                <a:solidFill>
                  <a:schemeClr val="bg1"/>
                </a:solidFill>
              </a:rPr>
              <a:t>almost</a:t>
            </a:r>
            <a:r>
              <a:rPr lang="en-US" sz="2400" dirty="0">
                <a:solidFill>
                  <a:schemeClr val="bg1"/>
                </a:solidFill>
              </a:rPr>
              <a:t> receive the blessings. (11)</a:t>
            </a:r>
          </a:p>
        </p:txBody>
      </p:sp>
      <p:pic>
        <p:nvPicPr>
          <p:cNvPr id="24" name="Picture 23" descr="Bruce Hafen.jpg"/>
          <p:cNvPicPr>
            <a:picLocks noChangeAspect="1"/>
          </p:cNvPicPr>
          <p:nvPr/>
        </p:nvPicPr>
        <p:blipFill>
          <a:blip r:embed="rId3" cstate="print"/>
          <a:stretch>
            <a:fillRect/>
          </a:stretch>
        </p:blipFill>
        <p:spPr>
          <a:xfrm>
            <a:off x="10327355" y="5079641"/>
            <a:ext cx="1089821" cy="1360921"/>
          </a:xfrm>
          <a:prstGeom prst="rect">
            <a:avLst/>
          </a:prstGeom>
        </p:spPr>
      </p:pic>
    </p:spTree>
    <p:extLst>
      <p:ext uri="{BB962C8B-B14F-4D97-AF65-F5344CB8AC3E}">
        <p14:creationId xmlns:p14="http://schemas.microsoft.com/office/powerpoint/2010/main" val="139560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barn(outVertical)">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TextBox 2"/>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askerville Old Face" pitchFamily="18" charset="0"/>
                <a:cs typeface="Narkisim" pitchFamily="34" charset="-79"/>
              </a:rPr>
              <a:t>At Jesus' Second Coming</a:t>
            </a:r>
          </a:p>
        </p:txBody>
      </p:sp>
      <p:sp>
        <p:nvSpPr>
          <p:cNvPr id="8" name="Rectangle 7"/>
          <p:cNvSpPr/>
          <p:nvPr/>
        </p:nvSpPr>
        <p:spPr>
          <a:xfrm>
            <a:off x="0" y="6488668"/>
            <a:ext cx="1813189" cy="369332"/>
          </a:xfrm>
          <a:prstGeom prst="rect">
            <a:avLst/>
          </a:prstGeom>
        </p:spPr>
        <p:txBody>
          <a:bodyPr wrap="none">
            <a:spAutoFit/>
          </a:bodyPr>
          <a:lstStyle/>
          <a:p>
            <a:r>
              <a:rPr lang="en-US" dirty="0">
                <a:solidFill>
                  <a:schemeClr val="bg1"/>
                </a:solidFill>
              </a:rPr>
              <a:t>Matthew 21:1-11</a:t>
            </a:r>
          </a:p>
        </p:txBody>
      </p:sp>
      <p:sp>
        <p:nvSpPr>
          <p:cNvPr id="9" name="Rectangle 8"/>
          <p:cNvSpPr/>
          <p:nvPr/>
        </p:nvSpPr>
        <p:spPr>
          <a:xfrm>
            <a:off x="469036" y="1542233"/>
            <a:ext cx="4053003" cy="3970318"/>
          </a:xfrm>
          <a:prstGeom prst="rect">
            <a:avLst/>
          </a:prstGeom>
        </p:spPr>
        <p:txBody>
          <a:bodyPr wrap="square">
            <a:spAutoFit/>
          </a:bodyPr>
          <a:lstStyle/>
          <a:p>
            <a:r>
              <a:rPr lang="en-US" sz="2800" dirty="0">
                <a:solidFill>
                  <a:schemeClr val="bg1"/>
                </a:solidFill>
              </a:rPr>
              <a:t>Jesus will return to earth in great power and glory. As a symbol of His glory, the book of Revelation describes Him coming to earth on a “white horse,” rather than on the ass that He rode into Jerusalem. (2)</a:t>
            </a:r>
          </a:p>
        </p:txBody>
      </p:sp>
      <p:sp>
        <p:nvSpPr>
          <p:cNvPr id="12" name="Rectangle 11"/>
          <p:cNvSpPr/>
          <p:nvPr/>
        </p:nvSpPr>
        <p:spPr>
          <a:xfrm>
            <a:off x="4893181" y="1080568"/>
            <a:ext cx="6096000" cy="923330"/>
          </a:xfrm>
          <a:prstGeom prst="rect">
            <a:avLst/>
          </a:prstGeom>
        </p:spPr>
        <p:txBody>
          <a:bodyPr>
            <a:spAutoFit/>
          </a:bodyPr>
          <a:lstStyle/>
          <a:p>
            <a:r>
              <a:rPr lang="en-US" i="1" dirty="0">
                <a:solidFill>
                  <a:srgbClr val="FFFF00"/>
                </a:solidFill>
              </a:rPr>
              <a:t>And I saw heaven opened, and behold a white horse; and he that sat upon him was called Faithful and True, and in righteousness he doth judge and make war. Revelation  19:11</a:t>
            </a:r>
          </a:p>
        </p:txBody>
      </p:sp>
      <p:pic>
        <p:nvPicPr>
          <p:cNvPr id="1026" name="Picture 2" descr="http://www.wallpaperama.com/post-images/forums/200810/20081022-6624-jesus-wallpaper.jpg"/>
          <p:cNvPicPr>
            <a:picLocks noChangeAspect="1" noChangeArrowheads="1"/>
          </p:cNvPicPr>
          <p:nvPr/>
        </p:nvPicPr>
        <p:blipFill>
          <a:blip r:embed="rId3" cstate="print"/>
          <a:srcRect/>
          <a:stretch>
            <a:fillRect/>
          </a:stretch>
        </p:blipFill>
        <p:spPr bwMode="auto">
          <a:xfrm>
            <a:off x="5145932" y="2193080"/>
            <a:ext cx="5590499" cy="419589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thedailypaolo.com/wp-content/uploads/2013/07/The-best-top-desktop-blue-wallpapers-blue-wallpaper-blue-background-hd-27.jpg">
            <a:extLst>
              <a:ext uri="{FF2B5EF4-FFF2-40B4-BE49-F238E27FC236}">
                <a16:creationId xmlns:a16="http://schemas.microsoft.com/office/drawing/2014/main" id="{B6F69CD3-AC8D-7D1F-ACA6-085E5A2BD64A}"/>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652740" y="1261036"/>
            <a:ext cx="4008582" cy="1754326"/>
          </a:xfrm>
          <a:prstGeom prst="rect">
            <a:avLst/>
          </a:prstGeom>
          <a:noFill/>
        </p:spPr>
        <p:txBody>
          <a:bodyPr wrap="square" rtlCol="0">
            <a:spAutoFit/>
          </a:bodyPr>
          <a:lstStyle/>
          <a:p>
            <a:pPr fontAlgn="base"/>
            <a:r>
              <a:rPr lang="en-US" b="1" dirty="0">
                <a:solidFill>
                  <a:schemeClr val="bg1"/>
                </a:solidFill>
              </a:rPr>
              <a:t>1. A woman gave her bishop a very large sum of money as a fast offering. </a:t>
            </a:r>
          </a:p>
          <a:p>
            <a:pPr fontAlgn="base"/>
            <a:endParaRPr lang="en-US" b="1" dirty="0">
              <a:solidFill>
                <a:schemeClr val="bg1"/>
              </a:solidFill>
            </a:endParaRPr>
          </a:p>
          <a:p>
            <a:pPr fontAlgn="base"/>
            <a:r>
              <a:rPr lang="en-US" b="1" dirty="0">
                <a:solidFill>
                  <a:schemeClr val="bg1"/>
                </a:solidFill>
              </a:rPr>
              <a:t>Another woman who lives in the same ward gave a very small amount to her bishop as a fast offering.</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ESSENCE" pitchFamily="2" charset="0"/>
              </a:rPr>
              <a:t>Is There A Difference?</a:t>
            </a:r>
          </a:p>
        </p:txBody>
      </p:sp>
      <p:sp>
        <p:nvSpPr>
          <p:cNvPr id="178" name="Rectangle 177"/>
          <p:cNvSpPr/>
          <p:nvPr/>
        </p:nvSpPr>
        <p:spPr>
          <a:xfrm>
            <a:off x="8257309" y="4380454"/>
            <a:ext cx="3454400" cy="1477328"/>
          </a:xfrm>
          <a:prstGeom prst="rect">
            <a:avLst/>
          </a:prstGeom>
        </p:spPr>
        <p:txBody>
          <a:bodyPr wrap="square">
            <a:spAutoFit/>
          </a:bodyPr>
          <a:lstStyle/>
          <a:p>
            <a:pPr fontAlgn="base"/>
            <a:r>
              <a:rPr lang="en-US" b="1" dirty="0">
                <a:solidFill>
                  <a:schemeClr val="bg1"/>
                </a:solidFill>
              </a:rPr>
              <a:t>2. A man serves as a stake president. </a:t>
            </a:r>
          </a:p>
          <a:p>
            <a:pPr fontAlgn="base"/>
            <a:endParaRPr lang="en-US" b="1" dirty="0">
              <a:solidFill>
                <a:schemeClr val="bg1"/>
              </a:solidFill>
            </a:endParaRPr>
          </a:p>
          <a:p>
            <a:pPr fontAlgn="base"/>
            <a:r>
              <a:rPr lang="en-US" b="1" dirty="0">
                <a:solidFill>
                  <a:schemeClr val="bg1"/>
                </a:solidFill>
              </a:rPr>
              <a:t>Another man in the same stake serves as a primary teacher.</a:t>
            </a:r>
          </a:p>
        </p:txBody>
      </p:sp>
      <p:pic>
        <p:nvPicPr>
          <p:cNvPr id="17414" name="Picture 6" descr="http://images.clipartpanda.com/man-standing-silhouette-Silhouette-business-man-standing.jpg"/>
          <p:cNvPicPr>
            <a:picLocks noChangeAspect="1" noChangeArrowheads="1"/>
          </p:cNvPicPr>
          <p:nvPr/>
        </p:nvPicPr>
        <p:blipFill>
          <a:blip r:embed="rId3" cstate="print"/>
          <a:srcRect l="24783" t="1269" r="32904" b="56841"/>
          <a:stretch>
            <a:fillRect/>
          </a:stretch>
        </p:blipFill>
        <p:spPr bwMode="auto">
          <a:xfrm>
            <a:off x="8839200" y="1403927"/>
            <a:ext cx="2078182" cy="2743200"/>
          </a:xfrm>
          <a:prstGeom prst="rect">
            <a:avLst/>
          </a:prstGeom>
          <a:noFill/>
        </p:spPr>
      </p:pic>
      <p:grpSp>
        <p:nvGrpSpPr>
          <p:cNvPr id="186" name="Group 185"/>
          <p:cNvGrpSpPr/>
          <p:nvPr/>
        </p:nvGrpSpPr>
        <p:grpSpPr>
          <a:xfrm>
            <a:off x="5347855" y="3786908"/>
            <a:ext cx="2697018" cy="2567709"/>
            <a:chOff x="249382" y="2068945"/>
            <a:chExt cx="2697018" cy="2567709"/>
          </a:xfrm>
        </p:grpSpPr>
        <p:sp>
          <p:nvSpPr>
            <p:cNvPr id="183" name="Rectangle 182"/>
            <p:cNvSpPr/>
            <p:nvPr/>
          </p:nvSpPr>
          <p:spPr>
            <a:xfrm>
              <a:off x="341745" y="2068945"/>
              <a:ext cx="2604655" cy="25677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20" name="Picture 12" descr="http://www.clipartbest.com/cliparts/xTg/Kyd/xTgKydA8c.png"/>
            <p:cNvPicPr>
              <a:picLocks noChangeAspect="1" noChangeArrowheads="1"/>
            </p:cNvPicPr>
            <p:nvPr/>
          </p:nvPicPr>
          <p:blipFill>
            <a:blip r:embed="rId4" cstate="print"/>
            <a:srcRect l="15141" r="18310" b="-21467"/>
            <a:stretch>
              <a:fillRect/>
            </a:stretch>
          </p:blipFill>
          <p:spPr bwMode="auto">
            <a:xfrm>
              <a:off x="249382" y="2849130"/>
              <a:ext cx="1745672" cy="1344179"/>
            </a:xfrm>
            <a:prstGeom prst="rect">
              <a:avLst/>
            </a:prstGeom>
            <a:noFill/>
          </p:spPr>
        </p:pic>
        <p:pic>
          <p:nvPicPr>
            <p:cNvPr id="17422" name="Picture 14" descr="http://worldartsme.com/images/black-male-silhouette-clipart-1.jpg"/>
            <p:cNvPicPr>
              <a:picLocks noChangeAspect="1" noChangeArrowheads="1"/>
            </p:cNvPicPr>
            <p:nvPr/>
          </p:nvPicPr>
          <p:blipFill>
            <a:blip r:embed="rId5" cstate="print"/>
            <a:srcRect/>
            <a:stretch>
              <a:fillRect/>
            </a:stretch>
          </p:blipFill>
          <p:spPr bwMode="auto">
            <a:xfrm>
              <a:off x="2006763" y="2156257"/>
              <a:ext cx="751155" cy="2424979"/>
            </a:xfrm>
            <a:prstGeom prst="rect">
              <a:avLst/>
            </a:prstGeom>
            <a:noFill/>
          </p:spPr>
        </p:pic>
      </p:grpSp>
      <p:pic>
        <p:nvPicPr>
          <p:cNvPr id="17424" name="Picture 16" descr="https://www.timeshighereducation.com/sites/default/files/Pictures/web/c/e/k/silhouette_hands_exchanging_money.jpg"/>
          <p:cNvPicPr>
            <a:picLocks noChangeAspect="1" noChangeArrowheads="1"/>
          </p:cNvPicPr>
          <p:nvPr/>
        </p:nvPicPr>
        <p:blipFill>
          <a:blip r:embed="rId6" cstate="print"/>
          <a:srcRect/>
          <a:stretch>
            <a:fillRect/>
          </a:stretch>
        </p:blipFill>
        <p:spPr bwMode="auto">
          <a:xfrm>
            <a:off x="4784435" y="1338840"/>
            <a:ext cx="2622335" cy="1748224"/>
          </a:xfrm>
          <a:prstGeom prst="rect">
            <a:avLst/>
          </a:prstGeom>
          <a:noFill/>
        </p:spPr>
      </p:pic>
      <p:grpSp>
        <p:nvGrpSpPr>
          <p:cNvPr id="191" name="Group 190"/>
          <p:cNvGrpSpPr/>
          <p:nvPr/>
        </p:nvGrpSpPr>
        <p:grpSpPr>
          <a:xfrm>
            <a:off x="1297708" y="3154218"/>
            <a:ext cx="1787237" cy="1925783"/>
            <a:chOff x="826654" y="3246581"/>
            <a:chExt cx="1787237" cy="1925783"/>
          </a:xfrm>
        </p:grpSpPr>
        <p:sp>
          <p:nvSpPr>
            <p:cNvPr id="190" name="Rectangle 189"/>
            <p:cNvSpPr/>
            <p:nvPr/>
          </p:nvSpPr>
          <p:spPr>
            <a:xfrm>
              <a:off x="826654" y="3246581"/>
              <a:ext cx="1787237" cy="19257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28" name="Picture 20" descr="http://images.clipartpanda.com/business-people-silhouette-shaking-hands-busMain.png"/>
            <p:cNvPicPr>
              <a:picLocks noChangeAspect="1" noChangeArrowheads="1"/>
            </p:cNvPicPr>
            <p:nvPr/>
          </p:nvPicPr>
          <p:blipFill>
            <a:blip r:embed="rId7" cstate="print"/>
            <a:srcRect r="7137" b="54860"/>
            <a:stretch>
              <a:fillRect/>
            </a:stretch>
          </p:blipFill>
          <p:spPr bwMode="auto">
            <a:xfrm>
              <a:off x="968374" y="3546763"/>
              <a:ext cx="1562389" cy="1320801"/>
            </a:xfrm>
            <a:prstGeom prst="rect">
              <a:avLst/>
            </a:prstGeom>
            <a:noFill/>
          </p:spPr>
        </p:pic>
      </p:grpSp>
      <p:sp>
        <p:nvSpPr>
          <p:cNvPr id="192" name="Rectangle 191"/>
          <p:cNvSpPr/>
          <p:nvPr/>
        </p:nvSpPr>
        <p:spPr>
          <a:xfrm>
            <a:off x="0" y="5220963"/>
            <a:ext cx="5301672" cy="1200329"/>
          </a:xfrm>
          <a:prstGeom prst="rect">
            <a:avLst/>
          </a:prstGeom>
        </p:spPr>
        <p:txBody>
          <a:bodyPr wrap="square">
            <a:spAutoFit/>
          </a:bodyPr>
          <a:lstStyle/>
          <a:p>
            <a:pPr algn="ctr"/>
            <a:r>
              <a:rPr lang="en-US" sz="2400" b="1" dirty="0">
                <a:ln>
                  <a:solidFill>
                    <a:schemeClr val="tx1"/>
                  </a:solidFill>
                </a:ln>
                <a:solidFill>
                  <a:srgbClr val="FF0000"/>
                </a:solidFill>
              </a:rPr>
              <a:t>How might a person feel if his or her offering to the Lord appears small when compared to the offerings of others?</a:t>
            </a:r>
          </a:p>
        </p:txBody>
      </p:sp>
    </p:spTree>
    <p:extLst>
      <p:ext uri="{BB962C8B-B14F-4D97-AF65-F5344CB8AC3E}">
        <p14:creationId xmlns:p14="http://schemas.microsoft.com/office/powerpoint/2010/main" val="84078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8">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hedailypaolo.com/wp-content/uploads/2013/07/The-best-top-desktop-blue-wallpapers-blue-wallpaper-blue-background-hd-27.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2151184" y="931297"/>
            <a:ext cx="8223738" cy="830997"/>
          </a:xfrm>
          <a:prstGeom prst="rect">
            <a:avLst/>
          </a:prstGeom>
          <a:noFill/>
        </p:spPr>
        <p:txBody>
          <a:bodyPr wrap="square" rtlCol="0">
            <a:spAutoFit/>
          </a:bodyPr>
          <a:lstStyle/>
          <a:p>
            <a:r>
              <a:rPr lang="en-US" sz="2400" i="1" dirty="0">
                <a:solidFill>
                  <a:srgbClr val="FFFF00"/>
                </a:solidFill>
              </a:rPr>
              <a:t>Render therefore unto </a:t>
            </a:r>
            <a:r>
              <a:rPr lang="en-US" sz="2400" i="1" dirty="0" err="1">
                <a:solidFill>
                  <a:srgbClr val="FFFF00"/>
                </a:solidFill>
              </a:rPr>
              <a:t>Cæsar</a:t>
            </a:r>
            <a:r>
              <a:rPr lang="en-US" sz="2400" i="1" dirty="0">
                <a:solidFill>
                  <a:srgbClr val="FFFF00"/>
                </a:solidFill>
              </a:rPr>
              <a:t> the things which are </a:t>
            </a:r>
            <a:r>
              <a:rPr lang="en-US" sz="2400" i="1" dirty="0" err="1">
                <a:solidFill>
                  <a:srgbClr val="FFFF00"/>
                </a:solidFill>
              </a:rPr>
              <a:t>Cæsar’s</a:t>
            </a:r>
            <a:r>
              <a:rPr lang="en-US" sz="2400" i="1" dirty="0">
                <a:solidFill>
                  <a:srgbClr val="FFFF00"/>
                </a:solidFill>
              </a:rPr>
              <a:t>; and unto God the things that are God’s.</a:t>
            </a:r>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Bodoni MT Black" pitchFamily="18" charset="0"/>
              </a:rPr>
              <a:t>Obligations To Laws</a:t>
            </a:r>
            <a:endParaRPr lang="en-US" sz="4400" dirty="0">
              <a:solidFill>
                <a:schemeClr val="bg1"/>
              </a:solidFill>
              <a:latin typeface="Bodoni MT Black" pitchFamily="18" charset="0"/>
            </a:endParaRPr>
          </a:p>
        </p:txBody>
      </p:sp>
      <p:sp>
        <p:nvSpPr>
          <p:cNvPr id="194" name="TextBox 193"/>
          <p:cNvSpPr txBox="1"/>
          <p:nvPr/>
        </p:nvSpPr>
        <p:spPr>
          <a:xfrm>
            <a:off x="23349" y="6540892"/>
            <a:ext cx="5943600" cy="307777"/>
          </a:xfrm>
          <a:prstGeom prst="rect">
            <a:avLst/>
          </a:prstGeom>
          <a:noFill/>
        </p:spPr>
        <p:txBody>
          <a:bodyPr wrap="square" rtlCol="0">
            <a:spAutoFit/>
          </a:bodyPr>
          <a:lstStyle/>
          <a:p>
            <a:r>
              <a:rPr lang="en-US" sz="1400" dirty="0">
                <a:solidFill>
                  <a:schemeClr val="bg1"/>
                </a:solidFill>
              </a:rPr>
              <a:t>Matthew 22:21</a:t>
            </a:r>
          </a:p>
        </p:txBody>
      </p:sp>
      <p:sp>
        <p:nvSpPr>
          <p:cNvPr id="10" name="Rectangle 9"/>
          <p:cNvSpPr/>
          <p:nvPr/>
        </p:nvSpPr>
        <p:spPr>
          <a:xfrm>
            <a:off x="4953000" y="2209801"/>
            <a:ext cx="4572000" cy="830997"/>
          </a:xfrm>
          <a:prstGeom prst="rect">
            <a:avLst/>
          </a:prstGeom>
        </p:spPr>
        <p:txBody>
          <a:bodyPr>
            <a:spAutoFit/>
          </a:bodyPr>
          <a:lstStyle/>
          <a:p>
            <a:r>
              <a:rPr lang="en-US" sz="2400" dirty="0">
                <a:solidFill>
                  <a:schemeClr val="bg1"/>
                </a:solidFill>
              </a:rPr>
              <a:t>Render = an obligation to obey civil laws, such as the law to pay taxes.</a:t>
            </a:r>
          </a:p>
        </p:txBody>
      </p:sp>
      <p:grpSp>
        <p:nvGrpSpPr>
          <p:cNvPr id="11" name="Group 10"/>
          <p:cNvGrpSpPr/>
          <p:nvPr/>
        </p:nvGrpSpPr>
        <p:grpSpPr>
          <a:xfrm>
            <a:off x="4419600" y="3200400"/>
            <a:ext cx="3289208" cy="2390250"/>
            <a:chOff x="384206" y="4158361"/>
            <a:chExt cx="3289208" cy="2390250"/>
          </a:xfrm>
        </p:grpSpPr>
        <p:grpSp>
          <p:nvGrpSpPr>
            <p:cNvPr id="12" name="Group 17"/>
            <p:cNvGrpSpPr/>
            <p:nvPr/>
          </p:nvGrpSpPr>
          <p:grpSpPr>
            <a:xfrm>
              <a:off x="384206" y="4158361"/>
              <a:ext cx="3289208" cy="2390250"/>
              <a:chOff x="609599" y="833642"/>
              <a:chExt cx="7941747" cy="5771225"/>
            </a:xfrm>
          </p:grpSpPr>
          <p:grpSp>
            <p:nvGrpSpPr>
              <p:cNvPr id="14" name="Group 14"/>
              <p:cNvGrpSpPr/>
              <p:nvPr/>
            </p:nvGrpSpPr>
            <p:grpSpPr>
              <a:xfrm rot="10800000">
                <a:off x="7696200" y="5257800"/>
                <a:ext cx="621450" cy="1347067"/>
                <a:chOff x="7010400" y="381000"/>
                <a:chExt cx="762000" cy="2033666"/>
              </a:xfrm>
            </p:grpSpPr>
            <p:sp>
              <p:nvSpPr>
                <p:cNvPr id="2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1"/>
              <p:cNvGrpSpPr/>
              <p:nvPr/>
            </p:nvGrpSpPr>
            <p:grpSpPr>
              <a:xfrm rot="10800000">
                <a:off x="939238" y="4923502"/>
                <a:ext cx="621450" cy="1347067"/>
                <a:chOff x="7010400" y="381000"/>
                <a:chExt cx="762000" cy="2033666"/>
              </a:xfrm>
            </p:grpSpPr>
            <p:sp>
              <p:nvSpPr>
                <p:cNvPr id="26" name="Rounded Rectangle 2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3"/>
              <p:cNvSpPr/>
              <p:nvPr/>
            </p:nvSpPr>
            <p:spPr>
              <a:xfrm>
                <a:off x="7315200" y="1981200"/>
                <a:ext cx="1236146" cy="3840519"/>
              </a:xfrm>
              <a:prstGeom prst="can">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
              <p:cNvSpPr/>
              <p:nvPr/>
            </p:nvSpPr>
            <p:spPr>
              <a:xfrm>
                <a:off x="609599" y="1643059"/>
                <a:ext cx="1236146" cy="3840519"/>
              </a:xfrm>
              <a:prstGeom prst="can">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23"/>
              <p:cNvGrpSpPr/>
              <p:nvPr/>
            </p:nvGrpSpPr>
            <p:grpSpPr>
              <a:xfrm>
                <a:off x="899460" y="833642"/>
                <a:ext cx="621450" cy="986197"/>
                <a:chOff x="7031201" y="834275"/>
                <a:chExt cx="762000" cy="1488861"/>
              </a:xfrm>
            </p:grpSpPr>
            <p:sp>
              <p:nvSpPr>
                <p:cNvPr id="24" name="Rounded Rectangle 23"/>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5"/>
                <p:cNvSpPr/>
                <p:nvPr/>
              </p:nvSpPr>
              <p:spPr>
                <a:xfrm>
                  <a:off x="7031201" y="834275"/>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4"/>
              <p:cNvGrpSpPr/>
              <p:nvPr/>
            </p:nvGrpSpPr>
            <p:grpSpPr>
              <a:xfrm>
                <a:off x="7646520" y="1148254"/>
                <a:ext cx="621450" cy="1017899"/>
                <a:chOff x="7087348" y="824753"/>
                <a:chExt cx="762000" cy="1536722"/>
              </a:xfrm>
            </p:grpSpPr>
            <p:sp>
              <p:nvSpPr>
                <p:cNvPr id="22" name="Rounded Rectangle 21"/>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87348" y="824753"/>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841406" y="4844161"/>
              <a:ext cx="2267378" cy="1077218"/>
            </a:xfrm>
            <a:prstGeom prst="rect">
              <a:avLst/>
            </a:prstGeom>
          </p:spPr>
          <p:txBody>
            <a:bodyPr wrap="square">
              <a:spAutoFit/>
            </a:bodyPr>
            <a:lstStyle/>
            <a:p>
              <a:pPr algn="ctr"/>
              <a:r>
                <a:rPr lang="en-US" sz="1600" dirty="0">
                  <a:solidFill>
                    <a:srgbClr val="333333"/>
                  </a:solidFill>
                  <a:latin typeface="Open Sans"/>
                </a:rPr>
                <a:t> </a:t>
              </a:r>
              <a:r>
                <a:rPr lang="en-US" sz="1600" b="1" dirty="0"/>
                <a:t>The Lord expects us to be good citizens and obey the laws of the land</a:t>
              </a:r>
              <a:endParaRPr lang="en-US" sz="1600" dirty="0"/>
            </a:p>
          </p:txBody>
        </p:sp>
      </p:grpSp>
      <p:sp>
        <p:nvSpPr>
          <p:cNvPr id="30" name="Rectangle 29"/>
          <p:cNvSpPr/>
          <p:nvPr/>
        </p:nvSpPr>
        <p:spPr>
          <a:xfrm>
            <a:off x="4343400" y="5657672"/>
            <a:ext cx="5181600" cy="1200329"/>
          </a:xfrm>
          <a:prstGeom prst="rect">
            <a:avLst/>
          </a:prstGeom>
        </p:spPr>
        <p:txBody>
          <a:bodyPr wrap="square">
            <a:spAutoFit/>
          </a:bodyPr>
          <a:lstStyle/>
          <a:p>
            <a:r>
              <a:rPr lang="en-US" i="1" dirty="0">
                <a:solidFill>
                  <a:srgbClr val="FFFF00"/>
                </a:solidFill>
              </a:rPr>
              <a:t>We believe in being subject to kings, presidents, rulers, and magistrates, in obeying, honoring, and sustaining the law.</a:t>
            </a:r>
          </a:p>
          <a:p>
            <a:r>
              <a:rPr lang="en-US" i="1" dirty="0">
                <a:solidFill>
                  <a:srgbClr val="FFFF00"/>
                </a:solidFill>
              </a:rPr>
              <a:t> Article of Faith 12</a:t>
            </a:r>
          </a:p>
        </p:txBody>
      </p:sp>
      <p:grpSp>
        <p:nvGrpSpPr>
          <p:cNvPr id="31" name="Group 30"/>
          <p:cNvGrpSpPr/>
          <p:nvPr/>
        </p:nvGrpSpPr>
        <p:grpSpPr>
          <a:xfrm>
            <a:off x="2514600" y="3352800"/>
            <a:ext cx="1366982" cy="2173110"/>
            <a:chOff x="1613292" y="914400"/>
            <a:chExt cx="1913602" cy="3042081"/>
          </a:xfrm>
          <a:solidFill>
            <a:schemeClr val="bg1"/>
          </a:solidFill>
        </p:grpSpPr>
        <p:sp>
          <p:nvSpPr>
            <p:cNvPr id="32" name="Rounded Rectangle 31"/>
            <p:cNvSpPr/>
            <p:nvPr/>
          </p:nvSpPr>
          <p:spPr>
            <a:xfrm>
              <a:off x="2483554" y="1862668"/>
              <a:ext cx="756355" cy="2093813"/>
            </a:xfrm>
            <a:prstGeom prst="roundRect">
              <a:avLst>
                <a:gd name="adj" fmla="val 26325"/>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286000" y="914400"/>
              <a:ext cx="1174045" cy="117404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rot="16200000">
              <a:off x="2200196" y="1533615"/>
              <a:ext cx="521292" cy="1466688"/>
            </a:xfrm>
            <a:prstGeom prst="roundRect">
              <a:avLst>
                <a:gd name="adj" fmla="val 4683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21054099">
              <a:off x="1613292" y="1195689"/>
              <a:ext cx="418765" cy="1321466"/>
            </a:xfrm>
            <a:prstGeom prst="roundRect">
              <a:avLst>
                <a:gd name="adj" fmla="val 4683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rot="21169557">
              <a:off x="3095719" y="2051762"/>
              <a:ext cx="431175" cy="1598630"/>
            </a:xfrm>
            <a:prstGeom prst="roundRect">
              <a:avLst>
                <a:gd name="adj" fmla="val 4683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8458200" y="3429000"/>
            <a:ext cx="1237250" cy="2173110"/>
            <a:chOff x="1794901" y="914400"/>
            <a:chExt cx="1731993" cy="3042081"/>
          </a:xfrm>
          <a:solidFill>
            <a:schemeClr val="bg1"/>
          </a:solidFill>
        </p:grpSpPr>
        <p:sp>
          <p:nvSpPr>
            <p:cNvPr id="38" name="Rounded Rectangle 37"/>
            <p:cNvSpPr/>
            <p:nvPr/>
          </p:nvSpPr>
          <p:spPr>
            <a:xfrm rot="21169557">
              <a:off x="3095719" y="2051762"/>
              <a:ext cx="431175" cy="1598630"/>
            </a:xfrm>
            <a:prstGeom prst="roundRect">
              <a:avLst>
                <a:gd name="adj" fmla="val 4683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2483555" y="1862668"/>
              <a:ext cx="756356" cy="2093813"/>
            </a:xfrm>
            <a:prstGeom prst="roundRect">
              <a:avLst>
                <a:gd name="adj" fmla="val 48548"/>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2286000" y="914400"/>
              <a:ext cx="1174045" cy="117404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13544864">
              <a:off x="2121173" y="1950305"/>
              <a:ext cx="521292" cy="1173836"/>
            </a:xfrm>
            <a:prstGeom prst="roundRect">
              <a:avLst>
                <a:gd name="adj" fmla="val 4683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rot="14549150">
              <a:off x="2346050" y="2041780"/>
              <a:ext cx="417396" cy="1255539"/>
            </a:xfrm>
            <a:prstGeom prst="roundRect">
              <a:avLst>
                <a:gd name="adj" fmla="val 46839"/>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1000"/>
                                        <p:tgtEl>
                                          <p:spTgt spid="11"/>
                                        </p:tgtEl>
                                      </p:cBhvr>
                                    </p:animEffect>
                                  </p:childTnLst>
                                </p:cTn>
                              </p:par>
                              <p:par>
                                <p:cTn id="12" presetID="1" presetClass="entr" presetSubtype="0"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hedailypaolo.com/wp-content/uploads/2013/07/The-best-top-desktop-blue-wallpapers-blue-wallpaper-blue-background-hd-27.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94" name="TextBox 193"/>
          <p:cNvSpPr txBox="1"/>
          <p:nvPr/>
        </p:nvSpPr>
        <p:spPr>
          <a:xfrm>
            <a:off x="149994" y="6506412"/>
            <a:ext cx="5943600" cy="307777"/>
          </a:xfrm>
          <a:prstGeom prst="rect">
            <a:avLst/>
          </a:prstGeom>
          <a:noFill/>
        </p:spPr>
        <p:txBody>
          <a:bodyPr wrap="square" rtlCol="0">
            <a:spAutoFit/>
          </a:bodyPr>
          <a:lstStyle/>
          <a:p>
            <a:r>
              <a:rPr lang="en-US" sz="1400" dirty="0">
                <a:solidFill>
                  <a:schemeClr val="bg1"/>
                </a:solidFill>
              </a:rPr>
              <a:t>Matthew 22:21</a:t>
            </a:r>
          </a:p>
        </p:txBody>
      </p:sp>
      <p:sp>
        <p:nvSpPr>
          <p:cNvPr id="196" name="Rectangle 195"/>
          <p:cNvSpPr/>
          <p:nvPr/>
        </p:nvSpPr>
        <p:spPr>
          <a:xfrm>
            <a:off x="11669507" y="6365558"/>
            <a:ext cx="495649" cy="369332"/>
          </a:xfrm>
          <a:prstGeom prst="rect">
            <a:avLst/>
          </a:prstGeom>
        </p:spPr>
        <p:txBody>
          <a:bodyPr wrap="none">
            <a:spAutoFit/>
          </a:bodyPr>
          <a:lstStyle/>
          <a:p>
            <a:r>
              <a:rPr lang="en-US" dirty="0">
                <a:solidFill>
                  <a:schemeClr val="bg1"/>
                </a:solidFill>
              </a:rPr>
              <a:t> (3)</a:t>
            </a:r>
            <a:endParaRPr lang="en-US" dirty="0"/>
          </a:p>
        </p:txBody>
      </p:sp>
      <p:sp>
        <p:nvSpPr>
          <p:cNvPr id="10" name="Rectangle 9"/>
          <p:cNvSpPr/>
          <p:nvPr/>
        </p:nvSpPr>
        <p:spPr>
          <a:xfrm>
            <a:off x="232176" y="530953"/>
            <a:ext cx="6061509" cy="2246769"/>
          </a:xfrm>
          <a:prstGeom prst="rect">
            <a:avLst/>
          </a:prstGeom>
        </p:spPr>
        <p:txBody>
          <a:bodyPr wrap="square">
            <a:spAutoFit/>
          </a:bodyPr>
          <a:lstStyle/>
          <a:p>
            <a:pPr fontAlgn="base"/>
            <a:r>
              <a:rPr lang="en-US" sz="2000" dirty="0">
                <a:solidFill>
                  <a:schemeClr val="bg1"/>
                </a:solidFill>
              </a:rPr>
              <a:t>“Some Latter-day Saints are confused over the content, purposes, and procedures of the two kinds of laws that apply to them, the laws of God and the laws of man.</a:t>
            </a:r>
          </a:p>
          <a:p>
            <a:pPr fontAlgn="base"/>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"The divinely directed pattern in this dispensation is clear. It is one of dual jurisdiction. </a:t>
            </a:r>
          </a:p>
        </p:txBody>
      </p:sp>
      <p:grpSp>
        <p:nvGrpSpPr>
          <p:cNvPr id="43" name="Group 42"/>
          <p:cNvGrpSpPr/>
          <p:nvPr/>
        </p:nvGrpSpPr>
        <p:grpSpPr>
          <a:xfrm>
            <a:off x="6172201" y="1600200"/>
            <a:ext cx="3818399" cy="2819400"/>
            <a:chOff x="5281644" y="813881"/>
            <a:chExt cx="4300101" cy="3175076"/>
          </a:xfrm>
        </p:grpSpPr>
        <p:grpSp>
          <p:nvGrpSpPr>
            <p:cNvPr id="44" name="Group 18"/>
            <p:cNvGrpSpPr/>
            <p:nvPr/>
          </p:nvGrpSpPr>
          <p:grpSpPr>
            <a:xfrm>
              <a:off x="5466945" y="813881"/>
              <a:ext cx="4114800" cy="3175076"/>
              <a:chOff x="762000" y="685800"/>
              <a:chExt cx="6587913" cy="5083387"/>
            </a:xfrm>
          </p:grpSpPr>
          <p:sp>
            <p:nvSpPr>
              <p:cNvPr id="67" name="Oval 66"/>
              <p:cNvSpPr/>
              <p:nvPr/>
            </p:nvSpPr>
            <p:spPr>
              <a:xfrm flipH="1">
                <a:off x="2912071" y="4899660"/>
                <a:ext cx="2292389" cy="86952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rot="16200000" flipH="1">
                <a:off x="4033709" y="-909509"/>
                <a:ext cx="228601" cy="509562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flipH="1">
                <a:off x="3130973" y="4899660"/>
                <a:ext cx="1939713" cy="73575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13"/>
              <p:cNvGrpSpPr/>
              <p:nvPr/>
            </p:nvGrpSpPr>
            <p:grpSpPr>
              <a:xfrm flipH="1">
                <a:off x="3799840" y="685800"/>
                <a:ext cx="601980" cy="4615180"/>
                <a:chOff x="4038600" y="0"/>
                <a:chExt cx="685800" cy="5867400"/>
              </a:xfrm>
            </p:grpSpPr>
            <p:sp>
              <p:nvSpPr>
                <p:cNvPr id="98" name="Isosceles Triangle 97"/>
                <p:cNvSpPr/>
                <p:nvPr/>
              </p:nvSpPr>
              <p:spPr>
                <a:xfrm>
                  <a:off x="4267200" y="228600"/>
                  <a:ext cx="2286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6"/>
                <p:cNvSpPr/>
                <p:nvPr/>
              </p:nvSpPr>
              <p:spPr>
                <a:xfrm>
                  <a:off x="4267200" y="990600"/>
                  <a:ext cx="228600" cy="2286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4"/>
                <p:cNvSpPr/>
                <p:nvPr/>
              </p:nvSpPr>
              <p:spPr>
                <a:xfrm>
                  <a:off x="4267200" y="3352800"/>
                  <a:ext cx="228600" cy="2514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5"/>
                <p:cNvSpPr/>
                <p:nvPr/>
              </p:nvSpPr>
              <p:spPr>
                <a:xfrm>
                  <a:off x="4191000" y="31242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7"/>
                <p:cNvSpPr/>
                <p:nvPr/>
              </p:nvSpPr>
              <p:spPr>
                <a:xfrm>
                  <a:off x="4191000" y="9144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1"/>
                <p:cNvSpPr/>
                <p:nvPr/>
              </p:nvSpPr>
              <p:spPr>
                <a:xfrm>
                  <a:off x="4038600" y="0"/>
                  <a:ext cx="685800" cy="685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25"/>
              <p:cNvGrpSpPr/>
              <p:nvPr/>
            </p:nvGrpSpPr>
            <p:grpSpPr>
              <a:xfrm flipH="1">
                <a:off x="5410200" y="1524000"/>
                <a:ext cx="1939713" cy="2431625"/>
                <a:chOff x="1066800" y="2258995"/>
                <a:chExt cx="2209800" cy="2770205"/>
              </a:xfrm>
            </p:grpSpPr>
            <p:sp>
              <p:nvSpPr>
                <p:cNvPr id="86" name="Oval 85"/>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14"/>
                <p:cNvGrpSpPr/>
                <p:nvPr/>
              </p:nvGrpSpPr>
              <p:grpSpPr>
                <a:xfrm rot="1206892">
                  <a:off x="1673878" y="2258995"/>
                  <a:ext cx="240914" cy="2243809"/>
                  <a:chOff x="1524000" y="685800"/>
                  <a:chExt cx="990600" cy="6400800"/>
                </a:xfrm>
              </p:grpSpPr>
              <p:sp>
                <p:nvSpPr>
                  <p:cNvPr id="94" name="Donut 93"/>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Donut 94"/>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Donut 95"/>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Donut 96"/>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8" name="Group 19"/>
                <p:cNvGrpSpPr/>
                <p:nvPr/>
              </p:nvGrpSpPr>
              <p:grpSpPr>
                <a:xfrm rot="20393108" flipH="1">
                  <a:off x="2283479" y="2258995"/>
                  <a:ext cx="240914" cy="2243809"/>
                  <a:chOff x="1524000" y="685800"/>
                  <a:chExt cx="990600" cy="6400800"/>
                </a:xfrm>
              </p:grpSpPr>
              <p:sp>
                <p:nvSpPr>
                  <p:cNvPr id="90" name="Donut 89"/>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onut 21"/>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Donut 22"/>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Donut 92"/>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9" name="Oval 88"/>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26"/>
              <p:cNvGrpSpPr/>
              <p:nvPr/>
            </p:nvGrpSpPr>
            <p:grpSpPr>
              <a:xfrm flipH="1">
                <a:off x="762000" y="1524000"/>
                <a:ext cx="1939713" cy="2431625"/>
                <a:chOff x="1066800" y="2258995"/>
                <a:chExt cx="2209800" cy="2770205"/>
              </a:xfrm>
            </p:grpSpPr>
            <p:sp>
              <p:nvSpPr>
                <p:cNvPr id="74" name="Oval 73"/>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14"/>
                <p:cNvGrpSpPr/>
                <p:nvPr/>
              </p:nvGrpSpPr>
              <p:grpSpPr>
                <a:xfrm rot="1206892">
                  <a:off x="1673878" y="2258995"/>
                  <a:ext cx="240914" cy="2243809"/>
                  <a:chOff x="1524000" y="685800"/>
                  <a:chExt cx="990600" cy="6400800"/>
                </a:xfrm>
              </p:grpSpPr>
              <p:sp>
                <p:nvSpPr>
                  <p:cNvPr id="82" name="Donut 81"/>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Donut 82"/>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Donut 83"/>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onut 84"/>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6" name="Group 19"/>
                <p:cNvGrpSpPr/>
                <p:nvPr/>
              </p:nvGrpSpPr>
              <p:grpSpPr>
                <a:xfrm rot="20393108" flipH="1">
                  <a:off x="2283479" y="2258995"/>
                  <a:ext cx="240914" cy="2243809"/>
                  <a:chOff x="1524000" y="685800"/>
                  <a:chExt cx="990600" cy="6400800"/>
                </a:xfrm>
              </p:grpSpPr>
              <p:sp>
                <p:nvSpPr>
                  <p:cNvPr id="78" name="Donut 77"/>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onut 78"/>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onut 79"/>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onut 80"/>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7" name="Oval 76"/>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p:cNvSpPr txBox="1"/>
              <p:nvPr/>
            </p:nvSpPr>
            <p:spPr>
              <a:xfrm>
                <a:off x="1219200" y="3276600"/>
                <a:ext cx="1371598" cy="1165337"/>
              </a:xfrm>
              <a:prstGeom prst="rect">
                <a:avLst/>
              </a:prstGeom>
              <a:noFill/>
            </p:spPr>
            <p:txBody>
              <a:bodyPr wrap="square" rtlCol="0">
                <a:spAutoFit/>
              </a:bodyPr>
              <a:lstStyle/>
              <a:p>
                <a:endParaRPr lang="en-US" sz="3600" dirty="0"/>
              </a:p>
            </p:txBody>
          </p:sp>
        </p:grpSp>
        <p:grpSp>
          <p:nvGrpSpPr>
            <p:cNvPr id="45" name="Group 30"/>
            <p:cNvGrpSpPr/>
            <p:nvPr/>
          </p:nvGrpSpPr>
          <p:grpSpPr>
            <a:xfrm rot="6582136">
              <a:off x="5471881" y="1771076"/>
              <a:ext cx="657094" cy="1037567"/>
              <a:chOff x="3429000" y="2743200"/>
              <a:chExt cx="1447800" cy="2363802"/>
            </a:xfrm>
          </p:grpSpPr>
          <p:sp>
            <p:nvSpPr>
              <p:cNvPr id="63" name="Rounded Rectangle 62"/>
              <p:cNvSpPr/>
              <p:nvPr/>
            </p:nvSpPr>
            <p:spPr>
              <a:xfrm rot="5400000">
                <a:off x="3268088" y="4123310"/>
                <a:ext cx="1678002" cy="289382"/>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3657600" y="2745971"/>
                <a:ext cx="232756"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4343400" y="2743200"/>
                <a:ext cx="199505"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61"/>
            <p:cNvGrpSpPr/>
            <p:nvPr/>
          </p:nvGrpSpPr>
          <p:grpSpPr>
            <a:xfrm rot="5400000">
              <a:off x="8813258" y="1898514"/>
              <a:ext cx="418291" cy="1097604"/>
              <a:chOff x="1143000" y="2209800"/>
              <a:chExt cx="960933" cy="2270330"/>
            </a:xfrm>
          </p:grpSpPr>
          <p:grpSp>
            <p:nvGrpSpPr>
              <p:cNvPr id="47" name="Group 77"/>
              <p:cNvGrpSpPr/>
              <p:nvPr/>
            </p:nvGrpSpPr>
            <p:grpSpPr>
              <a:xfrm>
                <a:off x="1143000" y="2209800"/>
                <a:ext cx="511971" cy="2251795"/>
                <a:chOff x="609599" y="833642"/>
                <a:chExt cx="1236146" cy="5436927"/>
              </a:xfrm>
            </p:grpSpPr>
            <p:grpSp>
              <p:nvGrpSpPr>
                <p:cNvPr id="56" name="Group 71"/>
                <p:cNvGrpSpPr/>
                <p:nvPr/>
              </p:nvGrpSpPr>
              <p:grpSpPr>
                <a:xfrm rot="10800000">
                  <a:off x="939238" y="4923502"/>
                  <a:ext cx="621450" cy="1347067"/>
                  <a:chOff x="7010400" y="381000"/>
                  <a:chExt cx="762000" cy="2033666"/>
                </a:xfrm>
              </p:grpSpPr>
              <p:sp>
                <p:nvSpPr>
                  <p:cNvPr id="61" name="Rounded Rectangle 6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Can 1"/>
                <p:cNvSpPr/>
                <p:nvPr/>
              </p:nvSpPr>
              <p:spPr>
                <a:xfrm>
                  <a:off x="609599" y="1643059"/>
                  <a:ext cx="1236146" cy="3840519"/>
                </a:xfrm>
                <a:prstGeom prst="can">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83"/>
                <p:cNvGrpSpPr/>
                <p:nvPr/>
              </p:nvGrpSpPr>
              <p:grpSpPr>
                <a:xfrm>
                  <a:off x="899460" y="833642"/>
                  <a:ext cx="621450" cy="986197"/>
                  <a:chOff x="7031201" y="834275"/>
                  <a:chExt cx="762000" cy="1488861"/>
                </a:xfrm>
              </p:grpSpPr>
              <p:sp>
                <p:nvSpPr>
                  <p:cNvPr id="59" name="Rounded Rectangle 58"/>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 name="Group 93"/>
              <p:cNvGrpSpPr/>
              <p:nvPr/>
            </p:nvGrpSpPr>
            <p:grpSpPr>
              <a:xfrm>
                <a:off x="1591962" y="2228335"/>
                <a:ext cx="511971" cy="2251795"/>
                <a:chOff x="609599" y="833642"/>
                <a:chExt cx="1236146" cy="5436927"/>
              </a:xfrm>
            </p:grpSpPr>
            <p:grpSp>
              <p:nvGrpSpPr>
                <p:cNvPr id="49" name="Group 11"/>
                <p:cNvGrpSpPr/>
                <p:nvPr/>
              </p:nvGrpSpPr>
              <p:grpSpPr>
                <a:xfrm rot="10800000">
                  <a:off x="939238" y="4923502"/>
                  <a:ext cx="621450" cy="1347067"/>
                  <a:chOff x="7010400" y="381000"/>
                  <a:chExt cx="762000" cy="2033666"/>
                </a:xfrm>
              </p:grpSpPr>
              <p:sp>
                <p:nvSpPr>
                  <p:cNvPr id="54" name="Rounded Rectangle 5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Can 1"/>
                <p:cNvSpPr/>
                <p:nvPr/>
              </p:nvSpPr>
              <p:spPr>
                <a:xfrm>
                  <a:off x="609599" y="1643059"/>
                  <a:ext cx="1236146" cy="3840519"/>
                </a:xfrm>
                <a:prstGeom prst="can">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83"/>
                <p:cNvGrpSpPr/>
                <p:nvPr/>
              </p:nvGrpSpPr>
              <p:grpSpPr>
                <a:xfrm>
                  <a:off x="899460" y="833642"/>
                  <a:ext cx="621450" cy="986197"/>
                  <a:chOff x="7031201" y="834275"/>
                  <a:chExt cx="762000" cy="1488861"/>
                </a:xfrm>
              </p:grpSpPr>
              <p:sp>
                <p:nvSpPr>
                  <p:cNvPr id="52" name="Rounded Rectangle 51"/>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pic>
        <p:nvPicPr>
          <p:cNvPr id="104" name="Picture 103" descr="Dallin H. Oaks.jpg"/>
          <p:cNvPicPr>
            <a:picLocks noChangeAspect="1"/>
          </p:cNvPicPr>
          <p:nvPr/>
        </p:nvPicPr>
        <p:blipFill>
          <a:blip r:embed="rId3" cstate="print"/>
          <a:stretch>
            <a:fillRect/>
          </a:stretch>
        </p:blipFill>
        <p:spPr>
          <a:xfrm>
            <a:off x="10889709" y="210153"/>
            <a:ext cx="1027929" cy="1281113"/>
          </a:xfrm>
          <a:prstGeom prst="rect">
            <a:avLst/>
          </a:prstGeom>
        </p:spPr>
      </p:pic>
      <p:pic>
        <p:nvPicPr>
          <p:cNvPr id="22530" name="Picture 2" descr="http://artwolfe.com/wp-content/uploads/2014/05/MosaicOfChildren-400x500.jpg"/>
          <p:cNvPicPr>
            <a:picLocks noChangeAspect="1" noChangeArrowheads="1"/>
          </p:cNvPicPr>
          <p:nvPr/>
        </p:nvPicPr>
        <p:blipFill>
          <a:blip r:embed="rId4" cstate="print"/>
          <a:srcRect/>
          <a:stretch>
            <a:fillRect/>
          </a:stretch>
        </p:blipFill>
        <p:spPr bwMode="auto">
          <a:xfrm>
            <a:off x="2011679" y="3519637"/>
            <a:ext cx="2290813" cy="2863516"/>
          </a:xfrm>
          <a:prstGeom prst="rect">
            <a:avLst/>
          </a:prstGeom>
          <a:noFill/>
        </p:spPr>
      </p:pic>
      <p:sp>
        <p:nvSpPr>
          <p:cNvPr id="105" name="Rectangle 104"/>
          <p:cNvSpPr/>
          <p:nvPr/>
        </p:nvSpPr>
        <p:spPr>
          <a:xfrm>
            <a:off x="5334000" y="4572000"/>
            <a:ext cx="4572000" cy="1938992"/>
          </a:xfrm>
          <a:prstGeom prst="rect">
            <a:avLst/>
          </a:prstGeom>
        </p:spPr>
        <p:txBody>
          <a:bodyPr>
            <a:spAutoFit/>
          </a:bodyPr>
          <a:lstStyle/>
          <a:p>
            <a:pPr fontAlgn="base"/>
            <a:endParaRPr lang="en-US" sz="2000" dirty="0">
              <a:solidFill>
                <a:schemeClr val="bg1"/>
              </a:solidFill>
            </a:endParaRPr>
          </a:p>
          <a:p>
            <a:pPr fontAlgn="base"/>
            <a:r>
              <a:rPr lang="en-US" sz="2000" dirty="0">
                <a:solidFill>
                  <a:schemeClr val="bg1"/>
                </a:solidFill>
              </a:rPr>
              <a:t>The children of God in every nation are subject to one authority that establishes and administers the laws of God and to another group of authorities who establish and administer the laws of 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hedailypaolo.com/wp-content/uploads/2013/07/The-best-top-desktop-blue-wallpapers-blue-wallpaper-blue-background-hd-27.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1905000" y="1295401"/>
            <a:ext cx="4572000" cy="2031325"/>
          </a:xfrm>
          <a:prstGeom prst="rect">
            <a:avLst/>
          </a:prstGeom>
          <a:noFill/>
        </p:spPr>
        <p:txBody>
          <a:bodyPr wrap="square" rtlCol="0">
            <a:spAutoFit/>
          </a:bodyPr>
          <a:lstStyle/>
          <a:p>
            <a:r>
              <a:rPr lang="en-US" dirty="0">
                <a:solidFill>
                  <a:schemeClr val="bg1"/>
                </a:solidFill>
              </a:rPr>
              <a:t>“The Savior’s words do not state that marriages will not </a:t>
            </a:r>
            <a:r>
              <a:rPr lang="en-US" i="1" dirty="0">
                <a:solidFill>
                  <a:schemeClr val="bg1"/>
                </a:solidFill>
              </a:rPr>
              <a:t>exist</a:t>
            </a:r>
            <a:r>
              <a:rPr lang="en-US" dirty="0">
                <a:solidFill>
                  <a:schemeClr val="bg1"/>
                </a:solidFill>
              </a:rPr>
              <a:t> after the Resurrection, but that marriages will not </a:t>
            </a:r>
            <a:r>
              <a:rPr lang="en-US" i="1" dirty="0">
                <a:solidFill>
                  <a:schemeClr val="bg1"/>
                </a:solidFill>
              </a:rPr>
              <a:t>be performed </a:t>
            </a:r>
            <a:r>
              <a:rPr lang="en-US" dirty="0">
                <a:solidFill>
                  <a:schemeClr val="bg1"/>
                </a:solidFill>
              </a:rPr>
              <a:t>after the Resurrection: “In the resurrection there will be no marrying nor giving in marriage; for all questions of marital status must be settled before that time.”</a:t>
            </a:r>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Bodoni MT Black" pitchFamily="18" charset="0"/>
              </a:rPr>
              <a:t>A Question of Marriage</a:t>
            </a:r>
            <a:endParaRPr lang="en-US" sz="4400" dirty="0">
              <a:solidFill>
                <a:schemeClr val="bg1"/>
              </a:solidFill>
              <a:latin typeface="Bodoni MT Black" pitchFamily="18" charset="0"/>
            </a:endParaRPr>
          </a:p>
        </p:txBody>
      </p:sp>
      <p:sp>
        <p:nvSpPr>
          <p:cNvPr id="194" name="TextBox 193"/>
          <p:cNvSpPr txBox="1"/>
          <p:nvPr/>
        </p:nvSpPr>
        <p:spPr>
          <a:xfrm>
            <a:off x="76200" y="6550223"/>
            <a:ext cx="5943600" cy="307777"/>
          </a:xfrm>
          <a:prstGeom prst="rect">
            <a:avLst/>
          </a:prstGeom>
          <a:noFill/>
        </p:spPr>
        <p:txBody>
          <a:bodyPr wrap="square" rtlCol="0">
            <a:spAutoFit/>
          </a:bodyPr>
          <a:lstStyle/>
          <a:p>
            <a:r>
              <a:rPr lang="en-US" sz="1400" dirty="0">
                <a:solidFill>
                  <a:schemeClr val="bg1"/>
                </a:solidFill>
              </a:rPr>
              <a:t>Matthew 22:23-31</a:t>
            </a:r>
          </a:p>
        </p:txBody>
      </p:sp>
      <p:sp>
        <p:nvSpPr>
          <p:cNvPr id="43" name="Rectangle 42"/>
          <p:cNvSpPr/>
          <p:nvPr/>
        </p:nvSpPr>
        <p:spPr>
          <a:xfrm>
            <a:off x="11696351" y="6470244"/>
            <a:ext cx="495649" cy="369332"/>
          </a:xfrm>
          <a:prstGeom prst="rect">
            <a:avLst/>
          </a:prstGeom>
        </p:spPr>
        <p:txBody>
          <a:bodyPr wrap="none">
            <a:spAutoFit/>
          </a:bodyPr>
          <a:lstStyle/>
          <a:p>
            <a:r>
              <a:rPr lang="en-US" dirty="0">
                <a:solidFill>
                  <a:schemeClr val="bg1"/>
                </a:solidFill>
              </a:rPr>
              <a:t> (4)</a:t>
            </a:r>
            <a:endParaRPr lang="en-US" dirty="0"/>
          </a:p>
        </p:txBody>
      </p:sp>
      <p:sp>
        <p:nvSpPr>
          <p:cNvPr id="44" name="TextBox 43"/>
          <p:cNvSpPr txBox="1"/>
          <p:nvPr/>
        </p:nvSpPr>
        <p:spPr>
          <a:xfrm>
            <a:off x="3886200" y="838200"/>
            <a:ext cx="4267200" cy="369332"/>
          </a:xfrm>
          <a:prstGeom prst="rect">
            <a:avLst/>
          </a:prstGeom>
          <a:noFill/>
        </p:spPr>
        <p:txBody>
          <a:bodyPr wrap="square" rtlCol="0">
            <a:spAutoFit/>
          </a:bodyPr>
          <a:lstStyle/>
          <a:p>
            <a:r>
              <a:rPr lang="en-US" dirty="0">
                <a:solidFill>
                  <a:schemeClr val="bg1"/>
                </a:solidFill>
              </a:rPr>
              <a:t>Sadducees = did not believe in resurrection</a:t>
            </a:r>
          </a:p>
        </p:txBody>
      </p:sp>
      <p:sp>
        <p:nvSpPr>
          <p:cNvPr id="45" name="TextBox 44"/>
          <p:cNvSpPr txBox="1"/>
          <p:nvPr/>
        </p:nvSpPr>
        <p:spPr>
          <a:xfrm>
            <a:off x="1981200" y="3810001"/>
            <a:ext cx="4267200" cy="646331"/>
          </a:xfrm>
          <a:prstGeom prst="rect">
            <a:avLst/>
          </a:prstGeom>
          <a:noFill/>
        </p:spPr>
        <p:txBody>
          <a:bodyPr wrap="square" rtlCol="0">
            <a:spAutoFit/>
          </a:bodyPr>
          <a:lstStyle/>
          <a:p>
            <a:r>
              <a:rPr lang="en-US" sz="3600" b="1" dirty="0">
                <a:ln>
                  <a:solidFill>
                    <a:srgbClr val="FFFF00"/>
                  </a:solidFill>
                </a:ln>
                <a:solidFill>
                  <a:srgbClr val="FF0000"/>
                </a:solidFill>
              </a:rPr>
              <a:t>Read D&amp;C 137:15-17</a:t>
            </a:r>
          </a:p>
        </p:txBody>
      </p:sp>
      <p:sp>
        <p:nvSpPr>
          <p:cNvPr id="46" name="Rectangle 45"/>
          <p:cNvSpPr/>
          <p:nvPr/>
        </p:nvSpPr>
        <p:spPr>
          <a:xfrm>
            <a:off x="5562600" y="4648200"/>
            <a:ext cx="4572000" cy="1477328"/>
          </a:xfrm>
          <a:prstGeom prst="rect">
            <a:avLst/>
          </a:prstGeom>
        </p:spPr>
        <p:txBody>
          <a:bodyPr>
            <a:spAutoFit/>
          </a:bodyPr>
          <a:lstStyle/>
          <a:p>
            <a:r>
              <a:rPr lang="en-US" dirty="0">
                <a:solidFill>
                  <a:schemeClr val="bg1"/>
                </a:solidFill>
              </a:rPr>
              <a:t>The Lord revealed that marriage can be eternal only if it is entered into according to His law, performed by one who has authority, and sealed by the Holy Spirit of Promise. </a:t>
            </a:r>
          </a:p>
          <a:p>
            <a:r>
              <a:rPr lang="en-US" dirty="0">
                <a:solidFill>
                  <a:schemeClr val="bg1"/>
                </a:solidFill>
              </a:rPr>
              <a:t>D&amp;C 137:19</a:t>
            </a:r>
          </a:p>
        </p:txBody>
      </p:sp>
      <p:pic>
        <p:nvPicPr>
          <p:cNvPr id="5122" name="Picture 2" descr="http://www.templehousegallery.com/images/Nauvoo%20deseret%20Wedding%20Certificate.jpg"/>
          <p:cNvPicPr>
            <a:picLocks noChangeAspect="1" noChangeArrowheads="1"/>
          </p:cNvPicPr>
          <p:nvPr/>
        </p:nvPicPr>
        <p:blipFill>
          <a:blip r:embed="rId3" cstate="print"/>
          <a:srcRect/>
          <a:stretch>
            <a:fillRect/>
          </a:stretch>
        </p:blipFill>
        <p:spPr bwMode="auto">
          <a:xfrm>
            <a:off x="2209800" y="4495801"/>
            <a:ext cx="3157310" cy="1974443"/>
          </a:xfrm>
          <a:prstGeom prst="rect">
            <a:avLst/>
          </a:prstGeom>
          <a:noFill/>
        </p:spPr>
      </p:pic>
      <p:pic>
        <p:nvPicPr>
          <p:cNvPr id="11" name="Picture 7" descr="http://www.reverendkathryn.net/sitebuildercontent/sitebuilderpictures/hands.JPG"/>
          <p:cNvPicPr>
            <a:picLocks noChangeAspect="1" noChangeArrowheads="1"/>
          </p:cNvPicPr>
          <p:nvPr/>
        </p:nvPicPr>
        <p:blipFill>
          <a:blip r:embed="rId4" cstate="print"/>
          <a:srcRect/>
          <a:stretch>
            <a:fillRect/>
          </a:stretch>
        </p:blipFill>
        <p:spPr bwMode="auto">
          <a:xfrm>
            <a:off x="6705600" y="1295401"/>
            <a:ext cx="2971800" cy="2184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2000" fill="hold"/>
                                        <p:tgtEl>
                                          <p:spTgt spid="45"/>
                                        </p:tgtEl>
                                        <p:attrNameLst>
                                          <p:attrName>ppt_w</p:attrName>
                                        </p:attrNameLst>
                                      </p:cBhvr>
                                      <p:tavLst>
                                        <p:tav tm="0">
                                          <p:val>
                                            <p:fltVal val="0"/>
                                          </p:val>
                                        </p:tav>
                                        <p:tav tm="100000">
                                          <p:val>
                                            <p:strVal val="#ppt_w"/>
                                          </p:val>
                                        </p:tav>
                                      </p:tavLst>
                                    </p:anim>
                                    <p:anim calcmode="lin" valueType="num">
                                      <p:cBhvr>
                                        <p:cTn id="14" dur="20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5" grpId="0"/>
      <p:bldP spid="4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hedailypaolo.com/wp-content/uploads/2013/07/The-best-top-desktop-blue-wallpapers-blue-wallpaper-blue-background-hd-27.jpg"/>
          <p:cNvPicPr>
            <a:picLocks noChangeAspect="1" noChangeArrowheads="1"/>
          </p:cNvPicPr>
          <p:nvPr/>
        </p:nvPicPr>
        <p:blipFill>
          <a:blip r:embed="rId2" cstate="print"/>
          <a:srcRect/>
          <a:stretch>
            <a:fillRect/>
          </a:stretch>
        </p:blipFill>
        <p:spPr bwMode="auto">
          <a:xfrm>
            <a:off x="-38100" y="0"/>
            <a:ext cx="12230100" cy="6858000"/>
          </a:xfrm>
          <a:prstGeom prst="rect">
            <a:avLst/>
          </a:prstGeom>
          <a:noFill/>
        </p:spPr>
      </p:pic>
      <p:sp>
        <p:nvSpPr>
          <p:cNvPr id="5" name="TextBox 4"/>
          <p:cNvSpPr txBox="1"/>
          <p:nvPr/>
        </p:nvSpPr>
        <p:spPr>
          <a:xfrm>
            <a:off x="495300" y="1453276"/>
            <a:ext cx="5562600" cy="2862322"/>
          </a:xfrm>
          <a:prstGeom prst="rect">
            <a:avLst/>
          </a:prstGeom>
          <a:noFill/>
        </p:spPr>
        <p:txBody>
          <a:bodyPr wrap="square" rtlCol="0">
            <a:spAutoFit/>
          </a:bodyPr>
          <a:lstStyle/>
          <a:p>
            <a:pPr fontAlgn="base"/>
            <a:r>
              <a:rPr lang="en-US" i="1" dirty="0">
                <a:solidFill>
                  <a:srgbClr val="FFFF00"/>
                </a:solidFill>
              </a:rPr>
              <a:t>If brethren dwell together, and one of them die, and have no child, the wife of the dead shall not marry without unto a stranger: her husband’s brother shall go in unto her, and take her to him to wife, and perform the duty of an husband’s brother unto her.</a:t>
            </a:r>
          </a:p>
          <a:p>
            <a:pPr fontAlgn="base"/>
            <a:endParaRPr lang="en-US" i="1" dirty="0">
              <a:solidFill>
                <a:srgbClr val="FFFF00"/>
              </a:solidFill>
            </a:endParaRPr>
          </a:p>
          <a:p>
            <a:pPr fontAlgn="base"/>
            <a:r>
              <a:rPr lang="en-US" i="1" dirty="0">
                <a:solidFill>
                  <a:srgbClr val="FFFF00"/>
                </a:solidFill>
              </a:rPr>
              <a:t>And it shall be, that the firstborn which she </a:t>
            </a:r>
            <a:r>
              <a:rPr lang="en-US" i="1" dirty="0" err="1">
                <a:solidFill>
                  <a:srgbClr val="FFFF00"/>
                </a:solidFill>
              </a:rPr>
              <a:t>beareth</a:t>
            </a:r>
            <a:r>
              <a:rPr lang="en-US" i="1" dirty="0">
                <a:solidFill>
                  <a:srgbClr val="FFFF00"/>
                </a:solidFill>
              </a:rPr>
              <a:t> shall succeed in the name of his brother which is dead, that his name be not put out of Israel.</a:t>
            </a:r>
          </a:p>
          <a:p>
            <a:pPr fontAlgn="base"/>
            <a:r>
              <a:rPr lang="en-US" i="1" dirty="0">
                <a:solidFill>
                  <a:srgbClr val="FFFF00"/>
                </a:solidFill>
              </a:rPr>
              <a:t>Deuteronomy 25:5-6</a:t>
            </a:r>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Bodoni MT Black" pitchFamily="18" charset="0"/>
              </a:rPr>
              <a:t>Levirate Marriage</a:t>
            </a:r>
            <a:endParaRPr lang="en-US" sz="4400" dirty="0">
              <a:solidFill>
                <a:schemeClr val="bg1"/>
              </a:solidFill>
              <a:latin typeface="Bodoni MT Black" pitchFamily="18" charset="0"/>
            </a:endParaRPr>
          </a:p>
        </p:txBody>
      </p:sp>
      <p:sp>
        <p:nvSpPr>
          <p:cNvPr id="194" name="TextBox 193"/>
          <p:cNvSpPr txBox="1"/>
          <p:nvPr/>
        </p:nvSpPr>
        <p:spPr>
          <a:xfrm>
            <a:off x="114300" y="6519201"/>
            <a:ext cx="5943600" cy="307777"/>
          </a:xfrm>
          <a:prstGeom prst="rect">
            <a:avLst/>
          </a:prstGeom>
          <a:noFill/>
        </p:spPr>
        <p:txBody>
          <a:bodyPr wrap="square" rtlCol="0">
            <a:spAutoFit/>
          </a:bodyPr>
          <a:lstStyle/>
          <a:p>
            <a:r>
              <a:rPr lang="en-US" sz="1400" dirty="0">
                <a:solidFill>
                  <a:schemeClr val="bg1"/>
                </a:solidFill>
              </a:rPr>
              <a:t>Matthew 22:23-28</a:t>
            </a:r>
          </a:p>
        </p:txBody>
      </p:sp>
      <p:sp>
        <p:nvSpPr>
          <p:cNvPr id="43" name="Rectangle 42"/>
          <p:cNvSpPr/>
          <p:nvPr/>
        </p:nvSpPr>
        <p:spPr>
          <a:xfrm>
            <a:off x="11606516" y="6478726"/>
            <a:ext cx="495649" cy="369332"/>
          </a:xfrm>
          <a:prstGeom prst="rect">
            <a:avLst/>
          </a:prstGeom>
        </p:spPr>
        <p:txBody>
          <a:bodyPr wrap="none">
            <a:spAutoFit/>
          </a:bodyPr>
          <a:lstStyle/>
          <a:p>
            <a:r>
              <a:rPr lang="en-US" dirty="0">
                <a:solidFill>
                  <a:schemeClr val="bg1"/>
                </a:solidFill>
              </a:rPr>
              <a:t> (5)</a:t>
            </a:r>
            <a:endParaRPr lang="en-US" dirty="0"/>
          </a:p>
        </p:txBody>
      </p:sp>
      <p:sp>
        <p:nvSpPr>
          <p:cNvPr id="46" name="Rectangle 45"/>
          <p:cNvSpPr/>
          <p:nvPr/>
        </p:nvSpPr>
        <p:spPr>
          <a:xfrm>
            <a:off x="4890436" y="4801997"/>
            <a:ext cx="5562600" cy="1754326"/>
          </a:xfrm>
          <a:prstGeom prst="rect">
            <a:avLst/>
          </a:prstGeom>
        </p:spPr>
        <p:txBody>
          <a:bodyPr wrap="square">
            <a:spAutoFit/>
          </a:bodyPr>
          <a:lstStyle/>
          <a:p>
            <a:r>
              <a:rPr lang="en-US" dirty="0">
                <a:solidFill>
                  <a:schemeClr val="bg1"/>
                </a:solidFill>
              </a:rPr>
              <a:t>The custom of a widow marrying her deceased husband’s brother or sometimes a near heir. The word has nothing to do with the name Levi or the biblical Levites but is so called because of the Latin </a:t>
            </a:r>
            <a:r>
              <a:rPr lang="en-US" i="1" dirty="0" err="1">
                <a:solidFill>
                  <a:schemeClr val="bg1"/>
                </a:solidFill>
              </a:rPr>
              <a:t>levir</a:t>
            </a:r>
            <a:r>
              <a:rPr lang="en-US" i="1" dirty="0">
                <a:solidFill>
                  <a:schemeClr val="bg1"/>
                </a:solidFill>
              </a:rPr>
              <a:t>,</a:t>
            </a:r>
            <a:r>
              <a:rPr lang="en-US" dirty="0">
                <a:solidFill>
                  <a:schemeClr val="bg1"/>
                </a:solidFill>
              </a:rPr>
              <a:t> meaning “husband’s brother,” connected with the English suffix </a:t>
            </a:r>
            <a:r>
              <a:rPr lang="en-US" i="1" dirty="0">
                <a:solidFill>
                  <a:schemeClr val="bg1"/>
                </a:solidFill>
              </a:rPr>
              <a:t>-ate,</a:t>
            </a:r>
            <a:r>
              <a:rPr lang="en-US" dirty="0">
                <a:solidFill>
                  <a:schemeClr val="bg1"/>
                </a:solidFill>
              </a:rPr>
              <a:t> thus constituting </a:t>
            </a:r>
            <a:r>
              <a:rPr lang="en-US" i="1" dirty="0">
                <a:solidFill>
                  <a:schemeClr val="bg1"/>
                </a:solidFill>
              </a:rPr>
              <a:t>levirate.</a:t>
            </a:r>
            <a:endParaRPr lang="en-US" dirty="0">
              <a:solidFill>
                <a:schemeClr val="bg1"/>
              </a:solidFill>
            </a:endParaRPr>
          </a:p>
        </p:txBody>
      </p:sp>
      <p:grpSp>
        <p:nvGrpSpPr>
          <p:cNvPr id="14" name="Group 13"/>
          <p:cNvGrpSpPr/>
          <p:nvPr/>
        </p:nvGrpSpPr>
        <p:grpSpPr>
          <a:xfrm>
            <a:off x="6705600" y="1676401"/>
            <a:ext cx="3370546" cy="2746177"/>
            <a:chOff x="5181600" y="1676400"/>
            <a:chExt cx="3370546" cy="2746177"/>
          </a:xfrm>
        </p:grpSpPr>
        <p:pic>
          <p:nvPicPr>
            <p:cNvPr id="24578" name="Picture 2" descr="http://dsbiblecentre.org/image/Levirate_ruthboaz.jpg"/>
            <p:cNvPicPr>
              <a:picLocks noChangeAspect="1" noChangeArrowheads="1"/>
            </p:cNvPicPr>
            <p:nvPr/>
          </p:nvPicPr>
          <p:blipFill>
            <a:blip r:embed="rId3" cstate="print"/>
            <a:srcRect/>
            <a:stretch>
              <a:fillRect/>
            </a:stretch>
          </p:blipFill>
          <p:spPr bwMode="auto">
            <a:xfrm>
              <a:off x="5181600" y="1676400"/>
              <a:ext cx="3370546" cy="2460498"/>
            </a:xfrm>
            <a:prstGeom prst="rect">
              <a:avLst/>
            </a:prstGeom>
            <a:noFill/>
          </p:spPr>
        </p:pic>
        <p:sp>
          <p:nvSpPr>
            <p:cNvPr id="13" name="TextBox 12"/>
            <p:cNvSpPr txBox="1"/>
            <p:nvPr/>
          </p:nvSpPr>
          <p:spPr>
            <a:xfrm>
              <a:off x="5562600" y="4114800"/>
              <a:ext cx="2743200" cy="307777"/>
            </a:xfrm>
            <a:prstGeom prst="rect">
              <a:avLst/>
            </a:prstGeom>
            <a:noFill/>
          </p:spPr>
          <p:txBody>
            <a:bodyPr wrap="square" rtlCol="0">
              <a:spAutoFit/>
            </a:bodyPr>
            <a:lstStyle/>
            <a:p>
              <a:r>
                <a:rPr lang="en-US" sz="1400" dirty="0">
                  <a:solidFill>
                    <a:schemeClr val="bg1"/>
                  </a:solidFill>
                </a:rPr>
                <a:t>Boaz and Ruth</a:t>
              </a:r>
            </a:p>
          </p:txBody>
        </p:sp>
      </p:grpSp>
      <p:sp>
        <p:nvSpPr>
          <p:cNvPr id="16" name="Rectangle 15"/>
          <p:cNvSpPr/>
          <p:nvPr/>
        </p:nvSpPr>
        <p:spPr>
          <a:xfrm>
            <a:off x="2133600" y="685801"/>
            <a:ext cx="7848600" cy="646331"/>
          </a:xfrm>
          <a:prstGeom prst="rect">
            <a:avLst/>
          </a:prstGeom>
        </p:spPr>
        <p:txBody>
          <a:bodyPr wrap="square">
            <a:spAutoFit/>
          </a:bodyPr>
          <a:lstStyle/>
          <a:p>
            <a:pPr algn="ctr"/>
            <a:r>
              <a:rPr lang="en-US" dirty="0">
                <a:solidFill>
                  <a:schemeClr val="bg1"/>
                </a:solidFill>
              </a:rPr>
              <a:t>Sadducees intentionally misapplied an Old Testament custom that was designed to provide for widows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2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hedailypaolo.com/wp-content/uploads/2013/07/The-best-top-desktop-blue-wallpapers-blue-wallpaper-blue-background-hd-27.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94" name="TextBox 193"/>
          <p:cNvSpPr txBox="1"/>
          <p:nvPr/>
        </p:nvSpPr>
        <p:spPr>
          <a:xfrm>
            <a:off x="0" y="6519445"/>
            <a:ext cx="5943600" cy="307777"/>
          </a:xfrm>
          <a:prstGeom prst="rect">
            <a:avLst/>
          </a:prstGeom>
          <a:noFill/>
        </p:spPr>
        <p:txBody>
          <a:bodyPr wrap="square" rtlCol="0">
            <a:spAutoFit/>
          </a:bodyPr>
          <a:lstStyle/>
          <a:p>
            <a:r>
              <a:rPr lang="en-US" sz="1400" dirty="0">
                <a:solidFill>
                  <a:schemeClr val="bg1"/>
                </a:solidFill>
              </a:rPr>
              <a:t>Matthew 22:23-30</a:t>
            </a:r>
          </a:p>
        </p:txBody>
      </p:sp>
      <p:sp>
        <p:nvSpPr>
          <p:cNvPr id="43" name="Rectangle 42"/>
          <p:cNvSpPr/>
          <p:nvPr/>
        </p:nvSpPr>
        <p:spPr>
          <a:xfrm>
            <a:off x="11696351" y="6488668"/>
            <a:ext cx="495649" cy="369332"/>
          </a:xfrm>
          <a:prstGeom prst="rect">
            <a:avLst/>
          </a:prstGeom>
        </p:spPr>
        <p:txBody>
          <a:bodyPr wrap="none">
            <a:spAutoFit/>
          </a:bodyPr>
          <a:lstStyle/>
          <a:p>
            <a:r>
              <a:rPr lang="en-US" dirty="0">
                <a:solidFill>
                  <a:schemeClr val="bg1"/>
                </a:solidFill>
              </a:rPr>
              <a:t> (6)</a:t>
            </a:r>
            <a:endParaRPr lang="en-US" dirty="0"/>
          </a:p>
        </p:txBody>
      </p:sp>
      <p:sp>
        <p:nvSpPr>
          <p:cNvPr id="46" name="Rectangle 45"/>
          <p:cNvSpPr/>
          <p:nvPr/>
        </p:nvSpPr>
        <p:spPr>
          <a:xfrm>
            <a:off x="878539" y="762001"/>
            <a:ext cx="6436661" cy="3416320"/>
          </a:xfrm>
          <a:prstGeom prst="rect">
            <a:avLst/>
          </a:prstGeom>
        </p:spPr>
        <p:txBody>
          <a:bodyPr wrap="square">
            <a:spAutoFit/>
          </a:bodyPr>
          <a:lstStyle/>
          <a:p>
            <a:pPr fontAlgn="base"/>
            <a:r>
              <a:rPr lang="en-US" dirty="0">
                <a:solidFill>
                  <a:schemeClr val="bg1"/>
                </a:solidFill>
              </a:rPr>
              <a:t>“ Jesus Christ] is not </a:t>
            </a:r>
            <a:r>
              <a:rPr lang="en-US" i="1" dirty="0">
                <a:solidFill>
                  <a:schemeClr val="bg1"/>
                </a:solidFill>
              </a:rPr>
              <a:t>denying</a:t>
            </a:r>
            <a:r>
              <a:rPr lang="en-US" dirty="0">
                <a:solidFill>
                  <a:schemeClr val="bg1"/>
                </a:solidFill>
              </a:rPr>
              <a:t> but </a:t>
            </a:r>
            <a:r>
              <a:rPr lang="en-US" i="1" dirty="0">
                <a:solidFill>
                  <a:schemeClr val="bg1"/>
                </a:solidFill>
              </a:rPr>
              <a:t>limiting</a:t>
            </a:r>
            <a:r>
              <a:rPr lang="en-US" dirty="0">
                <a:solidFill>
                  <a:schemeClr val="bg1"/>
                </a:solidFill>
              </a:rPr>
              <a:t> the prevailing concept that there will be marrying and giving in marriage in heaven. </a:t>
            </a:r>
          </a:p>
          <a:p>
            <a:pPr fontAlgn="base"/>
            <a:endParaRPr lang="en-US" dirty="0">
              <a:solidFill>
                <a:schemeClr val="bg1"/>
              </a:solidFill>
            </a:endParaRPr>
          </a:p>
          <a:p>
            <a:pPr fontAlgn="base"/>
            <a:r>
              <a:rPr lang="en-US" dirty="0">
                <a:solidFill>
                  <a:schemeClr val="bg1"/>
                </a:solidFill>
              </a:rPr>
              <a:t>He is saying that as far as ‘they’ (the Sadducees) are concerned, that as far as ‘they’ (‘the children of this world’) are concerned, the family unit does not and will not continue in the resurrection. …</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“‘Therefore, when they [those who will not, do not, or cannot live the law of eternal marriage] are out of the world they neither marry nor are given in marriage’</a:t>
            </a:r>
          </a:p>
        </p:txBody>
      </p:sp>
      <p:sp>
        <p:nvSpPr>
          <p:cNvPr id="12" name="Rectangle 11"/>
          <p:cNvSpPr/>
          <p:nvPr/>
        </p:nvSpPr>
        <p:spPr>
          <a:xfrm>
            <a:off x="5410200" y="4648200"/>
            <a:ext cx="6436660" cy="923330"/>
          </a:xfrm>
          <a:prstGeom prst="rect">
            <a:avLst/>
          </a:prstGeom>
        </p:spPr>
        <p:txBody>
          <a:bodyPr wrap="square">
            <a:spAutoFit/>
          </a:bodyPr>
          <a:lstStyle/>
          <a:p>
            <a:r>
              <a:rPr lang="en-US" dirty="0">
                <a:solidFill>
                  <a:schemeClr val="bg1"/>
                </a:solidFill>
              </a:rPr>
              <a:t>“That is, there is neither marrying nor giving in marriage in heaven for those to whom Jesus was speaking; for those who do not even believe in a resurrection, let alone all the other saving truths.”</a:t>
            </a:r>
          </a:p>
        </p:txBody>
      </p:sp>
      <p:pic>
        <p:nvPicPr>
          <p:cNvPr id="26626" name="Picture 2" descr="Elder Bruce R. McConkie"/>
          <p:cNvPicPr>
            <a:picLocks noChangeAspect="1" noChangeArrowheads="1"/>
          </p:cNvPicPr>
          <p:nvPr/>
        </p:nvPicPr>
        <p:blipFill>
          <a:blip r:embed="rId3" cstate="print"/>
          <a:srcRect/>
          <a:stretch>
            <a:fillRect/>
          </a:stretch>
        </p:blipFill>
        <p:spPr bwMode="auto">
          <a:xfrm>
            <a:off x="38348" y="-1"/>
            <a:ext cx="801843" cy="1066800"/>
          </a:xfrm>
          <a:prstGeom prst="rect">
            <a:avLst/>
          </a:prstGeom>
          <a:noFill/>
        </p:spPr>
      </p:pic>
      <p:pic>
        <p:nvPicPr>
          <p:cNvPr id="26630" name="Picture 6" descr="http://mormonnerd.com/wp-content/uploads/2015/02/two-rings.png"/>
          <p:cNvPicPr>
            <a:picLocks noChangeAspect="1" noChangeArrowheads="1"/>
          </p:cNvPicPr>
          <p:nvPr/>
        </p:nvPicPr>
        <p:blipFill>
          <a:blip r:embed="rId4" cstate="print"/>
          <a:srcRect/>
          <a:stretch>
            <a:fillRect/>
          </a:stretch>
        </p:blipFill>
        <p:spPr bwMode="auto">
          <a:xfrm>
            <a:off x="2514601" y="4419600"/>
            <a:ext cx="2619375" cy="1743076"/>
          </a:xfrm>
          <a:prstGeom prst="rect">
            <a:avLst/>
          </a:prstGeom>
          <a:noFill/>
        </p:spPr>
      </p:pic>
      <p:grpSp>
        <p:nvGrpSpPr>
          <p:cNvPr id="19" name="Group 18"/>
          <p:cNvGrpSpPr/>
          <p:nvPr/>
        </p:nvGrpSpPr>
        <p:grpSpPr>
          <a:xfrm>
            <a:off x="7162800" y="1371600"/>
            <a:ext cx="3276600" cy="2286000"/>
            <a:chOff x="593271" y="1536290"/>
            <a:chExt cx="3978729" cy="2654710"/>
          </a:xfrm>
        </p:grpSpPr>
        <p:pic>
          <p:nvPicPr>
            <p:cNvPr id="26634" name="Picture 10" descr="https://s-media-cache-ak0.pinimg.com/564x/8c/6c/b5/8c6cb58f3e85fe2cc0b8196cd9414fd9.jpg"/>
            <p:cNvPicPr>
              <a:picLocks noChangeAspect="1" noChangeArrowheads="1"/>
            </p:cNvPicPr>
            <p:nvPr/>
          </p:nvPicPr>
          <p:blipFill>
            <a:blip r:embed="rId5" cstate="print"/>
            <a:srcRect l="22391" t="19731" r="3546" b="12621"/>
            <a:stretch>
              <a:fillRect/>
            </a:stretch>
          </p:blipFill>
          <p:spPr bwMode="auto">
            <a:xfrm>
              <a:off x="593271" y="1536290"/>
              <a:ext cx="3978729" cy="2654710"/>
            </a:xfrm>
            <a:prstGeom prst="rect">
              <a:avLst/>
            </a:prstGeom>
            <a:noFill/>
          </p:spPr>
        </p:pic>
        <p:pic>
          <p:nvPicPr>
            <p:cNvPr id="26636" name="Picture 12" descr="https://image.spreadshirtmedia.com/image-server/v1/designs/10185328,width=178,height=178,version=1320836481/Male-man-trendy-coat-swinger-silhouette.png"/>
            <p:cNvPicPr>
              <a:picLocks noChangeAspect="1" noChangeArrowheads="1"/>
            </p:cNvPicPr>
            <p:nvPr/>
          </p:nvPicPr>
          <p:blipFill>
            <a:blip r:embed="rId6" cstate="print"/>
            <a:srcRect/>
            <a:stretch>
              <a:fillRect/>
            </a:stretch>
          </p:blipFill>
          <p:spPr bwMode="auto">
            <a:xfrm>
              <a:off x="2743200" y="1981200"/>
              <a:ext cx="400050" cy="400050"/>
            </a:xfrm>
            <a:prstGeom prst="rect">
              <a:avLst/>
            </a:prstGeom>
            <a:noFill/>
          </p:spPr>
        </p:pic>
      </p:grpSp>
      <p:sp>
        <p:nvSpPr>
          <p:cNvPr id="20" name="Rectangle 19"/>
          <p:cNvSpPr/>
          <p:nvPr/>
        </p:nvSpPr>
        <p:spPr>
          <a:xfrm>
            <a:off x="4191000" y="6211670"/>
            <a:ext cx="5638800" cy="646331"/>
          </a:xfrm>
          <a:prstGeom prst="rect">
            <a:avLst/>
          </a:prstGeom>
        </p:spPr>
        <p:txBody>
          <a:bodyPr wrap="square">
            <a:spAutoFit/>
          </a:bodyPr>
          <a:lstStyle/>
          <a:p>
            <a:r>
              <a:rPr lang="en-US" i="1" dirty="0">
                <a:solidFill>
                  <a:srgbClr val="FFFF00"/>
                </a:solidFill>
              </a:rPr>
              <a:t>For in the resurrection they neither marry, nor are given in marriage, but are as the angels of God in heaven.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xEl>
                                              <p:pRg st="5" end="5"/>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2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663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hedailypaolo.com/wp-content/uploads/2013/07/The-best-top-desktop-blue-wallpapers-blue-wallpaper-blue-background-hd-27.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94" name="TextBox 193"/>
          <p:cNvSpPr txBox="1"/>
          <p:nvPr/>
        </p:nvSpPr>
        <p:spPr>
          <a:xfrm>
            <a:off x="152400" y="6531849"/>
            <a:ext cx="5943600" cy="307777"/>
          </a:xfrm>
          <a:prstGeom prst="rect">
            <a:avLst/>
          </a:prstGeom>
          <a:noFill/>
        </p:spPr>
        <p:txBody>
          <a:bodyPr wrap="square" rtlCol="0">
            <a:spAutoFit/>
          </a:bodyPr>
          <a:lstStyle/>
          <a:p>
            <a:r>
              <a:rPr lang="en-US" sz="1400" dirty="0">
                <a:solidFill>
                  <a:schemeClr val="bg1"/>
                </a:solidFill>
              </a:rPr>
              <a:t>Matthew 22:29-30</a:t>
            </a:r>
          </a:p>
        </p:txBody>
      </p:sp>
      <p:grpSp>
        <p:nvGrpSpPr>
          <p:cNvPr id="13" name="Group 12"/>
          <p:cNvGrpSpPr/>
          <p:nvPr/>
        </p:nvGrpSpPr>
        <p:grpSpPr>
          <a:xfrm>
            <a:off x="4038600" y="152401"/>
            <a:ext cx="3810000" cy="2514600"/>
            <a:chOff x="384206" y="4158361"/>
            <a:chExt cx="3289208" cy="2390250"/>
          </a:xfrm>
        </p:grpSpPr>
        <p:grpSp>
          <p:nvGrpSpPr>
            <p:cNvPr id="14" name="Group 17"/>
            <p:cNvGrpSpPr/>
            <p:nvPr/>
          </p:nvGrpSpPr>
          <p:grpSpPr>
            <a:xfrm>
              <a:off x="384206" y="4158361"/>
              <a:ext cx="3289208" cy="2390250"/>
              <a:chOff x="609599" y="833642"/>
              <a:chExt cx="7941747" cy="5771225"/>
            </a:xfrm>
          </p:grpSpPr>
          <p:grpSp>
            <p:nvGrpSpPr>
              <p:cNvPr id="16" name="Group 14"/>
              <p:cNvGrpSpPr/>
              <p:nvPr/>
            </p:nvGrpSpPr>
            <p:grpSpPr>
              <a:xfrm rot="10800000">
                <a:off x="7696200" y="5257800"/>
                <a:ext cx="621450" cy="1347067"/>
                <a:chOff x="7010400" y="381000"/>
                <a:chExt cx="762000" cy="2033666"/>
              </a:xfrm>
            </p:grpSpPr>
            <p:sp>
              <p:nvSpPr>
                <p:cNvPr id="30"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10400" y="381000"/>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1"/>
              <p:cNvGrpSpPr/>
              <p:nvPr/>
            </p:nvGrpSpPr>
            <p:grpSpPr>
              <a:xfrm rot="10800000">
                <a:off x="939238" y="4923502"/>
                <a:ext cx="621450" cy="1347067"/>
                <a:chOff x="7010400" y="381000"/>
                <a:chExt cx="762000" cy="2033666"/>
              </a:xfrm>
            </p:grpSpPr>
            <p:sp>
              <p:nvSpPr>
                <p:cNvPr id="2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3"/>
              <p:cNvSpPr/>
              <p:nvPr/>
            </p:nvSpPr>
            <p:spPr>
              <a:xfrm>
                <a:off x="7315200" y="1981200"/>
                <a:ext cx="1236146" cy="3840519"/>
              </a:xfrm>
              <a:prstGeom prst="can">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1"/>
              <p:cNvSpPr/>
              <p:nvPr/>
            </p:nvSpPr>
            <p:spPr>
              <a:xfrm>
                <a:off x="609599" y="1643059"/>
                <a:ext cx="1236146" cy="3840519"/>
              </a:xfrm>
              <a:prstGeom prst="can">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3"/>
              <p:cNvGrpSpPr/>
              <p:nvPr/>
            </p:nvGrpSpPr>
            <p:grpSpPr>
              <a:xfrm>
                <a:off x="899460" y="833642"/>
                <a:ext cx="621450" cy="986197"/>
                <a:chOff x="7031201" y="834275"/>
                <a:chExt cx="762000" cy="1488861"/>
              </a:xfrm>
            </p:grpSpPr>
            <p:sp>
              <p:nvSpPr>
                <p:cNvPr id="26"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5"/>
                <p:cNvSpPr/>
                <p:nvPr/>
              </p:nvSpPr>
              <p:spPr>
                <a:xfrm>
                  <a:off x="7031201" y="834275"/>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4"/>
              <p:cNvGrpSpPr/>
              <p:nvPr/>
            </p:nvGrpSpPr>
            <p:grpSpPr>
              <a:xfrm>
                <a:off x="7646520" y="1148254"/>
                <a:ext cx="621450" cy="1017899"/>
                <a:chOff x="7087348" y="824753"/>
                <a:chExt cx="762000" cy="1536722"/>
              </a:xfrm>
            </p:grpSpPr>
            <p:sp>
              <p:nvSpPr>
                <p:cNvPr id="24"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87348" y="824753"/>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Rectangle 14"/>
            <p:cNvSpPr/>
            <p:nvPr/>
          </p:nvSpPr>
          <p:spPr>
            <a:xfrm>
              <a:off x="844695" y="4592951"/>
              <a:ext cx="2236661" cy="1492038"/>
            </a:xfrm>
            <a:prstGeom prst="rect">
              <a:avLst/>
            </a:prstGeom>
          </p:spPr>
          <p:txBody>
            <a:bodyPr wrap="square">
              <a:spAutoFit/>
            </a:bodyPr>
            <a:lstStyle/>
            <a:p>
              <a:pPr algn="ctr"/>
              <a:r>
                <a:rPr lang="en-US" sz="1600" dirty="0">
                  <a:solidFill>
                    <a:srgbClr val="333333"/>
                  </a:solidFill>
                </a:rPr>
                <a:t> </a:t>
              </a:r>
              <a:r>
                <a:rPr lang="en-US" sz="1600" b="1" dirty="0"/>
                <a:t>Those who are not sealed by priesthood authority to their spouses in mortality or through proxy ordinances in temples will not be married in the world to come</a:t>
              </a:r>
              <a:endParaRPr lang="en-US" sz="1600" dirty="0"/>
            </a:p>
          </p:txBody>
        </p:sp>
      </p:grpSp>
      <p:pic>
        <p:nvPicPr>
          <p:cNvPr id="27650" name="Picture 2" descr="http://c586412.r12.cf2.rackcdn.com/Project2.png"/>
          <p:cNvPicPr>
            <a:picLocks noChangeAspect="1" noChangeArrowheads="1"/>
          </p:cNvPicPr>
          <p:nvPr/>
        </p:nvPicPr>
        <p:blipFill>
          <a:blip r:embed="rId3" cstate="print"/>
          <a:srcRect/>
          <a:stretch>
            <a:fillRect/>
          </a:stretch>
        </p:blipFill>
        <p:spPr bwMode="auto">
          <a:xfrm>
            <a:off x="4495800" y="2743200"/>
            <a:ext cx="2895600" cy="3505200"/>
          </a:xfrm>
          <a:prstGeom prst="rect">
            <a:avLst/>
          </a:prstGeom>
          <a:noFill/>
        </p:spPr>
      </p:pic>
      <p:pic>
        <p:nvPicPr>
          <p:cNvPr id="27652" name="Picture 4" descr="https://s-media-cache-ak0.pinimg.com/236x/53/f3/f6/53f3f6522c10d4344ac9dd2dfed31751.jpg"/>
          <p:cNvPicPr>
            <a:picLocks noChangeAspect="1" noChangeArrowheads="1"/>
          </p:cNvPicPr>
          <p:nvPr/>
        </p:nvPicPr>
        <p:blipFill>
          <a:blip r:embed="rId4" cstate="print"/>
          <a:srcRect r="1695" b="25000"/>
          <a:stretch>
            <a:fillRect/>
          </a:stretch>
        </p:blipFill>
        <p:spPr bwMode="auto">
          <a:xfrm>
            <a:off x="1905000" y="4800600"/>
            <a:ext cx="2209800" cy="1143000"/>
          </a:xfrm>
          <a:prstGeom prst="rect">
            <a:avLst/>
          </a:prstGeom>
          <a:noFill/>
        </p:spPr>
      </p:pic>
      <p:pic>
        <p:nvPicPr>
          <p:cNvPr id="27654" name="Picture 6" descr="http://www.abc.net.au/news/image/6813488-3x2-940x627.jpg"/>
          <p:cNvPicPr>
            <a:picLocks noChangeAspect="1" noChangeArrowheads="1"/>
          </p:cNvPicPr>
          <p:nvPr/>
        </p:nvPicPr>
        <p:blipFill>
          <a:blip r:embed="rId5" cstate="print"/>
          <a:srcRect/>
          <a:stretch>
            <a:fillRect/>
          </a:stretch>
        </p:blipFill>
        <p:spPr bwMode="auto">
          <a:xfrm>
            <a:off x="7696201" y="4724401"/>
            <a:ext cx="2466585" cy="1645265"/>
          </a:xfrm>
          <a:prstGeom prst="rect">
            <a:avLst/>
          </a:prstGeom>
          <a:noFill/>
        </p:spPr>
      </p:pic>
      <p:pic>
        <p:nvPicPr>
          <p:cNvPr id="27656" name="Picture 8" descr="http://i.huffpost.com/gen/2475368/images/o-MEN-HOLDING-HANDS-facebook.jpg"/>
          <p:cNvPicPr>
            <a:picLocks noChangeAspect="1" noChangeArrowheads="1"/>
          </p:cNvPicPr>
          <p:nvPr/>
        </p:nvPicPr>
        <p:blipFill>
          <a:blip r:embed="rId6" cstate="print"/>
          <a:srcRect/>
          <a:stretch>
            <a:fillRect/>
          </a:stretch>
        </p:blipFill>
        <p:spPr bwMode="auto">
          <a:xfrm>
            <a:off x="1752600" y="2590800"/>
            <a:ext cx="2438400" cy="1219200"/>
          </a:xfrm>
          <a:prstGeom prst="rect">
            <a:avLst/>
          </a:prstGeom>
          <a:noFill/>
        </p:spPr>
      </p:pic>
      <p:pic>
        <p:nvPicPr>
          <p:cNvPr id="27658" name="Picture 10" descr="http://ihdimages.com/wp-content/uploads/2014/11/love_holding_hands_wallpaper_free_desktop.jpg"/>
          <p:cNvPicPr>
            <a:picLocks noChangeAspect="1" noChangeArrowheads="1"/>
          </p:cNvPicPr>
          <p:nvPr/>
        </p:nvPicPr>
        <p:blipFill>
          <a:blip r:embed="rId7" cstate="print"/>
          <a:srcRect/>
          <a:stretch>
            <a:fillRect/>
          </a:stretch>
        </p:blipFill>
        <p:spPr bwMode="auto">
          <a:xfrm>
            <a:off x="7484533" y="2514600"/>
            <a:ext cx="2844800" cy="1600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1000"/>
                                        <p:tgtEl>
                                          <p:spTgt spid="1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7658"/>
                                        </p:tgtEl>
                                        <p:attrNameLst>
                                          <p:attrName>style.visibility</p:attrName>
                                        </p:attrNameLst>
                                      </p:cBhvr>
                                      <p:to>
                                        <p:strVal val="visible"/>
                                      </p:to>
                                    </p:set>
                                    <p:animEffect transition="in" filter="fade">
                                      <p:cBhvr>
                                        <p:cTn id="11" dur="2000"/>
                                        <p:tgtEl>
                                          <p:spTgt spid="27658"/>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7656"/>
                                        </p:tgtEl>
                                        <p:attrNameLst>
                                          <p:attrName>style.visibility</p:attrName>
                                        </p:attrNameLst>
                                      </p:cBhvr>
                                      <p:to>
                                        <p:strVal val="visible"/>
                                      </p:to>
                                    </p:set>
                                    <p:animEffect transition="in" filter="fade">
                                      <p:cBhvr>
                                        <p:cTn id="15" dur="2000"/>
                                        <p:tgtEl>
                                          <p:spTgt spid="27656"/>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27652"/>
                                        </p:tgtEl>
                                        <p:attrNameLst>
                                          <p:attrName>style.visibility</p:attrName>
                                        </p:attrNameLst>
                                      </p:cBhvr>
                                      <p:to>
                                        <p:strVal val="visible"/>
                                      </p:to>
                                    </p:set>
                                    <p:animEffect transition="in" filter="fade">
                                      <p:cBhvr>
                                        <p:cTn id="19" dur="2000"/>
                                        <p:tgtEl>
                                          <p:spTgt spid="27652"/>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27654"/>
                                        </p:tgtEl>
                                        <p:attrNameLst>
                                          <p:attrName>style.visibility</p:attrName>
                                        </p:attrNameLst>
                                      </p:cBhvr>
                                      <p:to>
                                        <p:strVal val="visible"/>
                                      </p:to>
                                    </p:set>
                                    <p:animEffect transition="in" filter="fade">
                                      <p:cBhvr>
                                        <p:cTn id="23" dur="20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thedailypaolo.com/wp-content/uploads/2013/07/The-best-top-desktop-blue-wallpapers-blue-wallpaper-blue-background-hd-27.jpg">
            <a:extLst>
              <a:ext uri="{FF2B5EF4-FFF2-40B4-BE49-F238E27FC236}">
                <a16:creationId xmlns:a16="http://schemas.microsoft.com/office/drawing/2014/main" id="{3CAA2F9C-CD0C-3BA8-14F9-629D4608C218}"/>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184725" y="1209964"/>
            <a:ext cx="6160657" cy="1815882"/>
          </a:xfrm>
          <a:prstGeom prst="rect">
            <a:avLst/>
          </a:prstGeom>
          <a:noFill/>
        </p:spPr>
        <p:txBody>
          <a:bodyPr wrap="square" rtlCol="0">
            <a:spAutoFit/>
          </a:bodyPr>
          <a:lstStyle/>
          <a:p>
            <a:pPr fontAlgn="base"/>
            <a:r>
              <a:rPr lang="en-US" sz="2800" b="1" i="1" dirty="0">
                <a:solidFill>
                  <a:srgbClr val="FF0000"/>
                </a:solidFill>
              </a:rPr>
              <a:t>And thou </a:t>
            </a:r>
            <a:r>
              <a:rPr lang="en-US" sz="2800" b="1" i="1" dirty="0" err="1">
                <a:solidFill>
                  <a:srgbClr val="FF0000"/>
                </a:solidFill>
              </a:rPr>
              <a:t>shalt</a:t>
            </a:r>
            <a:r>
              <a:rPr lang="en-US" sz="2800" b="1" i="1" dirty="0">
                <a:solidFill>
                  <a:srgbClr val="FF0000"/>
                </a:solidFill>
              </a:rPr>
              <a:t> love the </a:t>
            </a:r>
            <a:r>
              <a:rPr lang="en-US" sz="2800" b="1" i="1" cap="small" dirty="0">
                <a:solidFill>
                  <a:srgbClr val="FF0000"/>
                </a:solidFill>
              </a:rPr>
              <a:t>Lord</a:t>
            </a:r>
            <a:r>
              <a:rPr lang="en-US" sz="2800" b="1" i="1" dirty="0">
                <a:solidFill>
                  <a:srgbClr val="FF0000"/>
                </a:solidFill>
              </a:rPr>
              <a:t> thy God with all </a:t>
            </a:r>
            <a:r>
              <a:rPr lang="en-US" sz="2800" b="1" i="1" dirty="0" err="1">
                <a:solidFill>
                  <a:srgbClr val="FF0000"/>
                </a:solidFill>
              </a:rPr>
              <a:t>thine</a:t>
            </a:r>
            <a:r>
              <a:rPr lang="en-US" sz="2800" b="1" i="1" dirty="0">
                <a:solidFill>
                  <a:srgbClr val="FF0000"/>
                </a:solidFill>
              </a:rPr>
              <a:t> heart, and with all thy soul, and with all thy might.</a:t>
            </a:r>
          </a:p>
          <a:p>
            <a:pPr fontAlgn="base"/>
            <a:r>
              <a:rPr lang="en-US" sz="2800" b="1" i="1" dirty="0">
                <a:solidFill>
                  <a:srgbClr val="FF0000"/>
                </a:solidFill>
              </a:rPr>
              <a:t>Deuteronomy 6:5</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ESSENCE" pitchFamily="2" charset="0"/>
              </a:rPr>
              <a:t>Two Great Commandments</a:t>
            </a:r>
          </a:p>
        </p:txBody>
      </p:sp>
      <p:sp>
        <p:nvSpPr>
          <p:cNvPr id="82" name="Rectangle 81"/>
          <p:cNvSpPr/>
          <p:nvPr/>
        </p:nvSpPr>
        <p:spPr>
          <a:xfrm>
            <a:off x="4941454" y="4223434"/>
            <a:ext cx="7250546" cy="2246769"/>
          </a:xfrm>
          <a:prstGeom prst="rect">
            <a:avLst/>
          </a:prstGeom>
        </p:spPr>
        <p:txBody>
          <a:bodyPr wrap="square">
            <a:spAutoFit/>
          </a:bodyPr>
          <a:lstStyle/>
          <a:p>
            <a:r>
              <a:rPr lang="en-US" sz="2800" b="1" i="1" dirty="0">
                <a:solidFill>
                  <a:srgbClr val="FF0000"/>
                </a:solidFill>
              </a:rPr>
              <a:t>Thou </a:t>
            </a:r>
            <a:r>
              <a:rPr lang="en-US" sz="2800" b="1" i="1" dirty="0" err="1">
                <a:solidFill>
                  <a:srgbClr val="FF0000"/>
                </a:solidFill>
              </a:rPr>
              <a:t>shalt</a:t>
            </a:r>
            <a:r>
              <a:rPr lang="en-US" sz="2800" b="1" i="1" dirty="0">
                <a:solidFill>
                  <a:srgbClr val="FF0000"/>
                </a:solidFill>
              </a:rPr>
              <a:t> not avenge, nor bear any grudge against the children of thy people, but thou </a:t>
            </a:r>
            <a:r>
              <a:rPr lang="en-US" sz="2800" b="1" i="1" dirty="0" err="1">
                <a:solidFill>
                  <a:srgbClr val="FF0000"/>
                </a:solidFill>
              </a:rPr>
              <a:t>shalt</a:t>
            </a:r>
            <a:r>
              <a:rPr lang="en-US" sz="2800" b="1" i="1" dirty="0">
                <a:solidFill>
                  <a:srgbClr val="FF0000"/>
                </a:solidFill>
              </a:rPr>
              <a:t> love thy </a:t>
            </a:r>
            <a:r>
              <a:rPr lang="en-US" sz="2800" b="1" i="1" dirty="0" err="1">
                <a:solidFill>
                  <a:srgbClr val="FF0000"/>
                </a:solidFill>
              </a:rPr>
              <a:t>neighbour</a:t>
            </a:r>
            <a:r>
              <a:rPr lang="en-US" sz="2800" b="1" i="1" dirty="0">
                <a:solidFill>
                  <a:srgbClr val="FF0000"/>
                </a:solidFill>
              </a:rPr>
              <a:t> as thyself: I am the </a:t>
            </a:r>
            <a:r>
              <a:rPr lang="en-US" sz="2800" b="1" i="1" cap="small" dirty="0">
                <a:solidFill>
                  <a:srgbClr val="FF0000"/>
                </a:solidFill>
              </a:rPr>
              <a:t>Lord</a:t>
            </a:r>
            <a:r>
              <a:rPr lang="en-US" sz="2800" b="1" i="1" dirty="0">
                <a:solidFill>
                  <a:srgbClr val="FF0000"/>
                </a:solidFill>
              </a:rPr>
              <a:t>. </a:t>
            </a:r>
          </a:p>
          <a:p>
            <a:r>
              <a:rPr lang="en-US" sz="2800" b="1" i="1" dirty="0">
                <a:solidFill>
                  <a:srgbClr val="FF0000"/>
                </a:solidFill>
              </a:rPr>
              <a:t>Leviticus 19:18</a:t>
            </a:r>
          </a:p>
        </p:txBody>
      </p:sp>
      <p:sp>
        <p:nvSpPr>
          <p:cNvPr id="84" name="Rectangle 83"/>
          <p:cNvSpPr/>
          <p:nvPr/>
        </p:nvSpPr>
        <p:spPr>
          <a:xfrm>
            <a:off x="0" y="6550223"/>
            <a:ext cx="4553528" cy="307777"/>
          </a:xfrm>
          <a:prstGeom prst="rect">
            <a:avLst/>
          </a:prstGeom>
        </p:spPr>
        <p:txBody>
          <a:bodyPr wrap="square">
            <a:spAutoFit/>
          </a:bodyPr>
          <a:lstStyle/>
          <a:p>
            <a:r>
              <a:rPr lang="en-US" sz="1400" dirty="0">
                <a:solidFill>
                  <a:schemeClr val="bg1"/>
                </a:solidFill>
              </a:rPr>
              <a:t>Mark 11:12-34; </a:t>
            </a:r>
            <a:r>
              <a:rPr lang="en-US" sz="1400" b="0" i="0" u="none" strike="noStrike" dirty="0">
                <a:solidFill>
                  <a:schemeClr val="bg1"/>
                </a:solidFill>
                <a:effectLst/>
              </a:rPr>
              <a:t>Deuteronomy 6:5</a:t>
            </a:r>
            <a:r>
              <a:rPr lang="en-US" sz="1400" b="0" i="0" dirty="0">
                <a:solidFill>
                  <a:schemeClr val="bg1"/>
                </a:solidFill>
                <a:effectLst/>
              </a:rPr>
              <a:t> and </a:t>
            </a:r>
            <a:r>
              <a:rPr lang="en-US" sz="1400" b="0" i="0" u="none" strike="noStrike" dirty="0">
                <a:solidFill>
                  <a:schemeClr val="bg1"/>
                </a:solidFill>
                <a:effectLst/>
              </a:rPr>
              <a:t>Leviticus 19:18</a:t>
            </a:r>
            <a:endParaRPr lang="en-US" sz="1400" dirty="0">
              <a:solidFill>
                <a:schemeClr val="bg1"/>
              </a:solidFill>
            </a:endParaRPr>
          </a:p>
        </p:txBody>
      </p:sp>
      <p:pic>
        <p:nvPicPr>
          <p:cNvPr id="23554" name="Picture 2" descr="http://i68.photobucket.com/albums/i25/Conormacnessa/Religious/jesus-teaching1.jpg"/>
          <p:cNvPicPr>
            <a:picLocks noChangeAspect="1" noChangeArrowheads="1"/>
          </p:cNvPicPr>
          <p:nvPr/>
        </p:nvPicPr>
        <p:blipFill>
          <a:blip r:embed="rId3" cstate="print"/>
          <a:srcRect/>
          <a:stretch>
            <a:fillRect/>
          </a:stretch>
        </p:blipFill>
        <p:spPr bwMode="auto">
          <a:xfrm>
            <a:off x="6234544" y="1034040"/>
            <a:ext cx="4147993" cy="3110995"/>
          </a:xfrm>
          <a:prstGeom prst="rect">
            <a:avLst/>
          </a:prstGeom>
          <a:noFill/>
        </p:spPr>
      </p:pic>
      <p:pic>
        <p:nvPicPr>
          <p:cNvPr id="23556" name="Picture 4" descr="http://2.bp.blogspot.com/_alSiqvufOHc/TNXiplAGnpI/AAAAAAAABAg/x81irMyvoUU/s1600/Jesus+teaching+at+the+Temple.jpg"/>
          <p:cNvPicPr>
            <a:picLocks noChangeAspect="1" noChangeArrowheads="1"/>
          </p:cNvPicPr>
          <p:nvPr/>
        </p:nvPicPr>
        <p:blipFill>
          <a:blip r:embed="rId4" cstate="print"/>
          <a:srcRect/>
          <a:stretch>
            <a:fillRect/>
          </a:stretch>
        </p:blipFill>
        <p:spPr bwMode="auto">
          <a:xfrm>
            <a:off x="455662" y="3383829"/>
            <a:ext cx="4131057" cy="3090863"/>
          </a:xfrm>
          <a:prstGeom prst="rect">
            <a:avLst/>
          </a:prstGeom>
          <a:noFill/>
        </p:spPr>
      </p:pic>
    </p:spTree>
    <p:extLst>
      <p:ext uri="{BB962C8B-B14F-4D97-AF65-F5344CB8AC3E}">
        <p14:creationId xmlns:p14="http://schemas.microsoft.com/office/powerpoint/2010/main" val="387106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thedailypaolo.com/wp-content/uploads/2013/07/The-best-top-desktop-blue-wallpapers-blue-wallpaper-blue-background-hd-27.jpg">
            <a:extLst>
              <a:ext uri="{FF2B5EF4-FFF2-40B4-BE49-F238E27FC236}">
                <a16:creationId xmlns:a16="http://schemas.microsoft.com/office/drawing/2014/main" id="{E8466A7E-FF50-0121-15CE-F4F7B52CD9DB}"/>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1028" name="Picture 4" descr="Heart-sticker GIFs - Get the best GIF on GIPHY">
            <a:extLst>
              <a:ext uri="{FF2B5EF4-FFF2-40B4-BE49-F238E27FC236}">
                <a16:creationId xmlns:a16="http://schemas.microsoft.com/office/drawing/2014/main" id="{464A947C-9F28-FA8E-ABE3-E5BD1BAED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354" y="2787881"/>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5F8474-A8E7-ACB4-5FB2-34C6A9F33E85}"/>
              </a:ext>
            </a:extLst>
          </p:cNvPr>
          <p:cNvSpPr txBox="1"/>
          <p:nvPr/>
        </p:nvSpPr>
        <p:spPr>
          <a:xfrm>
            <a:off x="1940170" y="465659"/>
            <a:ext cx="6096000" cy="2062103"/>
          </a:xfrm>
          <a:prstGeom prst="rect">
            <a:avLst/>
          </a:prstGeom>
          <a:noFill/>
        </p:spPr>
        <p:txBody>
          <a:bodyPr wrap="square">
            <a:spAutoFit/>
          </a:bodyPr>
          <a:lstStyle/>
          <a:p>
            <a:pPr algn="l" fontAlgn="base"/>
            <a:r>
              <a:rPr lang="en-US" sz="3200" b="0" i="0" dirty="0">
                <a:solidFill>
                  <a:schemeClr val="bg1"/>
                </a:solidFill>
                <a:effectLst/>
              </a:rPr>
              <a:t>When we love </a:t>
            </a:r>
            <a:r>
              <a:rPr lang="en-US" sz="3200" b="0" i="1" dirty="0">
                <a:solidFill>
                  <a:schemeClr val="bg1"/>
                </a:solidFill>
                <a:effectLst/>
              </a:rPr>
              <a:t>God</a:t>
            </a:r>
            <a:r>
              <a:rPr lang="en-US" sz="3200" b="0" i="0" dirty="0">
                <a:solidFill>
                  <a:schemeClr val="bg1"/>
                </a:solidFill>
                <a:effectLst/>
              </a:rPr>
              <a:t> with all our hearts, He turns our hearts to the well-being of </a:t>
            </a:r>
            <a:r>
              <a:rPr lang="en-US" sz="3200" b="0" i="1" dirty="0">
                <a:solidFill>
                  <a:schemeClr val="bg1"/>
                </a:solidFill>
                <a:effectLst/>
              </a:rPr>
              <a:t>others</a:t>
            </a:r>
            <a:r>
              <a:rPr lang="en-US" sz="3200" b="0" i="0" dirty="0">
                <a:solidFill>
                  <a:schemeClr val="bg1"/>
                </a:solidFill>
                <a:effectLst/>
              </a:rPr>
              <a:t> in a beautiful, virtuous cycle.</a:t>
            </a:r>
          </a:p>
        </p:txBody>
      </p:sp>
      <p:sp>
        <p:nvSpPr>
          <p:cNvPr id="6" name="TextBox 5">
            <a:extLst>
              <a:ext uri="{FF2B5EF4-FFF2-40B4-BE49-F238E27FC236}">
                <a16:creationId xmlns:a16="http://schemas.microsoft.com/office/drawing/2014/main" id="{73313557-D435-F53C-11DE-902F19814668}"/>
              </a:ext>
            </a:extLst>
          </p:cNvPr>
          <p:cNvSpPr txBox="1"/>
          <p:nvPr/>
        </p:nvSpPr>
        <p:spPr>
          <a:xfrm>
            <a:off x="5779477" y="6337762"/>
            <a:ext cx="6189784" cy="369332"/>
          </a:xfrm>
          <a:prstGeom prst="rect">
            <a:avLst/>
          </a:prstGeom>
          <a:noFill/>
        </p:spPr>
        <p:txBody>
          <a:bodyPr wrap="square">
            <a:spAutoFit/>
          </a:bodyPr>
          <a:lstStyle/>
          <a:p>
            <a:pPr algn="r" fontAlgn="base"/>
            <a:r>
              <a:rPr lang="en-US" sz="1800" b="0" i="0" dirty="0">
                <a:solidFill>
                  <a:schemeClr val="bg1"/>
                </a:solidFill>
                <a:effectLst/>
              </a:rPr>
              <a:t>(9, 10)</a:t>
            </a:r>
          </a:p>
        </p:txBody>
      </p:sp>
      <p:pic>
        <p:nvPicPr>
          <p:cNvPr id="8" name="Picture 7">
            <a:extLst>
              <a:ext uri="{FF2B5EF4-FFF2-40B4-BE49-F238E27FC236}">
                <a16:creationId xmlns:a16="http://schemas.microsoft.com/office/drawing/2014/main" id="{FCA254D9-6568-051E-28E2-636CDD807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54" y="306915"/>
            <a:ext cx="1219200" cy="1524000"/>
          </a:xfrm>
          <a:prstGeom prst="rect">
            <a:avLst/>
          </a:prstGeom>
        </p:spPr>
      </p:pic>
      <p:sp>
        <p:nvSpPr>
          <p:cNvPr id="10" name="TextBox 9">
            <a:extLst>
              <a:ext uri="{FF2B5EF4-FFF2-40B4-BE49-F238E27FC236}">
                <a16:creationId xmlns:a16="http://schemas.microsoft.com/office/drawing/2014/main" id="{9D468D13-6D3E-AD4C-172B-E5088FA53482}"/>
              </a:ext>
            </a:extLst>
          </p:cNvPr>
          <p:cNvSpPr txBox="1"/>
          <p:nvPr/>
        </p:nvSpPr>
        <p:spPr>
          <a:xfrm>
            <a:off x="6312877" y="3169387"/>
            <a:ext cx="5122984" cy="3046988"/>
          </a:xfrm>
          <a:prstGeom prst="rect">
            <a:avLst/>
          </a:prstGeom>
          <a:noFill/>
        </p:spPr>
        <p:txBody>
          <a:bodyPr wrap="square">
            <a:spAutoFit/>
          </a:bodyPr>
          <a:lstStyle/>
          <a:p>
            <a:pPr algn="l" fontAlgn="base"/>
            <a:r>
              <a:rPr lang="en-US" sz="2400" b="0" i="0" dirty="0">
                <a:solidFill>
                  <a:schemeClr val="bg1"/>
                </a:solidFill>
                <a:effectLst/>
              </a:rPr>
              <a:t>Obedience to those two commandments provides a way to experience more peace and joy. When we love and serve the Lord and love and serve our neighbors, we will naturally feel more happiness that comes to us in no better way.</a:t>
            </a:r>
          </a:p>
          <a:p>
            <a:pPr algn="l" fontAlgn="base"/>
            <a:endParaRPr lang="en-US" sz="2400" b="0" i="0" dirty="0">
              <a:solidFill>
                <a:schemeClr val="bg1"/>
              </a:solidFill>
              <a:effectLst/>
            </a:endParaRPr>
          </a:p>
        </p:txBody>
      </p:sp>
      <p:pic>
        <p:nvPicPr>
          <p:cNvPr id="12" name="Picture 11">
            <a:extLst>
              <a:ext uri="{FF2B5EF4-FFF2-40B4-BE49-F238E27FC236}">
                <a16:creationId xmlns:a16="http://schemas.microsoft.com/office/drawing/2014/main" id="{6BA96451-F755-C9EC-DC2A-4BC5D326E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1108" y="230715"/>
            <a:ext cx="1219200" cy="1524000"/>
          </a:xfrm>
          <a:prstGeom prst="rect">
            <a:avLst/>
          </a:prstGeom>
        </p:spPr>
      </p:pic>
    </p:spTree>
    <p:extLst>
      <p:ext uri="{BB962C8B-B14F-4D97-AF65-F5344CB8AC3E}">
        <p14:creationId xmlns:p14="http://schemas.microsoft.com/office/powerpoint/2010/main" val="131507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0" presetClass="exit" presetSubtype="0" fill="hold" nodeType="withEffect">
                                  <p:stCondLst>
                                    <p:cond delay="0"/>
                                  </p:stCondLst>
                                  <p:childTnLst>
                                    <p:animEffect transition="out" filter="fade">
                                      <p:cBhvr>
                                        <p:cTn id="10" dur="500"/>
                                        <p:tgtEl>
                                          <p:spTgt spid="1028"/>
                                        </p:tgtEl>
                                      </p:cBhvr>
                                    </p:animEffect>
                                    <p:set>
                                      <p:cBhvr>
                                        <p:cTn id="11" dur="1" fill="hold">
                                          <p:stCondLst>
                                            <p:cond delay="4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hedailypaolo.com/wp-content/uploads/2013/07/The-best-top-desktop-blue-wallpapers-blue-wallpaper-blue-background-hd-27.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Bodoni MT Black" pitchFamily="18" charset="0"/>
              </a:rPr>
              <a:t>Law of Moses</a:t>
            </a:r>
            <a:endParaRPr lang="en-US" sz="4400" dirty="0">
              <a:solidFill>
                <a:schemeClr val="bg1"/>
              </a:solidFill>
              <a:latin typeface="Bodoni MT Black" pitchFamily="18" charset="0"/>
            </a:endParaRPr>
          </a:p>
        </p:txBody>
      </p:sp>
      <p:sp>
        <p:nvSpPr>
          <p:cNvPr id="194" name="TextBox 193"/>
          <p:cNvSpPr txBox="1"/>
          <p:nvPr/>
        </p:nvSpPr>
        <p:spPr>
          <a:xfrm>
            <a:off x="41639" y="6492402"/>
            <a:ext cx="5943600" cy="307777"/>
          </a:xfrm>
          <a:prstGeom prst="rect">
            <a:avLst/>
          </a:prstGeom>
          <a:noFill/>
        </p:spPr>
        <p:txBody>
          <a:bodyPr wrap="square" rtlCol="0">
            <a:spAutoFit/>
          </a:bodyPr>
          <a:lstStyle/>
          <a:p>
            <a:r>
              <a:rPr lang="en-US" sz="1400" dirty="0">
                <a:solidFill>
                  <a:schemeClr val="bg1"/>
                </a:solidFill>
              </a:rPr>
              <a:t>Matthew 22:41-46</a:t>
            </a:r>
          </a:p>
        </p:txBody>
      </p:sp>
      <p:sp>
        <p:nvSpPr>
          <p:cNvPr id="43" name="Rectangle 42"/>
          <p:cNvSpPr/>
          <p:nvPr/>
        </p:nvSpPr>
        <p:spPr>
          <a:xfrm>
            <a:off x="11681866" y="6450878"/>
            <a:ext cx="495649" cy="369332"/>
          </a:xfrm>
          <a:prstGeom prst="rect">
            <a:avLst/>
          </a:prstGeom>
        </p:spPr>
        <p:txBody>
          <a:bodyPr wrap="none">
            <a:spAutoFit/>
          </a:bodyPr>
          <a:lstStyle/>
          <a:p>
            <a:r>
              <a:rPr lang="en-US" dirty="0">
                <a:solidFill>
                  <a:schemeClr val="bg1"/>
                </a:solidFill>
              </a:rPr>
              <a:t> (7)</a:t>
            </a:r>
            <a:endParaRPr lang="en-US" dirty="0"/>
          </a:p>
        </p:txBody>
      </p:sp>
      <p:sp>
        <p:nvSpPr>
          <p:cNvPr id="44" name="TextBox 43"/>
          <p:cNvSpPr txBox="1"/>
          <p:nvPr/>
        </p:nvSpPr>
        <p:spPr>
          <a:xfrm>
            <a:off x="2743200" y="838200"/>
            <a:ext cx="6858000" cy="369332"/>
          </a:xfrm>
          <a:prstGeom prst="rect">
            <a:avLst/>
          </a:prstGeom>
          <a:noFill/>
        </p:spPr>
        <p:txBody>
          <a:bodyPr wrap="square" rtlCol="0">
            <a:spAutoFit/>
          </a:bodyPr>
          <a:lstStyle/>
          <a:p>
            <a:r>
              <a:rPr lang="en-US" dirty="0">
                <a:solidFill>
                  <a:schemeClr val="bg1"/>
                </a:solidFill>
              </a:rPr>
              <a:t>Judaism teaches that the law of Moses contains 613 commandments. </a:t>
            </a:r>
          </a:p>
        </p:txBody>
      </p:sp>
      <p:grpSp>
        <p:nvGrpSpPr>
          <p:cNvPr id="20" name="Group 19"/>
          <p:cNvGrpSpPr/>
          <p:nvPr/>
        </p:nvGrpSpPr>
        <p:grpSpPr>
          <a:xfrm>
            <a:off x="2057401" y="1447801"/>
            <a:ext cx="2401891" cy="3600659"/>
            <a:chOff x="1075278" y="1905000"/>
            <a:chExt cx="2401891" cy="3600659"/>
          </a:xfrm>
        </p:grpSpPr>
        <p:grpSp>
          <p:nvGrpSpPr>
            <p:cNvPr id="15" name="Group 14"/>
            <p:cNvGrpSpPr/>
            <p:nvPr/>
          </p:nvGrpSpPr>
          <p:grpSpPr>
            <a:xfrm>
              <a:off x="1075278" y="1905000"/>
              <a:ext cx="2401891" cy="3600659"/>
              <a:chOff x="1075278" y="2971047"/>
              <a:chExt cx="1690763" cy="2534612"/>
            </a:xfrm>
          </p:grpSpPr>
          <p:sp>
            <p:nvSpPr>
              <p:cNvPr id="13" name="Flowchart: Delay 12"/>
              <p:cNvSpPr/>
              <p:nvPr/>
            </p:nvSpPr>
            <p:spPr>
              <a:xfrm rot="15590934">
                <a:off x="569972" y="3476353"/>
                <a:ext cx="2534612" cy="1524000"/>
              </a:xfrm>
              <a:prstGeom prst="flowChartDelay">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lay 13"/>
              <p:cNvSpPr/>
              <p:nvPr/>
            </p:nvSpPr>
            <p:spPr>
              <a:xfrm rot="15590934">
                <a:off x="784841" y="3509578"/>
                <a:ext cx="2438400" cy="1524000"/>
              </a:xfrm>
              <a:prstGeom prst="flowChartDelay">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rot="20961364">
              <a:off x="1423949" y="2752455"/>
              <a:ext cx="1965443" cy="2308324"/>
            </a:xfrm>
            <a:prstGeom prst="rect">
              <a:avLst/>
            </a:prstGeom>
            <a:noFill/>
          </p:spPr>
          <p:txBody>
            <a:bodyPr wrap="square" rtlCol="0">
              <a:spAutoFit/>
            </a:bodyPr>
            <a:lstStyle/>
            <a:p>
              <a:pPr algn="ctr"/>
              <a:r>
                <a:rPr lang="en-US" b="1" i="1" dirty="0">
                  <a:ln>
                    <a:solidFill>
                      <a:schemeClr val="tx1"/>
                    </a:solidFill>
                  </a:ln>
                </a:rPr>
                <a:t>Deuteronomy 6:5</a:t>
              </a:r>
            </a:p>
            <a:p>
              <a:pPr algn="ctr"/>
              <a:r>
                <a:rPr lang="en-US" b="1" i="1" dirty="0">
                  <a:ln>
                    <a:solidFill>
                      <a:schemeClr val="tx1"/>
                    </a:solidFill>
                  </a:ln>
                </a:rPr>
                <a:t>And thou </a:t>
              </a:r>
              <a:r>
                <a:rPr lang="en-US" b="1" i="1" dirty="0" err="1">
                  <a:ln>
                    <a:solidFill>
                      <a:schemeClr val="tx1"/>
                    </a:solidFill>
                  </a:ln>
                </a:rPr>
                <a:t>shalt</a:t>
              </a:r>
              <a:r>
                <a:rPr lang="en-US" b="1" i="1" dirty="0">
                  <a:ln>
                    <a:solidFill>
                      <a:schemeClr val="tx1"/>
                    </a:solidFill>
                  </a:ln>
                </a:rPr>
                <a:t> love the </a:t>
              </a:r>
              <a:r>
                <a:rPr lang="en-US" b="1" i="1" cap="small" dirty="0">
                  <a:ln>
                    <a:solidFill>
                      <a:schemeClr val="tx1"/>
                    </a:solidFill>
                  </a:ln>
                </a:rPr>
                <a:t>Lord</a:t>
              </a:r>
              <a:r>
                <a:rPr lang="en-US" b="1" i="1" dirty="0">
                  <a:ln>
                    <a:solidFill>
                      <a:schemeClr val="tx1"/>
                    </a:solidFill>
                  </a:ln>
                </a:rPr>
                <a:t> thy God with all </a:t>
              </a:r>
              <a:r>
                <a:rPr lang="en-US" b="1" i="1" dirty="0" err="1">
                  <a:ln>
                    <a:solidFill>
                      <a:schemeClr val="tx1"/>
                    </a:solidFill>
                  </a:ln>
                </a:rPr>
                <a:t>thine</a:t>
              </a:r>
              <a:r>
                <a:rPr lang="en-US" b="1" i="1" dirty="0">
                  <a:ln>
                    <a:solidFill>
                      <a:schemeClr val="tx1"/>
                    </a:solidFill>
                  </a:ln>
                </a:rPr>
                <a:t> heart, and with all thy soul, and with all thy might. </a:t>
              </a:r>
            </a:p>
          </p:txBody>
        </p:sp>
      </p:grpSp>
      <p:grpSp>
        <p:nvGrpSpPr>
          <p:cNvPr id="19" name="Group 18"/>
          <p:cNvGrpSpPr/>
          <p:nvPr/>
        </p:nvGrpSpPr>
        <p:grpSpPr>
          <a:xfrm>
            <a:off x="7543801" y="1371601"/>
            <a:ext cx="2401891" cy="3600659"/>
            <a:chOff x="4419600" y="1981200"/>
            <a:chExt cx="2401891" cy="3600659"/>
          </a:xfrm>
        </p:grpSpPr>
        <p:grpSp>
          <p:nvGrpSpPr>
            <p:cNvPr id="16" name="Group 15"/>
            <p:cNvGrpSpPr/>
            <p:nvPr/>
          </p:nvGrpSpPr>
          <p:grpSpPr>
            <a:xfrm flipH="1">
              <a:off x="4419600" y="1981200"/>
              <a:ext cx="2401891" cy="3600659"/>
              <a:chOff x="1075278" y="2971047"/>
              <a:chExt cx="1690763" cy="2534612"/>
            </a:xfrm>
          </p:grpSpPr>
          <p:sp>
            <p:nvSpPr>
              <p:cNvPr id="17" name="Flowchart: Delay 16"/>
              <p:cNvSpPr/>
              <p:nvPr/>
            </p:nvSpPr>
            <p:spPr>
              <a:xfrm rot="15590934">
                <a:off x="569972" y="3476353"/>
                <a:ext cx="2534612" cy="1524000"/>
              </a:xfrm>
              <a:prstGeom prst="flowChartDelay">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lay 17"/>
              <p:cNvSpPr/>
              <p:nvPr/>
            </p:nvSpPr>
            <p:spPr>
              <a:xfrm rot="15590934">
                <a:off x="784841" y="3509578"/>
                <a:ext cx="2438400" cy="1524000"/>
              </a:xfrm>
              <a:prstGeom prst="flowChartDelay">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rot="511765">
              <a:off x="4564944" y="2558181"/>
              <a:ext cx="2036765" cy="2862322"/>
            </a:xfrm>
            <a:prstGeom prst="rect">
              <a:avLst/>
            </a:prstGeom>
            <a:ln>
              <a:noFill/>
            </a:ln>
          </p:spPr>
          <p:txBody>
            <a:bodyPr wrap="square">
              <a:spAutoFit/>
            </a:bodyPr>
            <a:lstStyle/>
            <a:p>
              <a:pPr algn="ctr"/>
              <a:r>
                <a:rPr lang="en-US" b="1" dirty="0">
                  <a:ln>
                    <a:solidFill>
                      <a:schemeClr val="tx1"/>
                    </a:solidFill>
                  </a:ln>
                </a:rPr>
                <a:t>Leviticus 19:18</a:t>
              </a:r>
            </a:p>
            <a:p>
              <a:pPr algn="ctr"/>
              <a:r>
                <a:rPr lang="en-US" b="1" dirty="0">
                  <a:ln>
                    <a:solidFill>
                      <a:schemeClr val="tx1"/>
                    </a:solidFill>
                  </a:ln>
                </a:rPr>
                <a:t>Thou </a:t>
              </a:r>
              <a:r>
                <a:rPr lang="en-US" b="1" dirty="0" err="1">
                  <a:ln>
                    <a:solidFill>
                      <a:schemeClr val="tx1"/>
                    </a:solidFill>
                  </a:ln>
                </a:rPr>
                <a:t>shalt</a:t>
              </a:r>
              <a:r>
                <a:rPr lang="en-US" b="1" dirty="0">
                  <a:ln>
                    <a:solidFill>
                      <a:schemeClr val="tx1"/>
                    </a:solidFill>
                  </a:ln>
                </a:rPr>
                <a:t> not avenge, nor bear any grudge against the children of thy people, but thou </a:t>
              </a:r>
              <a:r>
                <a:rPr lang="en-US" b="1" dirty="0" err="1">
                  <a:ln>
                    <a:solidFill>
                      <a:schemeClr val="tx1"/>
                    </a:solidFill>
                  </a:ln>
                </a:rPr>
                <a:t>shalt</a:t>
              </a:r>
              <a:r>
                <a:rPr lang="en-US" b="1" dirty="0">
                  <a:ln>
                    <a:solidFill>
                      <a:schemeClr val="tx1"/>
                    </a:solidFill>
                  </a:ln>
                </a:rPr>
                <a:t> love thy </a:t>
              </a:r>
              <a:r>
                <a:rPr lang="en-US" b="1" dirty="0" err="1">
                  <a:ln>
                    <a:solidFill>
                      <a:schemeClr val="tx1"/>
                    </a:solidFill>
                  </a:ln>
                </a:rPr>
                <a:t>neighbour</a:t>
              </a:r>
              <a:r>
                <a:rPr lang="en-US" b="1" dirty="0">
                  <a:ln>
                    <a:solidFill>
                      <a:schemeClr val="tx1"/>
                    </a:solidFill>
                  </a:ln>
                </a:rPr>
                <a:t> as thyself: </a:t>
              </a:r>
            </a:p>
          </p:txBody>
        </p:sp>
      </p:grpSp>
      <p:sp>
        <p:nvSpPr>
          <p:cNvPr id="21" name="Rectangle 20"/>
          <p:cNvSpPr/>
          <p:nvPr/>
        </p:nvSpPr>
        <p:spPr>
          <a:xfrm>
            <a:off x="4724400" y="1447800"/>
            <a:ext cx="2667000" cy="2862322"/>
          </a:xfrm>
          <a:prstGeom prst="rect">
            <a:avLst/>
          </a:prstGeom>
        </p:spPr>
        <p:txBody>
          <a:bodyPr wrap="square">
            <a:spAutoFit/>
          </a:bodyPr>
          <a:lstStyle/>
          <a:p>
            <a:r>
              <a:rPr lang="en-US" dirty="0">
                <a:solidFill>
                  <a:schemeClr val="bg1"/>
                </a:solidFill>
              </a:rPr>
              <a:t>“To love God with all your heart, soul, mind, and strength is all-consuming and all-encompassing. It is no lukewarm endeavor. It is total commitment of our very being—physically, mentally, emotionally, and spiritually—to a love of the Lord.</a:t>
            </a:r>
          </a:p>
        </p:txBody>
      </p:sp>
      <p:grpSp>
        <p:nvGrpSpPr>
          <p:cNvPr id="22" name="Group 21"/>
          <p:cNvGrpSpPr/>
          <p:nvPr/>
        </p:nvGrpSpPr>
        <p:grpSpPr>
          <a:xfrm>
            <a:off x="4114800" y="4343400"/>
            <a:ext cx="3810000" cy="2514600"/>
            <a:chOff x="384206" y="4158361"/>
            <a:chExt cx="3289208" cy="2390250"/>
          </a:xfrm>
        </p:grpSpPr>
        <p:grpSp>
          <p:nvGrpSpPr>
            <p:cNvPr id="23" name="Group 17"/>
            <p:cNvGrpSpPr/>
            <p:nvPr/>
          </p:nvGrpSpPr>
          <p:grpSpPr>
            <a:xfrm>
              <a:off x="384206" y="4158361"/>
              <a:ext cx="3289208" cy="2390250"/>
              <a:chOff x="609599" y="833642"/>
              <a:chExt cx="7941747" cy="5771225"/>
            </a:xfrm>
          </p:grpSpPr>
          <p:grpSp>
            <p:nvGrpSpPr>
              <p:cNvPr id="25" name="Group 14"/>
              <p:cNvGrpSpPr/>
              <p:nvPr/>
            </p:nvGrpSpPr>
            <p:grpSpPr>
              <a:xfrm rot="10800000">
                <a:off x="7696200" y="5257800"/>
                <a:ext cx="621450" cy="1347067"/>
                <a:chOff x="7010400" y="381000"/>
                <a:chExt cx="762000" cy="2033666"/>
              </a:xfrm>
            </p:grpSpPr>
            <p:sp>
              <p:nvSpPr>
                <p:cNvPr id="38" name="Rounded Rectangle 3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010400" y="381000"/>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1"/>
              <p:cNvGrpSpPr/>
              <p:nvPr/>
            </p:nvGrpSpPr>
            <p:grpSpPr>
              <a:xfrm rot="10800000">
                <a:off x="939238" y="4923502"/>
                <a:ext cx="621450" cy="1347067"/>
                <a:chOff x="7010400" y="381000"/>
                <a:chExt cx="762000" cy="2033666"/>
              </a:xfrm>
            </p:grpSpPr>
            <p:sp>
              <p:nvSpPr>
                <p:cNvPr id="36" name="Rounded Rectangle 3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010400" y="381000"/>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n 3"/>
              <p:cNvSpPr/>
              <p:nvPr/>
            </p:nvSpPr>
            <p:spPr>
              <a:xfrm>
                <a:off x="7315200" y="1981200"/>
                <a:ext cx="1236146" cy="3840519"/>
              </a:xfrm>
              <a:prstGeom prst="can">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n 1"/>
              <p:cNvSpPr/>
              <p:nvPr/>
            </p:nvSpPr>
            <p:spPr>
              <a:xfrm>
                <a:off x="609599" y="1643059"/>
                <a:ext cx="1236146" cy="3840519"/>
              </a:xfrm>
              <a:prstGeom prst="can">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3"/>
              <p:cNvGrpSpPr/>
              <p:nvPr/>
            </p:nvGrpSpPr>
            <p:grpSpPr>
              <a:xfrm>
                <a:off x="899460" y="833642"/>
                <a:ext cx="621450" cy="986197"/>
                <a:chOff x="7031201" y="834275"/>
                <a:chExt cx="762000" cy="1488861"/>
              </a:xfrm>
            </p:grpSpPr>
            <p:sp>
              <p:nvSpPr>
                <p:cNvPr id="34" name="Rounded Rectangle 33"/>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5"/>
                <p:cNvSpPr/>
                <p:nvPr/>
              </p:nvSpPr>
              <p:spPr>
                <a:xfrm>
                  <a:off x="7031201" y="834275"/>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24"/>
              <p:cNvGrpSpPr/>
              <p:nvPr/>
            </p:nvGrpSpPr>
            <p:grpSpPr>
              <a:xfrm>
                <a:off x="7646520" y="1148254"/>
                <a:ext cx="621450" cy="1017899"/>
                <a:chOff x="7087348" y="824753"/>
                <a:chExt cx="762000" cy="1536722"/>
              </a:xfrm>
            </p:grpSpPr>
            <p:sp>
              <p:nvSpPr>
                <p:cNvPr id="32" name="Rounded Rectangle 31"/>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087348" y="824753"/>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Rectangle 23"/>
            <p:cNvSpPr/>
            <p:nvPr/>
          </p:nvSpPr>
          <p:spPr>
            <a:xfrm>
              <a:off x="844695" y="4737816"/>
              <a:ext cx="2236661" cy="1257993"/>
            </a:xfrm>
            <a:prstGeom prst="rect">
              <a:avLst/>
            </a:prstGeom>
          </p:spPr>
          <p:txBody>
            <a:bodyPr wrap="square">
              <a:spAutoFit/>
            </a:bodyPr>
            <a:lstStyle/>
            <a:p>
              <a:pPr algn="ctr"/>
              <a:r>
                <a:rPr lang="en-US" sz="1600" b="1" dirty="0"/>
                <a:t>If we truly love God and love our neighbor as ourselves, we will strive to keep all of God’s commandments</a:t>
              </a:r>
              <a:endParaRPr lang="en-US" sz="16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outVertical)">
                                      <p:cBhvr>
                                        <p:cTn id="1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TextBox 2"/>
          <p:cNvSpPr txBox="1"/>
          <p:nvPr/>
        </p:nvSpPr>
        <p:spPr>
          <a:xfrm>
            <a:off x="343710" y="217252"/>
            <a:ext cx="5080000" cy="2308324"/>
          </a:xfrm>
          <a:prstGeom prst="rect">
            <a:avLst/>
          </a:prstGeom>
          <a:noFill/>
        </p:spPr>
        <p:txBody>
          <a:bodyPr wrap="square" rtlCol="0">
            <a:spAutoFit/>
          </a:bodyPr>
          <a:lstStyle/>
          <a:p>
            <a:pPr algn="ctr"/>
            <a:r>
              <a:rPr lang="en-US" sz="4800" dirty="0">
                <a:solidFill>
                  <a:schemeClr val="bg1"/>
                </a:solidFill>
                <a:latin typeface="Narkisim" pitchFamily="34" charset="-79"/>
                <a:cs typeface="Narkisim" pitchFamily="34" charset="-79"/>
              </a:rPr>
              <a:t>“They spread their clothes in the way”</a:t>
            </a:r>
            <a:endParaRPr lang="en-US" dirty="0">
              <a:solidFill>
                <a:schemeClr val="bg1"/>
              </a:solidFill>
              <a:latin typeface="Narkisim" pitchFamily="34" charset="-79"/>
              <a:cs typeface="Narkisim" pitchFamily="34" charset="-79"/>
            </a:endParaRPr>
          </a:p>
        </p:txBody>
      </p:sp>
      <p:grpSp>
        <p:nvGrpSpPr>
          <p:cNvPr id="4" name="Group 4"/>
          <p:cNvGrpSpPr/>
          <p:nvPr/>
        </p:nvGrpSpPr>
        <p:grpSpPr>
          <a:xfrm>
            <a:off x="5588000" y="1828800"/>
            <a:ext cx="5689600" cy="2895600"/>
            <a:chOff x="533400" y="1371600"/>
            <a:chExt cx="3886200" cy="2667000"/>
          </a:xfrm>
        </p:grpSpPr>
        <p:sp>
          <p:nvSpPr>
            <p:cNvPr id="6" name="Double Wave 5"/>
            <p:cNvSpPr/>
            <p:nvPr/>
          </p:nvSpPr>
          <p:spPr>
            <a:xfrm>
              <a:off x="1524000" y="2133600"/>
              <a:ext cx="2895600" cy="1600200"/>
            </a:xfrm>
            <a:prstGeom prst="doubleWave">
              <a:avLst/>
            </a:prstGeom>
            <a:solidFill>
              <a:srgbClr val="E4BF20"/>
            </a:solidFill>
            <a:ln>
              <a:solidFill>
                <a:schemeClr val="tx1"/>
              </a:solid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3400" y="1752600"/>
              <a:ext cx="1905000" cy="2286000"/>
            </a:xfrm>
            <a:prstGeom prst="rect">
              <a:avLst/>
            </a:prstGeom>
            <a:solidFill>
              <a:srgbClr val="C05B08"/>
            </a:solidFill>
            <a:ln>
              <a:solidFill>
                <a:schemeClr val="tx1"/>
              </a:solid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oon 7"/>
            <p:cNvSpPr/>
            <p:nvPr/>
          </p:nvSpPr>
          <p:spPr>
            <a:xfrm rot="6528261">
              <a:off x="1808864" y="2055988"/>
              <a:ext cx="961805" cy="2438400"/>
            </a:xfrm>
            <a:prstGeom prst="moon">
              <a:avLst>
                <a:gd name="adj" fmla="val 87500"/>
              </a:avLst>
            </a:prstGeom>
            <a:solidFill>
              <a:srgbClr val="E7C535"/>
            </a:solidFill>
            <a:ln>
              <a:solidFill>
                <a:schemeClr val="tx1"/>
              </a:solid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7"/>
            <p:cNvGrpSpPr/>
            <p:nvPr/>
          </p:nvGrpSpPr>
          <p:grpSpPr>
            <a:xfrm rot="20600095">
              <a:off x="1981200" y="1371600"/>
              <a:ext cx="2360366" cy="2209800"/>
              <a:chOff x="4977070" y="1447800"/>
              <a:chExt cx="2360366" cy="2209800"/>
            </a:xfrm>
            <a:scene3d>
              <a:camera prst="isometricOffAxis1Top"/>
              <a:lightRig rig="threePt" dir="t"/>
            </a:scene3d>
          </p:grpSpPr>
          <p:sp>
            <p:nvSpPr>
              <p:cNvPr id="10" name="Trapezoid 5"/>
              <p:cNvSpPr/>
              <p:nvPr/>
            </p:nvSpPr>
            <p:spPr>
              <a:xfrm rot="1468383">
                <a:off x="4977070" y="1452663"/>
                <a:ext cx="990600" cy="1066800"/>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rot="20153934">
                <a:off x="6346836" y="1451157"/>
                <a:ext cx="990600" cy="1066800"/>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4"/>
              <p:cNvSpPr/>
              <p:nvPr/>
            </p:nvSpPr>
            <p:spPr>
              <a:xfrm>
                <a:off x="5105400" y="1447800"/>
                <a:ext cx="1981200" cy="2209800"/>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p:cNvSpPr/>
          <p:nvPr/>
        </p:nvSpPr>
        <p:spPr>
          <a:xfrm>
            <a:off x="0" y="6550223"/>
            <a:ext cx="6096000" cy="307777"/>
          </a:xfrm>
          <a:prstGeom prst="rect">
            <a:avLst/>
          </a:prstGeom>
        </p:spPr>
        <p:txBody>
          <a:bodyPr>
            <a:spAutoFit/>
          </a:bodyPr>
          <a:lstStyle/>
          <a:p>
            <a:r>
              <a:rPr lang="en-US" sz="1400" dirty="0">
                <a:solidFill>
                  <a:schemeClr val="bg1"/>
                </a:solidFill>
                <a:latin typeface="Narkisim" pitchFamily="34" charset="-79"/>
                <a:cs typeface="Narkisim" pitchFamily="34" charset="-79"/>
              </a:rPr>
              <a:t>Matthew 21:8 ; Luke 19:36; Mark 1:8</a:t>
            </a:r>
          </a:p>
        </p:txBody>
      </p:sp>
      <p:sp>
        <p:nvSpPr>
          <p:cNvPr id="15" name="Rectangle 14"/>
          <p:cNvSpPr/>
          <p:nvPr/>
        </p:nvSpPr>
        <p:spPr>
          <a:xfrm>
            <a:off x="576041" y="3147297"/>
            <a:ext cx="4426265" cy="2062103"/>
          </a:xfrm>
          <a:prstGeom prst="rect">
            <a:avLst/>
          </a:prstGeom>
        </p:spPr>
        <p:txBody>
          <a:bodyPr wrap="square">
            <a:spAutoFit/>
          </a:bodyPr>
          <a:lstStyle/>
          <a:p>
            <a:r>
              <a:rPr lang="en-US" sz="3200" dirty="0">
                <a:solidFill>
                  <a:schemeClr val="bg1"/>
                </a:solidFill>
              </a:rPr>
              <a:t>Only kings and conquerors received such an extraordinary token of respect.</a:t>
            </a:r>
          </a:p>
        </p:txBody>
      </p:sp>
      <p:sp>
        <p:nvSpPr>
          <p:cNvPr id="16" name="Rectangle 15"/>
          <p:cNvSpPr/>
          <p:nvPr/>
        </p:nvSpPr>
        <p:spPr>
          <a:xfrm>
            <a:off x="5197814" y="5058782"/>
            <a:ext cx="6614082" cy="1569660"/>
          </a:xfrm>
          <a:prstGeom prst="rect">
            <a:avLst/>
          </a:prstGeom>
        </p:spPr>
        <p:txBody>
          <a:bodyPr wrap="square">
            <a:spAutoFit/>
          </a:bodyPr>
          <a:lstStyle/>
          <a:p>
            <a:r>
              <a:rPr lang="en-US" sz="2400" i="1" dirty="0">
                <a:solidFill>
                  <a:srgbClr val="FFFF00"/>
                </a:solidFill>
              </a:rPr>
              <a:t>Then they hasted, and took every man his garment, and put it under him on the top of the stairs, and blew with trumpets, saying, Jehu is king. </a:t>
            </a:r>
          </a:p>
          <a:p>
            <a:r>
              <a:rPr lang="en-US" sz="2400" i="1" dirty="0">
                <a:solidFill>
                  <a:srgbClr val="FFFF00"/>
                </a:solidFill>
              </a:rPr>
              <a:t>2 Kings 9:13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hedailypaolo.com/wp-content/uploads/2013/07/The-best-top-desktop-blue-wallpapers-blue-wallpaper-blue-background-hd-27.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6330462" y="1400908"/>
            <a:ext cx="4572000" cy="4893647"/>
          </a:xfrm>
          <a:prstGeom prst="rect">
            <a:avLst/>
          </a:prstGeom>
          <a:noFill/>
        </p:spPr>
        <p:txBody>
          <a:bodyPr wrap="square" rtlCol="0">
            <a:spAutoFit/>
          </a:bodyPr>
          <a:lstStyle/>
          <a:p>
            <a:pPr fontAlgn="base"/>
            <a:r>
              <a:rPr lang="en-US" sz="2400" dirty="0">
                <a:solidFill>
                  <a:schemeClr val="bg1"/>
                </a:solidFill>
              </a:rPr>
              <a:t>Master, which </a:t>
            </a:r>
            <a:r>
              <a:rPr lang="en-US" sz="2400" i="1" dirty="0">
                <a:solidFill>
                  <a:schemeClr val="bg1"/>
                </a:solidFill>
              </a:rPr>
              <a:t>is</a:t>
            </a:r>
            <a:r>
              <a:rPr lang="en-US" sz="2400" dirty="0">
                <a:solidFill>
                  <a:schemeClr val="bg1"/>
                </a:solidFill>
              </a:rPr>
              <a:t> the great commandment in the law?</a:t>
            </a:r>
          </a:p>
          <a:p>
            <a:pPr fontAlgn="base"/>
            <a:r>
              <a:rPr lang="en-US" sz="2400" dirty="0">
                <a:solidFill>
                  <a:schemeClr val="bg1"/>
                </a:solidFill>
              </a:rPr>
              <a:t> </a:t>
            </a:r>
          </a:p>
          <a:p>
            <a:pPr fontAlgn="base"/>
            <a:r>
              <a:rPr lang="en-US" sz="2400" dirty="0">
                <a:solidFill>
                  <a:schemeClr val="bg1"/>
                </a:solidFill>
              </a:rPr>
              <a:t>Jesus said unto him, Thou </a:t>
            </a:r>
            <a:r>
              <a:rPr lang="en-US" sz="2400" dirty="0" err="1">
                <a:solidFill>
                  <a:schemeClr val="bg1"/>
                </a:solidFill>
              </a:rPr>
              <a:t>shalt</a:t>
            </a:r>
            <a:r>
              <a:rPr lang="en-US" sz="2400" dirty="0">
                <a:solidFill>
                  <a:schemeClr val="bg1"/>
                </a:solidFill>
              </a:rPr>
              <a:t> love the Lord thy God with all thy heart, and with all thy soul, and with all thy mind.</a:t>
            </a:r>
          </a:p>
          <a:p>
            <a:pPr fontAlgn="base"/>
            <a:endParaRPr lang="en-US" sz="2400" dirty="0">
              <a:solidFill>
                <a:schemeClr val="bg1"/>
              </a:solidFill>
            </a:endParaRPr>
          </a:p>
          <a:p>
            <a:pPr fontAlgn="base"/>
            <a:r>
              <a:rPr lang="en-US" sz="2400" dirty="0">
                <a:solidFill>
                  <a:schemeClr val="bg1"/>
                </a:solidFill>
              </a:rPr>
              <a:t>This is the first and great commandment.</a:t>
            </a:r>
          </a:p>
          <a:p>
            <a:pPr fontAlgn="base"/>
            <a:endParaRPr lang="en-US" sz="2400" dirty="0">
              <a:solidFill>
                <a:schemeClr val="bg1"/>
              </a:solidFill>
            </a:endParaRPr>
          </a:p>
          <a:p>
            <a:pPr fontAlgn="base"/>
            <a:r>
              <a:rPr lang="en-US" sz="2400" dirty="0">
                <a:solidFill>
                  <a:schemeClr val="bg1"/>
                </a:solidFill>
              </a:rPr>
              <a:t>And the second </a:t>
            </a:r>
            <a:r>
              <a:rPr lang="en-US" sz="2400" i="1" dirty="0">
                <a:solidFill>
                  <a:schemeClr val="bg1"/>
                </a:solidFill>
              </a:rPr>
              <a:t>is</a:t>
            </a:r>
            <a:r>
              <a:rPr lang="en-US" sz="2400" dirty="0">
                <a:solidFill>
                  <a:schemeClr val="bg1"/>
                </a:solidFill>
              </a:rPr>
              <a:t> like unto it, Thou </a:t>
            </a:r>
            <a:r>
              <a:rPr lang="en-US" sz="2400" dirty="0" err="1">
                <a:solidFill>
                  <a:schemeClr val="bg1"/>
                </a:solidFill>
              </a:rPr>
              <a:t>shalt</a:t>
            </a:r>
            <a:r>
              <a:rPr lang="en-US" sz="2400" dirty="0">
                <a:solidFill>
                  <a:schemeClr val="bg1"/>
                </a:solidFill>
              </a:rPr>
              <a:t> love thy </a:t>
            </a:r>
            <a:r>
              <a:rPr lang="en-US" sz="2400" dirty="0" err="1">
                <a:solidFill>
                  <a:schemeClr val="bg1"/>
                </a:solidFill>
              </a:rPr>
              <a:t>neighbour</a:t>
            </a:r>
            <a:r>
              <a:rPr lang="en-US" sz="2400" dirty="0">
                <a:solidFill>
                  <a:schemeClr val="bg1"/>
                </a:solidFill>
              </a:rPr>
              <a:t> as thyself.</a:t>
            </a:r>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a:solidFill>
                  <a:schemeClr val="bg1"/>
                </a:solidFill>
                <a:latin typeface="Bodoni MT Black" pitchFamily="18" charset="0"/>
              </a:rPr>
              <a:t>Doctrinal </a:t>
            </a:r>
            <a:r>
              <a:rPr lang="en-US" sz="5400" dirty="0">
                <a:solidFill>
                  <a:schemeClr val="bg1"/>
                </a:solidFill>
                <a:latin typeface="Bodoni MT Black" pitchFamily="18" charset="0"/>
              </a:rPr>
              <a:t>Mastery</a:t>
            </a:r>
            <a:endParaRPr lang="en-US" sz="4400" dirty="0">
              <a:solidFill>
                <a:schemeClr val="bg1"/>
              </a:solidFill>
              <a:latin typeface="Bodoni MT Black" pitchFamily="18" charset="0"/>
            </a:endParaRPr>
          </a:p>
        </p:txBody>
      </p:sp>
      <p:grpSp>
        <p:nvGrpSpPr>
          <p:cNvPr id="8" name="Group 7"/>
          <p:cNvGrpSpPr/>
          <p:nvPr/>
        </p:nvGrpSpPr>
        <p:grpSpPr>
          <a:xfrm>
            <a:off x="275493" y="1123484"/>
            <a:ext cx="4155830" cy="5383753"/>
            <a:chOff x="2819400" y="3657598"/>
            <a:chExt cx="1365515" cy="2048764"/>
          </a:xfrm>
        </p:grpSpPr>
        <p:sp>
          <p:nvSpPr>
            <p:cNvPr id="9" name="Rectangle 8"/>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a:t>
              </a:r>
              <a:r>
                <a:rPr lang="en-US" sz="3600" dirty="0">
                  <a:solidFill>
                    <a:srgbClr val="FFC000"/>
                  </a:solidFill>
                  <a:latin typeface="Colonna MT" pitchFamily="82" charset="0"/>
                </a:rPr>
                <a:t>Matthew 22: 36-39</a:t>
              </a:r>
            </a:p>
          </p:txBody>
        </p:sp>
        <p:sp>
          <p:nvSpPr>
            <p:cNvPr id="12" name="Rectangle 11"/>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ight Arrow 12"/>
          <p:cNvSpPr/>
          <p:nvPr/>
        </p:nvSpPr>
        <p:spPr>
          <a:xfrm>
            <a:off x="4799035" y="3124200"/>
            <a:ext cx="914400" cy="609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0-#ppt_w/2"/>
                                          </p:val>
                                        </p:tav>
                                        <p:tav tm="100000">
                                          <p:val>
                                            <p:strVal val="#ppt_x"/>
                                          </p:val>
                                        </p:tav>
                                      </p:tavLst>
                                    </p:anim>
                                    <p:anim calcmode="lin" valueType="num">
                                      <p:cBhvr additive="base">
                                        <p:cTn id="12" dur="20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2000" fill="hold"/>
                                        <p:tgtEl>
                                          <p:spTgt spid="5"/>
                                        </p:tgtEl>
                                        <p:attrNameLst>
                                          <p:attrName>ppt_x</p:attrName>
                                        </p:attrNameLst>
                                      </p:cBhvr>
                                      <p:tavLst>
                                        <p:tav tm="0">
                                          <p:val>
                                            <p:strVal val="0-#ppt_w/2"/>
                                          </p:val>
                                        </p:tav>
                                        <p:tav tm="100000">
                                          <p:val>
                                            <p:strVal val="#ppt_x"/>
                                          </p:val>
                                        </p:tav>
                                      </p:tavLst>
                                    </p:anim>
                                    <p:anim calcmode="lin" valueType="num">
                                      <p:cBhvr additive="base">
                                        <p:cTn id="16"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hedailypaolo.com/wp-content/uploads/2013/07/The-best-top-desktop-blue-wallpapers-blue-wallpaper-blue-background-hd-27.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Bodoni MT Black" pitchFamily="18" charset="0"/>
              </a:rPr>
              <a:t>What Think Ye?</a:t>
            </a:r>
            <a:endParaRPr lang="en-US" sz="4400" dirty="0">
              <a:solidFill>
                <a:schemeClr val="bg1"/>
              </a:solidFill>
              <a:latin typeface="Bodoni MT Black" pitchFamily="18" charset="0"/>
            </a:endParaRPr>
          </a:p>
        </p:txBody>
      </p:sp>
      <p:sp>
        <p:nvSpPr>
          <p:cNvPr id="16" name="Rectangle 15"/>
          <p:cNvSpPr/>
          <p:nvPr/>
        </p:nvSpPr>
        <p:spPr>
          <a:xfrm>
            <a:off x="1008184" y="1127494"/>
            <a:ext cx="4021015" cy="3170099"/>
          </a:xfrm>
          <a:prstGeom prst="rect">
            <a:avLst/>
          </a:prstGeom>
        </p:spPr>
        <p:txBody>
          <a:bodyPr wrap="square">
            <a:spAutoFit/>
          </a:bodyPr>
          <a:lstStyle/>
          <a:p>
            <a:r>
              <a:rPr lang="en-US" sz="2000" dirty="0">
                <a:solidFill>
                  <a:schemeClr val="bg1"/>
                </a:solidFill>
              </a:rPr>
              <a:t>Most Jews knew that Christ, or the Messiah, would be a descendant of King David. </a:t>
            </a:r>
          </a:p>
          <a:p>
            <a:endParaRPr lang="en-US" sz="2000" dirty="0">
              <a:solidFill>
                <a:schemeClr val="bg1"/>
              </a:solidFill>
            </a:endParaRPr>
          </a:p>
          <a:p>
            <a:r>
              <a:rPr lang="en-US" sz="2000" dirty="0">
                <a:solidFill>
                  <a:schemeClr val="bg1"/>
                </a:solidFill>
              </a:rPr>
              <a:t>The Pharisees believed the Messiah would be crowned king of Israel and help them defeat foreign enemies (such as Rome) and receive their freedom, as King David had done previously.</a:t>
            </a:r>
          </a:p>
        </p:txBody>
      </p:sp>
      <p:sp>
        <p:nvSpPr>
          <p:cNvPr id="17" name="Rectangle 16"/>
          <p:cNvSpPr/>
          <p:nvPr/>
        </p:nvSpPr>
        <p:spPr>
          <a:xfrm>
            <a:off x="6476999" y="3995678"/>
            <a:ext cx="5265821" cy="2554545"/>
          </a:xfrm>
          <a:prstGeom prst="rect">
            <a:avLst/>
          </a:prstGeom>
        </p:spPr>
        <p:txBody>
          <a:bodyPr wrap="square">
            <a:spAutoFit/>
          </a:bodyPr>
          <a:lstStyle/>
          <a:p>
            <a:r>
              <a:rPr lang="en-US" sz="2000" dirty="0">
                <a:solidFill>
                  <a:schemeClr val="bg1"/>
                </a:solidFill>
              </a:rPr>
              <a:t>Jesus taught the Pharisees that according to their own scriptures, Christ was </a:t>
            </a:r>
            <a:r>
              <a:rPr lang="en-US" sz="2000" i="1" dirty="0">
                <a:solidFill>
                  <a:schemeClr val="bg1"/>
                </a:solidFill>
              </a:rPr>
              <a:t>more than just</a:t>
            </a:r>
            <a:r>
              <a:rPr lang="en-US" sz="2000" dirty="0">
                <a:solidFill>
                  <a:schemeClr val="bg1"/>
                </a:solidFill>
              </a:rPr>
              <a:t> the son of David—He was also the Son of God. Or, as later revealed to John the Beloved, Christ is both “the root and the offspring of David” </a:t>
            </a:r>
          </a:p>
          <a:p>
            <a:endParaRPr lang="en-US" sz="2000" dirty="0">
              <a:solidFill>
                <a:schemeClr val="bg1"/>
              </a:solidFill>
            </a:endParaRPr>
          </a:p>
          <a:p>
            <a:r>
              <a:rPr lang="en-US" sz="2000" dirty="0">
                <a:solidFill>
                  <a:schemeClr val="bg1"/>
                </a:solidFill>
              </a:rPr>
              <a:t> He is both David’s Lord and his descendant.</a:t>
            </a:r>
          </a:p>
        </p:txBody>
      </p:sp>
      <p:sp>
        <p:nvSpPr>
          <p:cNvPr id="18" name="Rectangle 17"/>
          <p:cNvSpPr/>
          <p:nvPr/>
        </p:nvSpPr>
        <p:spPr>
          <a:xfrm>
            <a:off x="576588" y="4513481"/>
            <a:ext cx="5451231" cy="1631216"/>
          </a:xfrm>
          <a:prstGeom prst="rect">
            <a:avLst/>
          </a:prstGeom>
        </p:spPr>
        <p:txBody>
          <a:bodyPr wrap="square">
            <a:spAutoFit/>
          </a:bodyPr>
          <a:lstStyle/>
          <a:p>
            <a:r>
              <a:rPr lang="en-US" sz="2000" i="1" dirty="0">
                <a:solidFill>
                  <a:srgbClr val="FFFF00"/>
                </a:solidFill>
              </a:rPr>
              <a:t> I Jesus have sent mine angel to testify unto you these things in the churches. I am the root and the offspring of David, and the bright and morning star. </a:t>
            </a:r>
          </a:p>
          <a:p>
            <a:r>
              <a:rPr lang="en-US" sz="2000" i="1" dirty="0">
                <a:solidFill>
                  <a:srgbClr val="FFFF00"/>
                </a:solidFill>
              </a:rPr>
              <a:t>Revelation 22:16</a:t>
            </a:r>
          </a:p>
        </p:txBody>
      </p:sp>
      <p:pic>
        <p:nvPicPr>
          <p:cNvPr id="28674" name="Picture 2" descr="http://media.freebibleimages.org/stories/FB_Lost_Sheep/overview_images/001-lost-sheep.jpg?1441363120"/>
          <p:cNvPicPr>
            <a:picLocks noChangeAspect="1" noChangeArrowheads="1"/>
          </p:cNvPicPr>
          <p:nvPr/>
        </p:nvPicPr>
        <p:blipFill>
          <a:blip r:embed="rId3" cstate="print"/>
          <a:srcRect/>
          <a:stretch>
            <a:fillRect/>
          </a:stretch>
        </p:blipFill>
        <p:spPr bwMode="auto">
          <a:xfrm>
            <a:off x="6400800" y="1143000"/>
            <a:ext cx="3657600" cy="2743200"/>
          </a:xfrm>
          <a:prstGeom prst="rect">
            <a:avLst/>
          </a:prstGeom>
          <a:noFill/>
        </p:spPr>
      </p:pic>
      <p:sp>
        <p:nvSpPr>
          <p:cNvPr id="2" name="TextBox 1">
            <a:extLst>
              <a:ext uri="{FF2B5EF4-FFF2-40B4-BE49-F238E27FC236}">
                <a16:creationId xmlns:a16="http://schemas.microsoft.com/office/drawing/2014/main" id="{813B3375-BEE0-5314-C56D-A234E3EA1AFB}"/>
              </a:ext>
            </a:extLst>
          </p:cNvPr>
          <p:cNvSpPr txBox="1"/>
          <p:nvPr/>
        </p:nvSpPr>
        <p:spPr>
          <a:xfrm>
            <a:off x="41639" y="6492402"/>
            <a:ext cx="5943600" cy="307777"/>
          </a:xfrm>
          <a:prstGeom prst="rect">
            <a:avLst/>
          </a:prstGeom>
          <a:noFill/>
        </p:spPr>
        <p:txBody>
          <a:bodyPr wrap="square" rtlCol="0">
            <a:spAutoFit/>
          </a:bodyPr>
          <a:lstStyle/>
          <a:p>
            <a:r>
              <a:rPr lang="en-US" sz="1400" dirty="0">
                <a:solidFill>
                  <a:schemeClr val="bg1"/>
                </a:solidFill>
              </a:rPr>
              <a:t>Matthew 22:42-46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8674"/>
                                        </p:tgtEl>
                                        <p:attrNameLst>
                                          <p:attrName>style.visibility</p:attrName>
                                        </p:attrNameLst>
                                      </p:cBhvr>
                                      <p:to>
                                        <p:strVal val="visible"/>
                                      </p:to>
                                    </p:set>
                                    <p:animEffect transition="in" filter="fade">
                                      <p:cBhvr>
                                        <p:cTn id="9" dur="2000"/>
                                        <p:tgtEl>
                                          <p:spTgt spid="2867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0" presetClass="exit" presetSubtype="0" fill="hold" grpId="0" nodeType="withEffect">
                                  <p:stCondLst>
                                    <p:cond delay="0"/>
                                  </p:stCondLst>
                                  <p:childTnLst>
                                    <p:animEffect transition="out" filter="fade">
                                      <p:cBhvr>
                                        <p:cTn id="23" dur="2000"/>
                                        <p:tgtEl>
                                          <p:spTgt spid="17">
                                            <p:txEl>
                                              <p:pRg st="0" end="0"/>
                                            </p:txEl>
                                          </p:spTgt>
                                        </p:tgtEl>
                                      </p:cBhvr>
                                    </p:animEffect>
                                    <p:set>
                                      <p:cBhvr>
                                        <p:cTn id="24" dur="1" fill="hold">
                                          <p:stCondLst>
                                            <p:cond delay="1999"/>
                                          </p:stCondLst>
                                        </p:cTn>
                                        <p:tgtEl>
                                          <p:spTgt spid="17">
                                            <p:txEl>
                                              <p:pRg st="0" end="0"/>
                                            </p:txEl>
                                          </p:spTgt>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2000"/>
                                        <p:tgtEl>
                                          <p:spTgt spid="17">
                                            <p:txEl>
                                              <p:pRg st="2" end="2"/>
                                            </p:txEl>
                                          </p:spTgt>
                                        </p:tgtEl>
                                      </p:cBhvr>
                                    </p:animEffect>
                                    <p:set>
                                      <p:cBhvr>
                                        <p:cTn id="27" dur="1" fill="hold">
                                          <p:stCondLst>
                                            <p:cond delay="1999"/>
                                          </p:stCondLst>
                                        </p:cTn>
                                        <p:tgtEl>
                                          <p:spTgt spid="17">
                                            <p:txEl>
                                              <p:pRg st="2" end="2"/>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2000"/>
                                        <p:tgtEl>
                                          <p:spTgt spid="16">
                                            <p:txEl>
                                              <p:pRg st="0" end="0"/>
                                            </p:txEl>
                                          </p:spTgt>
                                        </p:tgtEl>
                                      </p:cBhvr>
                                    </p:animEffect>
                                    <p:set>
                                      <p:cBhvr>
                                        <p:cTn id="30" dur="1" fill="hold">
                                          <p:stCondLst>
                                            <p:cond delay="1999"/>
                                          </p:stCondLst>
                                        </p:cTn>
                                        <p:tgtEl>
                                          <p:spTgt spid="16">
                                            <p:txEl>
                                              <p:pRg st="0" end="0"/>
                                            </p:txEl>
                                          </p:spTgt>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2000"/>
                                        <p:tgtEl>
                                          <p:spTgt spid="16">
                                            <p:txEl>
                                              <p:pRg st="2" end="2"/>
                                            </p:txEl>
                                          </p:spTgt>
                                        </p:tgtEl>
                                      </p:cBhvr>
                                    </p:animEffect>
                                    <p:set>
                                      <p:cBhvr>
                                        <p:cTn id="33" dur="1" fill="hold">
                                          <p:stCondLst>
                                            <p:cond delay="1999"/>
                                          </p:stCondLst>
                                        </p:cTn>
                                        <p:tgtEl>
                                          <p:spTgt spid="16">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17" grpId="0" build="allAtOnce"/>
      <p:bldP spid="1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fc02.deviantart.net/fs71/f/2012/311/9/1/abstract_heart_by_trl_phorce-d5kbz6i.jpg"/>
          <p:cNvPicPr>
            <a:picLocks noChangeAspect="1" noChangeArrowheads="1"/>
          </p:cNvPicPr>
          <p:nvPr/>
        </p:nvPicPr>
        <p:blipFill>
          <a:blip r:embed="rId2" cstate="print"/>
          <a:srcRect t="57143"/>
          <a:stretch>
            <a:fillRect/>
          </a:stretch>
        </p:blipFill>
        <p:spPr bwMode="auto">
          <a:xfrm>
            <a:off x="0" y="4572000"/>
            <a:ext cx="12192000" cy="2286000"/>
          </a:xfrm>
          <a:prstGeom prst="rect">
            <a:avLst/>
          </a:prstGeom>
          <a:noFill/>
        </p:spPr>
      </p:pic>
      <p:pic>
        <p:nvPicPr>
          <p:cNvPr id="31746" name="Picture 2" descr="http://fc02.deviantart.net/fs71/f/2012/311/9/1/abstract_heart_by_trl_phorce-d5kbz6i.jpg"/>
          <p:cNvPicPr>
            <a:picLocks noChangeAspect="1" noChangeArrowheads="1"/>
          </p:cNvPicPr>
          <p:nvPr/>
        </p:nvPicPr>
        <p:blipFill>
          <a:blip r:embed="rId2" cstate="print"/>
          <a:srcRect/>
          <a:stretch>
            <a:fillRect/>
          </a:stretch>
        </p:blipFill>
        <p:spPr bwMode="auto">
          <a:xfrm>
            <a:off x="0" y="0"/>
            <a:ext cx="12192000" cy="5334000"/>
          </a:xfrm>
          <a:prstGeom prst="rect">
            <a:avLst/>
          </a:prstGeom>
          <a:noFill/>
        </p:spPr>
      </p:pic>
      <p:sp>
        <p:nvSpPr>
          <p:cNvPr id="8" name="Rectangle 7"/>
          <p:cNvSpPr/>
          <p:nvPr/>
        </p:nvSpPr>
        <p:spPr>
          <a:xfrm>
            <a:off x="2514600" y="2743200"/>
            <a:ext cx="7620000" cy="3539430"/>
          </a:xfrm>
          <a:prstGeom prst="rect">
            <a:avLst/>
          </a:prstGeom>
        </p:spPr>
        <p:txBody>
          <a:bodyPr wrap="square">
            <a:spAutoFit/>
          </a:bodyPr>
          <a:lstStyle/>
          <a:p>
            <a:pPr algn="ctr" fontAlgn="base"/>
            <a:r>
              <a:rPr lang="en-US" sz="3200" dirty="0">
                <a:solidFill>
                  <a:schemeClr val="bg1"/>
                </a:solidFill>
              </a:rPr>
              <a:t>“What you sincerely in your heart think of Christ will determine what you are, will largely determine what your acts will be. No person can study this divine personality, can accept his teachings without becoming conscious of an uplifting and refining influence within himself.”</a:t>
            </a:r>
          </a:p>
        </p:txBody>
      </p:sp>
      <p:sp>
        <p:nvSpPr>
          <p:cNvPr id="9" name="Rectangle 8"/>
          <p:cNvSpPr/>
          <p:nvPr/>
        </p:nvSpPr>
        <p:spPr>
          <a:xfrm>
            <a:off x="7482038" y="6385649"/>
            <a:ext cx="4572000" cy="369332"/>
          </a:xfrm>
          <a:prstGeom prst="rect">
            <a:avLst/>
          </a:prstGeom>
        </p:spPr>
        <p:txBody>
          <a:bodyPr>
            <a:spAutoFit/>
          </a:bodyPr>
          <a:lstStyle/>
          <a:p>
            <a:pPr algn="r"/>
            <a:r>
              <a:rPr lang="en-US" dirty="0">
                <a:solidFill>
                  <a:schemeClr val="bg1"/>
                </a:solidFill>
              </a:rPr>
              <a:t>(8)</a:t>
            </a:r>
            <a:endParaRPr lang="en-US" dirty="0"/>
          </a:p>
        </p:txBody>
      </p:sp>
      <p:pic>
        <p:nvPicPr>
          <p:cNvPr id="12" name="Picture 11" descr="david-o-mckay-lds-138291-wallpaper - Copy.jpg"/>
          <p:cNvPicPr>
            <a:picLocks noChangeAspect="1"/>
          </p:cNvPicPr>
          <p:nvPr/>
        </p:nvPicPr>
        <p:blipFill>
          <a:blip r:embed="rId3" cstate="print"/>
          <a:stretch>
            <a:fillRect/>
          </a:stretch>
        </p:blipFill>
        <p:spPr>
          <a:xfrm>
            <a:off x="1828800" y="228601"/>
            <a:ext cx="914400" cy="1303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2" descr="http://www.thedailypaolo.com/wp-content/uploads/2013/07/The-best-top-desktop-blue-wallpapers-blue-wallpaper-blue-background-hd-27.jpg"/>
          <p:cNvPicPr>
            <a:picLocks noChangeAspect="1" noChangeArrowheads="1"/>
          </p:cNvPicPr>
          <p:nvPr/>
        </p:nvPicPr>
        <p:blipFill>
          <a:blip r:embed="rId2" cstate="print"/>
          <a:srcRect/>
          <a:stretch>
            <a:fillRect/>
          </a:stretch>
        </p:blipFill>
        <p:spPr bwMode="auto">
          <a:xfrm>
            <a:off x="0" y="0"/>
            <a:ext cx="12216089" cy="6858000"/>
          </a:xfrm>
          <a:prstGeom prst="rect">
            <a:avLst/>
          </a:prstGeom>
          <a:noFill/>
        </p:spPr>
      </p:pic>
      <p:sp>
        <p:nvSpPr>
          <p:cNvPr id="6" name="TextBox 5"/>
          <p:cNvSpPr txBox="1"/>
          <p:nvPr/>
        </p:nvSpPr>
        <p:spPr>
          <a:xfrm>
            <a:off x="1828800" y="228601"/>
            <a:ext cx="3048000" cy="6370975"/>
          </a:xfrm>
          <a:prstGeom prst="rect">
            <a:avLst/>
          </a:prstGeom>
          <a:noFill/>
        </p:spPr>
        <p:txBody>
          <a:bodyPr wrap="square" rtlCol="0">
            <a:spAutoFit/>
          </a:bodyPr>
          <a:lstStyle/>
          <a:p>
            <a:r>
              <a:rPr lang="en-US" sz="2400" dirty="0">
                <a:solidFill>
                  <a:schemeClr val="bg1"/>
                </a:solidFill>
              </a:rPr>
              <a:t>Matthew 22:15-22</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r>
              <a:rPr lang="en-US" sz="2400" dirty="0">
                <a:solidFill>
                  <a:schemeClr val="bg1"/>
                </a:solidFill>
              </a:rPr>
              <a:t>Matthew 22 23-33</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r>
              <a:rPr lang="en-US" sz="2400" dirty="0">
                <a:solidFill>
                  <a:schemeClr val="bg1"/>
                </a:solidFill>
              </a:rPr>
              <a:t>Matthew 22:34-40</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r>
              <a:rPr lang="en-US" sz="2400" dirty="0">
                <a:solidFill>
                  <a:schemeClr val="bg1"/>
                </a:solidFill>
              </a:rPr>
              <a:t>Matthew 22:41-46</a:t>
            </a:r>
          </a:p>
          <a:p>
            <a:endParaRPr lang="en-US" sz="2400" dirty="0">
              <a:solidFill>
                <a:schemeClr val="bg1"/>
              </a:solidFill>
            </a:endParaRPr>
          </a:p>
          <a:p>
            <a:endParaRPr lang="en-US" sz="2400" dirty="0">
              <a:solidFill>
                <a:schemeClr val="bg1"/>
              </a:solidFill>
            </a:endParaRPr>
          </a:p>
        </p:txBody>
      </p:sp>
      <p:sp>
        <p:nvSpPr>
          <p:cNvPr id="7" name="TextBox 6"/>
          <p:cNvSpPr txBox="1"/>
          <p:nvPr/>
        </p:nvSpPr>
        <p:spPr>
          <a:xfrm>
            <a:off x="6689437" y="203201"/>
            <a:ext cx="3886200" cy="6370975"/>
          </a:xfrm>
          <a:prstGeom prst="rect">
            <a:avLst/>
          </a:prstGeom>
          <a:noFill/>
        </p:spPr>
        <p:txBody>
          <a:bodyPr wrap="square" rtlCol="0">
            <a:spAutoFit/>
          </a:bodyPr>
          <a:lstStyle/>
          <a:p>
            <a:r>
              <a:rPr lang="en-US" sz="2400" dirty="0">
                <a:solidFill>
                  <a:schemeClr val="bg1"/>
                </a:solidFill>
              </a:rPr>
              <a:t>We should serve God and obey the Law of the land.</a:t>
            </a:r>
          </a:p>
          <a:p>
            <a:endParaRPr lang="en-US" sz="2400" dirty="0">
              <a:solidFill>
                <a:schemeClr val="bg1"/>
              </a:solidFill>
            </a:endParaRPr>
          </a:p>
          <a:p>
            <a:endParaRPr lang="en-US" sz="2400" dirty="0">
              <a:solidFill>
                <a:schemeClr val="bg1"/>
              </a:solidFill>
            </a:endParaRPr>
          </a:p>
          <a:p>
            <a:r>
              <a:rPr lang="en-US" sz="2400" dirty="0">
                <a:solidFill>
                  <a:schemeClr val="bg1"/>
                </a:solidFill>
              </a:rPr>
              <a:t>The Resurrection is real. Those who aren’t sealed won’t be married in the Resurrection.</a:t>
            </a:r>
          </a:p>
          <a:p>
            <a:endParaRPr lang="en-US" sz="2400" dirty="0">
              <a:solidFill>
                <a:schemeClr val="bg1"/>
              </a:solidFill>
            </a:endParaRPr>
          </a:p>
          <a:p>
            <a:r>
              <a:rPr lang="en-US" sz="2400" dirty="0">
                <a:solidFill>
                  <a:schemeClr val="bg1"/>
                </a:solidFill>
              </a:rPr>
              <a:t>The great commandment is to love God, The second great commandment is to love others.</a:t>
            </a:r>
          </a:p>
          <a:p>
            <a:endParaRPr lang="en-US" sz="2400" dirty="0">
              <a:solidFill>
                <a:schemeClr val="bg1"/>
              </a:solidFill>
            </a:endParaRPr>
          </a:p>
          <a:p>
            <a:r>
              <a:rPr lang="en-US" sz="2400" dirty="0">
                <a:solidFill>
                  <a:schemeClr val="bg1"/>
                </a:solidFill>
              </a:rPr>
              <a:t>Jesus Christ is the Son of God. </a:t>
            </a:r>
          </a:p>
          <a:p>
            <a:endParaRPr lang="en-US" sz="2400" dirty="0">
              <a:solidFill>
                <a:schemeClr val="bg1"/>
              </a:solidFill>
            </a:endParaRPr>
          </a:p>
          <a:p>
            <a:endParaRPr lang="en-US" sz="2400" dirty="0">
              <a:solidFill>
                <a:schemeClr val="bg1"/>
              </a:solidFill>
            </a:endParaRPr>
          </a:p>
        </p:txBody>
      </p:sp>
      <p:grpSp>
        <p:nvGrpSpPr>
          <p:cNvPr id="2" name="Group 16"/>
          <p:cNvGrpSpPr/>
          <p:nvPr/>
        </p:nvGrpSpPr>
        <p:grpSpPr>
          <a:xfrm>
            <a:off x="5105400" y="152401"/>
            <a:ext cx="1295400" cy="1337019"/>
            <a:chOff x="1905000" y="838200"/>
            <a:chExt cx="5105400" cy="5105400"/>
          </a:xfrm>
        </p:grpSpPr>
        <p:pic>
          <p:nvPicPr>
            <p:cNvPr id="18" name="Picture 2" descr="C:\Users\lblau\Pictures\Stop sign.png"/>
            <p:cNvPicPr>
              <a:picLocks noChangeAspect="1" noChangeArrowheads="1"/>
            </p:cNvPicPr>
            <p:nvPr/>
          </p:nvPicPr>
          <p:blipFill>
            <a:blip r:embed="rId3" cstate="print"/>
            <a:srcRect/>
            <a:stretch>
              <a:fillRect/>
            </a:stretch>
          </p:blipFill>
          <p:spPr bwMode="auto">
            <a:xfrm>
              <a:off x="1981200" y="914400"/>
              <a:ext cx="4926014" cy="4926014"/>
            </a:xfrm>
            <a:prstGeom prst="rect">
              <a:avLst/>
            </a:prstGeom>
            <a:noFill/>
          </p:spPr>
        </p:pic>
        <p:pic>
          <p:nvPicPr>
            <p:cNvPr id="19" name="Picture 4" descr="C:\Users\lblau\Pictures\octagon.png"/>
            <p:cNvPicPr>
              <a:picLocks noChangeAspect="1" noChangeArrowheads="1"/>
            </p:cNvPicPr>
            <p:nvPr/>
          </p:nvPicPr>
          <p:blipFill>
            <a:blip r:embed="rId4" cstate="print"/>
            <a:srcRect/>
            <a:stretch>
              <a:fillRect/>
            </a:stretch>
          </p:blipFill>
          <p:spPr bwMode="auto">
            <a:xfrm>
              <a:off x="1905000" y="838200"/>
              <a:ext cx="5105400" cy="5105400"/>
            </a:xfrm>
            <a:prstGeom prst="rect">
              <a:avLst/>
            </a:prstGeom>
            <a:noFill/>
          </p:spPr>
        </p:pic>
      </p:grpSp>
      <p:grpSp>
        <p:nvGrpSpPr>
          <p:cNvPr id="3" name="Group 39"/>
          <p:cNvGrpSpPr/>
          <p:nvPr/>
        </p:nvGrpSpPr>
        <p:grpSpPr>
          <a:xfrm>
            <a:off x="5181600" y="1524000"/>
            <a:ext cx="1061570" cy="1473200"/>
            <a:chOff x="2514600" y="685800"/>
            <a:chExt cx="3733800" cy="5181600"/>
          </a:xfrm>
        </p:grpSpPr>
        <p:sp>
          <p:nvSpPr>
            <p:cNvPr id="21" name="Rectangle 20"/>
            <p:cNvSpPr/>
            <p:nvPr/>
          </p:nvSpPr>
          <p:spPr>
            <a:xfrm>
              <a:off x="2514600" y="4395355"/>
              <a:ext cx="3733800" cy="1395845"/>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109843" y="3321627"/>
              <a:ext cx="2489200" cy="1073727"/>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Operation 22"/>
            <p:cNvSpPr/>
            <p:nvPr/>
          </p:nvSpPr>
          <p:spPr>
            <a:xfrm rot="10800000">
              <a:off x="3975652" y="2033155"/>
              <a:ext cx="757583" cy="1288473"/>
            </a:xfrm>
            <a:prstGeom prst="flowChartManualOperation">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Extract 23"/>
            <p:cNvSpPr/>
            <p:nvPr/>
          </p:nvSpPr>
          <p:spPr>
            <a:xfrm>
              <a:off x="4267200" y="1066800"/>
              <a:ext cx="228600" cy="966355"/>
            </a:xfrm>
            <a:prstGeom prst="flowChartExtra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elay 24"/>
            <p:cNvSpPr/>
            <p:nvPr/>
          </p:nvSpPr>
          <p:spPr>
            <a:xfrm rot="16200000">
              <a:off x="3221696" y="3696365"/>
              <a:ext cx="912668" cy="270565"/>
            </a:xfrm>
            <a:prstGeom prst="flowChartDelay">
              <a:avLst/>
            </a:prstGeom>
            <a:solidFill>
              <a:schemeClr val="bg1">
                <a:lumMod val="8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lay 25"/>
            <p:cNvSpPr/>
            <p:nvPr/>
          </p:nvSpPr>
          <p:spPr>
            <a:xfrm rot="16200000">
              <a:off x="4574522" y="3696365"/>
              <a:ext cx="912668" cy="270565"/>
            </a:xfrm>
            <a:prstGeom prst="flowChartDelay">
              <a:avLst/>
            </a:prstGeom>
            <a:solidFill>
              <a:schemeClr val="bg1">
                <a:lumMod val="8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947504" y="4502727"/>
              <a:ext cx="216452" cy="1020041"/>
            </a:xfrm>
            <a:prstGeom prst="roundRect">
              <a:avLst/>
            </a:prstGeom>
            <a:solidFill>
              <a:schemeClr val="bg1">
                <a:lumMod val="8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3326296" y="4502727"/>
              <a:ext cx="216452" cy="1020041"/>
            </a:xfrm>
            <a:prstGeom prst="roundRect">
              <a:avLst/>
            </a:prstGeom>
            <a:solidFill>
              <a:schemeClr val="bg1">
                <a:lumMod val="8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5599043" y="4502727"/>
              <a:ext cx="216452" cy="1020041"/>
            </a:xfrm>
            <a:prstGeom prst="roundRect">
              <a:avLst/>
            </a:prstGeom>
            <a:solidFill>
              <a:schemeClr val="bg1">
                <a:lumMod val="8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220252" y="4502727"/>
              <a:ext cx="216452" cy="1020041"/>
            </a:xfrm>
            <a:prstGeom prst="roundRect">
              <a:avLst/>
            </a:prstGeom>
            <a:solidFill>
              <a:schemeClr val="bg1">
                <a:lumMod val="8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30"/>
            <p:cNvSpPr/>
            <p:nvPr/>
          </p:nvSpPr>
          <p:spPr>
            <a:xfrm rot="16200000">
              <a:off x="3952009" y="5010828"/>
              <a:ext cx="858982" cy="487017"/>
            </a:xfrm>
            <a:prstGeom prst="flowChartDelay">
              <a:avLst/>
            </a:prstGeom>
            <a:solidFill>
              <a:schemeClr val="bg1">
                <a:lumMod val="7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p:nvSpPr>
          <p:spPr>
            <a:xfrm>
              <a:off x="4246217" y="4449041"/>
              <a:ext cx="324678" cy="322118"/>
            </a:xfrm>
            <a:prstGeom prst="hexagon">
              <a:avLst/>
            </a:prstGeom>
            <a:solidFill>
              <a:schemeClr val="bg1">
                <a:lumMod val="8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p:cNvSpPr/>
            <p:nvPr/>
          </p:nvSpPr>
          <p:spPr>
            <a:xfrm>
              <a:off x="4724400" y="4648200"/>
              <a:ext cx="197678" cy="190500"/>
            </a:xfrm>
            <a:prstGeom prst="hexagon">
              <a:avLst/>
            </a:prstGeom>
            <a:solidFill>
              <a:schemeClr val="bg1">
                <a:lumMod val="8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2"/>
            <p:cNvGrpSpPr/>
            <p:nvPr/>
          </p:nvGrpSpPr>
          <p:grpSpPr>
            <a:xfrm>
              <a:off x="4267200" y="685800"/>
              <a:ext cx="152400" cy="457200"/>
              <a:chOff x="5678236" y="412840"/>
              <a:chExt cx="1408364" cy="2939960"/>
            </a:xfrm>
            <a:solidFill>
              <a:srgbClr val="FFC000"/>
            </a:solidFill>
          </p:grpSpPr>
          <p:sp>
            <p:nvSpPr>
              <p:cNvPr id="40" name="Flowchart: Manual Operation 39"/>
              <p:cNvSpPr/>
              <p:nvPr/>
            </p:nvSpPr>
            <p:spPr>
              <a:xfrm rot="10800000">
                <a:off x="6781800" y="2286000"/>
                <a:ext cx="228600" cy="990600"/>
              </a:xfrm>
              <a:prstGeom prst="flowChartManualOperation">
                <a:avLst/>
              </a:prstGeom>
              <a:grp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Manual Operation 40"/>
              <p:cNvSpPr/>
              <p:nvPr/>
            </p:nvSpPr>
            <p:spPr>
              <a:xfrm rot="10800000">
                <a:off x="6477000" y="2286000"/>
                <a:ext cx="228600" cy="990600"/>
              </a:xfrm>
              <a:prstGeom prst="flowChartManualOperation">
                <a:avLst/>
              </a:prstGeom>
              <a:grp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Manual Operation 41"/>
              <p:cNvSpPr/>
              <p:nvPr/>
            </p:nvSpPr>
            <p:spPr>
              <a:xfrm rot="10800000">
                <a:off x="6400800" y="1371600"/>
                <a:ext cx="685800" cy="1371600"/>
              </a:xfrm>
              <a:prstGeom prst="flowChartManualOperation">
                <a:avLst/>
              </a:prstGeom>
              <a:grp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rot="18106528">
                <a:off x="6071408" y="512163"/>
                <a:ext cx="106562" cy="718564"/>
              </a:xfrm>
              <a:prstGeom prst="rect">
                <a:avLst/>
              </a:prstGeom>
              <a:grp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Extract 43"/>
              <p:cNvSpPr/>
              <p:nvPr/>
            </p:nvSpPr>
            <p:spPr>
              <a:xfrm rot="7647935">
                <a:off x="5575364" y="515712"/>
                <a:ext cx="469722" cy="263978"/>
              </a:xfrm>
              <a:prstGeom prst="flowChartExtract">
                <a:avLst/>
              </a:prstGeom>
              <a:grp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400800" y="685800"/>
                <a:ext cx="685800" cy="685800"/>
              </a:xfrm>
              <a:prstGeom prst="ellipse">
                <a:avLst/>
              </a:prstGeom>
              <a:grp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Bent-Up Arrow 45"/>
              <p:cNvSpPr/>
              <p:nvPr/>
            </p:nvSpPr>
            <p:spPr>
              <a:xfrm rot="9969438" flipV="1">
                <a:off x="6014121" y="846939"/>
                <a:ext cx="793274" cy="685800"/>
              </a:xfrm>
              <a:prstGeom prst="bentUpArrow">
                <a:avLst>
                  <a:gd name="adj1" fmla="val 25000"/>
                  <a:gd name="adj2" fmla="val 18819"/>
                  <a:gd name="adj3" fmla="val 25000"/>
                </a:avLst>
              </a:prstGeom>
              <a:grp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400800" y="3124200"/>
                <a:ext cx="685800" cy="228600"/>
              </a:xfrm>
              <a:prstGeom prst="ellipse">
                <a:avLst/>
              </a:prstGeom>
              <a:grp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p:cNvSpPr/>
            <p:nvPr/>
          </p:nvSpPr>
          <p:spPr>
            <a:xfrm>
              <a:off x="4038600" y="5562600"/>
              <a:ext cx="685800" cy="152400"/>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962400" y="5715000"/>
              <a:ext cx="838200" cy="152400"/>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429000" y="4267200"/>
              <a:ext cx="457200" cy="76200"/>
            </a:xfrm>
            <a:prstGeom prst="rect">
              <a:avLst/>
            </a:prstGeom>
            <a:solidFill>
              <a:schemeClr val="bg1">
                <a:lumMod val="6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800600" y="4267200"/>
              <a:ext cx="457200" cy="76200"/>
            </a:xfrm>
            <a:prstGeom prst="rect">
              <a:avLst/>
            </a:prstGeom>
            <a:solidFill>
              <a:schemeClr val="bg1">
                <a:lumMod val="6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p:nvSpPr>
          <p:spPr>
            <a:xfrm>
              <a:off x="3886200" y="4648200"/>
              <a:ext cx="197678" cy="190500"/>
            </a:xfrm>
            <a:prstGeom prst="hexagon">
              <a:avLst/>
            </a:prstGeom>
            <a:solidFill>
              <a:schemeClr val="bg1">
                <a:lumMod val="8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Heart 47"/>
          <p:cNvSpPr/>
          <p:nvPr/>
        </p:nvSpPr>
        <p:spPr>
          <a:xfrm>
            <a:off x="5334000" y="3505201"/>
            <a:ext cx="837694" cy="928255"/>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FC7B84D6-05F4-46C0-A7CB-FC32775A4104}"/>
              </a:ext>
            </a:extLst>
          </p:cNvPr>
          <p:cNvGrpSpPr/>
          <p:nvPr/>
        </p:nvGrpSpPr>
        <p:grpSpPr>
          <a:xfrm>
            <a:off x="5225557" y="4767624"/>
            <a:ext cx="1017613" cy="1532801"/>
            <a:chOff x="23539" y="1287948"/>
            <a:chExt cx="2999432" cy="4916728"/>
          </a:xfrm>
        </p:grpSpPr>
        <p:sp>
          <p:nvSpPr>
            <p:cNvPr id="78" name="Oval 45">
              <a:extLst>
                <a:ext uri="{FF2B5EF4-FFF2-40B4-BE49-F238E27FC236}">
                  <a16:creationId xmlns:a16="http://schemas.microsoft.com/office/drawing/2014/main" id="{0D12C0DF-4D6A-4B5B-A1F5-AE200BD46251}"/>
                </a:ext>
              </a:extLst>
            </p:cNvPr>
            <p:cNvSpPr/>
            <p:nvPr/>
          </p:nvSpPr>
          <p:spPr>
            <a:xfrm>
              <a:off x="23539" y="2738695"/>
              <a:ext cx="2999432" cy="3176772"/>
            </a:xfrm>
            <a:custGeom>
              <a:avLst/>
              <a:gdLst>
                <a:gd name="connsiteX0" fmla="*/ 0 w 2822097"/>
                <a:gd name="connsiteY0" fmla="*/ 1892774 h 3785548"/>
                <a:gd name="connsiteX1" fmla="*/ 1411049 w 2822097"/>
                <a:gd name="connsiteY1" fmla="*/ 0 h 3785548"/>
                <a:gd name="connsiteX2" fmla="*/ 2822098 w 2822097"/>
                <a:gd name="connsiteY2" fmla="*/ 1892774 h 3785548"/>
                <a:gd name="connsiteX3" fmla="*/ 1411049 w 2822097"/>
                <a:gd name="connsiteY3" fmla="*/ 3785548 h 3785548"/>
                <a:gd name="connsiteX4" fmla="*/ 0 w 2822097"/>
                <a:gd name="connsiteY4" fmla="*/ 1892774 h 3785548"/>
                <a:gd name="connsiteX0" fmla="*/ 4207 w 2830512"/>
                <a:gd name="connsiteY0" fmla="*/ 1892774 h 3865518"/>
                <a:gd name="connsiteX1" fmla="*/ 1415256 w 2830512"/>
                <a:gd name="connsiteY1" fmla="*/ 0 h 3865518"/>
                <a:gd name="connsiteX2" fmla="*/ 2826305 w 2830512"/>
                <a:gd name="connsiteY2" fmla="*/ 1892774 h 3865518"/>
                <a:gd name="connsiteX3" fmla="*/ 1415256 w 2830512"/>
                <a:gd name="connsiteY3" fmla="*/ 3785548 h 3865518"/>
                <a:gd name="connsiteX4" fmla="*/ 4207 w 2830512"/>
                <a:gd name="connsiteY4" fmla="*/ 1892774 h 3865518"/>
                <a:gd name="connsiteX0" fmla="*/ 9785 w 2841668"/>
                <a:gd name="connsiteY0" fmla="*/ 1892774 h 3804969"/>
                <a:gd name="connsiteX1" fmla="*/ 1420834 w 2841668"/>
                <a:gd name="connsiteY1" fmla="*/ 0 h 3804969"/>
                <a:gd name="connsiteX2" fmla="*/ 2831883 w 2841668"/>
                <a:gd name="connsiteY2" fmla="*/ 1892774 h 3804969"/>
                <a:gd name="connsiteX3" fmla="*/ 1420834 w 2841668"/>
                <a:gd name="connsiteY3" fmla="*/ 3785548 h 3804969"/>
                <a:gd name="connsiteX4" fmla="*/ 9785 w 2841668"/>
                <a:gd name="connsiteY4" fmla="*/ 1892774 h 3804969"/>
                <a:gd name="connsiteX0" fmla="*/ 9785 w 2841668"/>
                <a:gd name="connsiteY0" fmla="*/ 1892774 h 3785832"/>
                <a:gd name="connsiteX1" fmla="*/ 1420834 w 2841668"/>
                <a:gd name="connsiteY1" fmla="*/ 0 h 3785832"/>
                <a:gd name="connsiteX2" fmla="*/ 2831883 w 2841668"/>
                <a:gd name="connsiteY2" fmla="*/ 1892774 h 3785832"/>
                <a:gd name="connsiteX3" fmla="*/ 1420834 w 2841668"/>
                <a:gd name="connsiteY3" fmla="*/ 3785548 h 3785832"/>
                <a:gd name="connsiteX4" fmla="*/ 9785 w 2841668"/>
                <a:gd name="connsiteY4" fmla="*/ 1892774 h 3785832"/>
                <a:gd name="connsiteX0" fmla="*/ 97929 w 2929812"/>
                <a:gd name="connsiteY0" fmla="*/ 1892774 h 3785832"/>
                <a:gd name="connsiteX1" fmla="*/ 1508978 w 2929812"/>
                <a:gd name="connsiteY1" fmla="*/ 0 h 3785832"/>
                <a:gd name="connsiteX2" fmla="*/ 2920027 w 2929812"/>
                <a:gd name="connsiteY2" fmla="*/ 1892774 h 3785832"/>
                <a:gd name="connsiteX3" fmla="*/ 1508978 w 2929812"/>
                <a:gd name="connsiteY3" fmla="*/ 3785548 h 3785832"/>
                <a:gd name="connsiteX4" fmla="*/ 97929 w 2929812"/>
                <a:gd name="connsiteY4" fmla="*/ 1892774 h 3785832"/>
                <a:gd name="connsiteX0" fmla="*/ 205284 w 3037167"/>
                <a:gd name="connsiteY0" fmla="*/ 1892774 h 3785790"/>
                <a:gd name="connsiteX1" fmla="*/ 1616333 w 3037167"/>
                <a:gd name="connsiteY1" fmla="*/ 0 h 3785790"/>
                <a:gd name="connsiteX2" fmla="*/ 3027382 w 3037167"/>
                <a:gd name="connsiteY2" fmla="*/ 1892774 h 3785790"/>
                <a:gd name="connsiteX3" fmla="*/ 1616333 w 3037167"/>
                <a:gd name="connsiteY3" fmla="*/ 3785548 h 3785790"/>
                <a:gd name="connsiteX4" fmla="*/ 205284 w 3037167"/>
                <a:gd name="connsiteY4" fmla="*/ 1892774 h 3785790"/>
                <a:gd name="connsiteX0" fmla="*/ 205284 w 3037167"/>
                <a:gd name="connsiteY0" fmla="*/ 1892774 h 3785790"/>
                <a:gd name="connsiteX1" fmla="*/ 1616333 w 3037167"/>
                <a:gd name="connsiteY1" fmla="*/ 0 h 3785790"/>
                <a:gd name="connsiteX2" fmla="*/ 3027382 w 3037167"/>
                <a:gd name="connsiteY2" fmla="*/ 1892774 h 3785790"/>
                <a:gd name="connsiteX3" fmla="*/ 1616333 w 3037167"/>
                <a:gd name="connsiteY3" fmla="*/ 3785548 h 3785790"/>
                <a:gd name="connsiteX4" fmla="*/ 205284 w 3037167"/>
                <a:gd name="connsiteY4" fmla="*/ 1892774 h 3785790"/>
                <a:gd name="connsiteX0" fmla="*/ 90760 w 2931146"/>
                <a:gd name="connsiteY0" fmla="*/ 1892789 h 3785581"/>
                <a:gd name="connsiteX1" fmla="*/ 1501809 w 2931146"/>
                <a:gd name="connsiteY1" fmla="*/ 15 h 3785581"/>
                <a:gd name="connsiteX2" fmla="*/ 2931146 w 2931146"/>
                <a:gd name="connsiteY2" fmla="*/ 1920221 h 3785581"/>
                <a:gd name="connsiteX3" fmla="*/ 1501809 w 2931146"/>
                <a:gd name="connsiteY3" fmla="*/ 3785563 h 3785581"/>
                <a:gd name="connsiteX4" fmla="*/ 90760 w 2931146"/>
                <a:gd name="connsiteY4" fmla="*/ 1892789 h 3785581"/>
                <a:gd name="connsiteX0" fmla="*/ 90760 w 2999432"/>
                <a:gd name="connsiteY0" fmla="*/ 1892789 h 3785578"/>
                <a:gd name="connsiteX1" fmla="*/ 1501809 w 2999432"/>
                <a:gd name="connsiteY1" fmla="*/ 15 h 3785578"/>
                <a:gd name="connsiteX2" fmla="*/ 2931146 w 2999432"/>
                <a:gd name="connsiteY2" fmla="*/ 1920221 h 3785578"/>
                <a:gd name="connsiteX3" fmla="*/ 1501809 w 2999432"/>
                <a:gd name="connsiteY3" fmla="*/ 3785563 h 3785578"/>
                <a:gd name="connsiteX4" fmla="*/ 90760 w 2999432"/>
                <a:gd name="connsiteY4" fmla="*/ 1892789 h 3785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9432" h="3785578">
                  <a:moveTo>
                    <a:pt x="90760" y="1892789"/>
                  </a:moveTo>
                  <a:cubicBezTo>
                    <a:pt x="547960" y="1002887"/>
                    <a:pt x="1028411" y="-4557"/>
                    <a:pt x="1501809" y="15"/>
                  </a:cubicBezTo>
                  <a:cubicBezTo>
                    <a:pt x="1975207" y="4587"/>
                    <a:pt x="2537954" y="1021175"/>
                    <a:pt x="2931146" y="1920221"/>
                  </a:cubicBezTo>
                  <a:cubicBezTo>
                    <a:pt x="3315194" y="2773547"/>
                    <a:pt x="1975207" y="3790135"/>
                    <a:pt x="1501809" y="3785563"/>
                  </a:cubicBezTo>
                  <a:cubicBezTo>
                    <a:pt x="1028411" y="3780991"/>
                    <a:pt x="-366440" y="2782691"/>
                    <a:pt x="90760" y="1892789"/>
                  </a:cubicBez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5">
              <a:extLst>
                <a:ext uri="{FF2B5EF4-FFF2-40B4-BE49-F238E27FC236}">
                  <a16:creationId xmlns:a16="http://schemas.microsoft.com/office/drawing/2014/main" id="{E77C0FBC-9DCF-4834-9D2F-45BDE0444428}"/>
                </a:ext>
              </a:extLst>
            </p:cNvPr>
            <p:cNvSpPr/>
            <p:nvPr/>
          </p:nvSpPr>
          <p:spPr>
            <a:xfrm rot="20061683">
              <a:off x="2244964" y="4093205"/>
              <a:ext cx="415101" cy="6408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DC7E7FF1-BA12-49AB-A14E-A26F808842EE}"/>
                </a:ext>
              </a:extLst>
            </p:cNvPr>
            <p:cNvSpPr/>
            <p:nvPr/>
          </p:nvSpPr>
          <p:spPr>
            <a:xfrm rot="10800000">
              <a:off x="482396" y="1287948"/>
              <a:ext cx="2066750" cy="2203008"/>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1" name="Trapezoid 80">
              <a:extLst>
                <a:ext uri="{FF2B5EF4-FFF2-40B4-BE49-F238E27FC236}">
                  <a16:creationId xmlns:a16="http://schemas.microsoft.com/office/drawing/2014/main" id="{815969D6-A3C0-42D1-8591-C971D0405080}"/>
                </a:ext>
              </a:extLst>
            </p:cNvPr>
            <p:cNvSpPr/>
            <p:nvPr/>
          </p:nvSpPr>
          <p:spPr>
            <a:xfrm rot="20726610" flipH="1">
              <a:off x="1579161" y="2798381"/>
              <a:ext cx="971198" cy="1673457"/>
            </a:xfrm>
            <a:prstGeom prst="trapezoid">
              <a:avLst>
                <a:gd name="adj" fmla="val 4520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2509239C-4C20-4CC3-8E6A-1BE52D977056}"/>
                </a:ext>
              </a:extLst>
            </p:cNvPr>
            <p:cNvSpPr/>
            <p:nvPr/>
          </p:nvSpPr>
          <p:spPr>
            <a:xfrm rot="976600">
              <a:off x="467058" y="4037024"/>
              <a:ext cx="449222" cy="6503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a:extLst>
                <a:ext uri="{FF2B5EF4-FFF2-40B4-BE49-F238E27FC236}">
                  <a16:creationId xmlns:a16="http://schemas.microsoft.com/office/drawing/2014/main" id="{BB5B994B-9EED-4AA8-B316-5C90348FAA0B}"/>
                </a:ext>
              </a:extLst>
            </p:cNvPr>
            <p:cNvSpPr/>
            <p:nvPr/>
          </p:nvSpPr>
          <p:spPr>
            <a:xfrm rot="808127">
              <a:off x="488827" y="2706164"/>
              <a:ext cx="1123505" cy="1747081"/>
            </a:xfrm>
            <a:prstGeom prst="trapezoid">
              <a:avLst>
                <a:gd name="adj"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DDDE3297-AC67-4B02-8D14-015353F2A0DF}"/>
                </a:ext>
              </a:extLst>
            </p:cNvPr>
            <p:cNvSpPr/>
            <p:nvPr/>
          </p:nvSpPr>
          <p:spPr>
            <a:xfrm rot="886948" flipH="1">
              <a:off x="1487855" y="5728273"/>
              <a:ext cx="597118" cy="4764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B972CAE2-E784-4BB6-86EA-63969EC93F69}"/>
                </a:ext>
              </a:extLst>
            </p:cNvPr>
            <p:cNvSpPr/>
            <p:nvPr/>
          </p:nvSpPr>
          <p:spPr>
            <a:xfrm rot="20713052">
              <a:off x="763009" y="5728273"/>
              <a:ext cx="597118" cy="4764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F5EE5F5B-D34F-419F-B1EF-9EFA1AA4AEFB}"/>
                </a:ext>
              </a:extLst>
            </p:cNvPr>
            <p:cNvSpPr/>
            <p:nvPr/>
          </p:nvSpPr>
          <p:spPr>
            <a:xfrm>
              <a:off x="495635" y="2799211"/>
              <a:ext cx="2120175" cy="3228831"/>
            </a:xfrm>
            <a:prstGeom prst="trapezoid">
              <a:avLst>
                <a:gd name="adj" fmla="val 3494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A8B25A65-11AE-4162-A329-3FB662DAF438}"/>
                </a:ext>
              </a:extLst>
            </p:cNvPr>
            <p:cNvSpPr/>
            <p:nvPr/>
          </p:nvSpPr>
          <p:spPr>
            <a:xfrm>
              <a:off x="933997" y="4015516"/>
              <a:ext cx="1279358" cy="1777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10">
              <a:extLst>
                <a:ext uri="{FF2B5EF4-FFF2-40B4-BE49-F238E27FC236}">
                  <a16:creationId xmlns:a16="http://schemas.microsoft.com/office/drawing/2014/main" id="{047ED8AC-DB65-46D6-A072-62D3D7F67A8E}"/>
                </a:ext>
              </a:extLst>
            </p:cNvPr>
            <p:cNvSpPr/>
            <p:nvPr/>
          </p:nvSpPr>
          <p:spPr>
            <a:xfrm>
              <a:off x="984555" y="4152135"/>
              <a:ext cx="163091" cy="90407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11">
              <a:extLst>
                <a:ext uri="{FF2B5EF4-FFF2-40B4-BE49-F238E27FC236}">
                  <a16:creationId xmlns:a16="http://schemas.microsoft.com/office/drawing/2014/main" id="{EA9D2888-42DA-4CD7-A5AB-00C56B393C5F}"/>
                </a:ext>
              </a:extLst>
            </p:cNvPr>
            <p:cNvSpPr/>
            <p:nvPr/>
          </p:nvSpPr>
          <p:spPr>
            <a:xfrm rot="20563410">
              <a:off x="1097978" y="4059700"/>
              <a:ext cx="172389" cy="109780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12">
              <a:extLst>
                <a:ext uri="{FF2B5EF4-FFF2-40B4-BE49-F238E27FC236}">
                  <a16:creationId xmlns:a16="http://schemas.microsoft.com/office/drawing/2014/main" id="{C84987E6-ECB6-40AA-A393-B96D8E0E4CC3}"/>
                </a:ext>
              </a:extLst>
            </p:cNvPr>
            <p:cNvSpPr/>
            <p:nvPr/>
          </p:nvSpPr>
          <p:spPr>
            <a:xfrm>
              <a:off x="930192" y="4022984"/>
              <a:ext cx="217454" cy="19372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13">
              <a:extLst>
                <a:ext uri="{FF2B5EF4-FFF2-40B4-BE49-F238E27FC236}">
                  <a16:creationId xmlns:a16="http://schemas.microsoft.com/office/drawing/2014/main" id="{7A27B809-FD58-4138-AD58-1B35CAC4EA3E}"/>
                </a:ext>
              </a:extLst>
            </p:cNvPr>
            <p:cNvSpPr/>
            <p:nvPr/>
          </p:nvSpPr>
          <p:spPr>
            <a:xfrm flipH="1">
              <a:off x="1298467" y="2002975"/>
              <a:ext cx="424191" cy="1189266"/>
            </a:xfrm>
            <a:custGeom>
              <a:avLst/>
              <a:gdLst>
                <a:gd name="connsiteX0" fmla="*/ 0 w 491120"/>
                <a:gd name="connsiteY0" fmla="*/ 489477 h 978954"/>
                <a:gd name="connsiteX1" fmla="*/ 245560 w 491120"/>
                <a:gd name="connsiteY1" fmla="*/ 0 h 978954"/>
                <a:gd name="connsiteX2" fmla="*/ 491120 w 491120"/>
                <a:gd name="connsiteY2" fmla="*/ 489477 h 978954"/>
                <a:gd name="connsiteX3" fmla="*/ 245560 w 491120"/>
                <a:gd name="connsiteY3" fmla="*/ 978954 h 978954"/>
                <a:gd name="connsiteX4" fmla="*/ 0 w 491120"/>
                <a:gd name="connsiteY4" fmla="*/ 489477 h 978954"/>
                <a:gd name="connsiteX0" fmla="*/ 16 w 491136"/>
                <a:gd name="connsiteY0" fmla="*/ 489477 h 1189266"/>
                <a:gd name="connsiteX1" fmla="*/ 245576 w 491136"/>
                <a:gd name="connsiteY1" fmla="*/ 0 h 1189266"/>
                <a:gd name="connsiteX2" fmla="*/ 491136 w 491136"/>
                <a:gd name="connsiteY2" fmla="*/ 489477 h 1189266"/>
                <a:gd name="connsiteX3" fmla="*/ 236432 w 491136"/>
                <a:gd name="connsiteY3" fmla="*/ 1189266 h 1189266"/>
                <a:gd name="connsiteX4" fmla="*/ 16 w 491136"/>
                <a:gd name="connsiteY4" fmla="*/ 489477 h 1189266"/>
                <a:gd name="connsiteX0" fmla="*/ 12 w 491132"/>
                <a:gd name="connsiteY0" fmla="*/ 489477 h 1189266"/>
                <a:gd name="connsiteX1" fmla="*/ 245572 w 491132"/>
                <a:gd name="connsiteY1" fmla="*/ 0 h 1189266"/>
                <a:gd name="connsiteX2" fmla="*/ 491132 w 491132"/>
                <a:gd name="connsiteY2" fmla="*/ 489477 h 1189266"/>
                <a:gd name="connsiteX3" fmla="*/ 236428 w 491132"/>
                <a:gd name="connsiteY3" fmla="*/ 1189266 h 1189266"/>
                <a:gd name="connsiteX4" fmla="*/ 12 w 491132"/>
                <a:gd name="connsiteY4" fmla="*/ 489477 h 118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32" h="1189266">
                  <a:moveTo>
                    <a:pt x="12" y="489477"/>
                  </a:moveTo>
                  <a:cubicBezTo>
                    <a:pt x="1536" y="291266"/>
                    <a:pt x="163719" y="0"/>
                    <a:pt x="245572" y="0"/>
                  </a:cubicBezTo>
                  <a:cubicBezTo>
                    <a:pt x="327425" y="0"/>
                    <a:pt x="491132" y="219146"/>
                    <a:pt x="491132" y="489477"/>
                  </a:cubicBezTo>
                  <a:cubicBezTo>
                    <a:pt x="491132" y="759808"/>
                    <a:pt x="318281" y="1189266"/>
                    <a:pt x="236428" y="1189266"/>
                  </a:cubicBezTo>
                  <a:cubicBezTo>
                    <a:pt x="154575" y="1189266"/>
                    <a:pt x="-1512" y="687688"/>
                    <a:pt x="12" y="489477"/>
                  </a:cubicBezTo>
                  <a:close/>
                </a:path>
              </a:pathLst>
            </a:cu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044C840F-9FA2-4BBC-A352-B925A7C768B7}"/>
                </a:ext>
              </a:extLst>
            </p:cNvPr>
            <p:cNvSpPr/>
            <p:nvPr/>
          </p:nvSpPr>
          <p:spPr>
            <a:xfrm>
              <a:off x="1013288" y="1459929"/>
              <a:ext cx="994550" cy="146183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3A13B33D-EB4E-4774-A293-EA0F44722651}"/>
                </a:ext>
              </a:extLst>
            </p:cNvPr>
            <p:cNvSpPr/>
            <p:nvPr/>
          </p:nvSpPr>
          <p:spPr>
            <a:xfrm>
              <a:off x="805794" y="1812508"/>
              <a:ext cx="132329" cy="1180262"/>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Freeform: Shape 93">
              <a:extLst>
                <a:ext uri="{FF2B5EF4-FFF2-40B4-BE49-F238E27FC236}">
                  <a16:creationId xmlns:a16="http://schemas.microsoft.com/office/drawing/2014/main" id="{D54510C6-EE5D-4123-9566-1AF7B497A368}"/>
                </a:ext>
              </a:extLst>
            </p:cNvPr>
            <p:cNvSpPr/>
            <p:nvPr/>
          </p:nvSpPr>
          <p:spPr>
            <a:xfrm rot="407483">
              <a:off x="1022149" y="2393814"/>
              <a:ext cx="980609" cy="626291"/>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96" name="Oval 95">
              <a:extLst>
                <a:ext uri="{FF2B5EF4-FFF2-40B4-BE49-F238E27FC236}">
                  <a16:creationId xmlns:a16="http://schemas.microsoft.com/office/drawing/2014/main" id="{27DE87E8-86D5-45BF-AFCD-7877C2BB8A29}"/>
                </a:ext>
              </a:extLst>
            </p:cNvPr>
            <p:cNvSpPr/>
            <p:nvPr/>
          </p:nvSpPr>
          <p:spPr>
            <a:xfrm>
              <a:off x="1321656" y="2473764"/>
              <a:ext cx="365188" cy="177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017A3DFB-4006-4E3E-81B9-3C0A33E2D440}"/>
                </a:ext>
              </a:extLst>
            </p:cNvPr>
            <p:cNvSpPr/>
            <p:nvPr/>
          </p:nvSpPr>
          <p:spPr>
            <a:xfrm rot="10800000">
              <a:off x="1050579" y="1298662"/>
              <a:ext cx="940271" cy="57235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98" name="Oval 97">
              <a:extLst>
                <a:ext uri="{FF2B5EF4-FFF2-40B4-BE49-F238E27FC236}">
                  <a16:creationId xmlns:a16="http://schemas.microsoft.com/office/drawing/2014/main" id="{9C456B53-2F86-4106-8BD7-8511A46A737B}"/>
                </a:ext>
              </a:extLst>
            </p:cNvPr>
            <p:cNvSpPr/>
            <p:nvPr/>
          </p:nvSpPr>
          <p:spPr>
            <a:xfrm rot="886948" flipH="1">
              <a:off x="1673209" y="1327086"/>
              <a:ext cx="424890" cy="42891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07F10D1E-36D6-4E42-928B-DE5ED5257BB1}"/>
                </a:ext>
              </a:extLst>
            </p:cNvPr>
            <p:cNvSpPr/>
            <p:nvPr/>
          </p:nvSpPr>
          <p:spPr>
            <a:xfrm rot="886948" flipH="1">
              <a:off x="924297" y="1318967"/>
              <a:ext cx="424890" cy="42891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hedailypaolo.com/wp-content/uploads/2013/07/The-best-top-desktop-blue-wallpapers-blue-wallpaper-blue-background-hd-27.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176463" y="0"/>
            <a:ext cx="9144000" cy="3970318"/>
          </a:xfrm>
          <a:prstGeom prst="rect">
            <a:avLst/>
          </a:prstGeom>
          <a:noFill/>
        </p:spPr>
        <p:txBody>
          <a:bodyPr wrap="square" rtlCol="0">
            <a:spAutoFit/>
          </a:bodyPr>
          <a:lstStyle/>
          <a:p>
            <a:r>
              <a:rPr lang="en-US" dirty="0">
                <a:solidFill>
                  <a:schemeClr val="bg1"/>
                </a:solidFill>
              </a:rPr>
              <a:t>Sources:</a:t>
            </a:r>
          </a:p>
          <a:p>
            <a:pPr marL="342900" indent="-342900">
              <a:buAutoNum type="arabicPeriod"/>
            </a:pPr>
            <a:r>
              <a:rPr lang="en-US" dirty="0">
                <a:solidFill>
                  <a:schemeClr val="bg1"/>
                </a:solidFill>
              </a:rPr>
              <a:t>Howard W. Hunter Conference Report, Apr. 1968, 64–65).</a:t>
            </a:r>
          </a:p>
          <a:p>
            <a:pPr marL="342900" indent="-342900">
              <a:buAutoNum type="arabicPeriod"/>
            </a:pPr>
            <a:r>
              <a:rPr lang="en-US" dirty="0">
                <a:solidFill>
                  <a:schemeClr val="bg1"/>
                </a:solidFill>
              </a:rPr>
              <a:t>Wikipedia</a:t>
            </a:r>
          </a:p>
          <a:p>
            <a:pPr marL="342900" indent="-342900">
              <a:buAutoNum type="arabicPeriod"/>
            </a:pPr>
            <a:r>
              <a:rPr lang="en-US" dirty="0">
                <a:solidFill>
                  <a:schemeClr val="bg1"/>
                </a:solidFill>
              </a:rPr>
              <a:t>Elder </a:t>
            </a:r>
            <a:r>
              <a:rPr lang="en-US" dirty="0" err="1">
                <a:solidFill>
                  <a:schemeClr val="bg1"/>
                </a:solidFill>
              </a:rPr>
              <a:t>Dallin</a:t>
            </a:r>
            <a:r>
              <a:rPr lang="en-US" dirty="0">
                <a:solidFill>
                  <a:schemeClr val="bg1"/>
                </a:solidFill>
              </a:rPr>
              <a:t> H. Oaks (</a:t>
            </a:r>
            <a:r>
              <a:rPr lang="en-US" i="1" dirty="0">
                <a:solidFill>
                  <a:schemeClr val="bg1"/>
                </a:solidFill>
              </a:rPr>
              <a:t>The Lord's Way</a:t>
            </a:r>
            <a:r>
              <a:rPr lang="en-US" dirty="0">
                <a:solidFill>
                  <a:schemeClr val="bg1"/>
                </a:solidFill>
              </a:rPr>
              <a:t>, 210.)</a:t>
            </a:r>
          </a:p>
          <a:p>
            <a:pPr marL="342900" indent="-342900">
              <a:buAutoNum type="arabicPeriod"/>
            </a:pPr>
            <a:r>
              <a:rPr lang="en-US" dirty="0">
                <a:solidFill>
                  <a:schemeClr val="bg1"/>
                </a:solidFill>
              </a:rPr>
              <a:t>James E. Talmage </a:t>
            </a:r>
            <a:r>
              <a:rPr lang="en-US" i="1" dirty="0">
                <a:solidFill>
                  <a:schemeClr val="bg1"/>
                </a:solidFill>
              </a:rPr>
              <a:t>Jesus the Christ </a:t>
            </a:r>
            <a:r>
              <a:rPr lang="en-US" dirty="0">
                <a:solidFill>
                  <a:schemeClr val="bg1"/>
                </a:solidFill>
              </a:rPr>
              <a:t>p. 548</a:t>
            </a:r>
          </a:p>
          <a:p>
            <a:pPr marL="342900" indent="-342900">
              <a:buAutoNum type="arabicPeriod"/>
            </a:pPr>
            <a:r>
              <a:rPr lang="en-US" dirty="0">
                <a:solidFill>
                  <a:schemeClr val="bg1"/>
                </a:solidFill>
              </a:rPr>
              <a:t>Bible Dictionary</a:t>
            </a:r>
          </a:p>
          <a:p>
            <a:pPr marL="342900" indent="-342900">
              <a:buAutoNum type="arabicPeriod"/>
            </a:pPr>
            <a:r>
              <a:rPr lang="en-US" dirty="0">
                <a:solidFill>
                  <a:schemeClr val="bg1"/>
                </a:solidFill>
              </a:rPr>
              <a:t>Elder Bruce R. McConkie </a:t>
            </a:r>
            <a:r>
              <a:rPr lang="en-US" i="1" dirty="0">
                <a:solidFill>
                  <a:schemeClr val="bg1"/>
                </a:solidFill>
              </a:rPr>
              <a:t>Doctrinal New Testament Commentary,</a:t>
            </a:r>
            <a:r>
              <a:rPr lang="en-US" dirty="0">
                <a:solidFill>
                  <a:schemeClr val="bg1"/>
                </a:solidFill>
              </a:rPr>
              <a:t> 3 vols. [1965–73], 1:606</a:t>
            </a:r>
          </a:p>
          <a:p>
            <a:pPr marL="342900" indent="-342900">
              <a:buAutoNum type="arabicPeriod"/>
            </a:pPr>
            <a:r>
              <a:rPr lang="en-US" dirty="0">
                <a:solidFill>
                  <a:schemeClr val="bg1"/>
                </a:solidFill>
              </a:rPr>
              <a:t>Ezra Taft Benson (“The Great Commandment—Love the Lord”</a:t>
            </a:r>
            <a:r>
              <a:rPr lang="en-US" i="1" dirty="0">
                <a:solidFill>
                  <a:schemeClr val="bg1"/>
                </a:solidFill>
              </a:rPr>
              <a:t> Ensign,</a:t>
            </a:r>
            <a:r>
              <a:rPr lang="en-US" dirty="0">
                <a:solidFill>
                  <a:schemeClr val="bg1"/>
                </a:solidFill>
              </a:rPr>
              <a:t> May 1988</a:t>
            </a:r>
          </a:p>
          <a:p>
            <a:pPr marL="342900" indent="-342900">
              <a:buAutoNum type="arabicPeriod"/>
            </a:pPr>
            <a:r>
              <a:rPr lang="en-US" dirty="0">
                <a:solidFill>
                  <a:schemeClr val="bg1"/>
                </a:solidFill>
              </a:rPr>
              <a:t>President David O. McKay (in Conference Report, Apr. 1951, 93).</a:t>
            </a:r>
          </a:p>
          <a:p>
            <a:pPr marL="342900" indent="-342900">
              <a:buAutoNum type="arabicPeriod"/>
            </a:pPr>
            <a:r>
              <a:rPr lang="en-US" sz="1800" b="0" i="0" dirty="0">
                <a:solidFill>
                  <a:schemeClr val="bg1"/>
                </a:solidFill>
                <a:effectLst/>
              </a:rPr>
              <a:t>Russell M. Nelson, “</a:t>
            </a:r>
            <a:r>
              <a:rPr lang="en-US" sz="1800" b="0" i="0" u="none" strike="noStrike" dirty="0">
                <a:solidFill>
                  <a:schemeClr val="bg1"/>
                </a:solidFill>
                <a:effectLst/>
              </a:rPr>
              <a:t>The Second Great Commandment</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Nov. 2019, 97</a:t>
            </a:r>
          </a:p>
          <a:p>
            <a:pPr marL="342900" indent="-342900">
              <a:buAutoNum type="arabicPeriod"/>
            </a:pPr>
            <a:r>
              <a:rPr lang="en-US" sz="1800" b="0" i="0" dirty="0">
                <a:solidFill>
                  <a:schemeClr val="bg1"/>
                </a:solidFill>
                <a:effectLst/>
              </a:rPr>
              <a:t>M. Russell Ballard, “</a:t>
            </a:r>
            <a:r>
              <a:rPr lang="en-US" sz="1800" b="0" i="0" u="none" strike="noStrike" dirty="0">
                <a:solidFill>
                  <a:schemeClr val="bg1"/>
                </a:solidFill>
                <a:effectLst/>
              </a:rPr>
              <a:t>The True, Pure, and Simple Gospel of Jesus Christ</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May 2019, 29</a:t>
            </a:r>
          </a:p>
          <a:p>
            <a:pPr marL="342900" indent="-342900">
              <a:buFontTx/>
              <a:buAutoNum type="arabicPeriod"/>
            </a:pPr>
            <a:r>
              <a:rPr lang="en-US" b="1" dirty="0">
                <a:solidFill>
                  <a:schemeClr val="bg1"/>
                </a:solidFill>
              </a:rPr>
              <a:t>Elder Bruce C. </a:t>
            </a:r>
            <a:r>
              <a:rPr lang="en-US" b="1" dirty="0" err="1">
                <a:solidFill>
                  <a:schemeClr val="bg1"/>
                </a:solidFill>
              </a:rPr>
              <a:t>Hafen</a:t>
            </a:r>
            <a:r>
              <a:rPr lang="en-US" b="1" dirty="0">
                <a:solidFill>
                  <a:schemeClr val="bg1"/>
                </a:solidFill>
              </a:rPr>
              <a:t> </a:t>
            </a:r>
            <a:r>
              <a:rPr lang="en-US" b="1" i="1" dirty="0">
                <a:solidFill>
                  <a:schemeClr val="bg1"/>
                </a:solidFill>
              </a:rPr>
              <a:t>The Atonement: All for All  </a:t>
            </a:r>
            <a:r>
              <a:rPr lang="en-US" b="1" dirty="0">
                <a:solidFill>
                  <a:schemeClr val="bg1"/>
                </a:solidFill>
              </a:rPr>
              <a:t>April</a:t>
            </a:r>
            <a:r>
              <a:rPr lang="en-US" b="1" i="1" dirty="0">
                <a:solidFill>
                  <a:schemeClr val="bg1"/>
                </a:solidFill>
              </a:rPr>
              <a:t> </a:t>
            </a:r>
            <a:r>
              <a:rPr lang="en-US" b="1" dirty="0">
                <a:solidFill>
                  <a:schemeClr val="bg1"/>
                </a:solidFill>
              </a:rPr>
              <a:t>Gen. Conf. 2004</a:t>
            </a:r>
          </a:p>
          <a:p>
            <a:pPr marL="342900" indent="-342900">
              <a:buAutoNum type="arabicPeriod"/>
            </a:pPr>
            <a:endParaRPr lang="en-US" dirty="0">
              <a:solidFill>
                <a:schemeClr val="bg1"/>
              </a:solidFill>
            </a:endParaRPr>
          </a:p>
        </p:txBody>
      </p:sp>
      <p:sp>
        <p:nvSpPr>
          <p:cNvPr id="4" name="Footer Placeholder 14">
            <a:extLst>
              <a:ext uri="{FF2B5EF4-FFF2-40B4-BE49-F238E27FC236}">
                <a16:creationId xmlns:a16="http://schemas.microsoft.com/office/drawing/2014/main" id="{510EB3AB-CF48-49CB-8D9E-3B3ABB828906}"/>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553200" cy="3416320"/>
          </a:xfrm>
          <a:prstGeom prst="rect">
            <a:avLst/>
          </a:prstGeom>
          <a:ln>
            <a:solidFill>
              <a:schemeClr val="tx1"/>
            </a:solidFill>
          </a:ln>
        </p:spPr>
        <p:txBody>
          <a:bodyPr wrap="square">
            <a:spAutoFit/>
          </a:bodyPr>
          <a:lstStyle/>
          <a:p>
            <a:r>
              <a:rPr lang="en-US" sz="1200" b="1" dirty="0"/>
              <a:t> Tribute Coin  Matthew 22:17</a:t>
            </a:r>
          </a:p>
          <a:p>
            <a:r>
              <a:rPr lang="en-US" sz="1200" dirty="0"/>
              <a:t>However, it has been suggested that </a:t>
            </a:r>
            <a:r>
              <a:rPr lang="en-US" sz="1200" dirty="0" err="1"/>
              <a:t>denarii</a:t>
            </a:r>
            <a:r>
              <a:rPr lang="en-US" sz="1200" dirty="0"/>
              <a:t> were not in common circulation in Judaea during Jesus' lifetime and that the coin may have instead been an </a:t>
            </a:r>
            <a:r>
              <a:rPr lang="en-US" sz="1200" dirty="0" err="1"/>
              <a:t>Antiochan</a:t>
            </a:r>
            <a:r>
              <a:rPr lang="en-US" sz="1200" dirty="0"/>
              <a:t> </a:t>
            </a:r>
            <a:r>
              <a:rPr lang="en-US" sz="1200" dirty="0" err="1"/>
              <a:t>tetradrachm</a:t>
            </a:r>
            <a:r>
              <a:rPr lang="en-US" sz="1200" dirty="0"/>
              <a:t> bearing the head of Tiberius, with Augustus on the reverse.</a:t>
            </a:r>
            <a:r>
              <a:rPr lang="en-US" sz="1200" baseline="30000" dirty="0"/>
              <a:t> </a:t>
            </a:r>
            <a:r>
              <a:rPr lang="en-US" sz="1200" dirty="0"/>
              <a:t>Another suggestion often made is the denarius of Augustus with Caius and </a:t>
            </a:r>
            <a:r>
              <a:rPr lang="en-US" sz="1200" dirty="0" err="1"/>
              <a:t>Lucius</a:t>
            </a:r>
            <a:r>
              <a:rPr lang="en-US" sz="1200" dirty="0"/>
              <a:t> on the reverse, while coins of Julius Caesar, Mark Antony and </a:t>
            </a:r>
            <a:r>
              <a:rPr lang="en-US" sz="1200" dirty="0" err="1"/>
              <a:t>Germanicusare</a:t>
            </a:r>
            <a:r>
              <a:rPr lang="en-US" sz="1200" dirty="0"/>
              <a:t> all considered possibilities.</a:t>
            </a:r>
          </a:p>
          <a:p>
            <a:r>
              <a:rPr lang="en-US" sz="1200" dirty="0"/>
              <a:t>A similar episode occurs in the Gospel of Thomas(verse 100), but there the coin in question is gold.</a:t>
            </a:r>
          </a:p>
          <a:p>
            <a:endParaRPr lang="en-US" sz="1200" dirty="0"/>
          </a:p>
          <a:p>
            <a:r>
              <a:rPr lang="en-US" sz="1200" b="1" dirty="0"/>
              <a:t>Tiberius</a:t>
            </a:r>
            <a:r>
              <a:rPr lang="en-US" sz="1200" dirty="0"/>
              <a:t> a Roman Emperor from 14 AD to 37 AD. Born </a:t>
            </a:r>
            <a:r>
              <a:rPr lang="en-US" sz="1200" b="1" dirty="0"/>
              <a:t>Tiberius Claudius Nero</a:t>
            </a:r>
            <a:r>
              <a:rPr lang="en-US" sz="1200" dirty="0"/>
              <a:t>, a </a:t>
            </a:r>
            <a:r>
              <a:rPr lang="en-US" sz="1200" dirty="0" err="1"/>
              <a:t>Claudian</a:t>
            </a:r>
            <a:r>
              <a:rPr lang="en-US" sz="1200" dirty="0"/>
              <a:t>, Tiberius was the son of Tiberius Claudius Nero and </a:t>
            </a:r>
            <a:r>
              <a:rPr lang="en-US" sz="1200" dirty="0" err="1"/>
              <a:t>Livia</a:t>
            </a:r>
            <a:r>
              <a:rPr lang="en-US" sz="1200" dirty="0"/>
              <a:t> Drusilla. His mother divorced Nero and married Octavian later known as Augustus, in 39 BC, making him a step-son of Octavian.</a:t>
            </a:r>
          </a:p>
          <a:p>
            <a:endParaRPr lang="en-US" sz="1200" dirty="0"/>
          </a:p>
          <a:p>
            <a:r>
              <a:rPr lang="en-US" sz="1200" b="1" dirty="0"/>
              <a:t>Livia Drusilla</a:t>
            </a:r>
            <a:r>
              <a:rPr lang="en-US" sz="1200" dirty="0"/>
              <a:t> (Classical Latin: LIVIA•DRVSILLA, LIVIA•AVGVSTA) (30 January 58 BC – 28 September 29 AD), also known as </a:t>
            </a:r>
            <a:r>
              <a:rPr lang="en-US" sz="1200" b="1" dirty="0"/>
              <a:t>Julia Augusta</a:t>
            </a:r>
            <a:r>
              <a:rPr lang="en-US" sz="1200" dirty="0"/>
              <a:t> after her formal adoption into the Julian family in AD 14, was the wife of the Roman emperor Augustus throughout his reign, as well as his adviser. She was the mother of the emperor Tiberius, paternal grandmother of the emperor Claudius, paternal great-grandmother of the emperor Caligula, and maternal great-great-grandmother of the emperor Nero. She was deified by Claudius who acknowledged her title of </a:t>
            </a:r>
            <a:r>
              <a:rPr lang="en-US" sz="1200" i="1" dirty="0"/>
              <a:t>Augusta</a:t>
            </a:r>
            <a:r>
              <a:rPr lang="en-US" sz="1200" dirty="0"/>
              <a:t>. Wikipedia</a:t>
            </a:r>
          </a:p>
        </p:txBody>
      </p:sp>
      <p:sp>
        <p:nvSpPr>
          <p:cNvPr id="3" name="Rectangle 2"/>
          <p:cNvSpPr/>
          <p:nvPr/>
        </p:nvSpPr>
        <p:spPr>
          <a:xfrm>
            <a:off x="12834" y="3429000"/>
            <a:ext cx="6540366" cy="1877437"/>
          </a:xfrm>
          <a:prstGeom prst="rect">
            <a:avLst/>
          </a:prstGeom>
          <a:ln>
            <a:solidFill>
              <a:schemeClr val="tx1"/>
            </a:solidFill>
          </a:ln>
        </p:spPr>
        <p:txBody>
          <a:bodyPr wrap="square">
            <a:spAutoFit/>
          </a:bodyPr>
          <a:lstStyle/>
          <a:p>
            <a:r>
              <a:rPr lang="en-US" sz="1200" b="1" dirty="0"/>
              <a:t>Image of Caesar Matthew 22:21</a:t>
            </a:r>
            <a:endParaRPr lang="en-US" sz="1150" b="1" dirty="0"/>
          </a:p>
          <a:p>
            <a:r>
              <a:rPr lang="en-US" sz="1150" dirty="0"/>
              <a:t>"One may draw a lesson if he will, from the association of our Lord's words with the occurrence of Caesar's image on the coin. It was that effigy with its accompanying superscription that gave special point to His memorable instruction, 'Render therefore unto Caesar the things which are Caesar's.' This was followed by the further injunction: 'and unto God the things that are God's.' Every human soul is stamped with the image and superscription of God, however blurred and indistinct the line may have become through the corrosion or attrition of sin; and as unto Caesar should be rendered the coins upon which his effigy appeared, so unto God should be given the souls that bear His image. Render unto the world the stamped pieces that are made legally current by the insignia of worldly powers, and give unto God and His service, yourselves-the divine mintage of His eternal realm." </a:t>
            </a:r>
            <a:r>
              <a:rPr lang="en-US" sz="1200" dirty="0"/>
              <a:t>James E. Talmage (</a:t>
            </a:r>
            <a:r>
              <a:rPr lang="en-US" sz="1200" i="1" dirty="0"/>
              <a:t>Jesus the Christ</a:t>
            </a:r>
            <a:r>
              <a:rPr lang="en-US" sz="1200" dirty="0"/>
              <a:t>, 506)</a:t>
            </a:r>
          </a:p>
        </p:txBody>
      </p:sp>
      <p:sp>
        <p:nvSpPr>
          <p:cNvPr id="4" name="Rectangle 3"/>
          <p:cNvSpPr/>
          <p:nvPr/>
        </p:nvSpPr>
        <p:spPr>
          <a:xfrm>
            <a:off x="6553200" y="1"/>
            <a:ext cx="4114800" cy="6740307"/>
          </a:xfrm>
          <a:prstGeom prst="rect">
            <a:avLst/>
          </a:prstGeom>
          <a:ln>
            <a:solidFill>
              <a:schemeClr val="tx1"/>
            </a:solidFill>
          </a:ln>
        </p:spPr>
        <p:txBody>
          <a:bodyPr wrap="square">
            <a:spAutoFit/>
          </a:bodyPr>
          <a:lstStyle/>
          <a:p>
            <a:r>
              <a:rPr lang="en-US" sz="1200" b="1" dirty="0"/>
              <a:t>Sadducees (Jewish Religious Sects)</a:t>
            </a:r>
          </a:p>
          <a:p>
            <a:endParaRPr lang="en-US" sz="1200" dirty="0"/>
          </a:p>
          <a:p>
            <a:pPr>
              <a:buFont typeface="Wingdings" pitchFamily="2" charset="2"/>
              <a:buChar char="v"/>
            </a:pPr>
            <a:r>
              <a:rPr lang="en-US" sz="1200" dirty="0"/>
              <a:t>The Sadducees were an aristocratic, priestly class of Jews and influential in the temple and the Sanhedrin.</a:t>
            </a:r>
          </a:p>
          <a:p>
            <a:pPr>
              <a:buFont typeface="Wingdings" pitchFamily="2" charset="2"/>
              <a:buChar char="v"/>
            </a:pPr>
            <a:endParaRPr lang="en-US" sz="1200" dirty="0"/>
          </a:p>
          <a:p>
            <a:pPr>
              <a:buFont typeface="Wingdings" pitchFamily="2" charset="2"/>
              <a:buChar char="v"/>
            </a:pPr>
            <a:r>
              <a:rPr lang="en-US" sz="1200" dirty="0"/>
              <a:t>Their name derived from the high priest </a:t>
            </a:r>
            <a:r>
              <a:rPr lang="en-US" sz="1200" dirty="0" err="1"/>
              <a:t>Zadok</a:t>
            </a:r>
            <a:r>
              <a:rPr lang="en-US" sz="1200" dirty="0"/>
              <a:t>, since the sons of </a:t>
            </a:r>
            <a:r>
              <a:rPr lang="en-US" sz="1200" dirty="0" err="1"/>
              <a:t>Zadok</a:t>
            </a:r>
            <a:r>
              <a:rPr lang="en-US" sz="1200" dirty="0"/>
              <a:t> were the most worthy to minister to the Lord in the temple.</a:t>
            </a:r>
          </a:p>
          <a:p>
            <a:pPr>
              <a:buFont typeface="Wingdings" pitchFamily="2" charset="2"/>
              <a:buChar char="v"/>
            </a:pPr>
            <a:endParaRPr lang="en-US" sz="1200" dirty="0"/>
          </a:p>
          <a:p>
            <a:pPr>
              <a:buFont typeface="Wingdings" pitchFamily="2" charset="2"/>
              <a:buChar char="v"/>
            </a:pPr>
            <a:r>
              <a:rPr lang="en-US" sz="1200" dirty="0"/>
              <a:t>They originated when the wealthier elements of the population united during the Hellenistic (Greek culture around 200 B.C.) period. </a:t>
            </a:r>
          </a:p>
          <a:p>
            <a:pPr>
              <a:buFont typeface="Wingdings" pitchFamily="2" charset="2"/>
              <a:buChar char="v"/>
            </a:pPr>
            <a:endParaRPr lang="en-US" sz="1200" dirty="0"/>
          </a:p>
          <a:p>
            <a:pPr>
              <a:buFont typeface="Wingdings" pitchFamily="2" charset="2"/>
              <a:buChar char="v"/>
            </a:pPr>
            <a:r>
              <a:rPr lang="en-US" sz="1200" dirty="0"/>
              <a:t>They held to older doctrines and always opposed the Pharisees, both politically and religiously. </a:t>
            </a:r>
          </a:p>
          <a:p>
            <a:pPr>
              <a:buFont typeface="Wingdings" pitchFamily="2" charset="2"/>
              <a:buChar char="v"/>
            </a:pPr>
            <a:endParaRPr lang="en-US" sz="1200" dirty="0"/>
          </a:p>
          <a:p>
            <a:pPr>
              <a:buFont typeface="Wingdings" pitchFamily="2" charset="2"/>
              <a:buChar char="v"/>
            </a:pPr>
            <a:r>
              <a:rPr lang="en-US" sz="1200" dirty="0"/>
              <a:t>Although both groups believed in the Pentateuch (Torah), the Pharisees accepted the oral law while the Sadducees refused to accept anything not written in the Torah.</a:t>
            </a:r>
          </a:p>
          <a:p>
            <a:pPr>
              <a:buFont typeface="Wingdings" pitchFamily="2" charset="2"/>
              <a:buChar char="v"/>
            </a:pPr>
            <a:endParaRPr lang="en-US" sz="1200" dirty="0"/>
          </a:p>
          <a:p>
            <a:pPr>
              <a:buFont typeface="Wingdings" pitchFamily="2" charset="2"/>
              <a:buChar char="v"/>
            </a:pPr>
            <a:r>
              <a:rPr lang="en-US" sz="1200" dirty="0"/>
              <a:t>Strict Sadducees questioned the existence of the spirit and the concept of punishments and rewards in a life after death, and denying the doctrine of the physical resurrection</a:t>
            </a:r>
          </a:p>
          <a:p>
            <a:pPr>
              <a:buFont typeface="Wingdings" pitchFamily="2" charset="2"/>
              <a:buChar char="v"/>
            </a:pPr>
            <a:endParaRPr lang="en-US" sz="1200" dirty="0"/>
          </a:p>
          <a:p>
            <a:pPr>
              <a:buFont typeface="Wingdings" pitchFamily="2" charset="2"/>
              <a:buChar char="v"/>
            </a:pPr>
            <a:r>
              <a:rPr lang="en-US" sz="1200" dirty="0"/>
              <a:t>They represented the worldly minded aristocrats, and interested in maintaining their own privileged position.</a:t>
            </a:r>
          </a:p>
          <a:p>
            <a:pPr>
              <a:buFont typeface="Wingdings" pitchFamily="2" charset="2"/>
              <a:buChar char="v"/>
            </a:pPr>
            <a:endParaRPr lang="en-US" sz="1200" dirty="0"/>
          </a:p>
          <a:p>
            <a:pPr>
              <a:buFont typeface="Wingdings" pitchFamily="2" charset="2"/>
              <a:buChar char="v"/>
            </a:pPr>
            <a:r>
              <a:rPr lang="en-US" sz="1200" dirty="0"/>
              <a:t>Both John the Baptist and Jesus strongly denounced the Sadducees, who were also unpopular with the common people.</a:t>
            </a:r>
          </a:p>
          <a:p>
            <a:pPr>
              <a:buFont typeface="Wingdings" pitchFamily="2" charset="2"/>
              <a:buChar char="v"/>
            </a:pPr>
            <a:endParaRPr lang="en-US" sz="1200" dirty="0"/>
          </a:p>
          <a:p>
            <a:pPr>
              <a:buFont typeface="Wingdings" pitchFamily="2" charset="2"/>
              <a:buChar char="v"/>
            </a:pPr>
            <a:r>
              <a:rPr lang="en-US" sz="1200" dirty="0"/>
              <a:t>Their strength was in their control of the temple, and when it was destroyed in 70 A.D. they ceased to exist as a viable political or religious force among the Jews. </a:t>
            </a:r>
          </a:p>
          <a:p>
            <a:endParaRPr lang="en-US" sz="1200" dirty="0"/>
          </a:p>
          <a:p>
            <a:r>
              <a:rPr lang="en-US" sz="1200" dirty="0"/>
              <a:t>Victor L. Ludlow January 1975 Ensign and Bible dictionary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5638800" cy="1200329"/>
          </a:xfrm>
          <a:prstGeom prst="rect">
            <a:avLst/>
          </a:prstGeom>
          <a:noFill/>
          <a:ln>
            <a:solidFill>
              <a:schemeClr val="tx1"/>
            </a:solidFill>
          </a:ln>
        </p:spPr>
        <p:txBody>
          <a:bodyPr wrap="square" rtlCol="0">
            <a:spAutoFit/>
          </a:bodyPr>
          <a:lstStyle/>
          <a:p>
            <a:r>
              <a:rPr lang="en-US" sz="1200" b="1" dirty="0"/>
              <a:t>Levirate Marriage Matthew 22:23-28</a:t>
            </a:r>
          </a:p>
          <a:p>
            <a:r>
              <a:rPr lang="en-US" sz="1200" dirty="0"/>
              <a:t>A widow with no surviving children faced problems – no support/ no way to carry on the line of the husband and important for a link to property.</a:t>
            </a:r>
          </a:p>
          <a:p>
            <a:r>
              <a:rPr lang="en-US" sz="1200" dirty="0"/>
              <a:t>The Book of Ruth shows this principle of levirate marriage in action. Ruth could have married a relative closer than Boaz, but he declined—the son of Ruth and Boas is </a:t>
            </a:r>
            <a:r>
              <a:rPr lang="en-US" sz="1200" dirty="0" err="1"/>
              <a:t>Obed</a:t>
            </a:r>
            <a:r>
              <a:rPr lang="en-US" sz="1200" dirty="0"/>
              <a:t>, grandfather of King David. </a:t>
            </a:r>
          </a:p>
        </p:txBody>
      </p:sp>
      <p:sp>
        <p:nvSpPr>
          <p:cNvPr id="4" name="TextBox 3"/>
          <p:cNvSpPr txBox="1"/>
          <p:nvPr/>
        </p:nvSpPr>
        <p:spPr>
          <a:xfrm>
            <a:off x="0" y="1200329"/>
            <a:ext cx="5638800" cy="3600986"/>
          </a:xfrm>
          <a:prstGeom prst="rect">
            <a:avLst/>
          </a:prstGeom>
          <a:noFill/>
          <a:ln>
            <a:solidFill>
              <a:schemeClr val="tx1"/>
            </a:solidFill>
          </a:ln>
        </p:spPr>
        <p:txBody>
          <a:bodyPr wrap="square" rtlCol="0">
            <a:spAutoFit/>
          </a:bodyPr>
          <a:lstStyle/>
          <a:p>
            <a:pPr fontAlgn="base"/>
            <a:r>
              <a:rPr lang="en-US" sz="1200" b="1" dirty="0"/>
              <a:t>The Great Commandment Matthew 22:35-40</a:t>
            </a:r>
          </a:p>
          <a:p>
            <a:pPr fontAlgn="base"/>
            <a:r>
              <a:rPr lang="en-US" sz="1200" dirty="0"/>
              <a:t>“The breadth, depth, and height of this love of God extend into every facet of one’s life. Our desires, be they spiritual or temporal, should be rooted in a love of the Lord. Our thoughts and affections should be centered on the Lord. …</a:t>
            </a:r>
          </a:p>
          <a:p>
            <a:pPr fontAlgn="base"/>
            <a:r>
              <a:rPr lang="en-US" sz="1200" dirty="0"/>
              <a:t>“Why did God put the first commandment first? Because He knew that if we truly loved Him we would want to keep all of His other commandments. …</a:t>
            </a:r>
          </a:p>
          <a:p>
            <a:pPr fontAlgn="base"/>
            <a:r>
              <a:rPr lang="en-US" sz="1200" dirty="0"/>
              <a:t>“We should put God ahead of </a:t>
            </a:r>
            <a:r>
              <a:rPr lang="en-US" sz="1200" i="1" dirty="0"/>
              <a:t>everyone else</a:t>
            </a:r>
            <a:r>
              <a:rPr lang="en-US" sz="1200" dirty="0"/>
              <a:t> in our lives.</a:t>
            </a:r>
          </a:p>
          <a:p>
            <a:pPr fontAlgn="base"/>
            <a:r>
              <a:rPr lang="en-US" sz="1200" dirty="0"/>
              <a:t>“When Joseph was in Egypt, what came first in his life—God, his job, or </a:t>
            </a:r>
            <a:r>
              <a:rPr lang="en-US" sz="1200" dirty="0" err="1"/>
              <a:t>Potiphar’s</a:t>
            </a:r>
            <a:r>
              <a:rPr lang="en-US" sz="1200" dirty="0"/>
              <a:t> wife? When she tried to seduce him, he responded by saying, ‘How then can I do this great wickedness, and sin against God?’ (Genesis 39:9). … When Joseph was forced to choose, he was more anxious to please God than to please his employer’s wife. When we are required to choose, are we more anxious to please God than our boss, our teacher, our neighbor, or our date? …</a:t>
            </a:r>
          </a:p>
          <a:p>
            <a:pPr fontAlgn="base"/>
            <a:r>
              <a:rPr lang="en-US" sz="1200" dirty="0"/>
              <a:t>“If someone wants to marry you outside the temple, whom will you strive to please—God or a mortal? … You should qualify for the temple. Then you will know that there is no one good enough for you to marry outside the temple. If such individuals are that good, they will get themselves in a condition so that they too can be married in the temple.</a:t>
            </a:r>
          </a:p>
          <a:p>
            <a:pPr fontAlgn="base"/>
            <a:r>
              <a:rPr lang="en-US" sz="1200" dirty="0"/>
              <a:t>“We bless our fellowmen the most when we put the first commandment first” (7)</a:t>
            </a:r>
          </a:p>
        </p:txBody>
      </p:sp>
      <p:sp>
        <p:nvSpPr>
          <p:cNvPr id="8" name="TextBox 7"/>
          <p:cNvSpPr txBox="1"/>
          <p:nvPr/>
        </p:nvSpPr>
        <p:spPr>
          <a:xfrm>
            <a:off x="0" y="4801315"/>
            <a:ext cx="5638800" cy="1015663"/>
          </a:xfrm>
          <a:prstGeom prst="rect">
            <a:avLst/>
          </a:prstGeom>
          <a:noFill/>
          <a:ln>
            <a:solidFill>
              <a:schemeClr val="tx1"/>
            </a:solidFill>
          </a:ln>
        </p:spPr>
        <p:txBody>
          <a:bodyPr wrap="square" rtlCol="0">
            <a:spAutoFit/>
          </a:bodyPr>
          <a:lstStyle/>
          <a:p>
            <a:pPr fontAlgn="base"/>
            <a:r>
              <a:rPr lang="en-US" sz="1200" b="1" dirty="0"/>
              <a:t>What think Ye?   Matthew 22:41-46</a:t>
            </a:r>
          </a:p>
          <a:p>
            <a:pPr fontAlgn="base"/>
            <a:r>
              <a:rPr lang="en-US" sz="1200" dirty="0"/>
              <a:t>“Jesus the Christ is the Son of David in the physical way of lineage. … But while Jesus was born in the flesh as late in the centuries as the ‘meridian of time’ He was Jehovah, Lord and God, before David, Abraham, or Adam was known on earth” James E. Talmage (</a:t>
            </a:r>
            <a:r>
              <a:rPr lang="en-US" sz="1200" i="1" dirty="0"/>
              <a:t>Jesus the Christ,</a:t>
            </a:r>
            <a:r>
              <a:rPr lang="en-US" sz="1200" dirty="0"/>
              <a:t> 3rd ed. [1916], 552).</a:t>
            </a:r>
          </a:p>
        </p:txBody>
      </p:sp>
      <p:sp>
        <p:nvSpPr>
          <p:cNvPr id="9" name="TextBox 8"/>
          <p:cNvSpPr txBox="1"/>
          <p:nvPr/>
        </p:nvSpPr>
        <p:spPr>
          <a:xfrm>
            <a:off x="5638800" y="0"/>
            <a:ext cx="6553200" cy="1569660"/>
          </a:xfrm>
          <a:prstGeom prst="rect">
            <a:avLst/>
          </a:prstGeom>
          <a:noFill/>
          <a:ln>
            <a:solidFill>
              <a:schemeClr val="tx1"/>
            </a:solidFill>
          </a:ln>
        </p:spPr>
        <p:txBody>
          <a:bodyPr wrap="square" rtlCol="0">
            <a:spAutoFit/>
          </a:bodyPr>
          <a:lstStyle/>
          <a:p>
            <a:pPr fontAlgn="base"/>
            <a:r>
              <a:rPr lang="en-US" sz="1200" b="1" dirty="0"/>
              <a:t>The Best Measuring Stick Matthew 22:41-46</a:t>
            </a:r>
          </a:p>
          <a:p>
            <a:pPr fontAlgn="base"/>
            <a:r>
              <a:rPr lang="en-US" sz="1200" dirty="0"/>
              <a:t>"If you or I were there, we might then have asked, 'Master, how might we best show our love?' Perhaps we would have heard the words, 'He that hath my commandments, and </a:t>
            </a:r>
            <a:r>
              <a:rPr lang="en-US" sz="1200" dirty="0" err="1"/>
              <a:t>keepeth</a:t>
            </a:r>
            <a:r>
              <a:rPr lang="en-US" sz="1200" dirty="0"/>
              <a:t> them, he it is that </a:t>
            </a:r>
            <a:r>
              <a:rPr lang="en-US" sz="1200" dirty="0" err="1"/>
              <a:t>loveth</a:t>
            </a:r>
            <a:r>
              <a:rPr lang="en-US" sz="1200" dirty="0"/>
              <a:t> me.' (John 14:21.) Or, 'If ye love me, keep my commandments.' (John 14:15.)</a:t>
            </a:r>
          </a:p>
          <a:p>
            <a:pPr fontAlgn="base"/>
            <a:r>
              <a:rPr lang="en-US" sz="1200" dirty="0"/>
              <a:t>"Another question: 'How might I best show my love for my fellowmen?' And the words of King Benjamin could well apply: 'When ye are in the service of your fellow beings ye are only in the service of your God.' (Mosiah 2:17.) Service is the best measuring stick of love." President Thomas S. Monson (</a:t>
            </a:r>
            <a:r>
              <a:rPr lang="en-US" sz="1200" i="1" dirty="0"/>
              <a:t>Be Your Best Self</a:t>
            </a:r>
            <a:r>
              <a:rPr lang="en-US" sz="1200" dirty="0"/>
              <a:t>, 193-194.)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99FB2B-E23F-4323-9FB8-7A8A8FFBC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Agency FB" pitchFamily="34" charset="0"/>
              </a:rPr>
              <a:t>Hypocrites</a:t>
            </a:r>
          </a:p>
          <a:p>
            <a:pPr algn="ctr"/>
            <a:r>
              <a:rPr lang="en-US" sz="6000" dirty="0">
                <a:solidFill>
                  <a:schemeClr val="bg1"/>
                </a:solidFill>
                <a:latin typeface="Agency FB" pitchFamily="34" charset="0"/>
              </a:rPr>
              <a:t>Matthew 23</a:t>
            </a:r>
          </a:p>
        </p:txBody>
      </p:sp>
      <p:sp>
        <p:nvSpPr>
          <p:cNvPr id="14" name="Rectangle 13"/>
          <p:cNvSpPr/>
          <p:nvPr/>
        </p:nvSpPr>
        <p:spPr>
          <a:xfrm>
            <a:off x="3897746" y="3078126"/>
            <a:ext cx="6096000" cy="2031325"/>
          </a:xfrm>
          <a:prstGeom prst="rect">
            <a:avLst/>
          </a:prstGeom>
        </p:spPr>
        <p:txBody>
          <a:bodyPr>
            <a:spAutoFit/>
          </a:bodyPr>
          <a:lstStyle/>
          <a:p>
            <a:r>
              <a:rPr lang="en-US" i="1" dirty="0">
                <a:solidFill>
                  <a:schemeClr val="bg1"/>
                </a:solidFill>
              </a:rPr>
              <a:t>But they refused to hearken, and pulled away the shoulder, and stopped their ears, that they should not hear. </a:t>
            </a:r>
          </a:p>
          <a:p>
            <a:endParaRPr lang="en-US" i="1" dirty="0">
              <a:solidFill>
                <a:schemeClr val="bg1"/>
              </a:solidFill>
            </a:endParaRPr>
          </a:p>
          <a:p>
            <a:r>
              <a:rPr lang="en-US" i="1" dirty="0">
                <a:solidFill>
                  <a:schemeClr val="bg1"/>
                </a:solidFill>
              </a:rPr>
              <a:t>Therefore it is come to pass, that as he cried, and they would not hear; so they cried, and I would not hear, </a:t>
            </a:r>
            <a:r>
              <a:rPr lang="en-US" i="1" dirty="0" err="1">
                <a:solidFill>
                  <a:schemeClr val="bg1"/>
                </a:solidFill>
              </a:rPr>
              <a:t>saith</a:t>
            </a:r>
            <a:r>
              <a:rPr lang="en-US" i="1" dirty="0">
                <a:solidFill>
                  <a:schemeClr val="bg1"/>
                </a:solidFill>
              </a:rPr>
              <a:t> the </a:t>
            </a:r>
            <a:r>
              <a:rPr lang="en-US" i="1" cap="small" dirty="0">
                <a:solidFill>
                  <a:schemeClr val="bg1"/>
                </a:solidFill>
              </a:rPr>
              <a:t>Lord</a:t>
            </a:r>
            <a:r>
              <a:rPr lang="en-US" i="1" dirty="0">
                <a:solidFill>
                  <a:schemeClr val="bg1"/>
                </a:solidFill>
              </a:rPr>
              <a:t> of hosts:  </a:t>
            </a:r>
          </a:p>
          <a:p>
            <a:r>
              <a:rPr lang="en-US" i="1" dirty="0">
                <a:solidFill>
                  <a:schemeClr val="bg1"/>
                </a:solidFill>
              </a:rPr>
              <a:t>Zechariah 7:11, 13</a:t>
            </a:r>
          </a:p>
        </p:txBody>
      </p:sp>
      <p:grpSp>
        <p:nvGrpSpPr>
          <p:cNvPr id="12" name="Group 11"/>
          <p:cNvGrpSpPr/>
          <p:nvPr/>
        </p:nvGrpSpPr>
        <p:grpSpPr>
          <a:xfrm>
            <a:off x="1095555" y="2150688"/>
            <a:ext cx="2526686" cy="3886200"/>
            <a:chOff x="838200" y="685800"/>
            <a:chExt cx="2526686" cy="3886200"/>
          </a:xfrm>
        </p:grpSpPr>
        <p:sp>
          <p:nvSpPr>
            <p:cNvPr id="15" name="Oval 14"/>
            <p:cNvSpPr/>
            <p:nvPr/>
          </p:nvSpPr>
          <p:spPr>
            <a:xfrm rot="6128217">
              <a:off x="2217104" y="4173839"/>
              <a:ext cx="324143" cy="472179"/>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4472555">
              <a:off x="1775149" y="4161245"/>
              <a:ext cx="296946" cy="496277"/>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a:off x="1403303" y="2221554"/>
              <a:ext cx="1519958" cy="2149268"/>
            </a:xfrm>
            <a:prstGeom prst="trapezoid">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2901859">
              <a:off x="2434149" y="2927927"/>
              <a:ext cx="331341" cy="54523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555722" y="1017401"/>
              <a:ext cx="1110738" cy="144753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25"/>
            <p:cNvGrpSpPr/>
            <p:nvPr/>
          </p:nvGrpSpPr>
          <p:grpSpPr>
            <a:xfrm>
              <a:off x="2057400" y="2438400"/>
              <a:ext cx="190500" cy="838200"/>
              <a:chOff x="3505200" y="3657600"/>
              <a:chExt cx="381000" cy="1676400"/>
            </a:xfrm>
          </p:grpSpPr>
          <p:sp>
            <p:nvSpPr>
              <p:cNvPr id="70" name="Rectangle 20"/>
              <p:cNvSpPr/>
              <p:nvPr/>
            </p:nvSpPr>
            <p:spPr>
              <a:xfrm>
                <a:off x="3505200" y="3657600"/>
                <a:ext cx="381000" cy="1676400"/>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laque 21"/>
              <p:cNvSpPr/>
              <p:nvPr/>
            </p:nvSpPr>
            <p:spPr>
              <a:xfrm>
                <a:off x="3505200" y="3733800"/>
                <a:ext cx="381000" cy="304800"/>
              </a:xfrm>
              <a:prstGeom prst="plaque">
                <a:avLst>
                  <a:gd name="adj" fmla="val 40909"/>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Plaque 22"/>
              <p:cNvSpPr/>
              <p:nvPr/>
            </p:nvSpPr>
            <p:spPr>
              <a:xfrm>
                <a:off x="3505200" y="4114800"/>
                <a:ext cx="381000" cy="304800"/>
              </a:xfrm>
              <a:prstGeom prst="plaque">
                <a:avLst>
                  <a:gd name="adj" fmla="val 40909"/>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Plaque 72"/>
              <p:cNvSpPr/>
              <p:nvPr/>
            </p:nvSpPr>
            <p:spPr>
              <a:xfrm>
                <a:off x="3505200" y="4495800"/>
                <a:ext cx="381000" cy="304800"/>
              </a:xfrm>
              <a:prstGeom prst="plaque">
                <a:avLst>
                  <a:gd name="adj" fmla="val 40909"/>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Plaque 73"/>
              <p:cNvSpPr/>
              <p:nvPr/>
            </p:nvSpPr>
            <p:spPr>
              <a:xfrm>
                <a:off x="3505200" y="4876800"/>
                <a:ext cx="381000" cy="304800"/>
              </a:xfrm>
              <a:prstGeom prst="plaque">
                <a:avLst>
                  <a:gd name="adj" fmla="val 40909"/>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Cloud 20"/>
            <p:cNvSpPr/>
            <p:nvPr/>
          </p:nvSpPr>
          <p:spPr>
            <a:xfrm rot="207152">
              <a:off x="1769181" y="1925300"/>
              <a:ext cx="691427" cy="571490"/>
            </a:xfrm>
            <a:prstGeom prst="clou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981200" y="2057400"/>
              <a:ext cx="304800" cy="76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41"/>
            <p:cNvGrpSpPr/>
            <p:nvPr/>
          </p:nvGrpSpPr>
          <p:grpSpPr>
            <a:xfrm>
              <a:off x="2438400" y="1066800"/>
              <a:ext cx="726288" cy="2644944"/>
              <a:chOff x="2340185" y="1182305"/>
              <a:chExt cx="726288" cy="2644944"/>
            </a:xfrm>
          </p:grpSpPr>
          <p:sp>
            <p:nvSpPr>
              <p:cNvPr id="65" name="Trapezoid 64"/>
              <p:cNvSpPr/>
              <p:nvPr/>
            </p:nvSpPr>
            <p:spPr>
              <a:xfrm rot="21048877">
                <a:off x="2340185" y="1182305"/>
                <a:ext cx="704921" cy="2644944"/>
              </a:xfrm>
              <a:prstGeom prst="trapezoid">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39"/>
              <p:cNvGrpSpPr/>
              <p:nvPr/>
            </p:nvGrpSpPr>
            <p:grpSpPr>
              <a:xfrm>
                <a:off x="2431690" y="2462580"/>
                <a:ext cx="634783" cy="476942"/>
                <a:chOff x="2431690" y="2462580"/>
                <a:chExt cx="634783" cy="476942"/>
              </a:xfrm>
            </p:grpSpPr>
            <p:cxnSp>
              <p:nvCxnSpPr>
                <p:cNvPr id="67" name="Straight Connector 66"/>
                <p:cNvCxnSpPr>
                  <a:cxnSpLocks/>
                  <a:stCxn id="65" idx="1"/>
                  <a:endCxn id="65" idx="3"/>
                </p:cNvCxnSpPr>
                <p:nvPr/>
              </p:nvCxnSpPr>
              <p:spPr>
                <a:xfrm flipV="1">
                  <a:off x="2431690" y="2462580"/>
                  <a:ext cx="521911" cy="8439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2438400" y="2660073"/>
                  <a:ext cx="572655" cy="91323"/>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2454781" y="2835564"/>
                  <a:ext cx="611692" cy="103958"/>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24" name="Flowchart: Delay 23"/>
            <p:cNvSpPr/>
            <p:nvPr/>
          </p:nvSpPr>
          <p:spPr>
            <a:xfrm rot="16200000">
              <a:off x="1943100" y="266700"/>
              <a:ext cx="381000" cy="1219200"/>
            </a:xfrm>
            <a:prstGeom prst="flowChartDelay">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62"/>
            <p:cNvGrpSpPr/>
            <p:nvPr/>
          </p:nvGrpSpPr>
          <p:grpSpPr>
            <a:xfrm rot="1187881">
              <a:off x="1612981" y="2836464"/>
              <a:ext cx="292705" cy="1099904"/>
              <a:chOff x="3505200" y="4038600"/>
              <a:chExt cx="457200" cy="1309255"/>
            </a:xfrm>
          </p:grpSpPr>
          <p:grpSp>
            <p:nvGrpSpPr>
              <p:cNvPr id="57" name="Group 57"/>
              <p:cNvGrpSpPr/>
              <p:nvPr/>
            </p:nvGrpSpPr>
            <p:grpSpPr>
              <a:xfrm>
                <a:off x="3505200" y="4052455"/>
                <a:ext cx="228600" cy="1295400"/>
                <a:chOff x="3505200" y="4052455"/>
                <a:chExt cx="228600" cy="1295400"/>
              </a:xfrm>
            </p:grpSpPr>
            <p:sp>
              <p:nvSpPr>
                <p:cNvPr id="62" name="Can 61"/>
                <p:cNvSpPr/>
                <p:nvPr/>
              </p:nvSpPr>
              <p:spPr>
                <a:xfrm>
                  <a:off x="3505200" y="4267200"/>
                  <a:ext cx="228600" cy="914400"/>
                </a:xfrm>
                <a:prstGeom prst="can">
                  <a:avLst/>
                </a:prstGeom>
                <a:solidFill>
                  <a:srgbClr val="F0CD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3562927" y="5176982"/>
                  <a:ext cx="122382" cy="170873"/>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3525982" y="4052455"/>
                  <a:ext cx="152400" cy="228600"/>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8"/>
              <p:cNvGrpSpPr/>
              <p:nvPr/>
            </p:nvGrpSpPr>
            <p:grpSpPr>
              <a:xfrm>
                <a:off x="3733800" y="4038600"/>
                <a:ext cx="228600" cy="1295400"/>
                <a:chOff x="3505200" y="4052455"/>
                <a:chExt cx="228600" cy="1295400"/>
              </a:xfrm>
            </p:grpSpPr>
            <p:sp>
              <p:nvSpPr>
                <p:cNvPr id="59" name="Can 58"/>
                <p:cNvSpPr/>
                <p:nvPr/>
              </p:nvSpPr>
              <p:spPr>
                <a:xfrm>
                  <a:off x="3505200" y="4267200"/>
                  <a:ext cx="228600" cy="914400"/>
                </a:xfrm>
                <a:prstGeom prst="can">
                  <a:avLst/>
                </a:prstGeom>
                <a:solidFill>
                  <a:srgbClr val="F0CD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3562927" y="5176982"/>
                  <a:ext cx="122382" cy="170873"/>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3525982" y="4052455"/>
                  <a:ext cx="152400" cy="228600"/>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Oval 25"/>
            <p:cNvSpPr/>
            <p:nvPr/>
          </p:nvSpPr>
          <p:spPr>
            <a:xfrm rot="18942803">
              <a:off x="1564919" y="3003039"/>
              <a:ext cx="270843" cy="44568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42"/>
            <p:cNvGrpSpPr/>
            <p:nvPr/>
          </p:nvGrpSpPr>
          <p:grpSpPr>
            <a:xfrm rot="1165716">
              <a:off x="1105017" y="1112287"/>
              <a:ext cx="726288" cy="2644944"/>
              <a:chOff x="2340185" y="1182305"/>
              <a:chExt cx="726288" cy="2644944"/>
            </a:xfrm>
          </p:grpSpPr>
          <p:sp>
            <p:nvSpPr>
              <p:cNvPr id="52" name="Trapezoid 51"/>
              <p:cNvSpPr/>
              <p:nvPr/>
            </p:nvSpPr>
            <p:spPr>
              <a:xfrm rot="21048877">
                <a:off x="2340185" y="1182305"/>
                <a:ext cx="704921" cy="2644944"/>
              </a:xfrm>
              <a:prstGeom prst="trapezoid">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39"/>
              <p:cNvGrpSpPr/>
              <p:nvPr/>
            </p:nvGrpSpPr>
            <p:grpSpPr>
              <a:xfrm>
                <a:off x="2431690" y="2462580"/>
                <a:ext cx="634783" cy="476942"/>
                <a:chOff x="2431690" y="2462580"/>
                <a:chExt cx="634783" cy="476942"/>
              </a:xfrm>
            </p:grpSpPr>
            <p:cxnSp>
              <p:nvCxnSpPr>
                <p:cNvPr id="54" name="Straight Connector 53"/>
                <p:cNvCxnSpPr>
                  <a:cxnSpLocks/>
                  <a:stCxn id="52" idx="1"/>
                  <a:endCxn id="52" idx="3"/>
                </p:cNvCxnSpPr>
                <p:nvPr/>
              </p:nvCxnSpPr>
              <p:spPr>
                <a:xfrm flipV="1">
                  <a:off x="2431690" y="2462580"/>
                  <a:ext cx="521911" cy="8439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438400" y="2660073"/>
                  <a:ext cx="572655" cy="91323"/>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2454781" y="2835564"/>
                  <a:ext cx="611692" cy="103958"/>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28" name="Group 53"/>
            <p:cNvGrpSpPr/>
            <p:nvPr/>
          </p:nvGrpSpPr>
          <p:grpSpPr>
            <a:xfrm>
              <a:off x="1524000" y="990600"/>
              <a:ext cx="1209964" cy="304800"/>
              <a:chOff x="1533236" y="990600"/>
              <a:chExt cx="1209964" cy="304800"/>
            </a:xfrm>
          </p:grpSpPr>
          <p:sp>
            <p:nvSpPr>
              <p:cNvPr id="49" name="Rectangle 48"/>
              <p:cNvSpPr/>
              <p:nvPr/>
            </p:nvSpPr>
            <p:spPr>
              <a:xfrm>
                <a:off x="1533236" y="1066800"/>
                <a:ext cx="1209964" cy="1246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1905000" y="990600"/>
                <a:ext cx="381000" cy="3048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962727" y="1029855"/>
                <a:ext cx="304800" cy="24384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69"/>
            <p:cNvGrpSpPr/>
            <p:nvPr/>
          </p:nvGrpSpPr>
          <p:grpSpPr>
            <a:xfrm>
              <a:off x="2590800" y="3581400"/>
              <a:ext cx="164486" cy="381000"/>
              <a:chOff x="4200164" y="4038600"/>
              <a:chExt cx="483171" cy="861285"/>
            </a:xfrm>
          </p:grpSpPr>
          <p:sp>
            <p:nvSpPr>
              <p:cNvPr id="45" name="Trapezoid 44"/>
              <p:cNvSpPr/>
              <p:nvPr/>
            </p:nvSpPr>
            <p:spPr>
              <a:xfrm rot="1216957">
                <a:off x="4200164" y="436648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21132038">
                <a:off x="4454735" y="435644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rot="324892">
                <a:off x="4291857" y="4352996"/>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267200" y="4038600"/>
                <a:ext cx="381000" cy="38100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70"/>
            <p:cNvGrpSpPr/>
            <p:nvPr/>
          </p:nvGrpSpPr>
          <p:grpSpPr>
            <a:xfrm>
              <a:off x="3200400" y="3505200"/>
              <a:ext cx="164486" cy="381000"/>
              <a:chOff x="4200164" y="4038600"/>
              <a:chExt cx="483171" cy="861285"/>
            </a:xfrm>
          </p:grpSpPr>
          <p:sp>
            <p:nvSpPr>
              <p:cNvPr id="41" name="Trapezoid 40"/>
              <p:cNvSpPr/>
              <p:nvPr/>
            </p:nvSpPr>
            <p:spPr>
              <a:xfrm rot="1216957">
                <a:off x="4200164" y="436648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p:cNvSpPr/>
              <p:nvPr/>
            </p:nvSpPr>
            <p:spPr>
              <a:xfrm rot="21132038">
                <a:off x="4454735" y="435644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p:cNvSpPr/>
              <p:nvPr/>
            </p:nvSpPr>
            <p:spPr>
              <a:xfrm rot="324892">
                <a:off x="4291857" y="4352996"/>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267200" y="4038600"/>
                <a:ext cx="381000" cy="38100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75"/>
            <p:cNvGrpSpPr/>
            <p:nvPr/>
          </p:nvGrpSpPr>
          <p:grpSpPr>
            <a:xfrm flipH="1">
              <a:off x="1447800" y="3657600"/>
              <a:ext cx="164486" cy="381000"/>
              <a:chOff x="4200164" y="4038600"/>
              <a:chExt cx="483171" cy="861285"/>
            </a:xfrm>
          </p:grpSpPr>
          <p:sp>
            <p:nvSpPr>
              <p:cNvPr id="37" name="Trapezoid 36"/>
              <p:cNvSpPr/>
              <p:nvPr/>
            </p:nvSpPr>
            <p:spPr>
              <a:xfrm rot="1216957">
                <a:off x="4200164" y="436648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rot="21132038">
                <a:off x="4454735" y="435644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324892">
                <a:off x="4291857" y="4352996"/>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267200" y="4038600"/>
                <a:ext cx="381000" cy="38100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80"/>
            <p:cNvGrpSpPr/>
            <p:nvPr/>
          </p:nvGrpSpPr>
          <p:grpSpPr>
            <a:xfrm flipH="1">
              <a:off x="838200" y="3581400"/>
              <a:ext cx="164486" cy="381000"/>
              <a:chOff x="4200164" y="4038600"/>
              <a:chExt cx="483171" cy="861285"/>
            </a:xfrm>
          </p:grpSpPr>
          <p:sp>
            <p:nvSpPr>
              <p:cNvPr id="33" name="Trapezoid 32"/>
              <p:cNvSpPr/>
              <p:nvPr/>
            </p:nvSpPr>
            <p:spPr>
              <a:xfrm rot="1216957">
                <a:off x="4200164" y="436648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rot="21132038">
                <a:off x="4454735" y="435644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rot="324892">
                <a:off x="4291857" y="4352996"/>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267200" y="4038600"/>
                <a:ext cx="381000" cy="38100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5726194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www.beautycolorcode.com/5f6f00-336x280.png"/>
          <p:cNvPicPr>
            <a:picLocks noChangeAspect="1" noChangeArrowheads="1"/>
          </p:cNvPicPr>
          <p:nvPr/>
        </p:nvPicPr>
        <p:blipFill>
          <a:blip r:embed="rId2" cstate="print"/>
          <a:srcRect/>
          <a:stretch>
            <a:fillRect/>
          </a:stretch>
        </p:blipFill>
        <p:spPr bwMode="auto">
          <a:xfrm>
            <a:off x="-1" y="0"/>
            <a:ext cx="12192001" cy="6881091"/>
          </a:xfrm>
          <a:prstGeom prst="rect">
            <a:avLst/>
          </a:prstGeom>
          <a:noFill/>
        </p:spPr>
      </p:pic>
      <p:sp>
        <p:nvSpPr>
          <p:cNvPr id="5" name="TextBox 4"/>
          <p:cNvSpPr txBox="1"/>
          <p:nvPr/>
        </p:nvSpPr>
        <p:spPr>
          <a:xfrm>
            <a:off x="794326" y="5015347"/>
            <a:ext cx="8950037" cy="923330"/>
          </a:xfrm>
          <a:prstGeom prst="rect">
            <a:avLst/>
          </a:prstGeom>
          <a:noFill/>
        </p:spPr>
        <p:txBody>
          <a:bodyPr wrap="square" rtlCol="0">
            <a:spAutoFit/>
          </a:bodyPr>
          <a:lstStyle/>
          <a:p>
            <a:pPr fontAlgn="base"/>
            <a:r>
              <a:rPr lang="en-US" dirty="0">
                <a:solidFill>
                  <a:schemeClr val="bg1"/>
                </a:solidFill>
              </a:rPr>
              <a:t>The word generally denotes one who pretends to be religious when he is not”.</a:t>
            </a:r>
          </a:p>
          <a:p>
            <a:pPr fontAlgn="base"/>
            <a:endParaRPr lang="en-US" dirty="0">
              <a:solidFill>
                <a:schemeClr val="bg1"/>
              </a:solidFill>
            </a:endParaRPr>
          </a:p>
          <a:p>
            <a:pPr fontAlgn="base"/>
            <a:r>
              <a:rPr lang="en-US" dirty="0">
                <a:solidFill>
                  <a:schemeClr val="bg1"/>
                </a:solidFill>
              </a:rPr>
              <a:t>It could also refer to someone who pretends not to be religious when he or she really is.</a:t>
            </a:r>
          </a:p>
        </p:txBody>
      </p:sp>
      <p:sp>
        <p:nvSpPr>
          <p:cNvPr id="6" name="TextBox 5"/>
          <p:cNvSpPr txBox="1"/>
          <p:nvPr/>
        </p:nvSpPr>
        <p:spPr>
          <a:xfrm>
            <a:off x="3149600" y="461818"/>
            <a:ext cx="9042400" cy="523220"/>
          </a:xfrm>
          <a:prstGeom prst="rect">
            <a:avLst/>
          </a:prstGeom>
          <a:noFill/>
        </p:spPr>
        <p:txBody>
          <a:bodyPr wrap="square" rtlCol="0">
            <a:spAutoFit/>
          </a:bodyPr>
          <a:lstStyle/>
          <a:p>
            <a:r>
              <a:rPr lang="en-US" sz="2800" dirty="0">
                <a:solidFill>
                  <a:schemeClr val="bg1"/>
                </a:solidFill>
              </a:rPr>
              <a:t>Are those with the largest scriptures the most righteous?</a:t>
            </a:r>
          </a:p>
        </p:txBody>
      </p:sp>
      <p:sp>
        <p:nvSpPr>
          <p:cNvPr id="7" name="TextBox 6"/>
          <p:cNvSpPr txBox="1"/>
          <p:nvPr/>
        </p:nvSpPr>
        <p:spPr>
          <a:xfrm>
            <a:off x="5347855" y="1630218"/>
            <a:ext cx="6410036" cy="954107"/>
          </a:xfrm>
          <a:prstGeom prst="rect">
            <a:avLst/>
          </a:prstGeom>
          <a:noFill/>
        </p:spPr>
        <p:txBody>
          <a:bodyPr wrap="square" rtlCol="0">
            <a:spAutoFit/>
          </a:bodyPr>
          <a:lstStyle/>
          <a:p>
            <a:r>
              <a:rPr lang="en-US" sz="2800" dirty="0">
                <a:solidFill>
                  <a:schemeClr val="bg1"/>
                </a:solidFill>
              </a:rPr>
              <a:t>Can we determine others’ righteousness by their outward appearance?</a:t>
            </a:r>
          </a:p>
        </p:txBody>
      </p:sp>
      <p:grpSp>
        <p:nvGrpSpPr>
          <p:cNvPr id="8" name="Group 7"/>
          <p:cNvGrpSpPr/>
          <p:nvPr/>
        </p:nvGrpSpPr>
        <p:grpSpPr>
          <a:xfrm>
            <a:off x="632693" y="226827"/>
            <a:ext cx="2260286" cy="3553366"/>
            <a:chOff x="6386947" y="2905373"/>
            <a:chExt cx="2260286" cy="3553366"/>
          </a:xfrm>
        </p:grpSpPr>
        <p:grpSp>
          <p:nvGrpSpPr>
            <p:cNvPr id="9" name="Group 42"/>
            <p:cNvGrpSpPr/>
            <p:nvPr/>
          </p:nvGrpSpPr>
          <p:grpSpPr>
            <a:xfrm>
              <a:off x="6386947" y="2905373"/>
              <a:ext cx="2260286" cy="3553366"/>
              <a:chOff x="4000857" y="1361064"/>
              <a:chExt cx="2260286" cy="3553366"/>
            </a:xfrm>
          </p:grpSpPr>
          <p:sp>
            <p:nvSpPr>
              <p:cNvPr id="15" name="Rounded Rectangle 14"/>
              <p:cNvSpPr/>
              <p:nvPr/>
            </p:nvSpPr>
            <p:spPr>
              <a:xfrm rot="21307695">
                <a:off x="4696673" y="2307195"/>
                <a:ext cx="473009" cy="144413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5745961">
                <a:off x="5531159" y="2611985"/>
                <a:ext cx="221193" cy="64155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18906281">
                <a:off x="4959937" y="2050585"/>
                <a:ext cx="263635" cy="110110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20918231">
                <a:off x="4810990" y="3507537"/>
                <a:ext cx="310163" cy="87126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7465154">
                <a:off x="5081543" y="3446455"/>
                <a:ext cx="339233" cy="71454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000857" y="1361064"/>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5321379" y="3799186"/>
                <a:ext cx="252342" cy="92521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1069183">
                <a:off x="4787013" y="4043166"/>
                <a:ext cx="269556" cy="87126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20487198">
                <a:off x="4598890" y="2067231"/>
                <a:ext cx="414474" cy="102204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3498291">
                <a:off x="5859887" y="2821529"/>
                <a:ext cx="156900" cy="27424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rot="3498291">
                <a:off x="6045571" y="2602811"/>
                <a:ext cx="156900" cy="27424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61"/>
            <p:cNvGrpSpPr/>
            <p:nvPr/>
          </p:nvGrpSpPr>
          <p:grpSpPr>
            <a:xfrm>
              <a:off x="7208982" y="3565237"/>
              <a:ext cx="1242291" cy="1417781"/>
              <a:chOff x="6045200" y="1182255"/>
              <a:chExt cx="1242291" cy="1417781"/>
            </a:xfrm>
          </p:grpSpPr>
          <p:sp>
            <p:nvSpPr>
              <p:cNvPr id="11" name="Rectangle 10"/>
              <p:cNvSpPr/>
              <p:nvPr/>
            </p:nvSpPr>
            <p:spPr>
              <a:xfrm>
                <a:off x="6271491" y="1200727"/>
                <a:ext cx="1016000" cy="136698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28328" y="1223818"/>
                <a:ext cx="1016000" cy="13669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45200" y="1182255"/>
                <a:ext cx="1016000" cy="14177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25"/>
          <p:cNvGrpSpPr/>
          <p:nvPr/>
        </p:nvGrpSpPr>
        <p:grpSpPr>
          <a:xfrm>
            <a:off x="4260083" y="1124740"/>
            <a:ext cx="895990" cy="3104899"/>
            <a:chOff x="1673902" y="3692448"/>
            <a:chExt cx="895990" cy="3104899"/>
          </a:xfrm>
        </p:grpSpPr>
        <p:sp>
          <p:nvSpPr>
            <p:cNvPr id="27" name="Rounded Rectangle 26"/>
            <p:cNvSpPr/>
            <p:nvPr/>
          </p:nvSpPr>
          <p:spPr>
            <a:xfrm rot="20159675">
              <a:off x="2325690" y="4547228"/>
              <a:ext cx="244202" cy="10033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1317232">
              <a:off x="1673902" y="4563376"/>
              <a:ext cx="236120" cy="101132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737477" y="3692448"/>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821193" y="4522217"/>
              <a:ext cx="587257" cy="145043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gular Pentagon 30"/>
            <p:cNvSpPr/>
            <p:nvPr/>
          </p:nvSpPr>
          <p:spPr>
            <a:xfrm>
              <a:off x="2030182" y="4540693"/>
              <a:ext cx="159698" cy="183707"/>
            </a:xfrm>
            <a:prstGeom prst="pentag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gular Pentagon 31"/>
            <p:cNvSpPr/>
            <p:nvPr/>
          </p:nvSpPr>
          <p:spPr>
            <a:xfrm rot="10800000">
              <a:off x="1995601" y="4742876"/>
              <a:ext cx="218992" cy="786956"/>
            </a:xfrm>
            <a:prstGeom prst="pentag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21241552">
              <a:off x="2180282" y="5627275"/>
              <a:ext cx="259297" cy="1170072"/>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rot="264249">
              <a:off x="1789551" y="5692753"/>
              <a:ext cx="259297" cy="109497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p:cNvSpPr/>
          <p:nvPr/>
        </p:nvSpPr>
        <p:spPr>
          <a:xfrm>
            <a:off x="1303957" y="4094079"/>
            <a:ext cx="2545312" cy="769441"/>
          </a:xfrm>
          <a:prstGeom prst="rect">
            <a:avLst/>
          </a:prstGeom>
        </p:spPr>
        <p:txBody>
          <a:bodyPr wrap="none">
            <a:spAutoFit/>
          </a:bodyPr>
          <a:lstStyle/>
          <a:p>
            <a:r>
              <a:rPr lang="en-US" sz="4400" dirty="0">
                <a:solidFill>
                  <a:srgbClr val="FF0000"/>
                </a:solidFill>
              </a:rPr>
              <a:t> Hypocrisy</a:t>
            </a:r>
          </a:p>
        </p:txBody>
      </p:sp>
      <p:grpSp>
        <p:nvGrpSpPr>
          <p:cNvPr id="36" name="Group 35"/>
          <p:cNvGrpSpPr/>
          <p:nvPr/>
        </p:nvGrpSpPr>
        <p:grpSpPr>
          <a:xfrm>
            <a:off x="8294255" y="3355108"/>
            <a:ext cx="1406701" cy="1743364"/>
            <a:chOff x="1371601" y="1380509"/>
            <a:chExt cx="3095634" cy="4105890"/>
          </a:xfrm>
          <a:solidFill>
            <a:schemeClr val="tx1"/>
          </a:solidFill>
        </p:grpSpPr>
        <p:sp>
          <p:nvSpPr>
            <p:cNvPr id="37" name="Rounded Rectangle 36"/>
            <p:cNvSpPr/>
            <p:nvPr/>
          </p:nvSpPr>
          <p:spPr>
            <a:xfrm rot="1802092">
              <a:off x="1971052" y="1845413"/>
              <a:ext cx="1173002" cy="2709972"/>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rot="2315181">
              <a:off x="3648370" y="2264076"/>
              <a:ext cx="566679" cy="137413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rot="19186555">
              <a:off x="2949762" y="1829423"/>
              <a:ext cx="760287" cy="1774049"/>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rot="5400000">
              <a:off x="2329575" y="3680056"/>
              <a:ext cx="848369" cy="276431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7465154">
              <a:off x="2518032" y="2948707"/>
              <a:ext cx="914400" cy="2971801"/>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333941" y="1380509"/>
              <a:ext cx="1133294" cy="113329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10312136" y="4017818"/>
            <a:ext cx="1057828" cy="2457652"/>
            <a:chOff x="549581" y="1280478"/>
            <a:chExt cx="1305194" cy="3597099"/>
          </a:xfrm>
        </p:grpSpPr>
        <p:sp>
          <p:nvSpPr>
            <p:cNvPr id="44" name="Cloud 43"/>
            <p:cNvSpPr/>
            <p:nvPr/>
          </p:nvSpPr>
          <p:spPr>
            <a:xfrm rot="2780689">
              <a:off x="694756" y="1440233"/>
              <a:ext cx="382152" cy="67250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19"/>
            <p:cNvGrpSpPr/>
            <p:nvPr/>
          </p:nvGrpSpPr>
          <p:grpSpPr>
            <a:xfrm>
              <a:off x="759048" y="1335549"/>
              <a:ext cx="966957" cy="3542028"/>
              <a:chOff x="7308861" y="1246021"/>
              <a:chExt cx="997177" cy="3652726"/>
            </a:xfrm>
          </p:grpSpPr>
          <p:grpSp>
            <p:nvGrpSpPr>
              <p:cNvPr id="56" name="Group 20"/>
              <p:cNvGrpSpPr/>
              <p:nvPr/>
            </p:nvGrpSpPr>
            <p:grpSpPr>
              <a:xfrm>
                <a:off x="7367324" y="1246021"/>
                <a:ext cx="809412" cy="3652726"/>
                <a:chOff x="3773574" y="872835"/>
                <a:chExt cx="809412" cy="3652726"/>
              </a:xfrm>
            </p:grpSpPr>
            <p:sp>
              <p:nvSpPr>
                <p:cNvPr id="58" name="Rounded Rectangle 57"/>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rot="1069183">
                  <a:off x="3957910" y="3057581"/>
                  <a:ext cx="287118" cy="146798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rot="9815699">
                  <a:off x="4206758" y="3139116"/>
                  <a:ext cx="283924" cy="137069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3774774" y="872835"/>
                  <a:ext cx="808212" cy="8082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rot="7933481">
                  <a:off x="3452898" y="2008560"/>
                  <a:ext cx="900432"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Isosceles Triangle 56"/>
              <p:cNvSpPr/>
              <p:nvPr/>
            </p:nvSpPr>
            <p:spPr>
              <a:xfrm>
                <a:off x="7308861" y="2514564"/>
                <a:ext cx="997177"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ounded Rectangle 45"/>
            <p:cNvSpPr/>
            <p:nvPr/>
          </p:nvSpPr>
          <p:spPr>
            <a:xfrm rot="2087592">
              <a:off x="578374" y="2897664"/>
              <a:ext cx="873144" cy="25122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oud 46"/>
            <p:cNvSpPr/>
            <p:nvPr/>
          </p:nvSpPr>
          <p:spPr>
            <a:xfrm rot="17842145">
              <a:off x="1327448" y="1435615"/>
              <a:ext cx="382152" cy="67250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47"/>
            <p:cNvSpPr/>
            <p:nvPr/>
          </p:nvSpPr>
          <p:spPr>
            <a:xfrm rot="16200000">
              <a:off x="989940" y="1130502"/>
              <a:ext cx="480505" cy="780457"/>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rot="3804204">
              <a:off x="918860" y="2474751"/>
              <a:ext cx="1065517" cy="19709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91"/>
            <p:cNvGrpSpPr/>
            <p:nvPr/>
          </p:nvGrpSpPr>
          <p:grpSpPr>
            <a:xfrm>
              <a:off x="1206666" y="1958061"/>
              <a:ext cx="146461" cy="387974"/>
              <a:chOff x="1829257" y="332463"/>
              <a:chExt cx="355144" cy="940775"/>
            </a:xfrm>
          </p:grpSpPr>
          <p:sp>
            <p:nvSpPr>
              <p:cNvPr id="51" name="Rounded Rectangle 50"/>
              <p:cNvSpPr/>
              <p:nvPr/>
            </p:nvSpPr>
            <p:spPr>
              <a:xfrm rot="3804204">
                <a:off x="1619308" y="597255"/>
                <a:ext cx="750469" cy="220885"/>
              </a:xfrm>
              <a:prstGeom prst="roundRect">
                <a:avLst>
                  <a:gd name="adj"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rot="3804204">
                <a:off x="1800732" y="783320"/>
                <a:ext cx="435867" cy="190126"/>
              </a:xfrm>
              <a:prstGeom prst="roundRect">
                <a:avLst>
                  <a:gd name="adj"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rot="3804204">
                <a:off x="1759169" y="889538"/>
                <a:ext cx="435867" cy="190126"/>
              </a:xfrm>
              <a:prstGeom prst="roundRect">
                <a:avLst>
                  <a:gd name="adj"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3804204" flipV="1">
                <a:off x="1776570" y="980009"/>
                <a:ext cx="299500" cy="194125"/>
              </a:xfrm>
              <a:prstGeom prst="roundRect">
                <a:avLst>
                  <a:gd name="adj"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2505441">
                <a:off x="1939358" y="835234"/>
                <a:ext cx="245043" cy="438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07096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www.beautycolorcode.com/5f6f00-336x280.png"/>
          <p:cNvPicPr>
            <a:picLocks noChangeAspect="1" noChangeArrowheads="1"/>
          </p:cNvPicPr>
          <p:nvPr/>
        </p:nvPicPr>
        <p:blipFill>
          <a:blip r:embed="rId2" cstate="print"/>
          <a:srcRect/>
          <a:stretch>
            <a:fillRect/>
          </a:stretch>
        </p:blipFill>
        <p:spPr bwMode="auto">
          <a:xfrm>
            <a:off x="-1" y="-1"/>
            <a:ext cx="12192001" cy="6881091"/>
          </a:xfrm>
          <a:prstGeom prst="rect">
            <a:avLst/>
          </a:prstGeom>
          <a:noFill/>
        </p:spPr>
      </p:pic>
      <p:sp>
        <p:nvSpPr>
          <p:cNvPr id="5" name="TextBox 4"/>
          <p:cNvSpPr txBox="1"/>
          <p:nvPr/>
        </p:nvSpPr>
        <p:spPr>
          <a:xfrm>
            <a:off x="-1" y="6488668"/>
            <a:ext cx="2521527" cy="307777"/>
          </a:xfrm>
          <a:prstGeom prst="rect">
            <a:avLst/>
          </a:prstGeom>
          <a:noFill/>
        </p:spPr>
        <p:txBody>
          <a:bodyPr wrap="square" rtlCol="0">
            <a:spAutoFit/>
          </a:bodyPr>
          <a:lstStyle/>
          <a:p>
            <a:r>
              <a:rPr lang="en-US" sz="1400" dirty="0">
                <a:solidFill>
                  <a:schemeClr val="bg1"/>
                </a:solidFill>
              </a:rPr>
              <a:t>Matthew 23:2-3</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gency FB" pitchFamily="34" charset="0"/>
              </a:rPr>
              <a:t>Moses Seat</a:t>
            </a:r>
          </a:p>
        </p:txBody>
      </p:sp>
      <p:pic>
        <p:nvPicPr>
          <p:cNvPr id="7" name="Picture 2" descr="stone seat"/>
          <p:cNvPicPr>
            <a:picLocks noChangeAspect="1" noChangeArrowheads="1"/>
          </p:cNvPicPr>
          <p:nvPr/>
        </p:nvPicPr>
        <p:blipFill>
          <a:blip r:embed="rId3" cstate="print"/>
          <a:srcRect/>
          <a:stretch>
            <a:fillRect/>
          </a:stretch>
        </p:blipFill>
        <p:spPr bwMode="auto">
          <a:xfrm>
            <a:off x="4989945" y="1002146"/>
            <a:ext cx="2333625" cy="3505200"/>
          </a:xfrm>
          <a:prstGeom prst="rect">
            <a:avLst/>
          </a:prstGeom>
          <a:noFill/>
        </p:spPr>
      </p:pic>
      <p:sp>
        <p:nvSpPr>
          <p:cNvPr id="8" name="Rectangle 7"/>
          <p:cNvSpPr/>
          <p:nvPr/>
        </p:nvSpPr>
        <p:spPr>
          <a:xfrm>
            <a:off x="272473" y="1570182"/>
            <a:ext cx="3634509" cy="2031325"/>
          </a:xfrm>
          <a:prstGeom prst="rect">
            <a:avLst/>
          </a:prstGeom>
        </p:spPr>
        <p:txBody>
          <a:bodyPr wrap="square">
            <a:spAutoFit/>
          </a:bodyPr>
          <a:lstStyle/>
          <a:p>
            <a:r>
              <a:rPr lang="en-US" dirty="0">
                <a:solidFill>
                  <a:schemeClr val="bg1"/>
                </a:solidFill>
              </a:rPr>
              <a:t>This stone seat was found in the excavation of a synagogue at </a:t>
            </a:r>
            <a:r>
              <a:rPr lang="en-US" dirty="0" err="1">
                <a:solidFill>
                  <a:schemeClr val="bg1"/>
                </a:solidFill>
              </a:rPr>
              <a:t>Chorazin</a:t>
            </a:r>
            <a:r>
              <a:rPr lang="en-US" dirty="0">
                <a:solidFill>
                  <a:schemeClr val="bg1"/>
                </a:solidFill>
              </a:rPr>
              <a:t>, and similar stone seats have been discovered in other ancient synagogues. They may have been used by scribes and other teachers of the law of Moses. </a:t>
            </a:r>
          </a:p>
        </p:txBody>
      </p:sp>
      <p:sp>
        <p:nvSpPr>
          <p:cNvPr id="9" name="Rectangle 8"/>
          <p:cNvSpPr/>
          <p:nvPr/>
        </p:nvSpPr>
        <p:spPr>
          <a:xfrm>
            <a:off x="7804727" y="1711190"/>
            <a:ext cx="3703782" cy="1477328"/>
          </a:xfrm>
          <a:prstGeom prst="rect">
            <a:avLst/>
          </a:prstGeom>
        </p:spPr>
        <p:txBody>
          <a:bodyPr wrap="square">
            <a:spAutoFit/>
          </a:bodyPr>
          <a:lstStyle/>
          <a:p>
            <a:r>
              <a:rPr lang="en-US" dirty="0">
                <a:solidFill>
                  <a:schemeClr val="bg1"/>
                </a:solidFill>
              </a:rPr>
              <a:t>To sit in someone’s seat meant to succeed that person, to serve in his place. As teachers of the law, the scribes were the successors of Moses. (1)</a:t>
            </a:r>
            <a:endParaRPr lang="en-US" dirty="0"/>
          </a:p>
        </p:txBody>
      </p:sp>
      <p:sp>
        <p:nvSpPr>
          <p:cNvPr id="10" name="Rectangle 9"/>
          <p:cNvSpPr/>
          <p:nvPr/>
        </p:nvSpPr>
        <p:spPr>
          <a:xfrm>
            <a:off x="3683680" y="4734496"/>
            <a:ext cx="6096000" cy="1754326"/>
          </a:xfrm>
          <a:prstGeom prst="rect">
            <a:avLst/>
          </a:prstGeom>
        </p:spPr>
        <p:txBody>
          <a:bodyPr>
            <a:spAutoFit/>
          </a:bodyPr>
          <a:lstStyle/>
          <a:p>
            <a:r>
              <a:rPr lang="en-US" dirty="0">
                <a:solidFill>
                  <a:schemeClr val="bg1"/>
                </a:solidFill>
              </a:rPr>
              <a:t>"[The traditions of the Pharisees] provided for every possible and impossible case [scenario], entered into every detail of private, family, and public life; and with iron logic, unbending </a:t>
            </a:r>
            <a:r>
              <a:rPr lang="en-US" dirty="0" err="1">
                <a:solidFill>
                  <a:schemeClr val="bg1"/>
                </a:solidFill>
              </a:rPr>
              <a:t>rigour</a:t>
            </a:r>
            <a:r>
              <a:rPr lang="en-US" dirty="0">
                <a:solidFill>
                  <a:schemeClr val="bg1"/>
                </a:solidFill>
              </a:rPr>
              <a:t>, and most minute analysis pursued and dominated man, turn whither he might, laying on him a yoke which was truly unbearable." (2)</a:t>
            </a:r>
          </a:p>
        </p:txBody>
      </p:sp>
      <p:pic>
        <p:nvPicPr>
          <p:cNvPr id="28674" name="Picture 2" descr="https://s-media-cache-ak0.pinimg.com/originals/06/03/86/060386535737389806b1001e1ea079d3.jpg"/>
          <p:cNvPicPr>
            <a:picLocks noChangeAspect="1" noChangeArrowheads="1"/>
          </p:cNvPicPr>
          <p:nvPr/>
        </p:nvPicPr>
        <p:blipFill>
          <a:blip r:embed="rId4" cstate="print"/>
          <a:srcRect/>
          <a:stretch>
            <a:fillRect/>
          </a:stretch>
        </p:blipFill>
        <p:spPr bwMode="auto">
          <a:xfrm>
            <a:off x="606447" y="3888511"/>
            <a:ext cx="2726250" cy="2362596"/>
          </a:xfrm>
          <a:prstGeom prst="rect">
            <a:avLst/>
          </a:prstGeom>
          <a:noFill/>
        </p:spPr>
      </p:pic>
      <p:pic>
        <p:nvPicPr>
          <p:cNvPr id="28676" name="Picture 4" descr="https://image.freepik.com/free-icon/news-reporter-on-television-screen_318-38459.png"/>
          <p:cNvPicPr>
            <a:picLocks noChangeAspect="1" noChangeArrowheads="1"/>
          </p:cNvPicPr>
          <p:nvPr/>
        </p:nvPicPr>
        <p:blipFill>
          <a:blip r:embed="rId5" cstate="print"/>
          <a:srcRect/>
          <a:stretch>
            <a:fillRect/>
          </a:stretch>
        </p:blipFill>
        <p:spPr bwMode="auto">
          <a:xfrm>
            <a:off x="9901669" y="4383809"/>
            <a:ext cx="1804555" cy="1804555"/>
          </a:xfrm>
          <a:prstGeom prst="rect">
            <a:avLst/>
          </a:prstGeom>
          <a:noFill/>
        </p:spPr>
      </p:pic>
    </p:spTree>
    <p:extLst>
      <p:ext uri="{BB962C8B-B14F-4D97-AF65-F5344CB8AC3E}">
        <p14:creationId xmlns:p14="http://schemas.microsoft.com/office/powerpoint/2010/main" val="291554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TextBox 2"/>
          <p:cNvSpPr txBox="1"/>
          <p:nvPr/>
        </p:nvSpPr>
        <p:spPr>
          <a:xfrm>
            <a:off x="406400" y="990600"/>
            <a:ext cx="5080000" cy="3046988"/>
          </a:xfrm>
          <a:prstGeom prst="rect">
            <a:avLst/>
          </a:prstGeom>
          <a:noFill/>
        </p:spPr>
        <p:txBody>
          <a:bodyPr wrap="square" rtlCol="0">
            <a:spAutoFit/>
          </a:bodyPr>
          <a:lstStyle/>
          <a:p>
            <a:pPr algn="ctr"/>
            <a:r>
              <a:rPr lang="en-US" sz="4800" dirty="0">
                <a:solidFill>
                  <a:schemeClr val="bg1"/>
                </a:solidFill>
                <a:latin typeface="Narkisim" pitchFamily="34" charset="-79"/>
                <a:cs typeface="Narkisim" pitchFamily="34" charset="-79"/>
              </a:rPr>
              <a:t>“Took branches of palm trees, and went forth to meet him”</a:t>
            </a:r>
          </a:p>
        </p:txBody>
      </p:sp>
      <p:grpSp>
        <p:nvGrpSpPr>
          <p:cNvPr id="4" name="Group 4"/>
          <p:cNvGrpSpPr/>
          <p:nvPr/>
        </p:nvGrpSpPr>
        <p:grpSpPr>
          <a:xfrm rot="20050647">
            <a:off x="4170539" y="862323"/>
            <a:ext cx="8052124" cy="4558968"/>
            <a:chOff x="2581376" y="1225449"/>
            <a:chExt cx="6039093" cy="4558968"/>
          </a:xfrm>
          <a:solidFill>
            <a:schemeClr val="accent6">
              <a:lumMod val="60000"/>
              <a:lumOff val="40000"/>
            </a:schemeClr>
          </a:solidFill>
        </p:grpSpPr>
        <p:grpSp>
          <p:nvGrpSpPr>
            <p:cNvPr id="5" name="Group 20"/>
            <p:cNvGrpSpPr/>
            <p:nvPr/>
          </p:nvGrpSpPr>
          <p:grpSpPr>
            <a:xfrm>
              <a:off x="4568530" y="2743200"/>
              <a:ext cx="4051939" cy="3041217"/>
              <a:chOff x="4565059" y="1001799"/>
              <a:chExt cx="4051939" cy="3041217"/>
            </a:xfrm>
            <a:grpFill/>
          </p:grpSpPr>
          <p:sp>
            <p:nvSpPr>
              <p:cNvPr id="18" name="Moon 17"/>
              <p:cNvSpPr/>
              <p:nvPr/>
            </p:nvSpPr>
            <p:spPr>
              <a:xfrm rot="4030531">
                <a:off x="6928609" y="176735"/>
                <a:ext cx="466066" cy="2116193"/>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oon 18"/>
              <p:cNvSpPr/>
              <p:nvPr/>
            </p:nvSpPr>
            <p:spPr>
              <a:xfrm rot="4470773" flipH="1">
                <a:off x="7325869" y="820610"/>
                <a:ext cx="466066" cy="2116193"/>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oon 19"/>
              <p:cNvSpPr/>
              <p:nvPr/>
            </p:nvSpPr>
            <p:spPr>
              <a:xfrm rot="6047184" flipH="1">
                <a:off x="7098381" y="1121440"/>
                <a:ext cx="466066" cy="2116193"/>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p:cNvSpPr/>
              <p:nvPr/>
            </p:nvSpPr>
            <p:spPr>
              <a:xfrm rot="6817181" flipH="1">
                <a:off x="6773390" y="1408156"/>
                <a:ext cx="466066" cy="2116193"/>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oon 21"/>
              <p:cNvSpPr/>
              <p:nvPr/>
            </p:nvSpPr>
            <p:spPr>
              <a:xfrm rot="7689385" flipH="1">
                <a:off x="6076947" y="1760046"/>
                <a:ext cx="466066" cy="2116193"/>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p:cNvSpPr/>
              <p:nvPr/>
            </p:nvSpPr>
            <p:spPr>
              <a:xfrm rot="8571071" flipH="1">
                <a:off x="5620881" y="1754805"/>
                <a:ext cx="466066" cy="2116193"/>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p:cNvSpPr/>
              <p:nvPr/>
            </p:nvSpPr>
            <p:spPr>
              <a:xfrm rot="10413535" flipH="1">
                <a:off x="5146427" y="1848263"/>
                <a:ext cx="466066" cy="2116193"/>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p:cNvSpPr/>
              <p:nvPr/>
            </p:nvSpPr>
            <p:spPr>
              <a:xfrm rot="12112805" flipH="1">
                <a:off x="4565059" y="1926823"/>
                <a:ext cx="466066" cy="2116193"/>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p:cNvSpPr/>
              <p:nvPr/>
            </p:nvSpPr>
            <p:spPr>
              <a:xfrm rot="8228184" flipH="1">
                <a:off x="6296350" y="1476184"/>
                <a:ext cx="466066" cy="2116193"/>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1"/>
            <p:cNvGrpSpPr/>
            <p:nvPr/>
          </p:nvGrpSpPr>
          <p:grpSpPr>
            <a:xfrm rot="8725429" flipH="1">
              <a:off x="3929368" y="1225449"/>
              <a:ext cx="3821918" cy="2985015"/>
              <a:chOff x="4795080" y="1001799"/>
              <a:chExt cx="3821918" cy="2985015"/>
            </a:xfrm>
            <a:grpFill/>
          </p:grpSpPr>
          <p:sp>
            <p:nvSpPr>
              <p:cNvPr id="9" name="Moon 8"/>
              <p:cNvSpPr/>
              <p:nvPr/>
            </p:nvSpPr>
            <p:spPr>
              <a:xfrm rot="4030531">
                <a:off x="6928609" y="176735"/>
                <a:ext cx="466066" cy="2116193"/>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oon 9"/>
              <p:cNvSpPr/>
              <p:nvPr/>
            </p:nvSpPr>
            <p:spPr>
              <a:xfrm rot="4470773" flipH="1">
                <a:off x="7325869" y="820610"/>
                <a:ext cx="466066" cy="2116193"/>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oon 10"/>
              <p:cNvSpPr/>
              <p:nvPr/>
            </p:nvSpPr>
            <p:spPr>
              <a:xfrm rot="6047184" flipH="1">
                <a:off x="7098381" y="1121440"/>
                <a:ext cx="466066" cy="2116193"/>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oon 11"/>
              <p:cNvSpPr/>
              <p:nvPr/>
            </p:nvSpPr>
            <p:spPr>
              <a:xfrm rot="6817181" flipH="1">
                <a:off x="6773390" y="1408156"/>
                <a:ext cx="466066" cy="2116193"/>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oon 12"/>
              <p:cNvSpPr/>
              <p:nvPr/>
            </p:nvSpPr>
            <p:spPr>
              <a:xfrm rot="7689385" flipH="1">
                <a:off x="6076947" y="1760046"/>
                <a:ext cx="466066" cy="2116193"/>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oon 13"/>
              <p:cNvSpPr/>
              <p:nvPr/>
            </p:nvSpPr>
            <p:spPr>
              <a:xfrm rot="8571071" flipH="1">
                <a:off x="5620881" y="1754805"/>
                <a:ext cx="466066" cy="2116193"/>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oon 14"/>
              <p:cNvSpPr/>
              <p:nvPr/>
            </p:nvSpPr>
            <p:spPr>
              <a:xfrm rot="10413535" flipH="1">
                <a:off x="5146427" y="1848263"/>
                <a:ext cx="466066" cy="2116193"/>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oon 15"/>
              <p:cNvSpPr/>
              <p:nvPr/>
            </p:nvSpPr>
            <p:spPr>
              <a:xfrm rot="11305267" flipH="1">
                <a:off x="4795080" y="1870621"/>
                <a:ext cx="466066" cy="2116193"/>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oon 16"/>
              <p:cNvSpPr/>
              <p:nvPr/>
            </p:nvSpPr>
            <p:spPr>
              <a:xfrm rot="8228184" flipH="1">
                <a:off x="6296350" y="1476184"/>
                <a:ext cx="466066" cy="2116193"/>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Moon 7"/>
            <p:cNvSpPr/>
            <p:nvPr/>
          </p:nvSpPr>
          <p:spPr>
            <a:xfrm rot="4051235">
              <a:off x="5090619" y="1161336"/>
              <a:ext cx="528056" cy="5546541"/>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0" y="6550223"/>
            <a:ext cx="6096000" cy="307777"/>
          </a:xfrm>
          <a:prstGeom prst="rect">
            <a:avLst/>
          </a:prstGeom>
        </p:spPr>
        <p:txBody>
          <a:bodyPr>
            <a:spAutoFit/>
          </a:bodyPr>
          <a:lstStyle/>
          <a:p>
            <a:r>
              <a:rPr lang="en-US" sz="1400" dirty="0">
                <a:solidFill>
                  <a:schemeClr val="bg1"/>
                </a:solidFill>
                <a:latin typeface="Narkisim" pitchFamily="34" charset="-79"/>
                <a:cs typeface="Narkisim" pitchFamily="34" charset="-79"/>
              </a:rPr>
              <a:t>Matthew 21:8; Mark 11:8; John 12:13</a:t>
            </a:r>
          </a:p>
        </p:txBody>
      </p:sp>
      <p:sp>
        <p:nvSpPr>
          <p:cNvPr id="29" name="Rectangle 28"/>
          <p:cNvSpPr/>
          <p:nvPr/>
        </p:nvSpPr>
        <p:spPr>
          <a:xfrm>
            <a:off x="1295887" y="4528625"/>
            <a:ext cx="4053003" cy="400110"/>
          </a:xfrm>
          <a:prstGeom prst="rect">
            <a:avLst/>
          </a:prstGeom>
        </p:spPr>
        <p:txBody>
          <a:bodyPr wrap="square">
            <a:spAutoFit/>
          </a:bodyPr>
          <a:lstStyle/>
          <a:p>
            <a:r>
              <a:rPr lang="en-US" sz="2000" dirty="0">
                <a:solidFill>
                  <a:schemeClr val="bg1"/>
                </a:solidFill>
              </a:rPr>
              <a:t>Token of Victory and Triumph</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www.beautycolorcode.com/5f6f00-336x280.png"/>
          <p:cNvPicPr>
            <a:picLocks noChangeAspect="1" noChangeArrowheads="1"/>
          </p:cNvPicPr>
          <p:nvPr/>
        </p:nvPicPr>
        <p:blipFill>
          <a:blip r:embed="rId2" cstate="print"/>
          <a:srcRect/>
          <a:stretch>
            <a:fillRect/>
          </a:stretch>
        </p:blipFill>
        <p:spPr bwMode="auto">
          <a:xfrm>
            <a:off x="-1" y="-1"/>
            <a:ext cx="12192001" cy="6881091"/>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fontAlgn="base"/>
            <a:r>
              <a:rPr lang="en-US" sz="6000" dirty="0">
                <a:solidFill>
                  <a:schemeClr val="bg1"/>
                </a:solidFill>
                <a:latin typeface="Agency FB" pitchFamily="34" charset="0"/>
              </a:rPr>
              <a:t>Phylacteries--also called </a:t>
            </a:r>
            <a:r>
              <a:rPr lang="en-US" sz="6000" i="1" dirty="0" err="1">
                <a:solidFill>
                  <a:schemeClr val="bg1"/>
                </a:solidFill>
                <a:latin typeface="Agency FB" pitchFamily="34" charset="0"/>
              </a:rPr>
              <a:t>tefillin</a:t>
            </a:r>
            <a:endParaRPr lang="en-US" sz="6000" dirty="0">
              <a:solidFill>
                <a:schemeClr val="bg1"/>
              </a:solidFill>
              <a:latin typeface="Agency FB" pitchFamily="34" charset="0"/>
            </a:endParaRPr>
          </a:p>
        </p:txBody>
      </p:sp>
      <p:grpSp>
        <p:nvGrpSpPr>
          <p:cNvPr id="7" name="Group 6"/>
          <p:cNvGrpSpPr/>
          <p:nvPr/>
        </p:nvGrpSpPr>
        <p:grpSpPr>
          <a:xfrm>
            <a:off x="9290340" y="1039090"/>
            <a:ext cx="2772351" cy="3908379"/>
            <a:chOff x="9013248" y="401781"/>
            <a:chExt cx="2772351" cy="3908379"/>
          </a:xfrm>
        </p:grpSpPr>
        <p:sp>
          <p:nvSpPr>
            <p:cNvPr id="5" name="TextBox 4"/>
            <p:cNvSpPr txBox="1"/>
            <p:nvPr/>
          </p:nvSpPr>
          <p:spPr>
            <a:xfrm>
              <a:off x="9079346" y="3879273"/>
              <a:ext cx="2706253" cy="430887"/>
            </a:xfrm>
            <a:prstGeom prst="rect">
              <a:avLst/>
            </a:prstGeom>
            <a:noFill/>
          </p:spPr>
          <p:txBody>
            <a:bodyPr wrap="square" rtlCol="0">
              <a:spAutoFit/>
            </a:bodyPr>
            <a:lstStyle/>
            <a:p>
              <a:r>
                <a:rPr lang="en-US" sz="1100" dirty="0">
                  <a:solidFill>
                    <a:schemeClr val="bg1"/>
                  </a:solidFill>
                </a:rPr>
                <a:t>Modern phylacteries around forearm and forehead  by James Jeffrey</a:t>
              </a:r>
            </a:p>
          </p:txBody>
        </p:sp>
        <p:pic>
          <p:nvPicPr>
            <p:cNvPr id="27650" name="Picture 2" descr="phylacteries"/>
            <p:cNvPicPr>
              <a:picLocks noChangeAspect="1" noChangeArrowheads="1"/>
            </p:cNvPicPr>
            <p:nvPr/>
          </p:nvPicPr>
          <p:blipFill>
            <a:blip r:embed="rId3" cstate="print"/>
            <a:srcRect/>
            <a:stretch>
              <a:fillRect/>
            </a:stretch>
          </p:blipFill>
          <p:spPr bwMode="auto">
            <a:xfrm>
              <a:off x="9013248" y="401781"/>
              <a:ext cx="2333625" cy="3505200"/>
            </a:xfrm>
            <a:prstGeom prst="rect">
              <a:avLst/>
            </a:prstGeom>
            <a:noFill/>
          </p:spPr>
        </p:pic>
      </p:grpSp>
      <p:sp>
        <p:nvSpPr>
          <p:cNvPr id="8" name="Rectangle 7"/>
          <p:cNvSpPr/>
          <p:nvPr/>
        </p:nvSpPr>
        <p:spPr>
          <a:xfrm>
            <a:off x="0" y="6550223"/>
            <a:ext cx="6391563" cy="307777"/>
          </a:xfrm>
          <a:prstGeom prst="rect">
            <a:avLst/>
          </a:prstGeom>
        </p:spPr>
        <p:txBody>
          <a:bodyPr wrap="square">
            <a:spAutoFit/>
          </a:bodyPr>
          <a:lstStyle/>
          <a:p>
            <a:r>
              <a:rPr lang="en-US" sz="1400" dirty="0">
                <a:solidFill>
                  <a:schemeClr val="bg1"/>
                </a:solidFill>
              </a:rPr>
              <a:t>Deuteronomy 6:4–9; 11:13–21; Exodus 13:5–10, 14–16)</a:t>
            </a:r>
          </a:p>
        </p:txBody>
      </p:sp>
      <p:pic>
        <p:nvPicPr>
          <p:cNvPr id="27652" name="Picture 4" descr="http://www.bible-history.com/ibh/images/fullsized/phylacteries.jpg"/>
          <p:cNvPicPr>
            <a:picLocks noChangeAspect="1" noChangeArrowheads="1"/>
          </p:cNvPicPr>
          <p:nvPr/>
        </p:nvPicPr>
        <p:blipFill>
          <a:blip r:embed="rId4" cstate="print"/>
          <a:srcRect r="950" b="9101"/>
          <a:stretch>
            <a:fillRect/>
          </a:stretch>
        </p:blipFill>
        <p:spPr bwMode="auto">
          <a:xfrm>
            <a:off x="312592" y="998393"/>
            <a:ext cx="4905952" cy="2640734"/>
          </a:xfrm>
          <a:prstGeom prst="rect">
            <a:avLst/>
          </a:prstGeom>
          <a:noFill/>
        </p:spPr>
      </p:pic>
      <p:pic>
        <p:nvPicPr>
          <p:cNvPr id="27654" name="Picture 6" descr="http://www.yadvashem.org/yv/en/exhibitions/bearing_witness/images/transnistria/nojman/01.jpg"/>
          <p:cNvPicPr>
            <a:picLocks noChangeAspect="1" noChangeArrowheads="1"/>
          </p:cNvPicPr>
          <p:nvPr/>
        </p:nvPicPr>
        <p:blipFill>
          <a:blip r:embed="rId5" cstate="print"/>
          <a:srcRect/>
          <a:stretch>
            <a:fillRect/>
          </a:stretch>
        </p:blipFill>
        <p:spPr bwMode="auto">
          <a:xfrm>
            <a:off x="5652655" y="1162484"/>
            <a:ext cx="2566266" cy="1706567"/>
          </a:xfrm>
          <a:prstGeom prst="rect">
            <a:avLst/>
          </a:prstGeom>
          <a:noFill/>
        </p:spPr>
      </p:pic>
      <p:pic>
        <p:nvPicPr>
          <p:cNvPr id="27656" name="Picture 8" descr="https://upload.wikimedia.org/wikipedia/commons/5/59/Tefillin_shel_yad_klaf.jpg"/>
          <p:cNvPicPr>
            <a:picLocks noChangeAspect="1" noChangeArrowheads="1"/>
          </p:cNvPicPr>
          <p:nvPr/>
        </p:nvPicPr>
        <p:blipFill>
          <a:blip r:embed="rId6" cstate="print"/>
          <a:srcRect/>
          <a:stretch>
            <a:fillRect/>
          </a:stretch>
        </p:blipFill>
        <p:spPr bwMode="auto">
          <a:xfrm>
            <a:off x="4738256" y="3871695"/>
            <a:ext cx="2873374" cy="2155031"/>
          </a:xfrm>
          <a:prstGeom prst="rect">
            <a:avLst/>
          </a:prstGeom>
          <a:noFill/>
        </p:spPr>
      </p:pic>
      <p:sp>
        <p:nvSpPr>
          <p:cNvPr id="11" name="Rectangle 10"/>
          <p:cNvSpPr/>
          <p:nvPr/>
        </p:nvSpPr>
        <p:spPr>
          <a:xfrm>
            <a:off x="369454" y="3983473"/>
            <a:ext cx="4461164" cy="2308324"/>
          </a:xfrm>
          <a:prstGeom prst="rect">
            <a:avLst/>
          </a:prstGeom>
        </p:spPr>
        <p:txBody>
          <a:bodyPr wrap="square">
            <a:spAutoFit/>
          </a:bodyPr>
          <a:lstStyle/>
          <a:p>
            <a:r>
              <a:rPr lang="en-US" dirty="0">
                <a:solidFill>
                  <a:schemeClr val="bg1"/>
                </a:solidFill>
              </a:rPr>
              <a:t>It was customary for the Jews to wear phylacteries, which were small leather boxes strapped onto the forehead and arm. Inside the phylacteries were small rolls of parchment that contained excerpts from the Hebrew scriptures. The Jews wore phylacteries to help them remember to follow God’s commandments.</a:t>
            </a:r>
          </a:p>
        </p:txBody>
      </p:sp>
      <p:sp>
        <p:nvSpPr>
          <p:cNvPr id="12" name="Rectangle 11"/>
          <p:cNvSpPr/>
          <p:nvPr/>
        </p:nvSpPr>
        <p:spPr>
          <a:xfrm>
            <a:off x="7712364" y="5165635"/>
            <a:ext cx="4368800" cy="1477328"/>
          </a:xfrm>
          <a:prstGeom prst="rect">
            <a:avLst/>
          </a:prstGeom>
        </p:spPr>
        <p:txBody>
          <a:bodyPr wrap="square">
            <a:spAutoFit/>
          </a:bodyPr>
          <a:lstStyle/>
          <a:p>
            <a:r>
              <a:rPr lang="en-US" dirty="0">
                <a:solidFill>
                  <a:schemeClr val="bg1"/>
                </a:solidFill>
              </a:rPr>
              <a:t>The Lord did not condemn those who wore phylacteries, but He did condemn those who used them hypocritically or enlarged them to cause others to notice them or to appear more important.</a:t>
            </a:r>
          </a:p>
        </p:txBody>
      </p:sp>
    </p:spTree>
    <p:extLst>
      <p:ext uri="{BB962C8B-B14F-4D97-AF65-F5344CB8AC3E}">
        <p14:creationId xmlns:p14="http://schemas.microsoft.com/office/powerpoint/2010/main" val="14300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www.beautycolorcode.com/5f6f00-336x280.png"/>
          <p:cNvPicPr>
            <a:picLocks noChangeAspect="1" noChangeArrowheads="1"/>
          </p:cNvPicPr>
          <p:nvPr/>
        </p:nvPicPr>
        <p:blipFill>
          <a:blip r:embed="rId2" cstate="print"/>
          <a:srcRect/>
          <a:stretch>
            <a:fillRect/>
          </a:stretch>
        </p:blipFill>
        <p:spPr bwMode="auto">
          <a:xfrm>
            <a:off x="-1" y="-1"/>
            <a:ext cx="12192001" cy="6881091"/>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fontAlgn="base"/>
            <a:r>
              <a:rPr lang="en-US" sz="6000" dirty="0">
                <a:solidFill>
                  <a:schemeClr val="bg1"/>
                </a:solidFill>
                <a:latin typeface="Agency FB" pitchFamily="34" charset="0"/>
              </a:rPr>
              <a:t>Pretending To Be Righteous</a:t>
            </a:r>
          </a:p>
        </p:txBody>
      </p:sp>
      <p:sp>
        <p:nvSpPr>
          <p:cNvPr id="8" name="Rectangle 7"/>
          <p:cNvSpPr/>
          <p:nvPr/>
        </p:nvSpPr>
        <p:spPr>
          <a:xfrm>
            <a:off x="0" y="6550223"/>
            <a:ext cx="6391563" cy="307777"/>
          </a:xfrm>
          <a:prstGeom prst="rect">
            <a:avLst/>
          </a:prstGeom>
        </p:spPr>
        <p:txBody>
          <a:bodyPr wrap="square">
            <a:spAutoFit/>
          </a:bodyPr>
          <a:lstStyle/>
          <a:p>
            <a:r>
              <a:rPr lang="en-US" sz="1400" dirty="0">
                <a:solidFill>
                  <a:schemeClr val="bg1"/>
                </a:solidFill>
              </a:rPr>
              <a:t>Matthew 23:1-7</a:t>
            </a:r>
          </a:p>
        </p:txBody>
      </p:sp>
      <p:sp>
        <p:nvSpPr>
          <p:cNvPr id="11" name="Rectangle 10"/>
          <p:cNvSpPr/>
          <p:nvPr/>
        </p:nvSpPr>
        <p:spPr>
          <a:xfrm>
            <a:off x="230908" y="843109"/>
            <a:ext cx="4461164" cy="1477328"/>
          </a:xfrm>
          <a:prstGeom prst="rect">
            <a:avLst/>
          </a:prstGeom>
        </p:spPr>
        <p:txBody>
          <a:bodyPr wrap="square">
            <a:spAutoFit/>
          </a:bodyPr>
          <a:lstStyle/>
          <a:p>
            <a:r>
              <a:rPr lang="en-US" dirty="0">
                <a:solidFill>
                  <a:schemeClr val="bg1"/>
                </a:solidFill>
              </a:rPr>
              <a:t>Zechariah 7 records that the Lord condemned the people of Jerusalem in Zechariah’s day for pretending to be righteous by fasting and doing other outward ordinances without being kind, fair, or charitable to others. </a:t>
            </a:r>
          </a:p>
        </p:txBody>
      </p:sp>
      <p:sp>
        <p:nvSpPr>
          <p:cNvPr id="12" name="Rectangle 11"/>
          <p:cNvSpPr/>
          <p:nvPr/>
        </p:nvSpPr>
        <p:spPr>
          <a:xfrm>
            <a:off x="4405744" y="3955618"/>
            <a:ext cx="3380510" cy="2308324"/>
          </a:xfrm>
          <a:prstGeom prst="rect">
            <a:avLst/>
          </a:prstGeom>
        </p:spPr>
        <p:txBody>
          <a:bodyPr wrap="square">
            <a:spAutoFit/>
          </a:bodyPr>
          <a:lstStyle/>
          <a:p>
            <a:r>
              <a:rPr lang="en-US" dirty="0">
                <a:solidFill>
                  <a:schemeClr val="bg1"/>
                </a:solidFill>
              </a:rPr>
              <a:t>Most Jews wore phylacteries only at prayer time, but the Pharisees sometimes displayed them throughout the day. The Pharisees also made “broad their phylacteries,” or wore enlarged boxes, thus drawing attention to their supposed piety. (1)</a:t>
            </a:r>
          </a:p>
        </p:txBody>
      </p:sp>
      <p:sp>
        <p:nvSpPr>
          <p:cNvPr id="14" name="Rectangle 13"/>
          <p:cNvSpPr/>
          <p:nvPr/>
        </p:nvSpPr>
        <p:spPr>
          <a:xfrm>
            <a:off x="5708072" y="1406389"/>
            <a:ext cx="4054764" cy="1200329"/>
          </a:xfrm>
          <a:prstGeom prst="rect">
            <a:avLst/>
          </a:prstGeom>
        </p:spPr>
        <p:txBody>
          <a:bodyPr wrap="square">
            <a:spAutoFit/>
          </a:bodyPr>
          <a:lstStyle/>
          <a:p>
            <a:r>
              <a:rPr lang="en-US" dirty="0">
                <a:solidFill>
                  <a:schemeClr val="bg1"/>
                </a:solidFill>
              </a:rPr>
              <a:t>The Savior also warned His disciples not to follow the example of the scribes, who wore “long robes” to draw attention to themselves. </a:t>
            </a:r>
          </a:p>
        </p:txBody>
      </p:sp>
      <p:pic>
        <p:nvPicPr>
          <p:cNvPr id="30722" name="Picture 2" descr="http://chrismartinwrites.com/wp-content/uploads/2015/04/shutterstock_99170549.jpg"/>
          <p:cNvPicPr>
            <a:picLocks noChangeAspect="1" noChangeArrowheads="1"/>
          </p:cNvPicPr>
          <p:nvPr/>
        </p:nvPicPr>
        <p:blipFill>
          <a:blip r:embed="rId3" cstate="print"/>
          <a:srcRect/>
          <a:stretch>
            <a:fillRect/>
          </a:stretch>
        </p:blipFill>
        <p:spPr bwMode="auto">
          <a:xfrm>
            <a:off x="408238" y="2477369"/>
            <a:ext cx="3478827" cy="2676522"/>
          </a:xfrm>
          <a:prstGeom prst="rect">
            <a:avLst/>
          </a:prstGeom>
          <a:noFill/>
        </p:spPr>
      </p:pic>
      <p:pic>
        <p:nvPicPr>
          <p:cNvPr id="30726" name="Picture 6" descr="https://biblethingsinbibleways.files.wordpress.com/2013/10/pharisee.jpg"/>
          <p:cNvPicPr>
            <a:picLocks noChangeAspect="1" noChangeArrowheads="1"/>
          </p:cNvPicPr>
          <p:nvPr/>
        </p:nvPicPr>
        <p:blipFill>
          <a:blip r:embed="rId4" cstate="print"/>
          <a:srcRect l="7460" t="6318" r="13587" b="9628"/>
          <a:stretch>
            <a:fillRect/>
          </a:stretch>
        </p:blipFill>
        <p:spPr bwMode="auto">
          <a:xfrm>
            <a:off x="8304933" y="4077276"/>
            <a:ext cx="1730846" cy="2456873"/>
          </a:xfrm>
          <a:prstGeom prst="rect">
            <a:avLst/>
          </a:prstGeom>
          <a:noFill/>
        </p:spPr>
      </p:pic>
      <p:pic>
        <p:nvPicPr>
          <p:cNvPr id="30728" name="Picture 8" descr="https://pastorchrisjordan.files.wordpress.com/2013/02/pharisee.jpg"/>
          <p:cNvPicPr>
            <a:picLocks noChangeAspect="1" noChangeArrowheads="1"/>
          </p:cNvPicPr>
          <p:nvPr/>
        </p:nvPicPr>
        <p:blipFill>
          <a:blip r:embed="rId5" cstate="print"/>
          <a:srcRect/>
          <a:stretch>
            <a:fillRect/>
          </a:stretch>
        </p:blipFill>
        <p:spPr bwMode="auto">
          <a:xfrm>
            <a:off x="9724447" y="872836"/>
            <a:ext cx="1564876" cy="2857500"/>
          </a:xfrm>
          <a:prstGeom prst="rect">
            <a:avLst/>
          </a:prstGeom>
          <a:noFill/>
        </p:spPr>
      </p:pic>
    </p:spTree>
    <p:extLst>
      <p:ext uri="{BB962C8B-B14F-4D97-AF65-F5344CB8AC3E}">
        <p14:creationId xmlns:p14="http://schemas.microsoft.com/office/powerpoint/2010/main" val="256820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www.beautycolorcode.com/5f6f00-336x280.png"/>
          <p:cNvPicPr>
            <a:picLocks noChangeAspect="1" noChangeArrowheads="1"/>
          </p:cNvPicPr>
          <p:nvPr/>
        </p:nvPicPr>
        <p:blipFill>
          <a:blip r:embed="rId2" cstate="print"/>
          <a:srcRect/>
          <a:stretch>
            <a:fillRect/>
          </a:stretch>
        </p:blipFill>
        <p:spPr bwMode="auto">
          <a:xfrm>
            <a:off x="-1" y="-1"/>
            <a:ext cx="12192001" cy="6881091"/>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fontAlgn="base"/>
            <a:r>
              <a:rPr lang="en-US" sz="6000" dirty="0">
                <a:solidFill>
                  <a:schemeClr val="bg1"/>
                </a:solidFill>
                <a:latin typeface="Agency FB" pitchFamily="34" charset="0"/>
              </a:rPr>
              <a:t>Equal in His Sight </a:t>
            </a:r>
          </a:p>
        </p:txBody>
      </p:sp>
      <p:sp>
        <p:nvSpPr>
          <p:cNvPr id="8" name="Rectangle 7"/>
          <p:cNvSpPr/>
          <p:nvPr/>
        </p:nvSpPr>
        <p:spPr>
          <a:xfrm>
            <a:off x="0" y="6550223"/>
            <a:ext cx="6391563" cy="307777"/>
          </a:xfrm>
          <a:prstGeom prst="rect">
            <a:avLst/>
          </a:prstGeom>
        </p:spPr>
        <p:txBody>
          <a:bodyPr wrap="square">
            <a:spAutoFit/>
          </a:bodyPr>
          <a:lstStyle/>
          <a:p>
            <a:r>
              <a:rPr lang="en-US" sz="1400">
                <a:solidFill>
                  <a:schemeClr val="bg1"/>
                </a:solidFill>
              </a:rPr>
              <a:t>Matthew 23:5-6, 11-12</a:t>
            </a:r>
            <a:endParaRPr lang="en-US" sz="1400" dirty="0">
              <a:solidFill>
                <a:schemeClr val="bg1"/>
              </a:solidFill>
            </a:endParaRPr>
          </a:p>
        </p:txBody>
      </p:sp>
      <p:sp>
        <p:nvSpPr>
          <p:cNvPr id="11" name="Rectangle 10"/>
          <p:cNvSpPr/>
          <p:nvPr/>
        </p:nvSpPr>
        <p:spPr>
          <a:xfrm>
            <a:off x="636468" y="843109"/>
            <a:ext cx="5260240" cy="1015663"/>
          </a:xfrm>
          <a:prstGeom prst="rect">
            <a:avLst/>
          </a:prstGeom>
        </p:spPr>
        <p:txBody>
          <a:bodyPr wrap="square">
            <a:spAutoFit/>
          </a:bodyPr>
          <a:lstStyle/>
          <a:p>
            <a:r>
              <a:rPr lang="en-US" sz="2000" dirty="0">
                <a:solidFill>
                  <a:schemeClr val="bg1"/>
                </a:solidFill>
              </a:rPr>
              <a:t>The Savior taught the people not to consider themselves better than others, because they were all God’s children, equal in His sight.</a:t>
            </a:r>
          </a:p>
        </p:txBody>
      </p:sp>
      <p:pic>
        <p:nvPicPr>
          <p:cNvPr id="31746" name="Picture 2" descr="http://media.freebibleimages.org/stories/FB_LUMO_Jesus_Disciples/overview_images/005-lumo-jesus-disciples.jpg?1436947458"/>
          <p:cNvPicPr>
            <a:picLocks noChangeAspect="1" noChangeArrowheads="1"/>
          </p:cNvPicPr>
          <p:nvPr/>
        </p:nvPicPr>
        <p:blipFill>
          <a:blip r:embed="rId3" cstate="print"/>
          <a:srcRect/>
          <a:stretch>
            <a:fillRect/>
          </a:stretch>
        </p:blipFill>
        <p:spPr bwMode="auto">
          <a:xfrm>
            <a:off x="1143865" y="2064328"/>
            <a:ext cx="5671127" cy="4253345"/>
          </a:xfrm>
          <a:prstGeom prst="rect">
            <a:avLst/>
          </a:prstGeom>
          <a:noFill/>
        </p:spPr>
      </p:pic>
      <p:sp>
        <p:nvSpPr>
          <p:cNvPr id="36" name="Rectangle 35"/>
          <p:cNvSpPr/>
          <p:nvPr/>
        </p:nvSpPr>
        <p:spPr>
          <a:xfrm>
            <a:off x="7031715" y="2148609"/>
            <a:ext cx="5331030" cy="3785652"/>
          </a:xfrm>
          <a:prstGeom prst="rect">
            <a:avLst/>
          </a:prstGeom>
        </p:spPr>
        <p:txBody>
          <a:bodyPr wrap="square">
            <a:spAutoFit/>
          </a:bodyPr>
          <a:lstStyle/>
          <a:p>
            <a:r>
              <a:rPr lang="en-US" sz="2000" dirty="0">
                <a:solidFill>
                  <a:schemeClr val="bg1"/>
                </a:solidFill>
              </a:rPr>
              <a:t>“It is important to be appreciated. </a:t>
            </a:r>
          </a:p>
          <a:p>
            <a:endParaRPr lang="en-US" sz="2000" dirty="0">
              <a:solidFill>
                <a:schemeClr val="bg1"/>
              </a:solidFill>
            </a:endParaRPr>
          </a:p>
          <a:p>
            <a:r>
              <a:rPr lang="en-US" sz="2000" dirty="0">
                <a:solidFill>
                  <a:schemeClr val="bg1"/>
                </a:solidFill>
              </a:rPr>
              <a:t>But our focus should be on righteousness, not recognition; on service, not status. </a:t>
            </a:r>
          </a:p>
          <a:p>
            <a:endParaRPr lang="en-US" sz="2000" dirty="0">
              <a:solidFill>
                <a:schemeClr val="bg1"/>
              </a:solidFill>
            </a:endParaRPr>
          </a:p>
          <a:p>
            <a:r>
              <a:rPr lang="en-US" sz="2000" dirty="0">
                <a:solidFill>
                  <a:schemeClr val="bg1"/>
                </a:solidFill>
              </a:rPr>
              <a:t>The faithful visiting teacher, who quietly goes about her work month after month, is just as important to the work of the Lord as those who occupy what some see as more prominent positions in the Church. </a:t>
            </a:r>
          </a:p>
          <a:p>
            <a:endParaRPr lang="en-US" sz="2000" dirty="0">
              <a:solidFill>
                <a:schemeClr val="bg1"/>
              </a:solidFill>
            </a:endParaRPr>
          </a:p>
          <a:p>
            <a:r>
              <a:rPr lang="en-US" sz="2000" dirty="0">
                <a:solidFill>
                  <a:schemeClr val="bg1"/>
                </a:solidFill>
              </a:rPr>
              <a:t>Visibility does not equate to value.” (3)</a:t>
            </a:r>
          </a:p>
        </p:txBody>
      </p:sp>
      <p:pic>
        <p:nvPicPr>
          <p:cNvPr id="37" name="Picture 36" descr="howard-w-hunter-.jpg"/>
          <p:cNvPicPr>
            <a:picLocks noChangeAspect="1"/>
          </p:cNvPicPr>
          <p:nvPr/>
        </p:nvPicPr>
        <p:blipFill>
          <a:blip r:embed="rId4" cstate="print"/>
          <a:stretch>
            <a:fillRect/>
          </a:stretch>
        </p:blipFill>
        <p:spPr>
          <a:xfrm>
            <a:off x="10865160" y="298601"/>
            <a:ext cx="1102482" cy="1434123"/>
          </a:xfrm>
          <a:prstGeom prst="rect">
            <a:avLst/>
          </a:prstGeom>
        </p:spPr>
      </p:pic>
    </p:spTree>
    <p:extLst>
      <p:ext uri="{BB962C8B-B14F-4D97-AF65-F5344CB8AC3E}">
        <p14:creationId xmlns:p14="http://schemas.microsoft.com/office/powerpoint/2010/main" val="42443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www.beautycolorcode.com/5f6f00-336x280.png"/>
          <p:cNvPicPr>
            <a:picLocks noChangeAspect="1" noChangeArrowheads="1"/>
          </p:cNvPicPr>
          <p:nvPr/>
        </p:nvPicPr>
        <p:blipFill>
          <a:blip r:embed="rId2" cstate="print"/>
          <a:srcRect/>
          <a:stretch>
            <a:fillRect/>
          </a:stretch>
        </p:blipFill>
        <p:spPr bwMode="auto">
          <a:xfrm>
            <a:off x="-1" y="-1"/>
            <a:ext cx="12192001" cy="6881091"/>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fontAlgn="base"/>
            <a:r>
              <a:rPr lang="en-US" sz="6000" dirty="0">
                <a:solidFill>
                  <a:schemeClr val="bg1"/>
                </a:solidFill>
                <a:latin typeface="Agency FB" pitchFamily="34" charset="0"/>
              </a:rPr>
              <a:t>Woe, Woe, Woe</a:t>
            </a:r>
          </a:p>
        </p:txBody>
      </p:sp>
      <p:grpSp>
        <p:nvGrpSpPr>
          <p:cNvPr id="27" name="Group 26"/>
          <p:cNvGrpSpPr/>
          <p:nvPr/>
        </p:nvGrpSpPr>
        <p:grpSpPr>
          <a:xfrm>
            <a:off x="147780" y="279958"/>
            <a:ext cx="2854037" cy="2557484"/>
            <a:chOff x="147780" y="279958"/>
            <a:chExt cx="2854037" cy="2557484"/>
          </a:xfrm>
        </p:grpSpPr>
        <p:sp>
          <p:nvSpPr>
            <p:cNvPr id="12" name="Rectangle 11"/>
            <p:cNvSpPr/>
            <p:nvPr/>
          </p:nvSpPr>
          <p:spPr>
            <a:xfrm>
              <a:off x="295563" y="1083116"/>
              <a:ext cx="2650837" cy="1754326"/>
            </a:xfrm>
            <a:prstGeom prst="rect">
              <a:avLst/>
            </a:prstGeom>
          </p:spPr>
          <p:txBody>
            <a:bodyPr wrap="square">
              <a:spAutoFit/>
            </a:bodyPr>
            <a:lstStyle/>
            <a:p>
              <a:pPr algn="ctr"/>
              <a:r>
                <a:rPr lang="en-US" dirty="0">
                  <a:solidFill>
                    <a:schemeClr val="bg1"/>
                  </a:solidFill>
                </a:rPr>
                <a:t>They not only rejected Christ, His Church, and His offer of salvation, but they also sought to prevent others from accepting Christ and salvation.</a:t>
              </a:r>
            </a:p>
          </p:txBody>
        </p:sp>
        <p:sp>
          <p:nvSpPr>
            <p:cNvPr id="14" name="Rounded Rectangle 13"/>
            <p:cNvSpPr/>
            <p:nvPr/>
          </p:nvSpPr>
          <p:spPr>
            <a:xfrm>
              <a:off x="147780" y="279958"/>
              <a:ext cx="2854037" cy="656877"/>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Matthew 23:13</a:t>
              </a:r>
            </a:p>
          </p:txBody>
        </p:sp>
      </p:grpSp>
      <p:grpSp>
        <p:nvGrpSpPr>
          <p:cNvPr id="28" name="Group 27"/>
          <p:cNvGrpSpPr/>
          <p:nvPr/>
        </p:nvGrpSpPr>
        <p:grpSpPr>
          <a:xfrm>
            <a:off x="3163454" y="921885"/>
            <a:ext cx="2854037" cy="1966542"/>
            <a:chOff x="3163454" y="921885"/>
            <a:chExt cx="2854037" cy="1966542"/>
          </a:xfrm>
        </p:grpSpPr>
        <p:sp>
          <p:nvSpPr>
            <p:cNvPr id="15" name="Rounded Rectangle 14"/>
            <p:cNvSpPr/>
            <p:nvPr/>
          </p:nvSpPr>
          <p:spPr>
            <a:xfrm>
              <a:off x="3163454" y="921885"/>
              <a:ext cx="2854037" cy="656877"/>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Matthew 23:14</a:t>
              </a:r>
            </a:p>
          </p:txBody>
        </p:sp>
        <p:sp>
          <p:nvSpPr>
            <p:cNvPr id="16" name="Rectangle 15"/>
            <p:cNvSpPr/>
            <p:nvPr/>
          </p:nvSpPr>
          <p:spPr>
            <a:xfrm>
              <a:off x="3283527" y="1688098"/>
              <a:ext cx="2650837" cy="1200329"/>
            </a:xfrm>
            <a:prstGeom prst="rect">
              <a:avLst/>
            </a:prstGeom>
          </p:spPr>
          <p:txBody>
            <a:bodyPr wrap="square">
              <a:spAutoFit/>
            </a:bodyPr>
            <a:lstStyle/>
            <a:p>
              <a:pPr algn="ctr"/>
              <a:r>
                <a:rPr lang="en-US" dirty="0">
                  <a:solidFill>
                    <a:schemeClr val="bg1"/>
                  </a:solidFill>
                </a:rPr>
                <a:t>They were greedy and materialistic, and they preyed upon the misfortunes of others.</a:t>
              </a:r>
            </a:p>
          </p:txBody>
        </p:sp>
      </p:grpSp>
      <p:grpSp>
        <p:nvGrpSpPr>
          <p:cNvPr id="29" name="Group 28"/>
          <p:cNvGrpSpPr/>
          <p:nvPr/>
        </p:nvGrpSpPr>
        <p:grpSpPr>
          <a:xfrm>
            <a:off x="6266872" y="912649"/>
            <a:ext cx="2854037" cy="1560326"/>
            <a:chOff x="6266872" y="912649"/>
            <a:chExt cx="2854037" cy="1560326"/>
          </a:xfrm>
        </p:grpSpPr>
        <p:sp>
          <p:nvSpPr>
            <p:cNvPr id="17" name="Rounded Rectangle 16"/>
            <p:cNvSpPr/>
            <p:nvPr/>
          </p:nvSpPr>
          <p:spPr>
            <a:xfrm>
              <a:off x="6266872" y="912649"/>
              <a:ext cx="2854037" cy="656877"/>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Matthew 23:15</a:t>
              </a:r>
            </a:p>
          </p:txBody>
        </p:sp>
        <p:sp>
          <p:nvSpPr>
            <p:cNvPr id="18" name="Rectangle 17"/>
            <p:cNvSpPr/>
            <p:nvPr/>
          </p:nvSpPr>
          <p:spPr>
            <a:xfrm>
              <a:off x="6442364" y="1826644"/>
              <a:ext cx="2650837" cy="646331"/>
            </a:xfrm>
            <a:prstGeom prst="rect">
              <a:avLst/>
            </a:prstGeom>
          </p:spPr>
          <p:txBody>
            <a:bodyPr wrap="square">
              <a:spAutoFit/>
            </a:bodyPr>
            <a:lstStyle/>
            <a:p>
              <a:pPr algn="ctr"/>
              <a:r>
                <a:rPr lang="en-US" dirty="0">
                  <a:solidFill>
                    <a:schemeClr val="bg1"/>
                  </a:solidFill>
                </a:rPr>
                <a:t>They were recruiting souls to false beliefs.</a:t>
              </a:r>
            </a:p>
          </p:txBody>
        </p:sp>
      </p:grpSp>
      <p:grpSp>
        <p:nvGrpSpPr>
          <p:cNvPr id="30" name="Group 29"/>
          <p:cNvGrpSpPr/>
          <p:nvPr/>
        </p:nvGrpSpPr>
        <p:grpSpPr>
          <a:xfrm>
            <a:off x="9074729" y="275339"/>
            <a:ext cx="3117271" cy="2243541"/>
            <a:chOff x="9074729" y="275339"/>
            <a:chExt cx="3117271" cy="2243541"/>
          </a:xfrm>
        </p:grpSpPr>
        <p:sp>
          <p:nvSpPr>
            <p:cNvPr id="19" name="Rectangle 18"/>
            <p:cNvSpPr/>
            <p:nvPr/>
          </p:nvSpPr>
          <p:spPr>
            <a:xfrm>
              <a:off x="9393382" y="1041552"/>
              <a:ext cx="2798618" cy="1477328"/>
            </a:xfrm>
            <a:prstGeom prst="rect">
              <a:avLst/>
            </a:prstGeom>
          </p:spPr>
          <p:txBody>
            <a:bodyPr wrap="square">
              <a:spAutoFit/>
            </a:bodyPr>
            <a:lstStyle/>
            <a:p>
              <a:pPr algn="ctr"/>
              <a:r>
                <a:rPr lang="en-US" dirty="0">
                  <a:solidFill>
                    <a:schemeClr val="bg1"/>
                  </a:solidFill>
                </a:rPr>
                <a:t>Through their oaths, they gave more reverence to the gold and furnishings of the temple than to the Lord, whom the temple honors.</a:t>
              </a:r>
            </a:p>
          </p:txBody>
        </p:sp>
        <p:sp>
          <p:nvSpPr>
            <p:cNvPr id="20" name="Rounded Rectangle 19"/>
            <p:cNvSpPr/>
            <p:nvPr/>
          </p:nvSpPr>
          <p:spPr>
            <a:xfrm>
              <a:off x="9074729" y="275339"/>
              <a:ext cx="3117271" cy="656877"/>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Matthew 23:16-22</a:t>
              </a:r>
            </a:p>
          </p:txBody>
        </p:sp>
      </p:grpSp>
      <p:grpSp>
        <p:nvGrpSpPr>
          <p:cNvPr id="31" name="Group 30"/>
          <p:cNvGrpSpPr/>
          <p:nvPr/>
        </p:nvGrpSpPr>
        <p:grpSpPr>
          <a:xfrm>
            <a:off x="309417" y="3775921"/>
            <a:ext cx="2854037" cy="2455977"/>
            <a:chOff x="309417" y="3775921"/>
            <a:chExt cx="2854037" cy="2455977"/>
          </a:xfrm>
        </p:grpSpPr>
        <p:sp>
          <p:nvSpPr>
            <p:cNvPr id="21" name="Rectangle 20"/>
            <p:cNvSpPr/>
            <p:nvPr/>
          </p:nvSpPr>
          <p:spPr>
            <a:xfrm>
              <a:off x="457200" y="4754570"/>
              <a:ext cx="2650837" cy="1477328"/>
            </a:xfrm>
            <a:prstGeom prst="rect">
              <a:avLst/>
            </a:prstGeom>
          </p:spPr>
          <p:txBody>
            <a:bodyPr wrap="square">
              <a:spAutoFit/>
            </a:bodyPr>
            <a:lstStyle/>
            <a:p>
              <a:pPr algn="ctr"/>
              <a:r>
                <a:rPr lang="en-US" dirty="0">
                  <a:solidFill>
                    <a:schemeClr val="bg1"/>
                  </a:solidFill>
                </a:rPr>
                <a:t>They obeyed rules but ignored the more important doctrines and principles the rules were based on.</a:t>
              </a:r>
            </a:p>
          </p:txBody>
        </p:sp>
        <p:sp>
          <p:nvSpPr>
            <p:cNvPr id="22" name="Rounded Rectangle 21"/>
            <p:cNvSpPr/>
            <p:nvPr/>
          </p:nvSpPr>
          <p:spPr>
            <a:xfrm>
              <a:off x="309417" y="3775921"/>
              <a:ext cx="2854037" cy="656877"/>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Matthew 23:23</a:t>
              </a:r>
            </a:p>
          </p:txBody>
        </p:sp>
      </p:grpSp>
      <p:grpSp>
        <p:nvGrpSpPr>
          <p:cNvPr id="32" name="Group 31"/>
          <p:cNvGrpSpPr/>
          <p:nvPr/>
        </p:nvGrpSpPr>
        <p:grpSpPr>
          <a:xfrm>
            <a:off x="4438072" y="3415705"/>
            <a:ext cx="3449784" cy="2917610"/>
            <a:chOff x="4438072" y="3415705"/>
            <a:chExt cx="3449784" cy="2917610"/>
          </a:xfrm>
        </p:grpSpPr>
        <p:sp>
          <p:nvSpPr>
            <p:cNvPr id="23" name="Rectangle 22"/>
            <p:cNvSpPr/>
            <p:nvPr/>
          </p:nvSpPr>
          <p:spPr>
            <a:xfrm>
              <a:off x="4595090" y="4301990"/>
              <a:ext cx="3172692" cy="2031325"/>
            </a:xfrm>
            <a:prstGeom prst="rect">
              <a:avLst/>
            </a:prstGeom>
          </p:spPr>
          <p:txBody>
            <a:bodyPr wrap="square">
              <a:spAutoFit/>
            </a:bodyPr>
            <a:lstStyle/>
            <a:p>
              <a:pPr algn="ctr"/>
              <a:r>
                <a:rPr lang="en-US" dirty="0">
                  <a:solidFill>
                    <a:schemeClr val="bg1"/>
                  </a:solidFill>
                </a:rPr>
                <a:t>They hid internal greed and self-indulgence beneath an exterior show of righteousness. They looked clean and good on the outside, but on the inside they were full of corruption and spiritual decay.</a:t>
              </a:r>
            </a:p>
          </p:txBody>
        </p:sp>
        <p:sp>
          <p:nvSpPr>
            <p:cNvPr id="24" name="Rounded Rectangle 23"/>
            <p:cNvSpPr/>
            <p:nvPr/>
          </p:nvSpPr>
          <p:spPr>
            <a:xfrm>
              <a:off x="4438072" y="3415705"/>
              <a:ext cx="3449784" cy="656877"/>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Matthew 23:25-28</a:t>
              </a:r>
            </a:p>
          </p:txBody>
        </p:sp>
      </p:grpSp>
      <p:grpSp>
        <p:nvGrpSpPr>
          <p:cNvPr id="33" name="Group 32"/>
          <p:cNvGrpSpPr/>
          <p:nvPr/>
        </p:nvGrpSpPr>
        <p:grpSpPr>
          <a:xfrm>
            <a:off x="8899235" y="3997594"/>
            <a:ext cx="3108038" cy="2178978"/>
            <a:chOff x="8899235" y="3997594"/>
            <a:chExt cx="3108038" cy="2178978"/>
          </a:xfrm>
        </p:grpSpPr>
        <p:sp>
          <p:nvSpPr>
            <p:cNvPr id="25" name="Rectangle 24"/>
            <p:cNvSpPr/>
            <p:nvPr/>
          </p:nvSpPr>
          <p:spPr>
            <a:xfrm>
              <a:off x="9047018" y="4976243"/>
              <a:ext cx="2650837" cy="1200329"/>
            </a:xfrm>
            <a:prstGeom prst="rect">
              <a:avLst/>
            </a:prstGeom>
          </p:spPr>
          <p:txBody>
            <a:bodyPr wrap="square">
              <a:spAutoFit/>
            </a:bodyPr>
            <a:lstStyle/>
            <a:p>
              <a:pPr algn="ctr"/>
              <a:r>
                <a:rPr lang="en-US" dirty="0">
                  <a:solidFill>
                    <a:schemeClr val="bg1"/>
                  </a:solidFill>
                </a:rPr>
                <a:t>They rejected living prophets while claiming allegiance to dead prophets.</a:t>
              </a:r>
            </a:p>
          </p:txBody>
        </p:sp>
        <p:sp>
          <p:nvSpPr>
            <p:cNvPr id="26" name="Rounded Rectangle 25"/>
            <p:cNvSpPr/>
            <p:nvPr/>
          </p:nvSpPr>
          <p:spPr>
            <a:xfrm>
              <a:off x="8899235" y="3997594"/>
              <a:ext cx="3108038" cy="656877"/>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Matthew 23:29-30</a:t>
              </a:r>
            </a:p>
          </p:txBody>
        </p:sp>
      </p:grpSp>
    </p:spTree>
    <p:extLst>
      <p:ext uri="{BB962C8B-B14F-4D97-AF65-F5344CB8AC3E}">
        <p14:creationId xmlns:p14="http://schemas.microsoft.com/office/powerpoint/2010/main" val="180846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www.beautycolorcode.com/5f6f00-336x280.png"/>
          <p:cNvPicPr>
            <a:picLocks noChangeAspect="1" noChangeArrowheads="1"/>
          </p:cNvPicPr>
          <p:nvPr/>
        </p:nvPicPr>
        <p:blipFill>
          <a:blip r:embed="rId2" cstate="print"/>
          <a:srcRect/>
          <a:stretch>
            <a:fillRect/>
          </a:stretch>
        </p:blipFill>
        <p:spPr bwMode="auto">
          <a:xfrm>
            <a:off x="-1" y="-1"/>
            <a:ext cx="12192001" cy="6881091"/>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fontAlgn="base"/>
            <a:r>
              <a:rPr lang="en-US" sz="6000" dirty="0">
                <a:solidFill>
                  <a:schemeClr val="bg1"/>
                </a:solidFill>
                <a:latin typeface="Agency FB" pitchFamily="34" charset="0"/>
              </a:rPr>
              <a:t>Weightier Matters of the Law</a:t>
            </a:r>
          </a:p>
        </p:txBody>
      </p:sp>
      <p:sp>
        <p:nvSpPr>
          <p:cNvPr id="8" name="Rectangle 7"/>
          <p:cNvSpPr/>
          <p:nvPr/>
        </p:nvSpPr>
        <p:spPr>
          <a:xfrm>
            <a:off x="0" y="6550223"/>
            <a:ext cx="6391563" cy="307777"/>
          </a:xfrm>
          <a:prstGeom prst="rect">
            <a:avLst/>
          </a:prstGeom>
        </p:spPr>
        <p:txBody>
          <a:bodyPr wrap="square">
            <a:spAutoFit/>
          </a:bodyPr>
          <a:lstStyle/>
          <a:p>
            <a:r>
              <a:rPr lang="en-US" sz="1400" dirty="0">
                <a:solidFill>
                  <a:schemeClr val="bg1"/>
                </a:solidFill>
              </a:rPr>
              <a:t>Matthew 23:23-24</a:t>
            </a:r>
          </a:p>
        </p:txBody>
      </p:sp>
      <p:sp>
        <p:nvSpPr>
          <p:cNvPr id="36" name="Rectangle 35"/>
          <p:cNvSpPr/>
          <p:nvPr/>
        </p:nvSpPr>
        <p:spPr>
          <a:xfrm>
            <a:off x="4230254" y="843157"/>
            <a:ext cx="4110183" cy="461665"/>
          </a:xfrm>
          <a:prstGeom prst="rect">
            <a:avLst/>
          </a:prstGeom>
        </p:spPr>
        <p:txBody>
          <a:bodyPr wrap="square">
            <a:spAutoFit/>
          </a:bodyPr>
          <a:lstStyle/>
          <a:p>
            <a:r>
              <a:rPr lang="en-US" sz="2400" dirty="0">
                <a:solidFill>
                  <a:schemeClr val="bg1"/>
                </a:solidFill>
              </a:rPr>
              <a:t>Judgment, mercy, and faith</a:t>
            </a:r>
          </a:p>
        </p:txBody>
      </p:sp>
      <p:sp>
        <p:nvSpPr>
          <p:cNvPr id="9" name="Rectangle 8"/>
          <p:cNvSpPr/>
          <p:nvPr/>
        </p:nvSpPr>
        <p:spPr>
          <a:xfrm>
            <a:off x="295563" y="1351386"/>
            <a:ext cx="9317359" cy="4708981"/>
          </a:xfrm>
          <a:prstGeom prst="rect">
            <a:avLst/>
          </a:prstGeom>
        </p:spPr>
        <p:txBody>
          <a:bodyPr wrap="square">
            <a:spAutoFit/>
          </a:bodyPr>
          <a:lstStyle/>
          <a:p>
            <a:r>
              <a:rPr lang="en-US" sz="2000" dirty="0">
                <a:solidFill>
                  <a:schemeClr val="bg1"/>
                </a:solidFill>
              </a:rPr>
              <a:t>“The Ten Commandments are still a vital thread in the fabric of the gospel of Christ, but with His coming came new light and life which brings a fuller measure of joy and happiness. </a:t>
            </a:r>
          </a:p>
          <a:p>
            <a:endParaRPr lang="en-US" sz="2000" dirty="0">
              <a:solidFill>
                <a:schemeClr val="bg1"/>
              </a:solidFill>
            </a:endParaRPr>
          </a:p>
          <a:p>
            <a:r>
              <a:rPr lang="en-US" sz="2000" dirty="0">
                <a:solidFill>
                  <a:schemeClr val="bg1"/>
                </a:solidFill>
              </a:rPr>
              <a:t>Jesus introduced a higher and more difficult standard of human conduct. </a:t>
            </a:r>
          </a:p>
          <a:p>
            <a:endParaRPr lang="en-US" sz="2000" dirty="0">
              <a:solidFill>
                <a:schemeClr val="bg1"/>
              </a:solidFill>
            </a:endParaRPr>
          </a:p>
          <a:p>
            <a:r>
              <a:rPr lang="en-US" sz="2000" dirty="0">
                <a:solidFill>
                  <a:schemeClr val="bg1"/>
                </a:solidFill>
              </a:rPr>
              <a:t>It is simpler as well as more difficult because it focuses on internal rather than external requirements: </a:t>
            </a:r>
          </a:p>
          <a:p>
            <a:endParaRPr lang="en-US" sz="2000" dirty="0">
              <a:solidFill>
                <a:schemeClr val="bg1"/>
              </a:solidFill>
            </a:endParaRPr>
          </a:p>
          <a:p>
            <a:r>
              <a:rPr lang="en-US" sz="2000" dirty="0">
                <a:solidFill>
                  <a:schemeClr val="bg1"/>
                </a:solidFill>
              </a:rPr>
              <a:t>Do unto others as you would have them do unto you. Love your neighbor as yourself. When smitten, turn the other cheek. When asked for a coat, give your cloak also. Forgive, not just once but seventy times seven. </a:t>
            </a:r>
          </a:p>
          <a:p>
            <a:endParaRPr lang="en-US" sz="2000" dirty="0">
              <a:solidFill>
                <a:schemeClr val="bg1"/>
              </a:solidFill>
            </a:endParaRPr>
          </a:p>
          <a:p>
            <a:r>
              <a:rPr lang="en-US" sz="2000" dirty="0">
                <a:solidFill>
                  <a:schemeClr val="bg1"/>
                </a:solidFill>
              </a:rPr>
              <a:t>This was the essence of the new gospel. There was more emphasis on </a:t>
            </a:r>
            <a:r>
              <a:rPr lang="en-US" sz="2000" i="1" dirty="0">
                <a:solidFill>
                  <a:schemeClr val="bg1"/>
                </a:solidFill>
              </a:rPr>
              <a:t>do</a:t>
            </a:r>
            <a:r>
              <a:rPr lang="en-US" sz="2000" dirty="0">
                <a:solidFill>
                  <a:schemeClr val="bg1"/>
                </a:solidFill>
              </a:rPr>
              <a:t> than </a:t>
            </a:r>
            <a:r>
              <a:rPr lang="en-US" sz="2000" i="1" dirty="0">
                <a:solidFill>
                  <a:schemeClr val="bg1"/>
                </a:solidFill>
              </a:rPr>
              <a:t>do not.</a:t>
            </a:r>
            <a:r>
              <a:rPr lang="en-US" sz="2000" dirty="0">
                <a:solidFill>
                  <a:schemeClr val="bg1"/>
                </a:solidFill>
              </a:rPr>
              <a:t> More moral agency was given to each of us.” (4)</a:t>
            </a:r>
          </a:p>
        </p:txBody>
      </p:sp>
      <p:pic>
        <p:nvPicPr>
          <p:cNvPr id="30" name="Picture 29" descr="james e faust.jpg"/>
          <p:cNvPicPr>
            <a:picLocks noChangeAspect="1"/>
          </p:cNvPicPr>
          <p:nvPr/>
        </p:nvPicPr>
        <p:blipFill>
          <a:blip r:embed="rId3" cstate="print"/>
          <a:stretch>
            <a:fillRect/>
          </a:stretch>
        </p:blipFill>
        <p:spPr>
          <a:xfrm>
            <a:off x="10836078" y="158172"/>
            <a:ext cx="1148969" cy="1384300"/>
          </a:xfrm>
          <a:prstGeom prst="rect">
            <a:avLst/>
          </a:prstGeom>
        </p:spPr>
      </p:pic>
    </p:spTree>
    <p:extLst>
      <p:ext uri="{BB962C8B-B14F-4D97-AF65-F5344CB8AC3E}">
        <p14:creationId xmlns:p14="http://schemas.microsoft.com/office/powerpoint/2010/main" val="308829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www.beautycolorcode.com/5f6f00-336x280.png"/>
          <p:cNvPicPr>
            <a:picLocks noChangeAspect="1" noChangeArrowheads="1"/>
          </p:cNvPicPr>
          <p:nvPr/>
        </p:nvPicPr>
        <p:blipFill>
          <a:blip r:embed="rId2" cstate="print"/>
          <a:srcRect/>
          <a:stretch>
            <a:fillRect/>
          </a:stretch>
        </p:blipFill>
        <p:spPr bwMode="auto">
          <a:xfrm>
            <a:off x="-1" y="-1"/>
            <a:ext cx="12192001" cy="6881091"/>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fontAlgn="base"/>
            <a:r>
              <a:rPr lang="en-US" sz="6000" dirty="0">
                <a:solidFill>
                  <a:schemeClr val="bg1"/>
                </a:solidFill>
                <a:latin typeface="Agency FB" pitchFamily="34" charset="0"/>
              </a:rPr>
              <a:t>Zacharias Son of </a:t>
            </a:r>
            <a:r>
              <a:rPr lang="en-US" sz="6000" dirty="0" err="1">
                <a:solidFill>
                  <a:schemeClr val="bg1"/>
                </a:solidFill>
                <a:latin typeface="Agency FB" pitchFamily="34" charset="0"/>
              </a:rPr>
              <a:t>Barachias</a:t>
            </a:r>
            <a:endParaRPr lang="en-US" sz="6000" dirty="0">
              <a:solidFill>
                <a:schemeClr val="bg1"/>
              </a:solidFill>
              <a:latin typeface="Agency FB" pitchFamily="34" charset="0"/>
            </a:endParaRPr>
          </a:p>
        </p:txBody>
      </p:sp>
      <p:sp>
        <p:nvSpPr>
          <p:cNvPr id="8" name="Rectangle 7"/>
          <p:cNvSpPr/>
          <p:nvPr/>
        </p:nvSpPr>
        <p:spPr>
          <a:xfrm>
            <a:off x="0" y="6550223"/>
            <a:ext cx="6391563" cy="307777"/>
          </a:xfrm>
          <a:prstGeom prst="rect">
            <a:avLst/>
          </a:prstGeom>
        </p:spPr>
        <p:txBody>
          <a:bodyPr wrap="square">
            <a:spAutoFit/>
          </a:bodyPr>
          <a:lstStyle/>
          <a:p>
            <a:r>
              <a:rPr lang="en-US" sz="1400" dirty="0">
                <a:solidFill>
                  <a:schemeClr val="bg1"/>
                </a:solidFill>
              </a:rPr>
              <a:t>Matthew 23:35</a:t>
            </a:r>
          </a:p>
        </p:txBody>
      </p:sp>
      <p:sp>
        <p:nvSpPr>
          <p:cNvPr id="9" name="Rectangle 8"/>
          <p:cNvSpPr/>
          <p:nvPr/>
        </p:nvSpPr>
        <p:spPr>
          <a:xfrm>
            <a:off x="295562" y="1566951"/>
            <a:ext cx="6391563" cy="1200329"/>
          </a:xfrm>
          <a:prstGeom prst="rect">
            <a:avLst/>
          </a:prstGeom>
        </p:spPr>
        <p:txBody>
          <a:bodyPr wrap="square">
            <a:spAutoFit/>
          </a:bodyPr>
          <a:lstStyle/>
          <a:p>
            <a:r>
              <a:rPr lang="en-US" dirty="0">
                <a:solidFill>
                  <a:schemeClr val="bg1"/>
                </a:solidFill>
              </a:rPr>
              <a:t>“When Herod’s edict went forth to destroy the young children, John was about six months older than Jesus, and came under this hellish edict, and Zacharias caused his mother to take him into the mountains, where he was raised on locusts and wild honey. </a:t>
            </a:r>
          </a:p>
        </p:txBody>
      </p:sp>
      <p:sp>
        <p:nvSpPr>
          <p:cNvPr id="31" name="Rectangle 30"/>
          <p:cNvSpPr/>
          <p:nvPr/>
        </p:nvSpPr>
        <p:spPr>
          <a:xfrm>
            <a:off x="3237347" y="903423"/>
            <a:ext cx="6096000" cy="369332"/>
          </a:xfrm>
          <a:prstGeom prst="rect">
            <a:avLst/>
          </a:prstGeom>
        </p:spPr>
        <p:txBody>
          <a:bodyPr>
            <a:spAutoFit/>
          </a:bodyPr>
          <a:lstStyle/>
          <a:p>
            <a:pPr algn="ctr"/>
            <a:r>
              <a:rPr lang="en-US" dirty="0">
                <a:solidFill>
                  <a:schemeClr val="bg1"/>
                </a:solidFill>
              </a:rPr>
              <a:t>Father of John the Baptist</a:t>
            </a:r>
          </a:p>
        </p:txBody>
      </p:sp>
      <p:pic>
        <p:nvPicPr>
          <p:cNvPr id="28674" name="Picture 2" descr="https://www.lds.org/bc/content/bible-videos/videos/the-naming-of-john-the-baptist/the-naming-of-john-the-baptist.jpg"/>
          <p:cNvPicPr>
            <a:picLocks noChangeAspect="1" noChangeArrowheads="1"/>
          </p:cNvPicPr>
          <p:nvPr/>
        </p:nvPicPr>
        <p:blipFill>
          <a:blip r:embed="rId3" cstate="print"/>
          <a:srcRect/>
          <a:stretch>
            <a:fillRect/>
          </a:stretch>
        </p:blipFill>
        <p:spPr bwMode="auto">
          <a:xfrm>
            <a:off x="6945745" y="1607128"/>
            <a:ext cx="4516582" cy="3011054"/>
          </a:xfrm>
          <a:prstGeom prst="rect">
            <a:avLst/>
          </a:prstGeom>
          <a:noFill/>
        </p:spPr>
      </p:pic>
      <p:pic>
        <p:nvPicPr>
          <p:cNvPr id="28676" name="Picture 4" descr="https://rsc.byu.edu/sites/default/files/Zacharias-3color%20(3%20inch).jpg"/>
          <p:cNvPicPr>
            <a:picLocks noChangeAspect="1" noChangeArrowheads="1"/>
          </p:cNvPicPr>
          <p:nvPr/>
        </p:nvPicPr>
        <p:blipFill>
          <a:blip r:embed="rId4" cstate="print"/>
          <a:srcRect/>
          <a:stretch>
            <a:fillRect/>
          </a:stretch>
        </p:blipFill>
        <p:spPr bwMode="auto">
          <a:xfrm>
            <a:off x="1966130" y="2840181"/>
            <a:ext cx="2324516" cy="3407271"/>
          </a:xfrm>
          <a:prstGeom prst="rect">
            <a:avLst/>
          </a:prstGeom>
          <a:noFill/>
        </p:spPr>
      </p:pic>
      <p:sp>
        <p:nvSpPr>
          <p:cNvPr id="32" name="Rectangle 31"/>
          <p:cNvSpPr/>
          <p:nvPr/>
        </p:nvSpPr>
        <p:spPr>
          <a:xfrm>
            <a:off x="5020565" y="4618182"/>
            <a:ext cx="6096000" cy="1477328"/>
          </a:xfrm>
          <a:prstGeom prst="rect">
            <a:avLst/>
          </a:prstGeom>
        </p:spPr>
        <p:txBody>
          <a:bodyPr>
            <a:spAutoFit/>
          </a:bodyPr>
          <a:lstStyle/>
          <a:p>
            <a:endParaRPr lang="en-US" dirty="0">
              <a:solidFill>
                <a:schemeClr val="bg1"/>
              </a:solidFill>
            </a:endParaRPr>
          </a:p>
          <a:p>
            <a:r>
              <a:rPr lang="en-US" dirty="0">
                <a:solidFill>
                  <a:schemeClr val="bg1"/>
                </a:solidFill>
              </a:rPr>
              <a:t>When his father refused to disclose his hiding place, and being the officiating high priest at the Temple that year, [he] was slain by Herod’s order, between the porch and the altar, as Jesus said” (6)</a:t>
            </a:r>
          </a:p>
        </p:txBody>
      </p:sp>
    </p:spTree>
    <p:extLst>
      <p:ext uri="{BB962C8B-B14F-4D97-AF65-F5344CB8AC3E}">
        <p14:creationId xmlns:p14="http://schemas.microsoft.com/office/powerpoint/2010/main" val="139121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www.beautycolorcode.com/5f6f00-336x280.png"/>
          <p:cNvPicPr>
            <a:picLocks noChangeAspect="1" noChangeArrowheads="1"/>
          </p:cNvPicPr>
          <p:nvPr/>
        </p:nvPicPr>
        <p:blipFill>
          <a:blip r:embed="rId2" cstate="print"/>
          <a:srcRect/>
          <a:stretch>
            <a:fillRect/>
          </a:stretch>
        </p:blipFill>
        <p:spPr bwMode="auto">
          <a:xfrm>
            <a:off x="-1" y="0"/>
            <a:ext cx="12192001" cy="6881091"/>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fontAlgn="base"/>
            <a:r>
              <a:rPr lang="en-US" sz="6000" dirty="0">
                <a:solidFill>
                  <a:schemeClr val="bg1"/>
                </a:solidFill>
                <a:latin typeface="Agency FB" pitchFamily="34" charset="0"/>
              </a:rPr>
              <a:t>Gathered By The Savior</a:t>
            </a:r>
          </a:p>
        </p:txBody>
      </p:sp>
      <p:sp>
        <p:nvSpPr>
          <p:cNvPr id="8" name="Rectangle 7"/>
          <p:cNvSpPr/>
          <p:nvPr/>
        </p:nvSpPr>
        <p:spPr>
          <a:xfrm>
            <a:off x="0" y="6550223"/>
            <a:ext cx="6391563" cy="307777"/>
          </a:xfrm>
          <a:prstGeom prst="rect">
            <a:avLst/>
          </a:prstGeom>
        </p:spPr>
        <p:txBody>
          <a:bodyPr wrap="square">
            <a:spAutoFit/>
          </a:bodyPr>
          <a:lstStyle/>
          <a:p>
            <a:r>
              <a:rPr lang="en-US" sz="1400" dirty="0">
                <a:solidFill>
                  <a:schemeClr val="bg1"/>
                </a:solidFill>
              </a:rPr>
              <a:t>Matthew 23:37-39</a:t>
            </a:r>
          </a:p>
        </p:txBody>
      </p:sp>
      <p:sp>
        <p:nvSpPr>
          <p:cNvPr id="9" name="Rectangle 8"/>
          <p:cNvSpPr/>
          <p:nvPr/>
        </p:nvSpPr>
        <p:spPr>
          <a:xfrm>
            <a:off x="0" y="880331"/>
            <a:ext cx="6096000" cy="400110"/>
          </a:xfrm>
          <a:prstGeom prst="rect">
            <a:avLst/>
          </a:prstGeom>
        </p:spPr>
        <p:txBody>
          <a:bodyPr>
            <a:spAutoFit/>
          </a:bodyPr>
          <a:lstStyle/>
          <a:p>
            <a:pPr fontAlgn="base"/>
            <a:r>
              <a:rPr lang="en-US" sz="2000" dirty="0">
                <a:solidFill>
                  <a:schemeClr val="bg1"/>
                </a:solidFill>
              </a:rPr>
              <a:t>Why do hens gather their chicks under their wings? </a:t>
            </a:r>
          </a:p>
        </p:txBody>
      </p:sp>
      <p:sp>
        <p:nvSpPr>
          <p:cNvPr id="10" name="Rectangle 9"/>
          <p:cNvSpPr/>
          <p:nvPr/>
        </p:nvSpPr>
        <p:spPr>
          <a:xfrm>
            <a:off x="836957" y="5283744"/>
            <a:ext cx="6391563" cy="830997"/>
          </a:xfrm>
          <a:prstGeom prst="rect">
            <a:avLst/>
          </a:prstGeom>
        </p:spPr>
        <p:txBody>
          <a:bodyPr wrap="square">
            <a:spAutoFit/>
          </a:bodyPr>
          <a:lstStyle/>
          <a:p>
            <a:pPr fontAlgn="base"/>
            <a:r>
              <a:rPr lang="en-US" sz="2400" dirty="0">
                <a:solidFill>
                  <a:schemeClr val="bg1"/>
                </a:solidFill>
              </a:rPr>
              <a:t>To protect them from danger. Point out that a hen would sacrifice her life to protect her chicks.</a:t>
            </a:r>
          </a:p>
        </p:txBody>
      </p:sp>
      <p:pic>
        <p:nvPicPr>
          <p:cNvPr id="7170" name="Picture 2" descr="hen, chicks"/>
          <p:cNvPicPr>
            <a:picLocks noChangeAspect="1" noChangeArrowheads="1"/>
          </p:cNvPicPr>
          <p:nvPr/>
        </p:nvPicPr>
        <p:blipFill>
          <a:blip r:embed="rId3" cstate="print"/>
          <a:srcRect/>
          <a:stretch>
            <a:fillRect/>
          </a:stretch>
        </p:blipFill>
        <p:spPr bwMode="auto">
          <a:xfrm>
            <a:off x="836956" y="1280441"/>
            <a:ext cx="5460135" cy="4076902"/>
          </a:xfrm>
          <a:prstGeom prst="rect">
            <a:avLst/>
          </a:prstGeom>
          <a:noFill/>
        </p:spPr>
      </p:pic>
      <p:sp>
        <p:nvSpPr>
          <p:cNvPr id="30" name="Rectangle 29"/>
          <p:cNvSpPr/>
          <p:nvPr/>
        </p:nvSpPr>
        <p:spPr>
          <a:xfrm>
            <a:off x="6714836" y="1757555"/>
            <a:ext cx="4886036" cy="2585323"/>
          </a:xfrm>
          <a:prstGeom prst="rect">
            <a:avLst/>
          </a:prstGeom>
        </p:spPr>
        <p:txBody>
          <a:bodyPr wrap="square">
            <a:spAutoFit/>
          </a:bodyPr>
          <a:lstStyle/>
          <a:p>
            <a:pPr fontAlgn="base"/>
            <a:r>
              <a:rPr lang="en-US" dirty="0">
                <a:solidFill>
                  <a:schemeClr val="bg1"/>
                </a:solidFill>
              </a:rPr>
              <a:t>“More than once [the Savior] has said that He would gather us to Him as a hen would gather her chickens under her wings. He says that we must choose to come to Him. …</a:t>
            </a:r>
          </a:p>
          <a:p>
            <a:pPr fontAlgn="base"/>
            <a:endParaRPr lang="en-US" dirty="0">
              <a:solidFill>
                <a:schemeClr val="bg1"/>
              </a:solidFill>
            </a:endParaRPr>
          </a:p>
          <a:p>
            <a:pPr fontAlgn="base"/>
            <a:r>
              <a:rPr lang="en-US" dirty="0">
                <a:solidFill>
                  <a:schemeClr val="bg1"/>
                </a:solidFill>
              </a:rPr>
              <a:t>“One way to do that is to gather with the Saints in His Church. Go to your meetings, even when it seems hard. If you are determined, He will help you find the strength to do it.” (7)</a:t>
            </a:r>
          </a:p>
        </p:txBody>
      </p:sp>
      <p:pic>
        <p:nvPicPr>
          <p:cNvPr id="33" name="Picture 32" descr="Henry B. Eyring.jpg"/>
          <p:cNvPicPr>
            <a:picLocks noChangeAspect="1"/>
          </p:cNvPicPr>
          <p:nvPr/>
        </p:nvPicPr>
        <p:blipFill>
          <a:blip r:embed="rId4" cstate="print"/>
          <a:stretch>
            <a:fillRect/>
          </a:stretch>
        </p:blipFill>
        <p:spPr>
          <a:xfrm>
            <a:off x="10589802" y="454522"/>
            <a:ext cx="939303" cy="1171079"/>
          </a:xfrm>
          <a:prstGeom prst="rect">
            <a:avLst/>
          </a:prstGeom>
        </p:spPr>
      </p:pic>
    </p:spTree>
    <p:extLst>
      <p:ext uri="{BB962C8B-B14F-4D97-AF65-F5344CB8AC3E}">
        <p14:creationId xmlns:p14="http://schemas.microsoft.com/office/powerpoint/2010/main" val="285139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www.beautycolorcode.com/5f6f00-336x280.png"/>
          <p:cNvPicPr>
            <a:picLocks noChangeAspect="1" noChangeArrowheads="1"/>
          </p:cNvPicPr>
          <p:nvPr/>
        </p:nvPicPr>
        <p:blipFill>
          <a:blip r:embed="rId2" cstate="print"/>
          <a:srcRect/>
          <a:stretch>
            <a:fillRect/>
          </a:stretch>
        </p:blipFill>
        <p:spPr bwMode="auto">
          <a:xfrm>
            <a:off x="-1" y="-1"/>
            <a:ext cx="12192001" cy="6881091"/>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fontAlgn="base"/>
            <a:r>
              <a:rPr lang="en-US" sz="6000" dirty="0">
                <a:solidFill>
                  <a:schemeClr val="bg1"/>
                </a:solidFill>
                <a:latin typeface="Agency FB" pitchFamily="34" charset="0"/>
              </a:rPr>
              <a:t>Oh, Jerusalem-- The Holy City</a:t>
            </a:r>
          </a:p>
        </p:txBody>
      </p:sp>
      <p:sp>
        <p:nvSpPr>
          <p:cNvPr id="8" name="Rectangle 7"/>
          <p:cNvSpPr/>
          <p:nvPr/>
        </p:nvSpPr>
        <p:spPr>
          <a:xfrm>
            <a:off x="0" y="6550223"/>
            <a:ext cx="6391563" cy="307777"/>
          </a:xfrm>
          <a:prstGeom prst="rect">
            <a:avLst/>
          </a:prstGeom>
        </p:spPr>
        <p:txBody>
          <a:bodyPr wrap="square">
            <a:spAutoFit/>
          </a:bodyPr>
          <a:lstStyle/>
          <a:p>
            <a:r>
              <a:rPr lang="en-US" sz="1400" dirty="0">
                <a:solidFill>
                  <a:schemeClr val="bg1"/>
                </a:solidFill>
              </a:rPr>
              <a:t>Matthew 23:37-39</a:t>
            </a:r>
          </a:p>
        </p:txBody>
      </p:sp>
      <p:sp>
        <p:nvSpPr>
          <p:cNvPr id="9" name="Rectangle 8"/>
          <p:cNvSpPr/>
          <p:nvPr/>
        </p:nvSpPr>
        <p:spPr>
          <a:xfrm>
            <a:off x="5310909" y="1323676"/>
            <a:ext cx="6096000" cy="4247317"/>
          </a:xfrm>
          <a:prstGeom prst="rect">
            <a:avLst/>
          </a:prstGeom>
        </p:spPr>
        <p:txBody>
          <a:bodyPr>
            <a:spAutoFit/>
          </a:bodyPr>
          <a:lstStyle/>
          <a:p>
            <a:pPr fontAlgn="base"/>
            <a:r>
              <a:rPr lang="en-US" dirty="0">
                <a:solidFill>
                  <a:schemeClr val="bg1"/>
                </a:solidFill>
              </a:rPr>
              <a:t>“Jerusalem—city of depravity, ‘which spiritually is called Sodom and Egypt’! (Rev. 11:8.)</a:t>
            </a:r>
          </a:p>
          <a:p>
            <a:pPr fontAlgn="base"/>
            <a:endParaRPr lang="en-US" dirty="0">
              <a:solidFill>
                <a:schemeClr val="bg1"/>
              </a:solidFill>
            </a:endParaRPr>
          </a:p>
          <a:p>
            <a:pPr fontAlgn="base"/>
            <a:r>
              <a:rPr lang="en-US" dirty="0">
                <a:solidFill>
                  <a:schemeClr val="bg1"/>
                </a:solidFill>
              </a:rPr>
              <a:t>“Jerusalem—doomed spiritually and soon to be desolated temporally. (Luke 19:41–44.)</a:t>
            </a:r>
          </a:p>
          <a:p>
            <a:pPr fontAlgn="base"/>
            <a:endParaRPr lang="en-US" dirty="0">
              <a:solidFill>
                <a:schemeClr val="bg1"/>
              </a:solidFill>
            </a:endParaRPr>
          </a:p>
          <a:p>
            <a:pPr fontAlgn="base"/>
            <a:r>
              <a:rPr lang="en-US" dirty="0">
                <a:solidFill>
                  <a:schemeClr val="bg1"/>
                </a:solidFill>
              </a:rPr>
              <a:t>“Jerusalem—site of the temple; home of the prophets; city of our Lord’s ministry.</a:t>
            </a:r>
          </a:p>
          <a:p>
            <a:pPr fontAlgn="base"/>
            <a:endParaRPr lang="en-US" dirty="0">
              <a:solidFill>
                <a:schemeClr val="bg1"/>
              </a:solidFill>
            </a:endParaRPr>
          </a:p>
          <a:p>
            <a:pPr fontAlgn="base"/>
            <a:r>
              <a:rPr lang="en-US" dirty="0">
                <a:solidFill>
                  <a:schemeClr val="bg1"/>
                </a:solidFill>
              </a:rPr>
              <a:t>“Jerusalem—city where the Son of God was crucified, crucified by ‘the more wicked part of the world,’ for ‘there is none other nation on earth that would crucify their God.’ (2 Ne. 10:3.)</a:t>
            </a:r>
          </a:p>
          <a:p>
            <a:pPr fontAlgn="base"/>
            <a:endParaRPr lang="en-US" dirty="0">
              <a:solidFill>
                <a:schemeClr val="bg1"/>
              </a:solidFill>
            </a:endParaRPr>
          </a:p>
          <a:p>
            <a:pPr fontAlgn="base"/>
            <a:r>
              <a:rPr lang="en-US" dirty="0">
                <a:solidFill>
                  <a:schemeClr val="bg1"/>
                </a:solidFill>
              </a:rPr>
              <a:t>“Jerusalem—future world capital and center from which ‘the word of the Lord’ shall go unto all people. (Isa. 2:3.)</a:t>
            </a:r>
          </a:p>
        </p:txBody>
      </p:sp>
      <p:grpSp>
        <p:nvGrpSpPr>
          <p:cNvPr id="2" name="Group 31"/>
          <p:cNvGrpSpPr/>
          <p:nvPr/>
        </p:nvGrpSpPr>
        <p:grpSpPr>
          <a:xfrm>
            <a:off x="420254" y="1496146"/>
            <a:ext cx="4327237" cy="3325236"/>
            <a:chOff x="420254" y="1496146"/>
            <a:chExt cx="4327237" cy="3325236"/>
          </a:xfrm>
        </p:grpSpPr>
        <p:pic>
          <p:nvPicPr>
            <p:cNvPr id="1026" name="Picture 2" descr="Christ overlooking Jerusalem"/>
            <p:cNvPicPr>
              <a:picLocks noChangeAspect="1" noChangeArrowheads="1"/>
            </p:cNvPicPr>
            <p:nvPr/>
          </p:nvPicPr>
          <p:blipFill>
            <a:blip r:embed="rId3" cstate="print"/>
            <a:srcRect/>
            <a:stretch>
              <a:fillRect/>
            </a:stretch>
          </p:blipFill>
          <p:spPr bwMode="auto">
            <a:xfrm>
              <a:off x="441902" y="1496146"/>
              <a:ext cx="4286250" cy="3086101"/>
            </a:xfrm>
            <a:prstGeom prst="rect">
              <a:avLst/>
            </a:prstGeom>
            <a:noFill/>
          </p:spPr>
        </p:pic>
        <p:sp>
          <p:nvSpPr>
            <p:cNvPr id="31" name="Rectangle 30"/>
            <p:cNvSpPr/>
            <p:nvPr/>
          </p:nvSpPr>
          <p:spPr>
            <a:xfrm>
              <a:off x="420254" y="4513605"/>
              <a:ext cx="4327237" cy="307777"/>
            </a:xfrm>
            <a:prstGeom prst="rect">
              <a:avLst/>
            </a:prstGeom>
          </p:spPr>
          <p:txBody>
            <a:bodyPr wrap="square">
              <a:spAutoFit/>
            </a:bodyPr>
            <a:lstStyle/>
            <a:p>
              <a:r>
                <a:rPr lang="en-US" sz="1400" dirty="0">
                  <a:solidFill>
                    <a:schemeClr val="bg1"/>
                  </a:solidFill>
                </a:rPr>
                <a:t>Greg K. Olsen</a:t>
              </a:r>
            </a:p>
          </p:txBody>
        </p:sp>
      </p:grpSp>
      <p:sp>
        <p:nvSpPr>
          <p:cNvPr id="10" name="Rectangle 9"/>
          <p:cNvSpPr/>
          <p:nvPr/>
        </p:nvSpPr>
        <p:spPr>
          <a:xfrm>
            <a:off x="323274" y="5147117"/>
            <a:ext cx="4488872" cy="923330"/>
          </a:xfrm>
          <a:prstGeom prst="rect">
            <a:avLst/>
          </a:prstGeom>
        </p:spPr>
        <p:txBody>
          <a:bodyPr wrap="square">
            <a:spAutoFit/>
          </a:bodyPr>
          <a:lstStyle/>
          <a:p>
            <a:pPr fontAlgn="base"/>
            <a:r>
              <a:rPr lang="en-US" dirty="0">
                <a:solidFill>
                  <a:srgbClr val="FFFF00"/>
                </a:solidFill>
              </a:rPr>
              <a:t>“Truly Jerusalem’s history is like that of no other place; and truly Jesus with cause, wept because of the rebellion of her children”</a:t>
            </a:r>
          </a:p>
        </p:txBody>
      </p:sp>
      <p:sp>
        <p:nvSpPr>
          <p:cNvPr id="11" name="Rectangle 10"/>
          <p:cNvSpPr/>
          <p:nvPr/>
        </p:nvSpPr>
        <p:spPr>
          <a:xfrm>
            <a:off x="11749250" y="6488668"/>
            <a:ext cx="442750" cy="369332"/>
          </a:xfrm>
          <a:prstGeom prst="rect">
            <a:avLst/>
          </a:prstGeom>
        </p:spPr>
        <p:txBody>
          <a:bodyPr wrap="none">
            <a:spAutoFit/>
          </a:bodyPr>
          <a:lstStyle/>
          <a:p>
            <a:r>
              <a:rPr lang="en-US" dirty="0">
                <a:solidFill>
                  <a:schemeClr val="bg1"/>
                </a:solidFill>
              </a:rPr>
              <a:t>(5)</a:t>
            </a:r>
            <a:endParaRPr lang="en-US" dirty="0"/>
          </a:p>
        </p:txBody>
      </p:sp>
    </p:spTree>
    <p:extLst>
      <p:ext uri="{BB962C8B-B14F-4D97-AF65-F5344CB8AC3E}">
        <p14:creationId xmlns:p14="http://schemas.microsoft.com/office/powerpoint/2010/main" val="159591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beautycolorcode.com/5f6f00-336x280.png"/>
          <p:cNvPicPr>
            <a:picLocks noChangeAspect="1" noChangeArrowheads="1"/>
          </p:cNvPicPr>
          <p:nvPr/>
        </p:nvPicPr>
        <p:blipFill>
          <a:blip r:embed="rId2" cstate="print"/>
          <a:srcRect/>
          <a:stretch>
            <a:fillRect/>
          </a:stretch>
        </p:blipFill>
        <p:spPr bwMode="auto">
          <a:xfrm>
            <a:off x="-1" y="-1"/>
            <a:ext cx="12192001" cy="6881091"/>
          </a:xfrm>
          <a:prstGeom prst="rect">
            <a:avLst/>
          </a:prstGeom>
          <a:noFill/>
        </p:spPr>
      </p:pic>
      <p:sp>
        <p:nvSpPr>
          <p:cNvPr id="5" name="TextBox 4"/>
          <p:cNvSpPr txBox="1"/>
          <p:nvPr/>
        </p:nvSpPr>
        <p:spPr>
          <a:xfrm>
            <a:off x="0" y="0"/>
            <a:ext cx="12192000" cy="3693319"/>
          </a:xfrm>
          <a:prstGeom prst="rect">
            <a:avLst/>
          </a:prstGeom>
          <a:noFill/>
        </p:spPr>
        <p:txBody>
          <a:bodyPr wrap="square" rtlCol="0">
            <a:spAutoFit/>
          </a:bodyPr>
          <a:lstStyle/>
          <a:p>
            <a:r>
              <a:rPr lang="en-US" dirty="0">
                <a:solidFill>
                  <a:schemeClr val="bg1"/>
                </a:solidFill>
              </a:rPr>
              <a:t>Sources:</a:t>
            </a: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latin typeface="Open Sans"/>
              </a:rPr>
              <a:t>New Testament Institute Student Manual Chapter 7</a:t>
            </a:r>
          </a:p>
          <a:p>
            <a:pPr marL="342900" indent="-342900">
              <a:buFontTx/>
              <a:buAutoNum type="arabicPeriod"/>
            </a:pPr>
            <a:r>
              <a:rPr lang="en-US" dirty="0" err="1">
                <a:solidFill>
                  <a:schemeClr val="bg1"/>
                </a:solidFill>
              </a:rPr>
              <a:t>Edersheim</a:t>
            </a:r>
            <a:r>
              <a:rPr lang="en-US" dirty="0">
                <a:solidFill>
                  <a:schemeClr val="bg1"/>
                </a:solidFill>
              </a:rPr>
              <a:t>, </a:t>
            </a:r>
            <a:r>
              <a:rPr lang="en-US" i="1" dirty="0">
                <a:solidFill>
                  <a:schemeClr val="bg1"/>
                </a:solidFill>
              </a:rPr>
              <a:t>Jesus the Messiah</a:t>
            </a:r>
            <a:r>
              <a:rPr lang="en-US" dirty="0">
                <a:solidFill>
                  <a:schemeClr val="bg1"/>
                </a:solidFill>
              </a:rPr>
              <a:t>, p. 69</a:t>
            </a:r>
          </a:p>
          <a:p>
            <a:pPr marL="342900" indent="-342900">
              <a:buFontTx/>
              <a:buAutoNum type="arabicPeriod"/>
            </a:pPr>
            <a:r>
              <a:rPr lang="en-US" dirty="0">
                <a:solidFill>
                  <a:schemeClr val="bg1"/>
                </a:solidFill>
              </a:rPr>
              <a:t>President Howard W. Hunter (“To the Women of the Church,”</a:t>
            </a:r>
            <a:r>
              <a:rPr lang="en-US" i="1" dirty="0">
                <a:solidFill>
                  <a:schemeClr val="bg1"/>
                </a:solidFill>
              </a:rPr>
              <a:t> Ensign, </a:t>
            </a:r>
            <a:r>
              <a:rPr lang="en-US" dirty="0">
                <a:solidFill>
                  <a:schemeClr val="bg1"/>
                </a:solidFill>
              </a:rPr>
              <a:t>Nov. 1992, 96–97).</a:t>
            </a:r>
          </a:p>
          <a:p>
            <a:pPr marL="342900" indent="-342900">
              <a:buFontTx/>
              <a:buAutoNum type="arabicPeriod"/>
            </a:pPr>
            <a:r>
              <a:rPr lang="en-US" dirty="0">
                <a:solidFill>
                  <a:schemeClr val="bg1"/>
                </a:solidFill>
              </a:rPr>
              <a:t>James E. Faust (“The Weightier Matters of the Law: Judgment, Mercy, and Faith,”</a:t>
            </a:r>
            <a:r>
              <a:rPr lang="en-US" i="1" dirty="0">
                <a:solidFill>
                  <a:schemeClr val="bg1"/>
                </a:solidFill>
              </a:rPr>
              <a:t> Ensign,</a:t>
            </a:r>
            <a:r>
              <a:rPr lang="en-US" dirty="0">
                <a:solidFill>
                  <a:schemeClr val="bg1"/>
                </a:solidFill>
              </a:rPr>
              <a:t> Nov. 1997, 53).</a:t>
            </a:r>
          </a:p>
          <a:p>
            <a:pPr marL="342900" indent="-342900">
              <a:buFontTx/>
              <a:buAutoNum type="arabicPeriod"/>
            </a:pPr>
            <a:r>
              <a:rPr lang="en-US" dirty="0">
                <a:solidFill>
                  <a:schemeClr val="bg1"/>
                </a:solidFill>
              </a:rPr>
              <a:t>Elder Bruce R. McConkie (</a:t>
            </a:r>
            <a:r>
              <a:rPr lang="en-US" i="1" dirty="0">
                <a:solidFill>
                  <a:schemeClr val="bg1"/>
                </a:solidFill>
              </a:rPr>
              <a:t>Doctrinal New Testament Commentary,</a:t>
            </a:r>
            <a:r>
              <a:rPr lang="en-US" dirty="0">
                <a:solidFill>
                  <a:schemeClr val="bg1"/>
                </a:solidFill>
              </a:rPr>
              <a:t> 1:626).</a:t>
            </a:r>
          </a:p>
          <a:p>
            <a:pPr marL="342900" indent="-342900">
              <a:buFontTx/>
              <a:buAutoNum type="arabicPeriod"/>
            </a:pPr>
            <a:r>
              <a:rPr lang="en-US" dirty="0">
                <a:solidFill>
                  <a:schemeClr val="bg1"/>
                </a:solidFill>
              </a:rPr>
              <a:t>Joseph Smith (“Persecution of the Prophets,” </a:t>
            </a:r>
            <a:r>
              <a:rPr lang="en-US" i="1" dirty="0">
                <a:solidFill>
                  <a:schemeClr val="bg1"/>
                </a:solidFill>
              </a:rPr>
              <a:t>Times and Seasons,</a:t>
            </a:r>
            <a:r>
              <a:rPr lang="en-US" dirty="0">
                <a:solidFill>
                  <a:schemeClr val="bg1"/>
                </a:solidFill>
              </a:rPr>
              <a:t> Sept. 1, 1842, 902). </a:t>
            </a:r>
          </a:p>
          <a:p>
            <a:pPr marL="342900" indent="-342900">
              <a:buFontTx/>
              <a:buAutoNum type="arabicPeriod"/>
            </a:pPr>
            <a:r>
              <a:rPr lang="en-US" dirty="0">
                <a:solidFill>
                  <a:schemeClr val="bg1"/>
                </a:solidFill>
              </a:rPr>
              <a:t>President Henry B. Eyring  (“In the Strength of the Lord,”</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May 2004, 18).</a:t>
            </a: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4" name="Footer Placeholder 14">
            <a:extLst>
              <a:ext uri="{FF2B5EF4-FFF2-40B4-BE49-F238E27FC236}">
                <a16:creationId xmlns:a16="http://schemas.microsoft.com/office/drawing/2014/main" id="{306D09FF-93DA-4202-88A4-FCA63483D13E}"/>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4568633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85091"/>
            <a:ext cx="6096000" cy="4339650"/>
          </a:xfrm>
          <a:prstGeom prst="rect">
            <a:avLst/>
          </a:prstGeom>
          <a:ln>
            <a:solidFill>
              <a:schemeClr val="tx1"/>
            </a:solidFill>
          </a:ln>
        </p:spPr>
        <p:txBody>
          <a:bodyPr>
            <a:spAutoFit/>
          </a:bodyPr>
          <a:lstStyle/>
          <a:p>
            <a:pPr fontAlgn="base"/>
            <a:r>
              <a:rPr lang="en-US" sz="1200" b="1" dirty="0"/>
              <a:t>Phylacteries  Matthew 23:1-7</a:t>
            </a:r>
          </a:p>
          <a:p>
            <a:pPr fontAlgn="base"/>
            <a:r>
              <a:rPr lang="en-US" sz="1200" dirty="0"/>
              <a:t>"Through a traditional interpretation of Ex. 13:9 and Deut. 6:8, the Hebrews adopted the custom of wearing phylacteries, which consisted essentially of strips of parchment on which were inscribed in whole or in part the following texts: Ex. 13:2-10 and 11-17; Deut. 6:4-9, and 11:13-21. Phylacteries were worn on the head and arm. The parchment strips for the head were four, on each of which one of the texts cited above was written. These were placed in a cubical box of leather measuring from 1/2 inch to 1 1/2 inches along the edge; the box was divided into four compartments and one of the little parchment rolls was placed in each. Thongs held the box in place on the forehead between the eyes of the wearer. The arm phylactery comprised but a single roll of parchment on which the four prescribed texts were written; this was placed in a little box which was bound by thongs to the inside of the left arm so as to be brought close to the heart when the hands were placed together in the attitude of devotion. The Pharisees wore the arm phylactery above the elbow, while their rivals, the Sadducees, fastened it to the palm of the hand (see Ex. 13:9). The common people wore phylacteries only at prayer time; but the Pharisees were said to display them throughout the day. Our Lord's reference to the Pharisees' custom of making broad their phylacteries had reference to the enlarging of the containing box, particularly the frontlet. The size of the parchment strips was fixed by rigid rule.</a:t>
            </a:r>
          </a:p>
          <a:p>
            <a:pPr fontAlgn="base"/>
            <a:r>
              <a:rPr lang="en-US" sz="1200" dirty="0"/>
              <a:t>"The Lord had required of Israel through Moses (Num. 15:38) that the people attach to the border of their garment a fringe with a ribbon of blue. In ostentatious display of assumed piety, the scribes and Pharisees delighted to wear enlarged borders to attract public attention. It was another manifestation of hypocritical sanctimoniousness."  James E. Talmage (</a:t>
            </a:r>
            <a:r>
              <a:rPr lang="en-US" sz="1200" i="1" dirty="0"/>
              <a:t>Jesus the Christ</a:t>
            </a:r>
            <a:r>
              <a:rPr lang="en-US" sz="1200" dirty="0"/>
              <a:t>, 526.)</a:t>
            </a:r>
          </a:p>
        </p:txBody>
      </p:sp>
      <p:sp>
        <p:nvSpPr>
          <p:cNvPr id="3" name="Rectangle 2"/>
          <p:cNvSpPr/>
          <p:nvPr/>
        </p:nvSpPr>
        <p:spPr>
          <a:xfrm>
            <a:off x="0" y="5125231"/>
            <a:ext cx="6096000" cy="1569660"/>
          </a:xfrm>
          <a:prstGeom prst="rect">
            <a:avLst/>
          </a:prstGeom>
          <a:ln>
            <a:solidFill>
              <a:schemeClr val="tx1"/>
            </a:solidFill>
          </a:ln>
        </p:spPr>
        <p:txBody>
          <a:bodyPr>
            <a:spAutoFit/>
          </a:bodyPr>
          <a:lstStyle/>
          <a:p>
            <a:pPr fontAlgn="base"/>
            <a:r>
              <a:rPr lang="en-US" sz="1200" b="1" dirty="0"/>
              <a:t>Two Kinds of Hypocrisy: Matthew 23:1-7</a:t>
            </a:r>
          </a:p>
          <a:p>
            <a:pPr fontAlgn="base"/>
            <a:r>
              <a:rPr lang="en-US" sz="1200" dirty="0"/>
              <a:t>“Harry Emerson Fosdick observed that there are two kinds of hypocrisy: when we try to appear better than we are, and when we let ourselves appear worse than we are. We have been speaking of the kind of hypocrisy where people pretend to be more or better than they are. Too often, however, we see members of the Church who in their hearts know and believe, but through fear of public opinion fail to stand up and be counted. This kind of hypocrisy is as serious as the other” President N. Eldon Tanner (“Woe unto You … Hypocrites,” </a:t>
            </a:r>
            <a:r>
              <a:rPr lang="en-US" sz="1200" i="1" dirty="0"/>
              <a:t>Improvement Era,</a:t>
            </a:r>
            <a:r>
              <a:rPr lang="en-US" sz="1200" dirty="0"/>
              <a:t> Dec. 1970, 33).</a:t>
            </a:r>
          </a:p>
        </p:txBody>
      </p:sp>
      <p:graphicFrame>
        <p:nvGraphicFramePr>
          <p:cNvPr id="4" name="Table 3"/>
          <p:cNvGraphicFramePr>
            <a:graphicFrameLocks noGrp="1"/>
          </p:cNvGraphicFramePr>
          <p:nvPr/>
        </p:nvGraphicFramePr>
        <p:xfrm>
          <a:off x="0" y="0"/>
          <a:ext cx="8763000" cy="777855"/>
        </p:xfrm>
        <a:graphic>
          <a:graphicData uri="http://schemas.openxmlformats.org/drawingml/2006/table">
            <a:tbl>
              <a:tblPr firstRow="1" bandRow="1">
                <a:tableStyleId>{5940675A-B579-460E-94D1-54222C63F5DA}</a:tableStyleId>
              </a:tblPr>
              <a:tblGrid>
                <a:gridCol w="3962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tblGrid>
              <a:tr h="407015">
                <a:tc>
                  <a:txBody>
                    <a:bodyPr/>
                    <a:lstStyle/>
                    <a:p>
                      <a:pPr algn="ctr"/>
                      <a:r>
                        <a:rPr lang="en-US" sz="1200" b="1" dirty="0"/>
                        <a:t>Event</a:t>
                      </a:r>
                    </a:p>
                  </a:txBody>
                  <a:tcPr/>
                </a:tc>
                <a:tc>
                  <a:txBody>
                    <a:bodyPr/>
                    <a:lstStyle/>
                    <a:p>
                      <a:pPr algn="ctr"/>
                      <a:r>
                        <a:rPr lang="en-US" sz="1200" b="1" dirty="0"/>
                        <a:t>Matthew</a:t>
                      </a:r>
                    </a:p>
                  </a:txBody>
                  <a:tcPr/>
                </a:tc>
                <a:tc>
                  <a:txBody>
                    <a:bodyPr/>
                    <a:lstStyle/>
                    <a:p>
                      <a:pPr algn="ctr"/>
                      <a:r>
                        <a:rPr lang="en-US" sz="1200" b="1" dirty="0"/>
                        <a:t>Mark</a:t>
                      </a:r>
                    </a:p>
                  </a:txBody>
                  <a:tcPr/>
                </a:tc>
                <a:tc>
                  <a:txBody>
                    <a:bodyPr/>
                    <a:lstStyle/>
                    <a:p>
                      <a:pPr algn="ctr"/>
                      <a:r>
                        <a:rPr lang="en-US" sz="1200" b="1" dirty="0"/>
                        <a:t>Luke</a:t>
                      </a:r>
                    </a:p>
                  </a:txBody>
                  <a:tcPr/>
                </a:tc>
                <a:tc>
                  <a:txBody>
                    <a:bodyPr/>
                    <a:lstStyle/>
                    <a:p>
                      <a:pPr algn="ctr"/>
                      <a:r>
                        <a:rPr lang="en-US" sz="1200" b="1" dirty="0"/>
                        <a:t>John</a:t>
                      </a:r>
                    </a:p>
                  </a:txBody>
                  <a:tcPr/>
                </a:tc>
                <a:extLst>
                  <a:ext uri="{0D108BD9-81ED-4DB2-BD59-A6C34878D82A}">
                    <a16:rowId xmlns:a16="http://schemas.microsoft.com/office/drawing/2014/main" val="10000"/>
                  </a:ext>
                </a:extLst>
              </a:tr>
              <a:tr h="370840">
                <a:tc>
                  <a:txBody>
                    <a:bodyPr/>
                    <a:lstStyle/>
                    <a:p>
                      <a:r>
                        <a:rPr lang="en-US" sz="1200" dirty="0"/>
                        <a:t>Jesus’ Warning; Against Scribes</a:t>
                      </a:r>
                      <a:r>
                        <a:rPr lang="en-US" sz="1200" baseline="0" dirty="0"/>
                        <a:t> and Pharisees</a:t>
                      </a:r>
                      <a:endParaRPr lang="en-US" sz="1200" dirty="0"/>
                    </a:p>
                  </a:txBody>
                  <a:tcPr/>
                </a:tc>
                <a:tc>
                  <a:txBody>
                    <a:bodyPr/>
                    <a:lstStyle/>
                    <a:p>
                      <a:r>
                        <a:rPr lang="en-US" sz="1200" dirty="0"/>
                        <a:t>23:1-39</a:t>
                      </a:r>
                    </a:p>
                  </a:txBody>
                  <a:tcPr/>
                </a:tc>
                <a:tc>
                  <a:txBody>
                    <a:bodyPr/>
                    <a:lstStyle/>
                    <a:p>
                      <a:r>
                        <a:rPr lang="en-US" sz="1200" dirty="0"/>
                        <a:t>12:38-40</a:t>
                      </a:r>
                    </a:p>
                  </a:txBody>
                  <a:tcPr/>
                </a:tc>
                <a:tc>
                  <a:txBody>
                    <a:bodyPr/>
                    <a:lstStyle/>
                    <a:p>
                      <a:r>
                        <a:rPr lang="en-US" sz="1200" dirty="0"/>
                        <a:t>20:45-47</a:t>
                      </a:r>
                    </a:p>
                  </a:txBody>
                  <a:tcPr/>
                </a:tc>
                <a:tc>
                  <a:txBody>
                    <a:bodyPr/>
                    <a:lstStyle/>
                    <a:p>
                      <a:endParaRPr lang="en-US" sz="1200" dirty="0"/>
                    </a:p>
                  </a:txBody>
                  <a:tcPr/>
                </a:tc>
                <a:extLst>
                  <a:ext uri="{0D108BD9-81ED-4DB2-BD59-A6C34878D82A}">
                    <a16:rowId xmlns:a16="http://schemas.microsoft.com/office/drawing/2014/main" val="10001"/>
                  </a:ext>
                </a:extLst>
              </a:tr>
            </a:tbl>
          </a:graphicData>
        </a:graphic>
      </p:graphicFrame>
      <p:sp>
        <p:nvSpPr>
          <p:cNvPr id="5" name="Rectangle 4"/>
          <p:cNvSpPr/>
          <p:nvPr/>
        </p:nvSpPr>
        <p:spPr>
          <a:xfrm>
            <a:off x="6096000" y="770285"/>
            <a:ext cx="6096000" cy="1200329"/>
          </a:xfrm>
          <a:prstGeom prst="rect">
            <a:avLst/>
          </a:prstGeom>
          <a:ln>
            <a:solidFill>
              <a:schemeClr val="tx1"/>
            </a:solidFill>
          </a:ln>
        </p:spPr>
        <p:txBody>
          <a:bodyPr>
            <a:spAutoFit/>
          </a:bodyPr>
          <a:lstStyle/>
          <a:p>
            <a:pPr fontAlgn="base"/>
            <a:r>
              <a:rPr lang="en-US" sz="1200" b="1" dirty="0"/>
              <a:t>Weightier Matters Matthew 23:23-24 </a:t>
            </a:r>
          </a:p>
          <a:p>
            <a:pPr fontAlgn="base"/>
            <a:r>
              <a:rPr lang="en-US" sz="1200" dirty="0"/>
              <a:t>“weightier matters of the law,” he told them they were “blind guides, which strain at a gnat, and swallow a camel”.</a:t>
            </a:r>
          </a:p>
          <a:p>
            <a:pPr fontAlgn="base"/>
            <a:r>
              <a:rPr lang="en-US" sz="1200" dirty="0"/>
              <a:t>This was a reference to the practice of some Jewish leaders who carefully strained their drinking water to avoid mistakenly swallowing the smallest of unclean animals. Yet they would symbolically swallow a camel—the largest of unclean animals  Leviticus 11:4 (1)</a:t>
            </a:r>
          </a:p>
        </p:txBody>
      </p:sp>
      <p:sp>
        <p:nvSpPr>
          <p:cNvPr id="6" name="Rectangle 5"/>
          <p:cNvSpPr/>
          <p:nvPr/>
        </p:nvSpPr>
        <p:spPr>
          <a:xfrm>
            <a:off x="6096000" y="1957158"/>
            <a:ext cx="6096000" cy="1938992"/>
          </a:xfrm>
          <a:prstGeom prst="rect">
            <a:avLst/>
          </a:prstGeom>
          <a:ln>
            <a:solidFill>
              <a:schemeClr val="tx1"/>
            </a:solidFill>
          </a:ln>
        </p:spPr>
        <p:txBody>
          <a:bodyPr>
            <a:spAutoFit/>
          </a:bodyPr>
          <a:lstStyle/>
          <a:p>
            <a:pPr fontAlgn="base"/>
            <a:r>
              <a:rPr lang="en-US" sz="1200" b="1" dirty="0"/>
              <a:t>The Pharisaic Jews </a:t>
            </a:r>
            <a:r>
              <a:rPr lang="en-US" sz="1200" dirty="0"/>
              <a:t>who prided themselves in their knowledge of law and tradition were fervent in their rejection of Jesus. </a:t>
            </a:r>
          </a:p>
          <a:p>
            <a:pPr fontAlgn="base"/>
            <a:r>
              <a:rPr lang="en-US" sz="1200" dirty="0"/>
              <a:t>What did he mean, they wondered, when he said he had tried to gather the children of Israel in the past? They didn’t understand that the God at Sinai, the Holy One of Israel, was Jesus Christ, that observance of the law of Moses was to prepare them and point them to Christ. (See Matt. 5:17–18; John 5:46–47.) They were expecting a mighty king-Messiah to come and release them from political bondage under the Romans; not understanding the freedom the Lord offered, they rejected him as the true Messiah.</a:t>
            </a:r>
          </a:p>
          <a:p>
            <a:pPr fontAlgn="base"/>
            <a:r>
              <a:rPr lang="en-US" sz="1200" dirty="0"/>
              <a:t>Judah through the Centuries</a:t>
            </a:r>
          </a:p>
          <a:p>
            <a:pPr fontAlgn="base"/>
            <a:r>
              <a:rPr lang="en-US" sz="1200" dirty="0"/>
              <a:t>By Ann N. Madsen and Barnard N. Madsen January 1982 Ensign</a:t>
            </a:r>
          </a:p>
        </p:txBody>
      </p:sp>
    </p:spTree>
    <p:extLst>
      <p:ext uri="{BB962C8B-B14F-4D97-AF65-F5344CB8AC3E}">
        <p14:creationId xmlns:p14="http://schemas.microsoft.com/office/powerpoint/2010/main" val="486049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eztechtraining.com/wp-content/uploads/2012/11/2012-10-20-22.29.42.jpg">
            <a:extLst>
              <a:ext uri="{FF2B5EF4-FFF2-40B4-BE49-F238E27FC236}">
                <a16:creationId xmlns:a16="http://schemas.microsoft.com/office/drawing/2014/main" id="{8455E621-8F29-09B3-12DA-25189A0025FC}"/>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TextBox 3">
            <a:extLst>
              <a:ext uri="{FF2B5EF4-FFF2-40B4-BE49-F238E27FC236}">
                <a16:creationId xmlns:a16="http://schemas.microsoft.com/office/drawing/2014/main" id="{61771645-5719-EC80-A2A2-93D70BF4ABCD}"/>
              </a:ext>
            </a:extLst>
          </p:cNvPr>
          <p:cNvSpPr txBox="1"/>
          <p:nvPr/>
        </p:nvSpPr>
        <p:spPr>
          <a:xfrm>
            <a:off x="5908430" y="521902"/>
            <a:ext cx="5615354" cy="5632311"/>
          </a:xfrm>
          <a:prstGeom prst="rect">
            <a:avLst/>
          </a:prstGeom>
          <a:noFill/>
        </p:spPr>
        <p:txBody>
          <a:bodyPr wrap="square">
            <a:spAutoFit/>
          </a:bodyPr>
          <a:lstStyle/>
          <a:p>
            <a:pPr algn="l" fontAlgn="base"/>
            <a:r>
              <a:rPr lang="en-US" sz="2400" b="0" i="0" dirty="0">
                <a:solidFill>
                  <a:schemeClr val="bg1"/>
                </a:solidFill>
                <a:effectLst/>
              </a:rPr>
              <a:t>Traditionally, palms are a sacred symbol to express joy in our Lord, as in </a:t>
            </a:r>
            <a:r>
              <a:rPr lang="en-US" sz="2400" b="0" i="1" dirty="0">
                <a:solidFill>
                  <a:schemeClr val="bg1"/>
                </a:solidFill>
                <a:effectLst/>
              </a:rPr>
              <a:t>Christ’s Triumphal Entry into Jerusalem,</a:t>
            </a:r>
            <a:r>
              <a:rPr lang="en-US" sz="2400" b="0" i="0" dirty="0">
                <a:solidFill>
                  <a:schemeClr val="bg1"/>
                </a:solidFill>
                <a:effectLst/>
              </a:rPr>
              <a:t> where “much people … took branches of palm trees, and went forth to meet him” </a:t>
            </a:r>
          </a:p>
          <a:p>
            <a:pPr algn="l" fontAlgn="base"/>
            <a:endParaRPr lang="en-US" sz="2400" dirty="0">
              <a:solidFill>
                <a:schemeClr val="bg1"/>
              </a:solidFill>
            </a:endParaRPr>
          </a:p>
          <a:p>
            <a:pPr algn="l" fontAlgn="base"/>
            <a:r>
              <a:rPr lang="en-US" sz="2400" b="0" i="0" dirty="0">
                <a:solidFill>
                  <a:schemeClr val="bg1"/>
                </a:solidFill>
                <a:effectLst/>
              </a:rPr>
              <a:t>… In the book of Revelation, those who praise God and the Lamb do so “clothed with white robes, and palms in their hands”. </a:t>
            </a:r>
          </a:p>
          <a:p>
            <a:pPr algn="l" fontAlgn="base"/>
            <a:endParaRPr lang="en-US" sz="2400" dirty="0">
              <a:solidFill>
                <a:schemeClr val="bg1"/>
              </a:solidFill>
            </a:endParaRPr>
          </a:p>
          <a:p>
            <a:pPr algn="l" fontAlgn="base"/>
            <a:r>
              <a:rPr lang="en-US" sz="2400" b="0" i="0" dirty="0">
                <a:solidFill>
                  <a:schemeClr val="bg1"/>
                </a:solidFill>
                <a:effectLst/>
              </a:rPr>
              <a:t>Along with “robes of righteousness” and “crowns of glory,” palms are included in the Kirtland Temple dedicatory prayer …</a:t>
            </a:r>
          </a:p>
          <a:p>
            <a:pPr algn="l" fontAlgn="base"/>
            <a:r>
              <a:rPr lang="en-US" sz="2400" b="0" i="0" dirty="0">
                <a:solidFill>
                  <a:schemeClr val="bg1"/>
                </a:solidFill>
                <a:effectLst/>
              </a:rPr>
              <a:t>(9)</a:t>
            </a:r>
          </a:p>
        </p:txBody>
      </p:sp>
      <p:sp>
        <p:nvSpPr>
          <p:cNvPr id="6" name="TextBox 5">
            <a:extLst>
              <a:ext uri="{FF2B5EF4-FFF2-40B4-BE49-F238E27FC236}">
                <a16:creationId xmlns:a16="http://schemas.microsoft.com/office/drawing/2014/main" id="{5C2F86A6-B874-D89E-3081-4030DD6C4362}"/>
              </a:ext>
            </a:extLst>
          </p:cNvPr>
          <p:cNvSpPr txBox="1"/>
          <p:nvPr/>
        </p:nvSpPr>
        <p:spPr>
          <a:xfrm>
            <a:off x="0" y="6429821"/>
            <a:ext cx="8944708" cy="369332"/>
          </a:xfrm>
          <a:prstGeom prst="rect">
            <a:avLst/>
          </a:prstGeom>
          <a:noFill/>
        </p:spPr>
        <p:txBody>
          <a:bodyPr wrap="square">
            <a:spAutoFit/>
          </a:bodyPr>
          <a:lstStyle/>
          <a:p>
            <a:r>
              <a:rPr lang="en-US" sz="1800" b="0" i="0" u="none" strike="noStrike" dirty="0">
                <a:solidFill>
                  <a:schemeClr val="bg1"/>
                </a:solidFill>
                <a:effectLst/>
              </a:rPr>
              <a:t>John 12:12–13</a:t>
            </a:r>
            <a:r>
              <a:rPr lang="en-US" u="none" strike="noStrike" dirty="0">
                <a:solidFill>
                  <a:schemeClr val="bg1"/>
                </a:solidFill>
              </a:rPr>
              <a:t>;</a:t>
            </a:r>
            <a:r>
              <a:rPr lang="en-US" sz="1800" b="0" i="0" dirty="0">
                <a:solidFill>
                  <a:schemeClr val="bg1"/>
                </a:solidFill>
                <a:effectLst/>
              </a:rPr>
              <a:t> </a:t>
            </a:r>
            <a:r>
              <a:rPr lang="en-US" sz="1800" b="0" i="0" u="none" strike="noStrike" dirty="0">
                <a:solidFill>
                  <a:schemeClr val="bg1"/>
                </a:solidFill>
                <a:effectLst/>
              </a:rPr>
              <a:t>Matthew 21:8–9</a:t>
            </a:r>
            <a:r>
              <a:rPr lang="en-US" sz="1800" b="0" i="0" dirty="0">
                <a:solidFill>
                  <a:schemeClr val="bg1"/>
                </a:solidFill>
                <a:effectLst/>
              </a:rPr>
              <a:t> ; </a:t>
            </a:r>
            <a:r>
              <a:rPr lang="en-US" sz="1800" b="0" i="0" u="none" strike="noStrike" dirty="0">
                <a:solidFill>
                  <a:schemeClr val="bg1"/>
                </a:solidFill>
                <a:effectLst/>
              </a:rPr>
              <a:t>Mark 11:8–10; Revelation 7:9; D&amp;C 109:76</a:t>
            </a:r>
            <a:r>
              <a:rPr lang="en-US" sz="1800" b="0" i="0" dirty="0">
                <a:solidFill>
                  <a:schemeClr val="bg1"/>
                </a:solidFill>
                <a:effectLst/>
              </a:rPr>
              <a:t> </a:t>
            </a:r>
            <a:endParaRPr lang="en-US" dirty="0"/>
          </a:p>
        </p:txBody>
      </p:sp>
      <p:pic>
        <p:nvPicPr>
          <p:cNvPr id="8" name="Picture 7">
            <a:extLst>
              <a:ext uri="{FF2B5EF4-FFF2-40B4-BE49-F238E27FC236}">
                <a16:creationId xmlns:a16="http://schemas.microsoft.com/office/drawing/2014/main" id="{2E7C9CEB-7AEC-342D-4608-E2E72A7D9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0994" y="5511575"/>
            <a:ext cx="972636" cy="1209977"/>
          </a:xfrm>
          <a:prstGeom prst="rect">
            <a:avLst/>
          </a:prstGeom>
        </p:spPr>
      </p:pic>
      <p:pic>
        <p:nvPicPr>
          <p:cNvPr id="10" name="Picture 9">
            <a:extLst>
              <a:ext uri="{FF2B5EF4-FFF2-40B4-BE49-F238E27FC236}">
                <a16:creationId xmlns:a16="http://schemas.microsoft.com/office/drawing/2014/main" id="{47441913-57DF-85DC-5B4D-36435D080CE6}"/>
              </a:ext>
            </a:extLst>
          </p:cNvPr>
          <p:cNvPicPr>
            <a:picLocks noChangeAspect="1"/>
          </p:cNvPicPr>
          <p:nvPr/>
        </p:nvPicPr>
        <p:blipFill>
          <a:blip r:embed="rId4"/>
          <a:stretch>
            <a:fillRect/>
          </a:stretch>
        </p:blipFill>
        <p:spPr>
          <a:xfrm>
            <a:off x="309846" y="1925379"/>
            <a:ext cx="5288738" cy="2911092"/>
          </a:xfrm>
          <a:prstGeom prst="rect">
            <a:avLst/>
          </a:prstGeom>
        </p:spPr>
      </p:pic>
    </p:spTree>
    <p:extLst>
      <p:ext uri="{BB962C8B-B14F-4D97-AF65-F5344CB8AC3E}">
        <p14:creationId xmlns:p14="http://schemas.microsoft.com/office/powerpoint/2010/main" val="87767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491" y="141698"/>
            <a:ext cx="11831782" cy="6432530"/>
          </a:xfrm>
          <a:prstGeom prst="rect">
            <a:avLst/>
          </a:prstGeom>
        </p:spPr>
        <p:txBody>
          <a:bodyPr wrap="square">
            <a:spAutoFit/>
          </a:bodyPr>
          <a:lstStyle/>
          <a:p>
            <a:pPr algn="ctr" fontAlgn="base"/>
            <a:r>
              <a:rPr lang="en-US" sz="2400" b="1" dirty="0"/>
              <a:t>Several similarities still exist between the modern families of Judah and Joseph:</a:t>
            </a:r>
          </a:p>
          <a:p>
            <a:pPr algn="ctr" fontAlgn="base"/>
            <a:endParaRPr lang="en-US" sz="2400" b="1" dirty="0"/>
          </a:p>
          <a:p>
            <a:pPr fontAlgn="base"/>
            <a:r>
              <a:rPr lang="en-US" sz="2400" dirty="0"/>
              <a:t>1. Conversion: A new convert is adopted into the house of Israel by immersion and receives a new name after conversion. Jews receive a Hebrew name; Latter-day Saints take upon themselves the name of Jesus Christ.</a:t>
            </a:r>
          </a:p>
          <a:p>
            <a:pPr fontAlgn="base"/>
            <a:r>
              <a:rPr lang="en-US" sz="2400" dirty="0"/>
              <a:t>2. Covenant people: We claim to be a renewal of the covenant made with Abraham—the “new and everlasting covenant.”</a:t>
            </a:r>
          </a:p>
          <a:p>
            <a:pPr fontAlgn="base"/>
            <a:r>
              <a:rPr lang="en-US" sz="2400" dirty="0"/>
              <a:t>3. Heritage of persecution: We have both been mobbed, hated, and persecuted.</a:t>
            </a:r>
          </a:p>
          <a:p>
            <a:pPr fontAlgn="base"/>
            <a:r>
              <a:rPr lang="en-US" sz="2400" dirty="0"/>
              <a:t>4. Family worship: Sabbath services held Friday evenings in Jewish families for two thousand years can be seen as similar to the LDS family home evening.</a:t>
            </a:r>
          </a:p>
          <a:p>
            <a:pPr fontAlgn="base"/>
            <a:r>
              <a:rPr lang="en-US" sz="2400" dirty="0"/>
              <a:t>5. Dietary laws: Kosher, Word of Wisdom.</a:t>
            </a:r>
          </a:p>
          <a:p>
            <a:pPr fontAlgn="base"/>
            <a:r>
              <a:rPr lang="en-US" sz="2400" dirty="0"/>
              <a:t>6. Emphasis on doing: Observant Jew, active Latter-day Saint.</a:t>
            </a:r>
          </a:p>
          <a:p>
            <a:pPr fontAlgn="base"/>
            <a:r>
              <a:rPr lang="en-US" sz="2400" dirty="0"/>
              <a:t>7. First-last, last-first: “Wherefore they both shall be established in one; for there is one God and one Shepherd over all the earth.</a:t>
            </a:r>
          </a:p>
          <a:p>
            <a:pPr fontAlgn="base"/>
            <a:endParaRPr lang="en-US" sz="2400" dirty="0"/>
          </a:p>
          <a:p>
            <a:pPr fontAlgn="base"/>
            <a:r>
              <a:rPr lang="en-US" sz="1400" dirty="0"/>
              <a:t>Judah through the Centuries</a:t>
            </a:r>
          </a:p>
          <a:p>
            <a:pPr fontAlgn="base"/>
            <a:r>
              <a:rPr lang="en-US" sz="1400" dirty="0"/>
              <a:t>By Ann N. Madsen and Barnard N. Madsen January 1982 Ensign</a:t>
            </a:r>
          </a:p>
          <a:p>
            <a:pPr fontAlgn="base"/>
            <a:endParaRPr lang="en-US" sz="24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40562C">
                  <a:shade val="30000"/>
                  <a:satMod val="115000"/>
                </a:srgbClr>
              </a:gs>
              <a:gs pos="50000">
                <a:srgbClr val="40562C">
                  <a:shade val="67500"/>
                  <a:satMod val="115000"/>
                </a:srgbClr>
              </a:gs>
              <a:gs pos="100000">
                <a:srgbClr val="40562C">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72000" y="2877978"/>
            <a:ext cx="3251200" cy="646331"/>
          </a:xfrm>
          <a:prstGeom prst="rect">
            <a:avLst/>
          </a:prstGeom>
          <a:noFill/>
        </p:spPr>
        <p:txBody>
          <a:bodyPr wrap="square" rtlCol="0">
            <a:spAutoFit/>
          </a:bodyPr>
          <a:lstStyle/>
          <a:p>
            <a:pPr algn="ctr"/>
            <a:r>
              <a:rPr lang="en-US" sz="3600" dirty="0">
                <a:solidFill>
                  <a:schemeClr val="bg1"/>
                </a:solidFill>
                <a:latin typeface="Footlight MT Light" pitchFamily="18" charset="0"/>
              </a:rPr>
              <a:t>Pride Cycle</a:t>
            </a:r>
          </a:p>
        </p:txBody>
      </p:sp>
      <p:sp>
        <p:nvSpPr>
          <p:cNvPr id="6" name="Oval 5"/>
          <p:cNvSpPr/>
          <p:nvPr/>
        </p:nvSpPr>
        <p:spPr>
          <a:xfrm>
            <a:off x="2032000" y="533400"/>
            <a:ext cx="8534400" cy="609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76800" y="228601"/>
            <a:ext cx="2844800" cy="369332"/>
          </a:xfrm>
          <a:prstGeom prst="rect">
            <a:avLst/>
          </a:prstGeom>
          <a:solidFill>
            <a:schemeClr val="accent3">
              <a:lumMod val="50000"/>
            </a:schemeClr>
          </a:solidFill>
          <a:ln>
            <a:solidFill>
              <a:schemeClr val="bg2">
                <a:lumMod val="75000"/>
              </a:schemeClr>
            </a:solidFill>
          </a:ln>
        </p:spPr>
        <p:txBody>
          <a:bodyPr wrap="square" rtlCol="0">
            <a:spAutoFit/>
          </a:bodyPr>
          <a:lstStyle/>
          <a:p>
            <a:pPr algn="ctr"/>
            <a:r>
              <a:rPr lang="en-US" dirty="0">
                <a:solidFill>
                  <a:schemeClr val="bg1"/>
                </a:solidFill>
              </a:rPr>
              <a:t>Come Unto Christ Liberty</a:t>
            </a:r>
          </a:p>
        </p:txBody>
      </p:sp>
      <p:sp>
        <p:nvSpPr>
          <p:cNvPr id="8" name="TextBox 7"/>
          <p:cNvSpPr txBox="1"/>
          <p:nvPr/>
        </p:nvSpPr>
        <p:spPr>
          <a:xfrm>
            <a:off x="8026400" y="838201"/>
            <a:ext cx="2844800" cy="646331"/>
          </a:xfrm>
          <a:prstGeom prst="rect">
            <a:avLst/>
          </a:prstGeom>
          <a:solidFill>
            <a:schemeClr val="accent3">
              <a:lumMod val="50000"/>
            </a:schemeClr>
          </a:solidFill>
          <a:ln>
            <a:solidFill>
              <a:schemeClr val="bg2">
                <a:lumMod val="75000"/>
              </a:schemeClr>
            </a:solidFill>
          </a:ln>
        </p:spPr>
        <p:txBody>
          <a:bodyPr wrap="square" rtlCol="0">
            <a:spAutoFit/>
          </a:bodyPr>
          <a:lstStyle/>
          <a:p>
            <a:pPr algn="ctr"/>
            <a:r>
              <a:rPr lang="en-US" dirty="0">
                <a:solidFill>
                  <a:schemeClr val="bg1"/>
                </a:solidFill>
              </a:rPr>
              <a:t>Blessings</a:t>
            </a:r>
          </a:p>
          <a:p>
            <a:pPr algn="ctr"/>
            <a:r>
              <a:rPr lang="en-US" dirty="0">
                <a:solidFill>
                  <a:schemeClr val="bg1"/>
                </a:solidFill>
              </a:rPr>
              <a:t> Prosperity</a:t>
            </a:r>
          </a:p>
        </p:txBody>
      </p:sp>
      <p:sp>
        <p:nvSpPr>
          <p:cNvPr id="9" name="TextBox 8"/>
          <p:cNvSpPr txBox="1"/>
          <p:nvPr/>
        </p:nvSpPr>
        <p:spPr>
          <a:xfrm>
            <a:off x="9042400" y="1676401"/>
            <a:ext cx="2844800" cy="646331"/>
          </a:xfrm>
          <a:prstGeom prst="rect">
            <a:avLst/>
          </a:prstGeom>
          <a:solidFill>
            <a:schemeClr val="accent3">
              <a:lumMod val="50000"/>
            </a:schemeClr>
          </a:solidFill>
          <a:ln>
            <a:solidFill>
              <a:schemeClr val="bg2">
                <a:lumMod val="75000"/>
              </a:schemeClr>
            </a:solidFill>
          </a:ln>
        </p:spPr>
        <p:txBody>
          <a:bodyPr wrap="square" rtlCol="0">
            <a:spAutoFit/>
          </a:bodyPr>
          <a:lstStyle/>
          <a:p>
            <a:pPr algn="ctr"/>
            <a:r>
              <a:rPr lang="en-US" dirty="0">
                <a:solidFill>
                  <a:schemeClr val="bg1"/>
                </a:solidFill>
              </a:rPr>
              <a:t>Selfishness</a:t>
            </a:r>
          </a:p>
          <a:p>
            <a:pPr algn="ctr"/>
            <a:r>
              <a:rPr lang="en-US" dirty="0">
                <a:solidFill>
                  <a:schemeClr val="bg1"/>
                </a:solidFill>
              </a:rPr>
              <a:t>Self-Indulgence</a:t>
            </a:r>
          </a:p>
        </p:txBody>
      </p:sp>
      <p:sp>
        <p:nvSpPr>
          <p:cNvPr id="10" name="TextBox 9"/>
          <p:cNvSpPr txBox="1"/>
          <p:nvPr/>
        </p:nvSpPr>
        <p:spPr>
          <a:xfrm>
            <a:off x="9347200" y="2819400"/>
            <a:ext cx="2844800" cy="923330"/>
          </a:xfrm>
          <a:prstGeom prst="rect">
            <a:avLst/>
          </a:prstGeom>
          <a:solidFill>
            <a:schemeClr val="accent3">
              <a:lumMod val="50000"/>
            </a:schemeClr>
          </a:solidFill>
          <a:ln>
            <a:solidFill>
              <a:schemeClr val="bg2">
                <a:lumMod val="75000"/>
              </a:schemeClr>
            </a:solidFill>
          </a:ln>
        </p:spPr>
        <p:txBody>
          <a:bodyPr wrap="square" rtlCol="0">
            <a:spAutoFit/>
          </a:bodyPr>
          <a:lstStyle/>
          <a:p>
            <a:pPr algn="ctr"/>
            <a:r>
              <a:rPr lang="en-US" dirty="0">
                <a:solidFill>
                  <a:schemeClr val="bg1"/>
                </a:solidFill>
              </a:rPr>
              <a:t>Become “Lifted Up”</a:t>
            </a:r>
          </a:p>
          <a:p>
            <a:pPr algn="ctr"/>
            <a:r>
              <a:rPr lang="en-US" dirty="0">
                <a:solidFill>
                  <a:schemeClr val="bg1"/>
                </a:solidFill>
              </a:rPr>
              <a:t>Inequality</a:t>
            </a:r>
          </a:p>
          <a:p>
            <a:pPr algn="ctr"/>
            <a:r>
              <a:rPr lang="en-US" dirty="0">
                <a:solidFill>
                  <a:schemeClr val="bg1"/>
                </a:solidFill>
              </a:rPr>
              <a:t>Class divisions</a:t>
            </a:r>
          </a:p>
        </p:txBody>
      </p:sp>
      <p:sp>
        <p:nvSpPr>
          <p:cNvPr id="11" name="TextBox 10"/>
          <p:cNvSpPr txBox="1"/>
          <p:nvPr/>
        </p:nvSpPr>
        <p:spPr>
          <a:xfrm>
            <a:off x="9042400" y="4114800"/>
            <a:ext cx="2844800" cy="646331"/>
          </a:xfrm>
          <a:prstGeom prst="rect">
            <a:avLst/>
          </a:prstGeom>
          <a:solidFill>
            <a:schemeClr val="accent3">
              <a:lumMod val="50000"/>
            </a:schemeClr>
          </a:solidFill>
          <a:ln>
            <a:solidFill>
              <a:schemeClr val="bg2">
                <a:lumMod val="75000"/>
              </a:schemeClr>
            </a:solidFill>
          </a:ln>
        </p:spPr>
        <p:txBody>
          <a:bodyPr wrap="square" rtlCol="0">
            <a:spAutoFit/>
          </a:bodyPr>
          <a:lstStyle/>
          <a:p>
            <a:pPr algn="ctr"/>
            <a:r>
              <a:rPr lang="en-US" dirty="0">
                <a:solidFill>
                  <a:schemeClr val="bg1"/>
                </a:solidFill>
              </a:rPr>
              <a:t>Seek Control over others</a:t>
            </a:r>
          </a:p>
          <a:p>
            <a:pPr algn="ctr"/>
            <a:r>
              <a:rPr lang="en-US" dirty="0">
                <a:solidFill>
                  <a:schemeClr val="bg1"/>
                </a:solidFill>
              </a:rPr>
              <a:t>Use others</a:t>
            </a:r>
          </a:p>
        </p:txBody>
      </p:sp>
      <p:sp>
        <p:nvSpPr>
          <p:cNvPr id="12" name="TextBox 11"/>
          <p:cNvSpPr txBox="1"/>
          <p:nvPr/>
        </p:nvSpPr>
        <p:spPr>
          <a:xfrm>
            <a:off x="8229600" y="5334000"/>
            <a:ext cx="2844800" cy="369332"/>
          </a:xfrm>
          <a:prstGeom prst="rect">
            <a:avLst/>
          </a:prstGeom>
          <a:solidFill>
            <a:schemeClr val="accent3">
              <a:lumMod val="50000"/>
            </a:schemeClr>
          </a:solidFill>
          <a:ln>
            <a:solidFill>
              <a:schemeClr val="bg2">
                <a:lumMod val="75000"/>
              </a:schemeClr>
            </a:solidFill>
          </a:ln>
        </p:spPr>
        <p:txBody>
          <a:bodyPr wrap="square" rtlCol="0">
            <a:spAutoFit/>
          </a:bodyPr>
          <a:lstStyle/>
          <a:p>
            <a:pPr algn="ctr"/>
            <a:r>
              <a:rPr lang="en-US" dirty="0">
                <a:solidFill>
                  <a:schemeClr val="bg1"/>
                </a:solidFill>
              </a:rPr>
              <a:t>Personal Apostasy</a:t>
            </a:r>
          </a:p>
        </p:txBody>
      </p:sp>
      <p:sp>
        <p:nvSpPr>
          <p:cNvPr id="13" name="TextBox 12"/>
          <p:cNvSpPr txBox="1"/>
          <p:nvPr/>
        </p:nvSpPr>
        <p:spPr>
          <a:xfrm>
            <a:off x="4978400" y="6096000"/>
            <a:ext cx="2844800" cy="369332"/>
          </a:xfrm>
          <a:prstGeom prst="rect">
            <a:avLst/>
          </a:prstGeom>
          <a:solidFill>
            <a:schemeClr val="accent3">
              <a:lumMod val="50000"/>
            </a:schemeClr>
          </a:solidFill>
          <a:ln>
            <a:solidFill>
              <a:schemeClr val="bg2">
                <a:lumMod val="75000"/>
              </a:schemeClr>
            </a:solidFill>
          </a:ln>
        </p:spPr>
        <p:txBody>
          <a:bodyPr wrap="square" rtlCol="0">
            <a:spAutoFit/>
          </a:bodyPr>
          <a:lstStyle/>
          <a:p>
            <a:pPr algn="ctr"/>
            <a:r>
              <a:rPr lang="en-US" dirty="0">
                <a:solidFill>
                  <a:schemeClr val="bg1"/>
                </a:solidFill>
              </a:rPr>
              <a:t>Sin and Bondage</a:t>
            </a:r>
          </a:p>
        </p:txBody>
      </p:sp>
      <p:sp>
        <p:nvSpPr>
          <p:cNvPr id="14" name="TextBox 13"/>
          <p:cNvSpPr txBox="1"/>
          <p:nvPr/>
        </p:nvSpPr>
        <p:spPr>
          <a:xfrm>
            <a:off x="203200" y="2971801"/>
            <a:ext cx="2844800" cy="646331"/>
          </a:xfrm>
          <a:prstGeom prst="rect">
            <a:avLst/>
          </a:prstGeom>
          <a:solidFill>
            <a:schemeClr val="accent3">
              <a:lumMod val="50000"/>
            </a:schemeClr>
          </a:solidFill>
          <a:ln>
            <a:solidFill>
              <a:schemeClr val="bg2">
                <a:lumMod val="75000"/>
              </a:schemeClr>
            </a:solidFill>
          </a:ln>
        </p:spPr>
        <p:txBody>
          <a:bodyPr wrap="square" rtlCol="0">
            <a:spAutoFit/>
          </a:bodyPr>
          <a:lstStyle/>
          <a:p>
            <a:pPr algn="ctr"/>
            <a:r>
              <a:rPr lang="en-US" dirty="0">
                <a:solidFill>
                  <a:schemeClr val="bg1"/>
                </a:solidFill>
              </a:rPr>
              <a:t>Hatred</a:t>
            </a:r>
          </a:p>
          <a:p>
            <a:pPr algn="ctr"/>
            <a:r>
              <a:rPr lang="en-US" dirty="0">
                <a:solidFill>
                  <a:schemeClr val="bg1"/>
                </a:solidFill>
              </a:rPr>
              <a:t>War</a:t>
            </a:r>
          </a:p>
        </p:txBody>
      </p:sp>
      <p:sp>
        <p:nvSpPr>
          <p:cNvPr id="15" name="TextBox 14"/>
          <p:cNvSpPr txBox="1"/>
          <p:nvPr/>
        </p:nvSpPr>
        <p:spPr>
          <a:xfrm>
            <a:off x="1930400" y="5334001"/>
            <a:ext cx="2844800" cy="646331"/>
          </a:xfrm>
          <a:prstGeom prst="rect">
            <a:avLst/>
          </a:prstGeom>
          <a:solidFill>
            <a:schemeClr val="accent3">
              <a:lumMod val="50000"/>
            </a:schemeClr>
          </a:solidFill>
          <a:ln>
            <a:solidFill>
              <a:schemeClr val="bg2">
                <a:lumMod val="75000"/>
              </a:schemeClr>
            </a:solidFill>
          </a:ln>
        </p:spPr>
        <p:txBody>
          <a:bodyPr wrap="square" rtlCol="0">
            <a:spAutoFit/>
          </a:bodyPr>
          <a:lstStyle/>
          <a:p>
            <a:pPr algn="ctr"/>
            <a:r>
              <a:rPr lang="en-US" dirty="0">
                <a:solidFill>
                  <a:schemeClr val="bg1"/>
                </a:solidFill>
              </a:rPr>
              <a:t>Insensitivity</a:t>
            </a:r>
          </a:p>
          <a:p>
            <a:pPr algn="ctr"/>
            <a:r>
              <a:rPr lang="en-US" dirty="0">
                <a:solidFill>
                  <a:schemeClr val="bg1"/>
                </a:solidFill>
              </a:rPr>
              <a:t>Past Feeling</a:t>
            </a:r>
          </a:p>
        </p:txBody>
      </p:sp>
      <p:sp>
        <p:nvSpPr>
          <p:cNvPr id="16" name="TextBox 15"/>
          <p:cNvSpPr txBox="1"/>
          <p:nvPr/>
        </p:nvSpPr>
        <p:spPr>
          <a:xfrm>
            <a:off x="508000" y="4038601"/>
            <a:ext cx="2844800" cy="369332"/>
          </a:xfrm>
          <a:prstGeom prst="rect">
            <a:avLst/>
          </a:prstGeom>
          <a:solidFill>
            <a:schemeClr val="accent3">
              <a:lumMod val="50000"/>
            </a:schemeClr>
          </a:solidFill>
          <a:ln>
            <a:solidFill>
              <a:schemeClr val="bg2">
                <a:lumMod val="75000"/>
              </a:schemeClr>
            </a:solidFill>
          </a:ln>
        </p:spPr>
        <p:txBody>
          <a:bodyPr wrap="square" rtlCol="0">
            <a:spAutoFit/>
          </a:bodyPr>
          <a:lstStyle/>
          <a:p>
            <a:pPr algn="ctr"/>
            <a:r>
              <a:rPr lang="en-US" dirty="0">
                <a:solidFill>
                  <a:schemeClr val="bg1"/>
                </a:solidFill>
              </a:rPr>
              <a:t>Persecution of Others</a:t>
            </a:r>
          </a:p>
        </p:txBody>
      </p:sp>
      <p:sp>
        <p:nvSpPr>
          <p:cNvPr id="17" name="TextBox 16"/>
          <p:cNvSpPr txBox="1"/>
          <p:nvPr/>
        </p:nvSpPr>
        <p:spPr>
          <a:xfrm>
            <a:off x="609600" y="1752600"/>
            <a:ext cx="2844800" cy="646331"/>
          </a:xfrm>
          <a:prstGeom prst="rect">
            <a:avLst/>
          </a:prstGeom>
          <a:solidFill>
            <a:schemeClr val="accent3">
              <a:lumMod val="50000"/>
            </a:schemeClr>
          </a:solidFill>
          <a:ln>
            <a:solidFill>
              <a:schemeClr val="bg2">
                <a:lumMod val="75000"/>
              </a:schemeClr>
            </a:solidFill>
          </a:ln>
        </p:spPr>
        <p:txBody>
          <a:bodyPr wrap="square" rtlCol="0">
            <a:spAutoFit/>
          </a:bodyPr>
          <a:lstStyle/>
          <a:p>
            <a:pPr algn="ctr"/>
            <a:r>
              <a:rPr lang="en-US" dirty="0">
                <a:solidFill>
                  <a:schemeClr val="bg1"/>
                </a:solidFill>
              </a:rPr>
              <a:t>Misery/Endless </a:t>
            </a:r>
            <a:r>
              <a:rPr lang="en-US" dirty="0" err="1">
                <a:solidFill>
                  <a:schemeClr val="bg1"/>
                </a:solidFill>
              </a:rPr>
              <a:t>Wo</a:t>
            </a:r>
            <a:endParaRPr lang="en-US" dirty="0">
              <a:solidFill>
                <a:schemeClr val="bg1"/>
              </a:solidFill>
            </a:endParaRPr>
          </a:p>
          <a:p>
            <a:pPr algn="ctr"/>
            <a:r>
              <a:rPr lang="en-US" dirty="0">
                <a:solidFill>
                  <a:schemeClr val="bg1"/>
                </a:solidFill>
              </a:rPr>
              <a:t>We come to ourselves</a:t>
            </a:r>
          </a:p>
        </p:txBody>
      </p:sp>
      <p:sp>
        <p:nvSpPr>
          <p:cNvPr id="18" name="TextBox 17"/>
          <p:cNvSpPr txBox="1"/>
          <p:nvPr/>
        </p:nvSpPr>
        <p:spPr>
          <a:xfrm>
            <a:off x="1828800" y="838201"/>
            <a:ext cx="2844800" cy="646331"/>
          </a:xfrm>
          <a:prstGeom prst="rect">
            <a:avLst/>
          </a:prstGeom>
          <a:solidFill>
            <a:schemeClr val="accent3">
              <a:lumMod val="50000"/>
            </a:schemeClr>
          </a:solidFill>
          <a:ln>
            <a:solidFill>
              <a:schemeClr val="bg2">
                <a:lumMod val="75000"/>
              </a:schemeClr>
            </a:solidFill>
          </a:ln>
        </p:spPr>
        <p:txBody>
          <a:bodyPr wrap="square" rtlCol="0">
            <a:spAutoFit/>
          </a:bodyPr>
          <a:lstStyle/>
          <a:p>
            <a:pPr algn="ctr"/>
            <a:r>
              <a:rPr lang="en-US" dirty="0">
                <a:solidFill>
                  <a:schemeClr val="bg1"/>
                </a:solidFill>
              </a:rPr>
              <a:t>Depths of Humility</a:t>
            </a:r>
          </a:p>
          <a:p>
            <a:pPr algn="ctr"/>
            <a:r>
              <a:rPr lang="en-US" dirty="0">
                <a:solidFill>
                  <a:schemeClr val="bg1"/>
                </a:solidFill>
              </a:rPr>
              <a:t>Seek help from God</a:t>
            </a:r>
          </a:p>
        </p:txBody>
      </p:sp>
      <p:sp>
        <p:nvSpPr>
          <p:cNvPr id="19" name="Curved Up Arrow 18"/>
          <p:cNvSpPr/>
          <p:nvPr/>
        </p:nvSpPr>
        <p:spPr>
          <a:xfrm flipH="1">
            <a:off x="4368800" y="1600200"/>
            <a:ext cx="3759200" cy="685800"/>
          </a:xfrm>
          <a:prstGeom prst="curvedUpArrow">
            <a:avLst>
              <a:gd name="adj1" fmla="val 25000"/>
              <a:gd name="adj2" fmla="val 73949"/>
              <a:gd name="adj3" fmla="val 36765"/>
            </a:avLst>
          </a:prstGeom>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Up Arrow 19"/>
          <p:cNvSpPr/>
          <p:nvPr/>
        </p:nvSpPr>
        <p:spPr>
          <a:xfrm rot="9490634" flipH="1">
            <a:off x="3032094" y="136052"/>
            <a:ext cx="1734665" cy="385966"/>
          </a:xfrm>
          <a:prstGeom prst="curvedUpArrow">
            <a:avLst>
              <a:gd name="adj1" fmla="val 25000"/>
              <a:gd name="adj2" fmla="val 73949"/>
              <a:gd name="adj3" fmla="val 36765"/>
            </a:avLst>
          </a:prstGeom>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Up Arrow 20"/>
          <p:cNvSpPr/>
          <p:nvPr/>
        </p:nvSpPr>
        <p:spPr>
          <a:xfrm rot="918187" flipV="1">
            <a:off x="7863746" y="187401"/>
            <a:ext cx="1970309" cy="428955"/>
          </a:xfrm>
          <a:prstGeom prst="curvedUpArrow">
            <a:avLst>
              <a:gd name="adj1" fmla="val 25000"/>
              <a:gd name="adj2" fmla="val 73949"/>
              <a:gd name="adj3" fmla="val 36765"/>
            </a:avLst>
          </a:prstGeom>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5080000" y="1219200"/>
            <a:ext cx="2641600" cy="400110"/>
          </a:xfrm>
          <a:prstGeom prst="rect">
            <a:avLst/>
          </a:prstGeom>
          <a:noFill/>
        </p:spPr>
        <p:txBody>
          <a:bodyPr wrap="square" rtlCol="0">
            <a:spAutoFit/>
          </a:bodyPr>
          <a:lstStyle/>
          <a:p>
            <a:pPr algn="ctr"/>
            <a:r>
              <a:rPr lang="en-US" sz="2000" dirty="0">
                <a:solidFill>
                  <a:schemeClr val="bg1"/>
                </a:solidFill>
                <a:latin typeface="Footlight MT Light" pitchFamily="18" charset="0"/>
              </a:rPr>
              <a:t>Humility Cycle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20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20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20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20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1"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20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1"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8" grpId="0" animBg="1"/>
      <p:bldP spid="8" grpId="1"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8"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75200" y="3124201"/>
            <a:ext cx="3251200" cy="646331"/>
          </a:xfrm>
          <a:prstGeom prst="rect">
            <a:avLst/>
          </a:prstGeom>
          <a:solidFill>
            <a:schemeClr val="bg1"/>
          </a:solidFill>
        </p:spPr>
        <p:txBody>
          <a:bodyPr wrap="square" rtlCol="0">
            <a:spAutoFit/>
          </a:bodyPr>
          <a:lstStyle/>
          <a:p>
            <a:r>
              <a:rPr lang="en-US" sz="3600" dirty="0">
                <a:latin typeface="Footlight MT Light" pitchFamily="18" charset="0"/>
              </a:rPr>
              <a:t>Pride Cycle</a:t>
            </a:r>
          </a:p>
        </p:txBody>
      </p:sp>
      <p:sp>
        <p:nvSpPr>
          <p:cNvPr id="6" name="Oval 5"/>
          <p:cNvSpPr/>
          <p:nvPr/>
        </p:nvSpPr>
        <p:spPr>
          <a:xfrm>
            <a:off x="2032000" y="533400"/>
            <a:ext cx="8534400" cy="609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76800" y="228601"/>
            <a:ext cx="2844800" cy="369332"/>
          </a:xfrm>
          <a:prstGeom prst="rect">
            <a:avLst/>
          </a:prstGeom>
          <a:solidFill>
            <a:schemeClr val="bg1"/>
          </a:solidFill>
          <a:ln>
            <a:solidFill>
              <a:schemeClr val="bg2">
                <a:lumMod val="75000"/>
              </a:schemeClr>
            </a:solidFill>
          </a:ln>
        </p:spPr>
        <p:txBody>
          <a:bodyPr wrap="square" rtlCol="0">
            <a:spAutoFit/>
          </a:bodyPr>
          <a:lstStyle/>
          <a:p>
            <a:pPr algn="ctr"/>
            <a:r>
              <a:rPr lang="en-US" dirty="0"/>
              <a:t>Come Unto Christ Liberty</a:t>
            </a:r>
          </a:p>
        </p:txBody>
      </p:sp>
      <p:sp>
        <p:nvSpPr>
          <p:cNvPr id="8" name="TextBox 7"/>
          <p:cNvSpPr txBox="1"/>
          <p:nvPr/>
        </p:nvSpPr>
        <p:spPr>
          <a:xfrm>
            <a:off x="8026400" y="838201"/>
            <a:ext cx="2844800" cy="646331"/>
          </a:xfrm>
          <a:prstGeom prst="rect">
            <a:avLst/>
          </a:prstGeom>
          <a:solidFill>
            <a:schemeClr val="bg1"/>
          </a:solidFill>
          <a:ln>
            <a:solidFill>
              <a:schemeClr val="bg2">
                <a:lumMod val="75000"/>
              </a:schemeClr>
            </a:solidFill>
          </a:ln>
        </p:spPr>
        <p:txBody>
          <a:bodyPr wrap="square" rtlCol="0">
            <a:spAutoFit/>
          </a:bodyPr>
          <a:lstStyle/>
          <a:p>
            <a:pPr algn="ctr"/>
            <a:r>
              <a:rPr lang="en-US" dirty="0"/>
              <a:t>Blessings</a:t>
            </a:r>
          </a:p>
          <a:p>
            <a:pPr algn="ctr"/>
            <a:r>
              <a:rPr lang="en-US" dirty="0"/>
              <a:t> Prosperity</a:t>
            </a:r>
          </a:p>
        </p:txBody>
      </p:sp>
      <p:sp>
        <p:nvSpPr>
          <p:cNvPr id="9" name="TextBox 8"/>
          <p:cNvSpPr txBox="1"/>
          <p:nvPr/>
        </p:nvSpPr>
        <p:spPr>
          <a:xfrm>
            <a:off x="9042400" y="1676401"/>
            <a:ext cx="2844800" cy="646331"/>
          </a:xfrm>
          <a:prstGeom prst="rect">
            <a:avLst/>
          </a:prstGeom>
          <a:solidFill>
            <a:schemeClr val="bg1"/>
          </a:solidFill>
          <a:ln>
            <a:solidFill>
              <a:schemeClr val="bg2">
                <a:lumMod val="75000"/>
              </a:schemeClr>
            </a:solidFill>
          </a:ln>
        </p:spPr>
        <p:txBody>
          <a:bodyPr wrap="square" rtlCol="0">
            <a:spAutoFit/>
          </a:bodyPr>
          <a:lstStyle/>
          <a:p>
            <a:pPr algn="ctr"/>
            <a:r>
              <a:rPr lang="en-US" dirty="0"/>
              <a:t>Selfishness</a:t>
            </a:r>
          </a:p>
          <a:p>
            <a:pPr algn="ctr"/>
            <a:r>
              <a:rPr lang="en-US" dirty="0"/>
              <a:t>Self-Indulgence</a:t>
            </a:r>
          </a:p>
        </p:txBody>
      </p:sp>
      <p:sp>
        <p:nvSpPr>
          <p:cNvPr id="10" name="TextBox 9"/>
          <p:cNvSpPr txBox="1"/>
          <p:nvPr/>
        </p:nvSpPr>
        <p:spPr>
          <a:xfrm>
            <a:off x="9347200" y="2819400"/>
            <a:ext cx="2844800" cy="923330"/>
          </a:xfrm>
          <a:prstGeom prst="rect">
            <a:avLst/>
          </a:prstGeom>
          <a:solidFill>
            <a:schemeClr val="bg1"/>
          </a:solidFill>
          <a:ln>
            <a:solidFill>
              <a:schemeClr val="bg2">
                <a:lumMod val="75000"/>
              </a:schemeClr>
            </a:solidFill>
          </a:ln>
        </p:spPr>
        <p:txBody>
          <a:bodyPr wrap="square" rtlCol="0">
            <a:spAutoFit/>
          </a:bodyPr>
          <a:lstStyle/>
          <a:p>
            <a:pPr algn="ctr"/>
            <a:r>
              <a:rPr lang="en-US" dirty="0"/>
              <a:t>Become “Lifted Up”</a:t>
            </a:r>
          </a:p>
          <a:p>
            <a:pPr algn="ctr"/>
            <a:r>
              <a:rPr lang="en-US" dirty="0"/>
              <a:t>Inequality</a:t>
            </a:r>
          </a:p>
          <a:p>
            <a:pPr algn="ctr"/>
            <a:r>
              <a:rPr lang="en-US" dirty="0"/>
              <a:t>Class divisions</a:t>
            </a:r>
          </a:p>
        </p:txBody>
      </p:sp>
      <p:sp>
        <p:nvSpPr>
          <p:cNvPr id="11" name="TextBox 10"/>
          <p:cNvSpPr txBox="1"/>
          <p:nvPr/>
        </p:nvSpPr>
        <p:spPr>
          <a:xfrm>
            <a:off x="9042400" y="4114800"/>
            <a:ext cx="2844800" cy="646331"/>
          </a:xfrm>
          <a:prstGeom prst="rect">
            <a:avLst/>
          </a:prstGeom>
          <a:solidFill>
            <a:schemeClr val="bg1"/>
          </a:solidFill>
          <a:ln>
            <a:solidFill>
              <a:schemeClr val="bg2">
                <a:lumMod val="75000"/>
              </a:schemeClr>
            </a:solidFill>
          </a:ln>
        </p:spPr>
        <p:txBody>
          <a:bodyPr wrap="square" rtlCol="0">
            <a:spAutoFit/>
          </a:bodyPr>
          <a:lstStyle/>
          <a:p>
            <a:pPr algn="ctr"/>
            <a:r>
              <a:rPr lang="en-US" dirty="0"/>
              <a:t>Seek Control over others</a:t>
            </a:r>
          </a:p>
          <a:p>
            <a:pPr algn="ctr"/>
            <a:r>
              <a:rPr lang="en-US" dirty="0"/>
              <a:t>Use others</a:t>
            </a:r>
          </a:p>
        </p:txBody>
      </p:sp>
      <p:sp>
        <p:nvSpPr>
          <p:cNvPr id="12" name="TextBox 11"/>
          <p:cNvSpPr txBox="1"/>
          <p:nvPr/>
        </p:nvSpPr>
        <p:spPr>
          <a:xfrm>
            <a:off x="8229600" y="5334000"/>
            <a:ext cx="2844800" cy="369332"/>
          </a:xfrm>
          <a:prstGeom prst="rect">
            <a:avLst/>
          </a:prstGeom>
          <a:solidFill>
            <a:schemeClr val="bg1"/>
          </a:solidFill>
          <a:ln>
            <a:solidFill>
              <a:schemeClr val="bg2">
                <a:lumMod val="75000"/>
              </a:schemeClr>
            </a:solidFill>
          </a:ln>
        </p:spPr>
        <p:txBody>
          <a:bodyPr wrap="square" rtlCol="0">
            <a:spAutoFit/>
          </a:bodyPr>
          <a:lstStyle/>
          <a:p>
            <a:pPr algn="ctr"/>
            <a:r>
              <a:rPr lang="en-US" dirty="0"/>
              <a:t>Personal Apostasy</a:t>
            </a:r>
          </a:p>
        </p:txBody>
      </p:sp>
      <p:sp>
        <p:nvSpPr>
          <p:cNvPr id="13" name="TextBox 12"/>
          <p:cNvSpPr txBox="1"/>
          <p:nvPr/>
        </p:nvSpPr>
        <p:spPr>
          <a:xfrm>
            <a:off x="4978400" y="6096000"/>
            <a:ext cx="2844800" cy="369332"/>
          </a:xfrm>
          <a:prstGeom prst="rect">
            <a:avLst/>
          </a:prstGeom>
          <a:solidFill>
            <a:schemeClr val="bg1"/>
          </a:solidFill>
          <a:ln>
            <a:solidFill>
              <a:schemeClr val="bg2">
                <a:lumMod val="75000"/>
              </a:schemeClr>
            </a:solidFill>
          </a:ln>
        </p:spPr>
        <p:txBody>
          <a:bodyPr wrap="square" rtlCol="0">
            <a:spAutoFit/>
          </a:bodyPr>
          <a:lstStyle/>
          <a:p>
            <a:pPr algn="ctr"/>
            <a:r>
              <a:rPr lang="en-US" dirty="0"/>
              <a:t>Sin and Bondage</a:t>
            </a:r>
          </a:p>
        </p:txBody>
      </p:sp>
      <p:sp>
        <p:nvSpPr>
          <p:cNvPr id="14" name="TextBox 13"/>
          <p:cNvSpPr txBox="1"/>
          <p:nvPr/>
        </p:nvSpPr>
        <p:spPr>
          <a:xfrm>
            <a:off x="203200" y="2971801"/>
            <a:ext cx="2844800" cy="646331"/>
          </a:xfrm>
          <a:prstGeom prst="rect">
            <a:avLst/>
          </a:prstGeom>
          <a:solidFill>
            <a:schemeClr val="bg1"/>
          </a:solidFill>
          <a:ln>
            <a:solidFill>
              <a:schemeClr val="bg2">
                <a:lumMod val="75000"/>
              </a:schemeClr>
            </a:solidFill>
          </a:ln>
        </p:spPr>
        <p:txBody>
          <a:bodyPr wrap="square" rtlCol="0">
            <a:spAutoFit/>
          </a:bodyPr>
          <a:lstStyle/>
          <a:p>
            <a:pPr algn="ctr"/>
            <a:r>
              <a:rPr lang="en-US" dirty="0"/>
              <a:t>Hatred</a:t>
            </a:r>
          </a:p>
          <a:p>
            <a:pPr algn="ctr"/>
            <a:r>
              <a:rPr lang="en-US" dirty="0"/>
              <a:t>War</a:t>
            </a:r>
          </a:p>
        </p:txBody>
      </p:sp>
      <p:sp>
        <p:nvSpPr>
          <p:cNvPr id="15" name="TextBox 14"/>
          <p:cNvSpPr txBox="1"/>
          <p:nvPr/>
        </p:nvSpPr>
        <p:spPr>
          <a:xfrm>
            <a:off x="1930400" y="5334001"/>
            <a:ext cx="2844800" cy="646331"/>
          </a:xfrm>
          <a:prstGeom prst="rect">
            <a:avLst/>
          </a:prstGeom>
          <a:solidFill>
            <a:schemeClr val="bg1"/>
          </a:solidFill>
          <a:ln>
            <a:solidFill>
              <a:schemeClr val="bg2">
                <a:lumMod val="75000"/>
              </a:schemeClr>
            </a:solidFill>
          </a:ln>
        </p:spPr>
        <p:txBody>
          <a:bodyPr wrap="square" rtlCol="0">
            <a:spAutoFit/>
          </a:bodyPr>
          <a:lstStyle/>
          <a:p>
            <a:pPr algn="ctr"/>
            <a:r>
              <a:rPr lang="en-US" dirty="0"/>
              <a:t>Insensitivity</a:t>
            </a:r>
          </a:p>
          <a:p>
            <a:pPr algn="ctr"/>
            <a:r>
              <a:rPr lang="en-US" dirty="0"/>
              <a:t>Past Feeling</a:t>
            </a:r>
          </a:p>
        </p:txBody>
      </p:sp>
      <p:sp>
        <p:nvSpPr>
          <p:cNvPr id="16" name="TextBox 15"/>
          <p:cNvSpPr txBox="1"/>
          <p:nvPr/>
        </p:nvSpPr>
        <p:spPr>
          <a:xfrm>
            <a:off x="406400" y="3886201"/>
            <a:ext cx="2844800" cy="369332"/>
          </a:xfrm>
          <a:prstGeom prst="rect">
            <a:avLst/>
          </a:prstGeom>
          <a:solidFill>
            <a:schemeClr val="bg1"/>
          </a:solidFill>
          <a:ln>
            <a:solidFill>
              <a:schemeClr val="bg2">
                <a:lumMod val="75000"/>
              </a:schemeClr>
            </a:solidFill>
          </a:ln>
        </p:spPr>
        <p:txBody>
          <a:bodyPr wrap="square" rtlCol="0">
            <a:spAutoFit/>
          </a:bodyPr>
          <a:lstStyle/>
          <a:p>
            <a:pPr algn="ctr"/>
            <a:r>
              <a:rPr lang="en-US" dirty="0"/>
              <a:t>Persecution of Others</a:t>
            </a:r>
          </a:p>
        </p:txBody>
      </p:sp>
      <p:sp>
        <p:nvSpPr>
          <p:cNvPr id="17" name="TextBox 16"/>
          <p:cNvSpPr txBox="1"/>
          <p:nvPr/>
        </p:nvSpPr>
        <p:spPr>
          <a:xfrm>
            <a:off x="609600" y="1752600"/>
            <a:ext cx="2844800" cy="646331"/>
          </a:xfrm>
          <a:prstGeom prst="rect">
            <a:avLst/>
          </a:prstGeom>
          <a:solidFill>
            <a:schemeClr val="bg1"/>
          </a:solidFill>
          <a:ln>
            <a:solidFill>
              <a:schemeClr val="bg2">
                <a:lumMod val="75000"/>
              </a:schemeClr>
            </a:solidFill>
          </a:ln>
        </p:spPr>
        <p:txBody>
          <a:bodyPr wrap="square" rtlCol="0">
            <a:spAutoFit/>
          </a:bodyPr>
          <a:lstStyle/>
          <a:p>
            <a:pPr algn="ctr"/>
            <a:r>
              <a:rPr lang="en-US" dirty="0"/>
              <a:t>Misery/Endless </a:t>
            </a:r>
            <a:r>
              <a:rPr lang="en-US" dirty="0" err="1"/>
              <a:t>Wo</a:t>
            </a:r>
            <a:endParaRPr lang="en-US" dirty="0"/>
          </a:p>
          <a:p>
            <a:pPr algn="ctr"/>
            <a:r>
              <a:rPr lang="en-US" dirty="0"/>
              <a:t>We come to ourselves</a:t>
            </a:r>
          </a:p>
        </p:txBody>
      </p:sp>
      <p:sp>
        <p:nvSpPr>
          <p:cNvPr id="18" name="TextBox 17"/>
          <p:cNvSpPr txBox="1"/>
          <p:nvPr/>
        </p:nvSpPr>
        <p:spPr>
          <a:xfrm>
            <a:off x="1828800" y="838201"/>
            <a:ext cx="2844800" cy="646331"/>
          </a:xfrm>
          <a:prstGeom prst="rect">
            <a:avLst/>
          </a:prstGeom>
          <a:solidFill>
            <a:schemeClr val="bg1"/>
          </a:solidFill>
          <a:ln>
            <a:solidFill>
              <a:schemeClr val="bg2">
                <a:lumMod val="75000"/>
              </a:schemeClr>
            </a:solidFill>
          </a:ln>
        </p:spPr>
        <p:txBody>
          <a:bodyPr wrap="square" rtlCol="0">
            <a:spAutoFit/>
          </a:bodyPr>
          <a:lstStyle/>
          <a:p>
            <a:pPr algn="ctr"/>
            <a:r>
              <a:rPr lang="en-US" dirty="0"/>
              <a:t>Depths of Humility</a:t>
            </a:r>
          </a:p>
          <a:p>
            <a:pPr algn="ctr"/>
            <a:r>
              <a:rPr lang="en-US" dirty="0"/>
              <a:t>Seek help from God</a:t>
            </a:r>
          </a:p>
        </p:txBody>
      </p:sp>
      <p:sp>
        <p:nvSpPr>
          <p:cNvPr id="19" name="Curved Up Arrow 18"/>
          <p:cNvSpPr/>
          <p:nvPr/>
        </p:nvSpPr>
        <p:spPr>
          <a:xfrm flipH="1">
            <a:off x="4368800" y="1600200"/>
            <a:ext cx="3759200" cy="685800"/>
          </a:xfrm>
          <a:prstGeom prst="curvedUpArrow">
            <a:avLst>
              <a:gd name="adj1" fmla="val 25000"/>
              <a:gd name="adj2" fmla="val 73949"/>
              <a:gd name="adj3" fmla="val 3676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Up Arrow 19"/>
          <p:cNvSpPr/>
          <p:nvPr/>
        </p:nvSpPr>
        <p:spPr>
          <a:xfrm rot="9490634" flipH="1">
            <a:off x="2877538" y="113658"/>
            <a:ext cx="1970309" cy="428955"/>
          </a:xfrm>
          <a:prstGeom prst="curvedUpArrow">
            <a:avLst>
              <a:gd name="adj1" fmla="val 25000"/>
              <a:gd name="adj2" fmla="val 73949"/>
              <a:gd name="adj3" fmla="val 3676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Up Arrow 20"/>
          <p:cNvSpPr/>
          <p:nvPr/>
        </p:nvSpPr>
        <p:spPr>
          <a:xfrm rot="918187" flipV="1">
            <a:off x="7863746" y="187401"/>
            <a:ext cx="1970309" cy="428955"/>
          </a:xfrm>
          <a:prstGeom prst="curvedUpArrow">
            <a:avLst>
              <a:gd name="adj1" fmla="val 25000"/>
              <a:gd name="adj2" fmla="val 73949"/>
              <a:gd name="adj3" fmla="val 3676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5080000" y="1219200"/>
            <a:ext cx="2641600" cy="400110"/>
          </a:xfrm>
          <a:prstGeom prst="rect">
            <a:avLst/>
          </a:prstGeom>
          <a:noFill/>
        </p:spPr>
        <p:txBody>
          <a:bodyPr wrap="square" rtlCol="0">
            <a:spAutoFit/>
          </a:bodyPr>
          <a:lstStyle/>
          <a:p>
            <a:pPr algn="ctr"/>
            <a:r>
              <a:rPr lang="en-US" sz="2000" dirty="0">
                <a:latin typeface="Footlight MT Light" pitchFamily="18" charset="0"/>
              </a:rPr>
              <a:t>Humility Cycle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89740667"/>
              </p:ext>
            </p:extLst>
          </p:nvPr>
        </p:nvGraphicFramePr>
        <p:xfrm>
          <a:off x="527537" y="457199"/>
          <a:ext cx="10961077" cy="5732586"/>
        </p:xfrm>
        <a:graphic>
          <a:graphicData uri="http://schemas.openxmlformats.org/drawingml/2006/table">
            <a:tbl>
              <a:tblPr firstRow="1" bandRow="1">
                <a:tableStyleId>{5940675A-B579-460E-94D1-54222C63F5DA}</a:tableStyleId>
              </a:tblPr>
              <a:tblGrid>
                <a:gridCol w="4956313">
                  <a:extLst>
                    <a:ext uri="{9D8B030D-6E8A-4147-A177-3AD203B41FA5}">
                      <a16:colId xmlns:a16="http://schemas.microsoft.com/office/drawing/2014/main" val="20000"/>
                    </a:ext>
                  </a:extLst>
                </a:gridCol>
                <a:gridCol w="1620333">
                  <a:extLst>
                    <a:ext uri="{9D8B030D-6E8A-4147-A177-3AD203B41FA5}">
                      <a16:colId xmlns:a16="http://schemas.microsoft.com/office/drawing/2014/main" val="20001"/>
                    </a:ext>
                  </a:extLst>
                </a:gridCol>
                <a:gridCol w="1525020">
                  <a:extLst>
                    <a:ext uri="{9D8B030D-6E8A-4147-A177-3AD203B41FA5}">
                      <a16:colId xmlns:a16="http://schemas.microsoft.com/office/drawing/2014/main" val="20002"/>
                    </a:ext>
                  </a:extLst>
                </a:gridCol>
                <a:gridCol w="1525020">
                  <a:extLst>
                    <a:ext uri="{9D8B030D-6E8A-4147-A177-3AD203B41FA5}">
                      <a16:colId xmlns:a16="http://schemas.microsoft.com/office/drawing/2014/main" val="20003"/>
                    </a:ext>
                  </a:extLst>
                </a:gridCol>
                <a:gridCol w="1334391">
                  <a:extLst>
                    <a:ext uri="{9D8B030D-6E8A-4147-A177-3AD203B41FA5}">
                      <a16:colId xmlns:a16="http://schemas.microsoft.com/office/drawing/2014/main" val="20004"/>
                    </a:ext>
                  </a:extLst>
                </a:gridCol>
              </a:tblGrid>
              <a:tr h="510340">
                <a:tc>
                  <a:txBody>
                    <a:bodyPr/>
                    <a:lstStyle/>
                    <a:p>
                      <a:pPr algn="ctr"/>
                      <a:r>
                        <a:rPr lang="en-US" sz="1200" b="1" dirty="0"/>
                        <a:t>Event</a:t>
                      </a:r>
                    </a:p>
                  </a:txBody>
                  <a:tcPr/>
                </a:tc>
                <a:tc>
                  <a:txBody>
                    <a:bodyPr/>
                    <a:lstStyle/>
                    <a:p>
                      <a:pPr algn="ctr"/>
                      <a:r>
                        <a:rPr lang="en-US" sz="1200" b="1" dirty="0"/>
                        <a:t>Matthew</a:t>
                      </a:r>
                    </a:p>
                  </a:txBody>
                  <a:tcPr/>
                </a:tc>
                <a:tc>
                  <a:txBody>
                    <a:bodyPr/>
                    <a:lstStyle/>
                    <a:p>
                      <a:pPr algn="ctr"/>
                      <a:r>
                        <a:rPr lang="en-US" sz="1200" b="1" dirty="0"/>
                        <a:t>Mark</a:t>
                      </a:r>
                    </a:p>
                  </a:txBody>
                  <a:tcPr/>
                </a:tc>
                <a:tc>
                  <a:txBody>
                    <a:bodyPr/>
                    <a:lstStyle/>
                    <a:p>
                      <a:pPr algn="ctr"/>
                      <a:r>
                        <a:rPr lang="en-US" sz="1200" b="1" dirty="0"/>
                        <a:t>Luke </a:t>
                      </a:r>
                    </a:p>
                  </a:txBody>
                  <a:tcPr/>
                </a:tc>
                <a:tc>
                  <a:txBody>
                    <a:bodyPr/>
                    <a:lstStyle/>
                    <a:p>
                      <a:pPr algn="ctr"/>
                      <a:r>
                        <a:rPr lang="en-US" sz="1200" b="1" dirty="0"/>
                        <a:t>John</a:t>
                      </a:r>
                    </a:p>
                  </a:txBody>
                  <a:tcPr/>
                </a:tc>
                <a:extLst>
                  <a:ext uri="{0D108BD9-81ED-4DB2-BD59-A6C34878D82A}">
                    <a16:rowId xmlns:a16="http://schemas.microsoft.com/office/drawing/2014/main" val="10000"/>
                  </a:ext>
                </a:extLst>
              </a:tr>
              <a:tr h="510340">
                <a:tc>
                  <a:txBody>
                    <a:bodyPr/>
                    <a:lstStyle/>
                    <a:p>
                      <a:r>
                        <a:rPr lang="en-US" sz="1200" dirty="0"/>
                        <a:t>Jesus Blesses the Little Children</a:t>
                      </a:r>
                    </a:p>
                  </a:txBody>
                  <a:tcPr/>
                </a:tc>
                <a:tc>
                  <a:txBody>
                    <a:bodyPr/>
                    <a:lstStyle/>
                    <a:p>
                      <a:r>
                        <a:rPr lang="en-US" sz="1200" dirty="0"/>
                        <a:t>19:13-15</a:t>
                      </a:r>
                    </a:p>
                  </a:txBody>
                  <a:tcPr/>
                </a:tc>
                <a:tc>
                  <a:txBody>
                    <a:bodyPr/>
                    <a:lstStyle/>
                    <a:p>
                      <a:r>
                        <a:rPr lang="en-US" sz="1200" dirty="0"/>
                        <a:t>10:13-16</a:t>
                      </a:r>
                    </a:p>
                  </a:txBody>
                  <a:tcPr/>
                </a:tc>
                <a:tc>
                  <a:txBody>
                    <a:bodyPr/>
                    <a:lstStyle/>
                    <a:p>
                      <a:r>
                        <a:rPr lang="en-US" sz="1200" dirty="0"/>
                        <a:t>18:15-17</a:t>
                      </a:r>
                    </a:p>
                  </a:txBody>
                  <a:tcPr>
                    <a:solidFill>
                      <a:schemeClr val="bg1"/>
                    </a:solidFill>
                  </a:tcPr>
                </a:tc>
                <a:tc>
                  <a:txBody>
                    <a:bodyPr/>
                    <a:lstStyle/>
                    <a:p>
                      <a:r>
                        <a:rPr lang="en-US" sz="1200" dirty="0"/>
                        <a:t> </a:t>
                      </a:r>
                    </a:p>
                  </a:txBody>
                  <a:tcPr/>
                </a:tc>
                <a:extLst>
                  <a:ext uri="{0D108BD9-81ED-4DB2-BD59-A6C34878D82A}">
                    <a16:rowId xmlns:a16="http://schemas.microsoft.com/office/drawing/2014/main" val="10001"/>
                  </a:ext>
                </a:extLst>
              </a:tr>
              <a:tr h="510340">
                <a:tc>
                  <a:txBody>
                    <a:bodyPr/>
                    <a:lstStyle/>
                    <a:p>
                      <a:r>
                        <a:rPr lang="en-US" sz="1200" dirty="0"/>
                        <a:t>Jesus Teaches a Rich Young Ruler</a:t>
                      </a:r>
                    </a:p>
                  </a:txBody>
                  <a:tcPr/>
                </a:tc>
                <a:tc>
                  <a:txBody>
                    <a:bodyPr/>
                    <a:lstStyle/>
                    <a:p>
                      <a:r>
                        <a:rPr lang="en-US" sz="1200" dirty="0"/>
                        <a:t>19:16-26</a:t>
                      </a:r>
                    </a:p>
                  </a:txBody>
                  <a:tcPr/>
                </a:tc>
                <a:tc>
                  <a:txBody>
                    <a:bodyPr/>
                    <a:lstStyle/>
                    <a:p>
                      <a:r>
                        <a:rPr lang="en-US" sz="1200" dirty="0"/>
                        <a:t>10:17-27</a:t>
                      </a:r>
                    </a:p>
                  </a:txBody>
                  <a:tcPr/>
                </a:tc>
                <a:tc>
                  <a:txBody>
                    <a:bodyPr/>
                    <a:lstStyle/>
                    <a:p>
                      <a:r>
                        <a:rPr lang="en-US" sz="1200" dirty="0"/>
                        <a:t>18:18-27</a:t>
                      </a:r>
                    </a:p>
                  </a:txBody>
                  <a:tcPr>
                    <a:solidFill>
                      <a:schemeClr val="bg1"/>
                    </a:solidFill>
                  </a:tcPr>
                </a:tc>
                <a:tc>
                  <a:txBody>
                    <a:bodyPr/>
                    <a:lstStyle/>
                    <a:p>
                      <a:r>
                        <a:rPr lang="en-US" sz="1200" dirty="0"/>
                        <a:t> </a:t>
                      </a:r>
                    </a:p>
                  </a:txBody>
                  <a:tcPr/>
                </a:tc>
                <a:extLst>
                  <a:ext uri="{0D108BD9-81ED-4DB2-BD59-A6C34878D82A}">
                    <a16:rowId xmlns:a16="http://schemas.microsoft.com/office/drawing/2014/main" val="10002"/>
                  </a:ext>
                </a:extLst>
              </a:tr>
              <a:tr h="510340">
                <a:tc>
                  <a:txBody>
                    <a:bodyPr/>
                    <a:lstStyle/>
                    <a:p>
                      <a:r>
                        <a:rPr lang="en-US" sz="1200" dirty="0"/>
                        <a:t>Results of Following Jesus</a:t>
                      </a:r>
                    </a:p>
                  </a:txBody>
                  <a:tcPr/>
                </a:tc>
                <a:tc>
                  <a:txBody>
                    <a:bodyPr/>
                    <a:lstStyle/>
                    <a:p>
                      <a:r>
                        <a:rPr lang="en-US" sz="1200" dirty="0"/>
                        <a:t>19:27-30</a:t>
                      </a:r>
                    </a:p>
                  </a:txBody>
                  <a:tcPr/>
                </a:tc>
                <a:tc>
                  <a:txBody>
                    <a:bodyPr/>
                    <a:lstStyle/>
                    <a:p>
                      <a:r>
                        <a:rPr lang="en-US" sz="1200" dirty="0"/>
                        <a:t>10:28-31</a:t>
                      </a:r>
                    </a:p>
                  </a:txBody>
                  <a:tcPr/>
                </a:tc>
                <a:tc>
                  <a:txBody>
                    <a:bodyPr/>
                    <a:lstStyle/>
                    <a:p>
                      <a:r>
                        <a:rPr lang="en-US" sz="1200" dirty="0"/>
                        <a:t>18:28-30</a:t>
                      </a:r>
                    </a:p>
                  </a:txBody>
                  <a:tcPr>
                    <a:solidFill>
                      <a:schemeClr val="bg1"/>
                    </a:solidFill>
                  </a:tcPr>
                </a:tc>
                <a:tc>
                  <a:txBody>
                    <a:bodyPr/>
                    <a:lstStyle/>
                    <a:p>
                      <a:r>
                        <a:rPr lang="en-US" sz="1200" dirty="0"/>
                        <a:t> </a:t>
                      </a:r>
                    </a:p>
                  </a:txBody>
                  <a:tcPr/>
                </a:tc>
                <a:extLst>
                  <a:ext uri="{0D108BD9-81ED-4DB2-BD59-A6C34878D82A}">
                    <a16:rowId xmlns:a16="http://schemas.microsoft.com/office/drawing/2014/main" val="10003"/>
                  </a:ext>
                </a:extLst>
              </a:tr>
              <a:tr h="510340">
                <a:tc>
                  <a:txBody>
                    <a:bodyPr/>
                    <a:lstStyle/>
                    <a:p>
                      <a:r>
                        <a:rPr lang="en-US" sz="1200" dirty="0"/>
                        <a:t>Jesus Foretells his Death and Resurrection in Jerusalem</a:t>
                      </a:r>
                    </a:p>
                  </a:txBody>
                  <a:tcPr/>
                </a:tc>
                <a:tc>
                  <a:txBody>
                    <a:bodyPr/>
                    <a:lstStyle/>
                    <a:p>
                      <a:r>
                        <a:rPr lang="en-US" sz="1200" dirty="0"/>
                        <a:t>20:17-19</a:t>
                      </a:r>
                    </a:p>
                  </a:txBody>
                  <a:tcPr/>
                </a:tc>
                <a:tc>
                  <a:txBody>
                    <a:bodyPr/>
                    <a:lstStyle/>
                    <a:p>
                      <a:r>
                        <a:rPr lang="en-US" sz="1200" dirty="0"/>
                        <a:t>10:32-34</a:t>
                      </a:r>
                    </a:p>
                  </a:txBody>
                  <a:tcPr/>
                </a:tc>
                <a:tc>
                  <a:txBody>
                    <a:bodyPr/>
                    <a:lstStyle/>
                    <a:p>
                      <a:r>
                        <a:rPr lang="en-US" sz="1200" dirty="0"/>
                        <a:t>18:31-34</a:t>
                      </a:r>
                    </a:p>
                  </a:txBody>
                  <a:tcPr>
                    <a:solidFill>
                      <a:schemeClr val="bg1"/>
                    </a:solidFill>
                  </a:tcPr>
                </a:tc>
                <a:tc>
                  <a:txBody>
                    <a:bodyPr/>
                    <a:lstStyle/>
                    <a:p>
                      <a:endParaRPr lang="en-US" sz="1200" dirty="0"/>
                    </a:p>
                  </a:txBody>
                  <a:tcPr/>
                </a:tc>
                <a:extLst>
                  <a:ext uri="{0D108BD9-81ED-4DB2-BD59-A6C34878D82A}">
                    <a16:rowId xmlns:a16="http://schemas.microsoft.com/office/drawing/2014/main" val="10004"/>
                  </a:ext>
                </a:extLst>
              </a:tr>
              <a:tr h="510340">
                <a:tc>
                  <a:txBody>
                    <a:bodyPr/>
                    <a:lstStyle/>
                    <a:p>
                      <a:r>
                        <a:rPr lang="en-US" sz="1200" dirty="0"/>
                        <a:t>Blind </a:t>
                      </a:r>
                      <a:r>
                        <a:rPr lang="en-US" sz="1200" dirty="0" err="1"/>
                        <a:t>Bartimaeus</a:t>
                      </a:r>
                      <a:r>
                        <a:rPr lang="en-US" sz="1200" dirty="0"/>
                        <a:t> and Another</a:t>
                      </a:r>
                      <a:r>
                        <a:rPr lang="en-US" sz="1200" baseline="0" dirty="0"/>
                        <a:t> Healed Near Jericho</a:t>
                      </a:r>
                      <a:endParaRPr lang="en-US" sz="1200" dirty="0"/>
                    </a:p>
                  </a:txBody>
                  <a:tcPr/>
                </a:tc>
                <a:tc>
                  <a:txBody>
                    <a:bodyPr/>
                    <a:lstStyle/>
                    <a:p>
                      <a:r>
                        <a:rPr lang="en-US" sz="1200" dirty="0"/>
                        <a:t> 20:29-34</a:t>
                      </a:r>
                    </a:p>
                  </a:txBody>
                  <a:tcPr/>
                </a:tc>
                <a:tc>
                  <a:txBody>
                    <a:bodyPr/>
                    <a:lstStyle/>
                    <a:p>
                      <a:r>
                        <a:rPr lang="en-US" sz="1200" dirty="0"/>
                        <a:t>10:46-52</a:t>
                      </a:r>
                    </a:p>
                  </a:txBody>
                  <a:tcPr/>
                </a:tc>
                <a:tc>
                  <a:txBody>
                    <a:bodyPr/>
                    <a:lstStyle/>
                    <a:p>
                      <a:r>
                        <a:rPr lang="en-US" sz="1200" dirty="0"/>
                        <a:t>18:35-43</a:t>
                      </a:r>
                    </a:p>
                  </a:txBody>
                  <a:tcPr>
                    <a:solidFill>
                      <a:schemeClr val="bg1"/>
                    </a:solidFill>
                  </a:tcPr>
                </a:tc>
                <a:tc>
                  <a:txBody>
                    <a:bodyPr/>
                    <a:lstStyle/>
                    <a:p>
                      <a:r>
                        <a:rPr lang="en-US" sz="1200" dirty="0"/>
                        <a:t> </a:t>
                      </a:r>
                    </a:p>
                  </a:txBody>
                  <a:tcPr/>
                </a:tc>
                <a:extLst>
                  <a:ext uri="{0D108BD9-81ED-4DB2-BD59-A6C34878D82A}">
                    <a16:rowId xmlns:a16="http://schemas.microsoft.com/office/drawing/2014/main" val="10005"/>
                  </a:ext>
                </a:extLst>
              </a:tr>
              <a:tr h="510340">
                <a:tc>
                  <a:txBody>
                    <a:bodyPr/>
                    <a:lstStyle/>
                    <a:p>
                      <a:r>
                        <a:rPr lang="en-US" sz="1200" dirty="0" err="1"/>
                        <a:t>Zacchaeus</a:t>
                      </a:r>
                      <a:r>
                        <a:rPr lang="en-US" sz="1200" dirty="0"/>
                        <a:t> the Sinner is Saved</a:t>
                      </a:r>
                    </a:p>
                  </a:txBody>
                  <a:tcPr/>
                </a:tc>
                <a:tc>
                  <a:txBody>
                    <a:bodyPr/>
                    <a:lstStyle/>
                    <a:p>
                      <a:r>
                        <a:rPr lang="en-US" sz="1200" dirty="0"/>
                        <a:t> </a:t>
                      </a:r>
                    </a:p>
                  </a:txBody>
                  <a:tcPr/>
                </a:tc>
                <a:tc>
                  <a:txBody>
                    <a:bodyPr/>
                    <a:lstStyle/>
                    <a:p>
                      <a:r>
                        <a:rPr lang="en-US" sz="1200" dirty="0"/>
                        <a:t> </a:t>
                      </a:r>
                    </a:p>
                  </a:txBody>
                  <a:tcPr/>
                </a:tc>
                <a:tc>
                  <a:txBody>
                    <a:bodyPr/>
                    <a:lstStyle/>
                    <a:p>
                      <a:r>
                        <a:rPr lang="en-US" sz="1200" dirty="0"/>
                        <a:t>19:1-10</a:t>
                      </a:r>
                    </a:p>
                  </a:txBody>
                  <a:tcPr>
                    <a:solidFill>
                      <a:schemeClr val="bg1"/>
                    </a:solidFill>
                  </a:tcPr>
                </a:tc>
                <a:tc>
                  <a:txBody>
                    <a:bodyPr/>
                    <a:lstStyle/>
                    <a:p>
                      <a:r>
                        <a:rPr lang="en-US" sz="1200" dirty="0"/>
                        <a:t> </a:t>
                      </a:r>
                    </a:p>
                  </a:txBody>
                  <a:tcPr/>
                </a:tc>
                <a:extLst>
                  <a:ext uri="{0D108BD9-81ED-4DB2-BD59-A6C34878D82A}">
                    <a16:rowId xmlns:a16="http://schemas.microsoft.com/office/drawing/2014/main" val="10006"/>
                  </a:ext>
                </a:extLst>
              </a:tr>
              <a:tr h="629186">
                <a:tc>
                  <a:txBody>
                    <a:bodyPr/>
                    <a:lstStyle/>
                    <a:p>
                      <a:r>
                        <a:rPr lang="en-US" sz="1200" dirty="0"/>
                        <a:t>Parable Showing the Kingdom of God Not to appear Immediately</a:t>
                      </a:r>
                    </a:p>
                  </a:txBody>
                  <a:tcPr/>
                </a:tc>
                <a:tc>
                  <a:txBody>
                    <a:bodyPr/>
                    <a:lstStyle/>
                    <a:p>
                      <a:r>
                        <a:rPr lang="en-US" sz="1200" dirty="0"/>
                        <a:t> </a:t>
                      </a:r>
                    </a:p>
                  </a:txBody>
                  <a:tcPr/>
                </a:tc>
                <a:tc>
                  <a:txBody>
                    <a:bodyPr/>
                    <a:lstStyle/>
                    <a:p>
                      <a:r>
                        <a:rPr lang="en-US" sz="1200" dirty="0"/>
                        <a:t> </a:t>
                      </a:r>
                    </a:p>
                  </a:txBody>
                  <a:tcPr/>
                </a:tc>
                <a:tc>
                  <a:txBody>
                    <a:bodyPr/>
                    <a:lstStyle/>
                    <a:p>
                      <a:r>
                        <a:rPr lang="en-US" sz="1200" dirty="0"/>
                        <a:t>19:11-27</a:t>
                      </a:r>
                    </a:p>
                  </a:txBody>
                  <a:tcPr>
                    <a:solidFill>
                      <a:schemeClr val="bg1"/>
                    </a:solidFill>
                  </a:tcPr>
                </a:tc>
                <a:tc>
                  <a:txBody>
                    <a:bodyPr/>
                    <a:lstStyle/>
                    <a:p>
                      <a:r>
                        <a:rPr lang="en-US" sz="1200" dirty="0"/>
                        <a:t> </a:t>
                      </a:r>
                    </a:p>
                  </a:txBody>
                  <a:tcPr/>
                </a:tc>
                <a:extLst>
                  <a:ext uri="{0D108BD9-81ED-4DB2-BD59-A6C34878D82A}">
                    <a16:rowId xmlns:a16="http://schemas.microsoft.com/office/drawing/2014/main" val="10007"/>
                  </a:ext>
                </a:extLst>
              </a:tr>
              <a:tr h="510340">
                <a:tc>
                  <a:txBody>
                    <a:bodyPr/>
                    <a:lstStyle/>
                    <a:p>
                      <a:r>
                        <a:rPr lang="en-US" sz="1200" dirty="0"/>
                        <a:t>Jesus Approaches Jerusalem for the Passover</a:t>
                      </a:r>
                    </a:p>
                  </a:txBody>
                  <a:tcPr/>
                </a:tc>
                <a:tc>
                  <a:txBody>
                    <a:bodyPr/>
                    <a:lstStyle/>
                    <a:p>
                      <a:r>
                        <a:rPr lang="en-US" sz="1200" dirty="0"/>
                        <a:t> </a:t>
                      </a:r>
                    </a:p>
                  </a:txBody>
                  <a:tcPr/>
                </a:tc>
                <a:tc>
                  <a:txBody>
                    <a:bodyPr/>
                    <a:lstStyle/>
                    <a:p>
                      <a:r>
                        <a:rPr lang="en-US" sz="1200" dirty="0"/>
                        <a:t> </a:t>
                      </a:r>
                    </a:p>
                  </a:txBody>
                  <a:tcPr/>
                </a:tc>
                <a:tc>
                  <a:txBody>
                    <a:bodyPr/>
                    <a:lstStyle/>
                    <a:p>
                      <a:r>
                        <a:rPr lang="en-US" sz="1200" dirty="0"/>
                        <a:t>19:28</a:t>
                      </a:r>
                    </a:p>
                  </a:txBody>
                  <a:tcPr>
                    <a:solidFill>
                      <a:schemeClr val="bg1"/>
                    </a:solidFill>
                  </a:tcPr>
                </a:tc>
                <a:tc>
                  <a:txBody>
                    <a:bodyPr/>
                    <a:lstStyle/>
                    <a:p>
                      <a:r>
                        <a:rPr lang="en-US" sz="1200" dirty="0"/>
                        <a:t> </a:t>
                      </a:r>
                    </a:p>
                  </a:txBody>
                  <a:tcPr/>
                </a:tc>
                <a:extLst>
                  <a:ext uri="{0D108BD9-81ED-4DB2-BD59-A6C34878D82A}">
                    <a16:rowId xmlns:a16="http://schemas.microsoft.com/office/drawing/2014/main" val="10008"/>
                  </a:ext>
                </a:extLst>
              </a:tr>
              <a:tr h="510340">
                <a:tc>
                  <a:txBody>
                    <a:bodyPr/>
                    <a:lstStyle/>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Triumphal Entry into Jerusalem and Return to Bethany</a:t>
                      </a:r>
                      <a:endParaRPr lang="en-US" sz="1800" b="0" i="0" u="none" strike="noStrike" dirty="0">
                        <a:effectLst/>
                        <a:latin typeface="Arial" panose="020B0604020202020204" pitchFamily="34" charset="0"/>
                      </a:endParaRPr>
                    </a:p>
                  </a:txBody>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21:1-11</a:t>
                      </a:r>
                      <a:endParaRPr lang="en-US" sz="1800" b="0" i="0" u="none" strike="noStrike">
                        <a:effectLst/>
                        <a:latin typeface="Arial" panose="020B0604020202020204" pitchFamily="34" charset="0"/>
                      </a:endParaRPr>
                    </a:p>
                  </a:txBody>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11:1-11</a:t>
                      </a:r>
                      <a:endParaRPr lang="en-US" sz="1800" b="0" i="0" u="none" strike="noStrike">
                        <a:effectLst/>
                        <a:latin typeface="Arial" panose="020B0604020202020204" pitchFamily="34" charset="0"/>
                      </a:endParaRPr>
                    </a:p>
                  </a:txBody>
                  <a:tcPr/>
                </a:tc>
                <a:tc>
                  <a:txBody>
                    <a:bodyPr/>
                    <a:lstStyle/>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19:29-44</a:t>
                      </a:r>
                      <a:endParaRPr lang="en-US" sz="1800" b="0" i="0" u="none" strike="noStrike" dirty="0">
                        <a:effectLst/>
                        <a:latin typeface="Arial" panose="020B0604020202020204" pitchFamily="34" charset="0"/>
                      </a:endParaRPr>
                    </a:p>
                  </a:txBody>
                  <a:tcPr>
                    <a:solidFill>
                      <a:schemeClr val="bg1"/>
                    </a:solidFill>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12:12-19</a:t>
                      </a:r>
                      <a:endParaRPr lang="en-US" sz="1800" b="0" i="0" u="none" strike="noStrike">
                        <a:effectLst/>
                        <a:latin typeface="Arial" panose="020B0604020202020204" pitchFamily="34" charset="0"/>
                      </a:endParaRPr>
                    </a:p>
                  </a:txBody>
                  <a:tcPr/>
                </a:tc>
                <a:extLst>
                  <a:ext uri="{0D108BD9-81ED-4DB2-BD59-A6C34878D82A}">
                    <a16:rowId xmlns:a16="http://schemas.microsoft.com/office/drawing/2014/main" val="10009"/>
                  </a:ext>
                </a:extLst>
              </a:tr>
              <a:tr h="510340">
                <a:tc>
                  <a:txBody>
                    <a:bodyPr/>
                    <a:lstStyle/>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Second Cleansing of the Temple</a:t>
                      </a:r>
                      <a:endParaRPr lang="en-US" sz="1800" b="0" i="0" u="none" strike="noStrike" dirty="0">
                        <a:effectLst/>
                        <a:latin typeface="Arial" panose="020B0604020202020204" pitchFamily="34" charset="0"/>
                      </a:endParaRPr>
                    </a:p>
                  </a:txBody>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21:12-16</a:t>
                      </a:r>
                      <a:endParaRPr lang="en-US" sz="1800" b="0" i="0" u="none" strike="noStrike">
                        <a:effectLst/>
                        <a:latin typeface="Arial" panose="020B0604020202020204" pitchFamily="34" charset="0"/>
                      </a:endParaRPr>
                    </a:p>
                  </a:txBody>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11:15-18</a:t>
                      </a:r>
                      <a:endParaRPr lang="en-US" sz="1800" b="0" i="0" u="none" strike="noStrike">
                        <a:effectLst/>
                        <a:latin typeface="Arial" panose="020B0604020202020204" pitchFamily="34" charset="0"/>
                      </a:endParaRPr>
                    </a:p>
                  </a:txBody>
                  <a:tcPr/>
                </a:tc>
                <a:tc>
                  <a:txBody>
                    <a:bodyPr/>
                    <a:lstStyle/>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19:45-48</a:t>
                      </a:r>
                      <a:endParaRPr lang="en-US" sz="1800" b="0" i="0" u="none" strike="noStrike" dirty="0">
                        <a:effectLst/>
                        <a:latin typeface="Arial" panose="020B0604020202020204" pitchFamily="34" charset="0"/>
                      </a:endParaRPr>
                    </a:p>
                  </a:txBody>
                  <a:tcPr>
                    <a:solidFill>
                      <a:schemeClr val="bg1"/>
                    </a:solidFill>
                  </a:tcPr>
                </a:tc>
                <a:tc>
                  <a:txBody>
                    <a:bodyPr/>
                    <a:lstStyle/>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 </a:t>
                      </a:r>
                      <a:endParaRPr lang="en-US" sz="1800" b="0" i="0" u="none" strike="noStrike" dirty="0">
                        <a:effectLst/>
                        <a:latin typeface="Arial" panose="020B0604020202020204" pitchFamily="34" charset="0"/>
                      </a:endParaRPr>
                    </a:p>
                  </a:txBody>
                  <a:tcPr/>
                </a:tc>
                <a:extLst>
                  <a:ext uri="{0D108BD9-81ED-4DB2-BD59-A6C34878D82A}">
                    <a16:rowId xmlns:a16="http://schemas.microsoft.com/office/drawing/2014/main" val="10010"/>
                  </a:ext>
                </a:extLst>
              </a:tr>
            </a:tbl>
          </a:graphicData>
        </a:graphic>
      </p:graphicFrame>
      <p:sp>
        <p:nvSpPr>
          <p:cNvPr id="3" name="TextBox 2"/>
          <p:cNvSpPr txBox="1"/>
          <p:nvPr/>
        </p:nvSpPr>
        <p:spPr>
          <a:xfrm>
            <a:off x="1676400" y="76200"/>
            <a:ext cx="8763000" cy="369332"/>
          </a:xfrm>
          <a:prstGeom prst="rect">
            <a:avLst/>
          </a:prstGeom>
          <a:noFill/>
        </p:spPr>
        <p:txBody>
          <a:bodyPr wrap="square" rtlCol="0">
            <a:spAutoFit/>
          </a:bodyPr>
          <a:lstStyle/>
          <a:p>
            <a:pPr algn="ctr"/>
            <a:r>
              <a:rPr lang="en-US" dirty="0" err="1"/>
              <a:t>Perean</a:t>
            </a:r>
            <a:r>
              <a:rPr lang="en-US" dirty="0"/>
              <a:t> Ministry</a:t>
            </a:r>
          </a:p>
        </p:txBody>
      </p:sp>
    </p:spTree>
    <p:extLst>
      <p:ext uri="{BB962C8B-B14F-4D97-AF65-F5344CB8AC3E}">
        <p14:creationId xmlns:p14="http://schemas.microsoft.com/office/powerpoint/2010/main" val="33763591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789"/>
            <a:ext cx="6096000" cy="1754326"/>
          </a:xfrm>
          <a:prstGeom prst="rect">
            <a:avLst/>
          </a:prstGeom>
          <a:ln>
            <a:solidFill>
              <a:schemeClr val="tx1"/>
            </a:solidFill>
          </a:ln>
        </p:spPr>
        <p:txBody>
          <a:bodyPr wrap="square">
            <a:spAutoFit/>
          </a:bodyPr>
          <a:lstStyle/>
          <a:p>
            <a:r>
              <a:rPr lang="en-US" sz="1200" b="1" dirty="0"/>
              <a:t>Widows Luke 18:1-8</a:t>
            </a:r>
            <a:endParaRPr lang="en-US" sz="1200" dirty="0"/>
          </a:p>
          <a:p>
            <a:r>
              <a:rPr lang="en-US" sz="1200" dirty="0"/>
              <a:t>“Widows were a traditionally vulnerable group in Palestinian society. Girls were regularly married at the age of thirteen or fourteen, and so a widow could be quite young, with no grown-up children to care for her. For such a wife to lose her husband was to lose her position and status in society, and also her natural male protector. Whether your or old, widows were often easy game for the ruthless exploiter, and Jesus speaks in mark 12:40 of teachers of the law who should have been the first to car for the weak “devouring widows’ houses” –presumably a reference to economic exploitation of some kind. David Wenham Parables of Jesus , p. 185-86</a:t>
            </a:r>
          </a:p>
        </p:txBody>
      </p:sp>
      <p:sp>
        <p:nvSpPr>
          <p:cNvPr id="4" name="Rectangle 3"/>
          <p:cNvSpPr/>
          <p:nvPr/>
        </p:nvSpPr>
        <p:spPr>
          <a:xfrm>
            <a:off x="0" y="1763115"/>
            <a:ext cx="6096000" cy="2677656"/>
          </a:xfrm>
          <a:prstGeom prst="rect">
            <a:avLst/>
          </a:prstGeom>
          <a:ln>
            <a:solidFill>
              <a:schemeClr val="tx1"/>
            </a:solidFill>
          </a:ln>
        </p:spPr>
        <p:txBody>
          <a:bodyPr>
            <a:spAutoFit/>
          </a:bodyPr>
          <a:lstStyle/>
          <a:p>
            <a:r>
              <a:rPr lang="en-US" sz="1200" b="1" dirty="0"/>
              <a:t>Keep Knocking Luke 18:1-8</a:t>
            </a:r>
          </a:p>
          <a:p>
            <a:r>
              <a:rPr lang="en-US" sz="1200" dirty="0"/>
              <a:t>“When lonely, cold, hard times come, we have to endure, we have to continue, we have to persist. That was the Savior’s message in the parable of the importuning widow. … Keep knocking on that door. Keep pleading. In the meantime, know that God hears your cries and knows your distress. He is your Father, and you are His child” Elder Jeffrey R. Holland (“Lessons from Liberty Jail,”</a:t>
            </a:r>
            <a:r>
              <a:rPr lang="en-US" sz="1200" i="1" dirty="0"/>
              <a:t> Ensign,</a:t>
            </a:r>
            <a:r>
              <a:rPr lang="en-US" sz="1200" dirty="0"/>
              <a:t> Sept. 2009, 30). </a:t>
            </a:r>
          </a:p>
          <a:p>
            <a:endParaRPr lang="en-US" sz="1200" dirty="0"/>
          </a:p>
          <a:p>
            <a:r>
              <a:rPr lang="en-US" sz="1200" dirty="0"/>
              <a:t>Perseverance is rooted in the foundational gospel principles of faith and hope. Perseverance reflects our faith that our actions will bring the Lord’s blessings into our lives.(1)</a:t>
            </a:r>
          </a:p>
          <a:p>
            <a:endParaRPr lang="en-US" sz="1200" dirty="0"/>
          </a:p>
          <a:p>
            <a:r>
              <a:rPr lang="en-US" sz="1200" dirty="0"/>
              <a:t>Bruce R. McConkie: “If an evil magistrate, caring nothing for a poor widow, will finally adjudge her case, how much more shall the Judge of all the earth, who loves his saints, finally, in the day of vengeance at his coming, avenge his elect upon all their enemies” (</a:t>
            </a:r>
            <a:r>
              <a:rPr lang="en-US" sz="1200" i="1" dirty="0"/>
              <a:t>The Mortal Messiah: From Bethlehem to Calvary,</a:t>
            </a:r>
            <a:r>
              <a:rPr lang="en-US" sz="1200" dirty="0"/>
              <a:t> 4 vols. [1979–81], 3:289).</a:t>
            </a:r>
          </a:p>
        </p:txBody>
      </p:sp>
      <p:sp>
        <p:nvSpPr>
          <p:cNvPr id="5" name="Rectangle 4"/>
          <p:cNvSpPr/>
          <p:nvPr/>
        </p:nvSpPr>
        <p:spPr>
          <a:xfrm>
            <a:off x="6096000" y="8789"/>
            <a:ext cx="6096000" cy="2677656"/>
          </a:xfrm>
          <a:prstGeom prst="rect">
            <a:avLst/>
          </a:prstGeom>
          <a:ln>
            <a:solidFill>
              <a:schemeClr val="tx1"/>
            </a:solidFill>
          </a:ln>
        </p:spPr>
        <p:txBody>
          <a:bodyPr>
            <a:spAutoFit/>
          </a:bodyPr>
          <a:lstStyle/>
          <a:p>
            <a:r>
              <a:rPr lang="en-US" sz="1200" b="1" dirty="0"/>
              <a:t>Pharisees and Publicans Luke 18:9—14</a:t>
            </a:r>
          </a:p>
          <a:p>
            <a:r>
              <a:rPr lang="en-US" sz="1200" dirty="0"/>
              <a:t>Luke stated that the Savior addressed the parable of the Pharisee and the publican to people who “trusted in themselves that they were righteous, and despised others” (Luke 18:9). The parable probably surprised those who heard it, for Pharisees were generally admired and regarded as very obedient to the law, though Jesus had rebuked them for hypocrisy. Publicans, however, were tax collectors and were hated, shunned, and seen as corrupt. Though they were :often grouped with harlots and sinners, many were receptive to Jesus’s teaching  </a:t>
            </a:r>
          </a:p>
          <a:p>
            <a:endParaRPr lang="en-US" sz="1200" dirty="0"/>
          </a:p>
          <a:p>
            <a:r>
              <a:rPr lang="en-US" sz="1200" dirty="0"/>
              <a:t>The four Gospels record no instance of Jesus being critical of those who were willing to listen, to be taught, and to change their lives for good. To the self-righteous, proud, or hypocritical, however, He was often fearless and unyielding in His denunciation of their behavior, as He was in this parable. The Savior stated the moral of the parable in terms of pride and humility: “For every one that </a:t>
            </a:r>
            <a:r>
              <a:rPr lang="en-US" sz="1200" dirty="0" err="1"/>
              <a:t>exalteth</a:t>
            </a:r>
            <a:r>
              <a:rPr lang="en-US" sz="1200" dirty="0"/>
              <a:t> himself shall be abased; and he that </a:t>
            </a:r>
            <a:r>
              <a:rPr lang="en-US" sz="1200" dirty="0" err="1"/>
              <a:t>humbleth</a:t>
            </a:r>
            <a:r>
              <a:rPr lang="en-US" sz="1200" dirty="0"/>
              <a:t> himself shall be exalted”</a:t>
            </a:r>
          </a:p>
          <a:p>
            <a:r>
              <a:rPr lang="en-US" sz="1200" dirty="0"/>
              <a:t>(1) </a:t>
            </a:r>
          </a:p>
        </p:txBody>
      </p:sp>
      <p:sp>
        <p:nvSpPr>
          <p:cNvPr id="6" name="Rectangle 5"/>
          <p:cNvSpPr/>
          <p:nvPr/>
        </p:nvSpPr>
        <p:spPr>
          <a:xfrm>
            <a:off x="0" y="4440771"/>
            <a:ext cx="6096000" cy="1569660"/>
          </a:xfrm>
          <a:prstGeom prst="rect">
            <a:avLst/>
          </a:prstGeom>
          <a:ln>
            <a:solidFill>
              <a:schemeClr val="tx1"/>
            </a:solidFill>
          </a:ln>
        </p:spPr>
        <p:txBody>
          <a:bodyPr>
            <a:spAutoFit/>
          </a:bodyPr>
          <a:lstStyle/>
          <a:p>
            <a:r>
              <a:rPr lang="en-US" sz="1200" b="1" dirty="0"/>
              <a:t>Faith of the Widow Luke 8:1-8:</a:t>
            </a:r>
          </a:p>
          <a:p>
            <a:r>
              <a:rPr lang="en-US" sz="1200" dirty="0"/>
              <a:t>“True faith is focused in and on the Lord Jesus Christ and always leads to righteous action” (“Ask in Faith,” </a:t>
            </a:r>
            <a:r>
              <a:rPr lang="en-US" sz="1200" i="1" dirty="0"/>
              <a:t>Ensign</a:t>
            </a:r>
            <a:r>
              <a:rPr lang="en-US" sz="1200" dirty="0"/>
              <a:t> or </a:t>
            </a:r>
            <a:r>
              <a:rPr lang="en-US" sz="1200" i="1" dirty="0" err="1"/>
              <a:t>Liahona</a:t>
            </a:r>
            <a:r>
              <a:rPr lang="en-US" sz="1200" i="1" dirty="0"/>
              <a:t>,</a:t>
            </a:r>
            <a:r>
              <a:rPr lang="en-US" sz="1200" dirty="0"/>
              <a:t> May 2008, 95).</a:t>
            </a:r>
          </a:p>
          <a:p>
            <a:r>
              <a:rPr lang="en-US" sz="1200" b="1" dirty="0"/>
              <a:t>Mercy of the Lord:</a:t>
            </a:r>
          </a:p>
          <a:p>
            <a:r>
              <a:rPr lang="en-US" sz="1200" dirty="0"/>
              <a:t>“The Lord’s tender mercies are the very personal and individualized blessings, strength, protection, assurances, guidance, loving-kindnesses, consolation, support, and spiritual gifts which we receive from and because of and through the Lord Jesus Christ” Elder David A. Bednar  (“The Tender Mercies of the Lord,” </a:t>
            </a:r>
            <a:r>
              <a:rPr lang="en-US" sz="1200" i="1" dirty="0"/>
              <a:t>Ensign</a:t>
            </a:r>
            <a:r>
              <a:rPr lang="en-US" sz="1200" dirty="0"/>
              <a:t> or </a:t>
            </a:r>
            <a:r>
              <a:rPr lang="en-US" sz="1200" i="1" dirty="0" err="1"/>
              <a:t>Liahona</a:t>
            </a:r>
            <a:r>
              <a:rPr lang="en-US" sz="1200" i="1" dirty="0"/>
              <a:t>,</a:t>
            </a:r>
            <a:r>
              <a:rPr lang="en-US" sz="1200" dirty="0"/>
              <a:t> May 2005, 99).</a:t>
            </a:r>
          </a:p>
        </p:txBody>
      </p:sp>
      <p:sp>
        <p:nvSpPr>
          <p:cNvPr id="7" name="Rectangle 6"/>
          <p:cNvSpPr/>
          <p:nvPr/>
        </p:nvSpPr>
        <p:spPr>
          <a:xfrm>
            <a:off x="6096000" y="2686445"/>
            <a:ext cx="6096000" cy="1754326"/>
          </a:xfrm>
          <a:prstGeom prst="rect">
            <a:avLst/>
          </a:prstGeom>
          <a:ln>
            <a:solidFill>
              <a:schemeClr val="tx1"/>
            </a:solidFill>
          </a:ln>
        </p:spPr>
        <p:txBody>
          <a:bodyPr>
            <a:spAutoFit/>
          </a:bodyPr>
          <a:lstStyle/>
          <a:p>
            <a:pPr fontAlgn="base"/>
            <a:r>
              <a:rPr lang="en-US" sz="1200" b="1" dirty="0"/>
              <a:t>Parable of the Pounds Luke 19:11-27:</a:t>
            </a:r>
          </a:p>
          <a:p>
            <a:pPr fontAlgn="base"/>
            <a:r>
              <a:rPr lang="en-US" sz="1200" dirty="0"/>
              <a:t>To correct the false concept that ‘the kingdom of God’—meaning the political kingdom, the kingdom which should rule all nations with King Messiah at its head, the millennial kingdom—‘should immediately appear,’ Jesus gave the </a:t>
            </a:r>
            <a:r>
              <a:rPr lang="en-US" sz="1200" i="1" dirty="0"/>
              <a:t>Parable of the Pounds. …</a:t>
            </a:r>
            <a:endParaRPr lang="en-US" sz="1200" dirty="0"/>
          </a:p>
          <a:p>
            <a:pPr fontAlgn="base"/>
            <a:r>
              <a:rPr lang="en-US" sz="1200" dirty="0"/>
              <a:t>“Christ is the nobleman; the far off country is heaven; the kingdom there to be given him is ‘all power … in heaven and in earth’ (Matt. 28:18); and his promised return is the glorious Second Coming, when the literal and visible kingdom shall be set up on earth. … The servants are commanded to labor in the vineyard on their Lord’s errand until he returns” Elder Bruce R. McConkie (</a:t>
            </a:r>
            <a:r>
              <a:rPr lang="en-US" sz="1200" i="1" dirty="0"/>
              <a:t>Doctrinal New Testament Commentary</a:t>
            </a:r>
            <a:r>
              <a:rPr lang="en-US" sz="1200" dirty="0"/>
              <a:t> [1965–73], 1:571–72).</a:t>
            </a:r>
          </a:p>
        </p:txBody>
      </p:sp>
    </p:spTree>
    <p:extLst>
      <p:ext uri="{BB962C8B-B14F-4D97-AF65-F5344CB8AC3E}">
        <p14:creationId xmlns:p14="http://schemas.microsoft.com/office/powerpoint/2010/main" val="8312137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rot="16356553">
            <a:off x="2396936" y="5270446"/>
            <a:ext cx="834301" cy="2239713"/>
            <a:chOff x="97208" y="425658"/>
            <a:chExt cx="2661701" cy="8055733"/>
          </a:xfrm>
        </p:grpSpPr>
        <p:sp>
          <p:nvSpPr>
            <p:cNvPr id="293" name="Freeform 292"/>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4" name="Round Diagonal Corner Rectangle 293"/>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ound Diagonal Corner Rectangle 294"/>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 Diagonal Corner Rectangle 295"/>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 Diagonal Corner Rectangle 296"/>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 Diagonal Corner Rectangle 297"/>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 Diagonal Corner Rectangle 298"/>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ound Diagonal Corner Rectangle 299"/>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 Diagonal Corner Rectangle 300"/>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ound Diagonal Corner Rectangle 301"/>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 Diagonal Corner Rectangle 302"/>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ound Diagonal Corner Rectangle 303"/>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ound Diagonal Corner Rectangle 304"/>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 Diagonal Corner Rectangle 305"/>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p:cNvSpPr/>
          <p:nvPr/>
        </p:nvSpPr>
        <p:spPr>
          <a:xfrm>
            <a:off x="1752600" y="304801"/>
            <a:ext cx="3276600" cy="6863417"/>
          </a:xfrm>
          <a:prstGeom prst="rect">
            <a:avLst/>
          </a:prstGeom>
        </p:spPr>
        <p:txBody>
          <a:bodyPr wrap="square">
            <a:spAutoFit/>
          </a:bodyPr>
          <a:lstStyle/>
          <a:p>
            <a:r>
              <a:rPr lang="en-US" sz="2000" dirty="0">
                <a:latin typeface="Eras Demi ITC" pitchFamily="34" charset="0"/>
              </a:rPr>
              <a:t>A Certain Man</a:t>
            </a:r>
          </a:p>
          <a:p>
            <a:endParaRPr lang="en-US" sz="2000" dirty="0">
              <a:latin typeface="Eras Demi ITC" pitchFamily="34" charset="0"/>
            </a:endParaRPr>
          </a:p>
          <a:p>
            <a:r>
              <a:rPr lang="en-US" sz="2000" dirty="0">
                <a:latin typeface="Eras Demi ITC" pitchFamily="34" charset="0"/>
              </a:rPr>
              <a:t>Vineyard</a:t>
            </a:r>
          </a:p>
          <a:p>
            <a:endParaRPr lang="en-US" sz="2000" dirty="0">
              <a:latin typeface="Eras Demi ITC" pitchFamily="34" charset="0"/>
            </a:endParaRPr>
          </a:p>
          <a:p>
            <a:r>
              <a:rPr lang="en-US" sz="2000" dirty="0">
                <a:latin typeface="Eras Demi ITC" pitchFamily="34" charset="0"/>
              </a:rPr>
              <a:t>Far country</a:t>
            </a:r>
          </a:p>
          <a:p>
            <a:endParaRPr lang="en-US" sz="2000" dirty="0">
              <a:latin typeface="Eras Demi ITC" pitchFamily="34" charset="0"/>
            </a:endParaRPr>
          </a:p>
          <a:p>
            <a:r>
              <a:rPr lang="en-US" sz="2000" dirty="0">
                <a:latin typeface="Eras Demi ITC" pitchFamily="34" charset="0"/>
              </a:rPr>
              <a:t>Husbandmen (farmers)</a:t>
            </a:r>
          </a:p>
          <a:p>
            <a:endParaRPr lang="en-US" sz="2000" dirty="0">
              <a:latin typeface="Eras Demi ITC" pitchFamily="34" charset="0"/>
            </a:endParaRPr>
          </a:p>
          <a:p>
            <a:r>
              <a:rPr lang="en-US" sz="2000" dirty="0">
                <a:latin typeface="Eras Demi ITC" pitchFamily="34" charset="0"/>
              </a:rPr>
              <a:t>Servants</a:t>
            </a:r>
          </a:p>
          <a:p>
            <a:endParaRPr lang="en-US" sz="2000" dirty="0">
              <a:latin typeface="Eras Demi ITC" pitchFamily="34" charset="0"/>
            </a:endParaRPr>
          </a:p>
          <a:p>
            <a:endParaRPr lang="en-US" sz="2000" dirty="0">
              <a:latin typeface="Eras Demi ITC" pitchFamily="34" charset="0"/>
            </a:endParaRPr>
          </a:p>
          <a:p>
            <a:r>
              <a:rPr lang="en-US" sz="2000" dirty="0">
                <a:latin typeface="Eras Demi ITC" pitchFamily="34" charset="0"/>
              </a:rPr>
              <a:t>Beloved Son</a:t>
            </a:r>
          </a:p>
          <a:p>
            <a:endParaRPr lang="en-US" sz="2000" dirty="0">
              <a:latin typeface="Eras Demi ITC" pitchFamily="34" charset="0"/>
            </a:endParaRPr>
          </a:p>
          <a:p>
            <a:r>
              <a:rPr lang="en-US" sz="2000" dirty="0">
                <a:latin typeface="Eras Demi ITC" pitchFamily="34" charset="0"/>
              </a:rPr>
              <a:t>Cast and killed</a:t>
            </a:r>
          </a:p>
          <a:p>
            <a:endParaRPr lang="en-US" sz="2000" dirty="0">
              <a:latin typeface="Eras Demi ITC" pitchFamily="34" charset="0"/>
            </a:endParaRPr>
          </a:p>
          <a:p>
            <a:endParaRPr lang="en-US" sz="2000" dirty="0">
              <a:latin typeface="Eras Demi ITC" pitchFamily="34" charset="0"/>
            </a:endParaRPr>
          </a:p>
          <a:p>
            <a:r>
              <a:rPr lang="en-US" sz="2000" dirty="0">
                <a:latin typeface="Eras Demi ITC" pitchFamily="34" charset="0"/>
              </a:rPr>
              <a:t>Destroy vineyard and give to others</a:t>
            </a:r>
          </a:p>
          <a:p>
            <a:endParaRPr lang="en-US" sz="2000" dirty="0">
              <a:latin typeface="Eras Demi ITC" pitchFamily="34" charset="0"/>
            </a:endParaRPr>
          </a:p>
          <a:p>
            <a:endParaRPr lang="en-US" sz="2000" dirty="0">
              <a:latin typeface="Eras Demi ITC" pitchFamily="34" charset="0"/>
            </a:endParaRPr>
          </a:p>
          <a:p>
            <a:endParaRPr lang="en-US" sz="2000" dirty="0">
              <a:latin typeface="Eras Demi ITC" pitchFamily="34" charset="0"/>
            </a:endParaRPr>
          </a:p>
          <a:p>
            <a:endParaRPr lang="en-US" sz="2000" dirty="0">
              <a:latin typeface="Eras Demi ITC" pitchFamily="34" charset="0"/>
            </a:endParaRPr>
          </a:p>
        </p:txBody>
      </p:sp>
      <p:grpSp>
        <p:nvGrpSpPr>
          <p:cNvPr id="3" name="Group 23"/>
          <p:cNvGrpSpPr/>
          <p:nvPr/>
        </p:nvGrpSpPr>
        <p:grpSpPr>
          <a:xfrm rot="5807579">
            <a:off x="8907428" y="-533309"/>
            <a:ext cx="834301" cy="2239713"/>
            <a:chOff x="97208" y="425658"/>
            <a:chExt cx="2661701" cy="8055733"/>
          </a:xfrm>
        </p:grpSpPr>
        <p:sp>
          <p:nvSpPr>
            <p:cNvPr id="56" name="Freeform 55"/>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ound Diagonal Corner Rectangle 56"/>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 Diagonal Corner Rectangle 57"/>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 Diagonal Corner Rectangle 58"/>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Diagonal Corner Rectangle 59"/>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 Diagonal Corner Rectangle 60"/>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 Diagonal Corner Rectangle 61"/>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 Diagonal Corner Rectangle 62"/>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 Diagonal Corner Rectangle 63"/>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 Diagonal Corner Rectangle 64"/>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 Diagonal Corner Rectangle 65"/>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 Diagonal Corner Rectangle 66"/>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 Diagonal Corner Rectangle 67"/>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 Diagonal Corner Rectangle 68"/>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Rectangle 69"/>
          <p:cNvSpPr/>
          <p:nvPr/>
        </p:nvSpPr>
        <p:spPr>
          <a:xfrm>
            <a:off x="5029200" y="304801"/>
            <a:ext cx="5257800" cy="6555641"/>
          </a:xfrm>
          <a:prstGeom prst="rect">
            <a:avLst/>
          </a:prstGeom>
        </p:spPr>
        <p:txBody>
          <a:bodyPr wrap="square">
            <a:spAutoFit/>
          </a:bodyPr>
          <a:lstStyle/>
          <a:p>
            <a:r>
              <a:rPr lang="en-US" sz="2000" dirty="0">
                <a:latin typeface="Eras Demi ITC" pitchFamily="34" charset="0"/>
              </a:rPr>
              <a:t>Our Father in Heaven</a:t>
            </a:r>
          </a:p>
          <a:p>
            <a:endParaRPr lang="en-US" sz="2000" dirty="0">
              <a:latin typeface="Eras Demi ITC" pitchFamily="34" charset="0"/>
            </a:endParaRPr>
          </a:p>
          <a:p>
            <a:r>
              <a:rPr lang="en-US" sz="2000" dirty="0">
                <a:latin typeface="Eras Demi ITC" pitchFamily="34" charset="0"/>
              </a:rPr>
              <a:t>The world</a:t>
            </a:r>
          </a:p>
          <a:p>
            <a:endParaRPr lang="en-US" sz="2000" dirty="0">
              <a:latin typeface="Eras Demi ITC" pitchFamily="34" charset="0"/>
            </a:endParaRPr>
          </a:p>
          <a:p>
            <a:r>
              <a:rPr lang="en-US" sz="2000" dirty="0">
                <a:latin typeface="Eras Demi ITC" pitchFamily="34" charset="0"/>
              </a:rPr>
              <a:t>Heaven</a:t>
            </a:r>
          </a:p>
          <a:p>
            <a:endParaRPr lang="en-US" sz="2000" dirty="0">
              <a:latin typeface="Eras Demi ITC" pitchFamily="34" charset="0"/>
            </a:endParaRPr>
          </a:p>
          <a:p>
            <a:r>
              <a:rPr lang="en-US" sz="2000" dirty="0">
                <a:latin typeface="Eras Demi ITC" pitchFamily="34" charset="0"/>
              </a:rPr>
              <a:t>People of the world</a:t>
            </a:r>
          </a:p>
          <a:p>
            <a:endParaRPr lang="en-US" sz="2000" dirty="0">
              <a:latin typeface="Eras Demi ITC" pitchFamily="34" charset="0"/>
            </a:endParaRPr>
          </a:p>
          <a:p>
            <a:r>
              <a:rPr lang="en-US" sz="2000" dirty="0">
                <a:latin typeface="Eras Demi ITC" pitchFamily="34" charset="0"/>
              </a:rPr>
              <a:t>Prophets, Apostles, those who preach the gospel of Jesus Christ</a:t>
            </a:r>
          </a:p>
          <a:p>
            <a:endParaRPr lang="en-US" sz="2000" dirty="0">
              <a:latin typeface="Eras Demi ITC" pitchFamily="34" charset="0"/>
            </a:endParaRPr>
          </a:p>
          <a:p>
            <a:r>
              <a:rPr lang="en-US" sz="2000" dirty="0">
                <a:latin typeface="Eras Demi ITC" pitchFamily="34" charset="0"/>
              </a:rPr>
              <a:t>Jesus Christ</a:t>
            </a:r>
          </a:p>
          <a:p>
            <a:endParaRPr lang="en-US" sz="2000" dirty="0">
              <a:latin typeface="Eras Demi ITC" pitchFamily="34" charset="0"/>
            </a:endParaRPr>
          </a:p>
          <a:p>
            <a:r>
              <a:rPr lang="en-US" sz="2000" dirty="0">
                <a:latin typeface="Eras Demi ITC" pitchFamily="34" charset="0"/>
              </a:rPr>
              <a:t>Rejected Jesus and crucified him. Rejecting the Gospel</a:t>
            </a:r>
          </a:p>
          <a:p>
            <a:endParaRPr lang="en-US" sz="2000" dirty="0">
              <a:latin typeface="Eras Demi ITC" pitchFamily="34" charset="0"/>
            </a:endParaRPr>
          </a:p>
          <a:p>
            <a:r>
              <a:rPr lang="en-US" sz="2000" dirty="0">
                <a:latin typeface="Eras Demi ITC" pitchFamily="34" charset="0"/>
              </a:rPr>
              <a:t>Heavenly Father will withdraw His spirit from those who reject the gospel and give it to those who will embrace it. </a:t>
            </a:r>
          </a:p>
          <a:p>
            <a:endParaRPr lang="en-US" sz="2000" dirty="0">
              <a:latin typeface="Eras Demi ITC" pitchFamily="34" charset="0"/>
            </a:endParaRPr>
          </a:p>
          <a:p>
            <a:endParaRPr lang="en-US" sz="2000" dirty="0">
              <a:latin typeface="Eras Demi ITC" pitchFamily="34" charset="0"/>
            </a:endParaRPr>
          </a:p>
        </p:txBody>
      </p:sp>
      <p:sp>
        <p:nvSpPr>
          <p:cNvPr id="71" name="TextBox 70"/>
          <p:cNvSpPr txBox="1"/>
          <p:nvPr/>
        </p:nvSpPr>
        <p:spPr>
          <a:xfrm>
            <a:off x="7848600" y="1219201"/>
            <a:ext cx="3352800" cy="769441"/>
          </a:xfrm>
          <a:prstGeom prst="rect">
            <a:avLst/>
          </a:prstGeom>
          <a:noFill/>
        </p:spPr>
        <p:txBody>
          <a:bodyPr wrap="square" rtlCol="0">
            <a:spAutoFit/>
          </a:bodyPr>
          <a:lstStyle/>
          <a:p>
            <a:r>
              <a:rPr lang="en-US" sz="4400" dirty="0">
                <a:solidFill>
                  <a:schemeClr val="bg1"/>
                </a:solidFill>
              </a:rPr>
              <a:t>Symbolism</a:t>
            </a:r>
          </a:p>
        </p:txBody>
      </p:sp>
      <p:sp>
        <p:nvSpPr>
          <p:cNvPr id="4" name="TextBox 3"/>
          <p:cNvSpPr txBox="1"/>
          <p:nvPr/>
        </p:nvSpPr>
        <p:spPr>
          <a:xfrm>
            <a:off x="8528710" y="1219201"/>
            <a:ext cx="2672690" cy="369332"/>
          </a:xfrm>
          <a:prstGeom prst="rect">
            <a:avLst/>
          </a:prstGeom>
          <a:noFill/>
        </p:spPr>
        <p:txBody>
          <a:bodyPr wrap="square" rtlCol="0">
            <a:spAutoFit/>
          </a:bodyPr>
          <a:lstStyle/>
          <a:p>
            <a:r>
              <a:rPr lang="en-US" dirty="0"/>
              <a:t>Symbolism </a:t>
            </a:r>
          </a:p>
        </p:txBody>
      </p:sp>
      <p:sp>
        <p:nvSpPr>
          <p:cNvPr id="5" name="Rectangle 4"/>
          <p:cNvSpPr/>
          <p:nvPr/>
        </p:nvSpPr>
        <p:spPr>
          <a:xfrm>
            <a:off x="7155119" y="1544024"/>
            <a:ext cx="4591320" cy="369332"/>
          </a:xfrm>
          <a:prstGeom prst="rect">
            <a:avLst/>
          </a:prstGeom>
        </p:spPr>
        <p:txBody>
          <a:bodyPr wrap="none">
            <a:spAutoFit/>
          </a:bodyPr>
          <a:lstStyle/>
          <a:p>
            <a:pPr algn="ctr"/>
            <a:r>
              <a:rPr lang="en-US" dirty="0">
                <a:latin typeface="Eras Demi ITC" pitchFamily="34" charset="0"/>
              </a:rPr>
              <a:t>The Parable of the Wicked Husbandmen</a:t>
            </a:r>
          </a:p>
        </p:txBody>
      </p:sp>
    </p:spTree>
    <p:extLst>
      <p:ext uri="{BB962C8B-B14F-4D97-AF65-F5344CB8AC3E}">
        <p14:creationId xmlns:p14="http://schemas.microsoft.com/office/powerpoint/2010/main" val="33283666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BF68A5-315A-438F-9DC5-C0A8E9834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latin typeface="Harrington" panose="04040505050A02020702" pitchFamily="82" charset="0"/>
              </a:rPr>
              <a:t>Miracles – Believe It Or Not</a:t>
            </a:r>
          </a:p>
          <a:p>
            <a:pPr algn="ctr"/>
            <a:r>
              <a:rPr lang="en-US" sz="6000" dirty="0">
                <a:latin typeface="Harrington" panose="04040505050A02020702" pitchFamily="82" charset="0"/>
              </a:rPr>
              <a:t>John 12</a:t>
            </a:r>
            <a:endParaRPr lang="en-US" sz="4400" dirty="0">
              <a:latin typeface="Harrington" panose="04040505050A02020702" pitchFamily="82" charset="0"/>
            </a:endParaRPr>
          </a:p>
        </p:txBody>
      </p:sp>
      <p:sp>
        <p:nvSpPr>
          <p:cNvPr id="2" name="Rectangle 1"/>
          <p:cNvSpPr/>
          <p:nvPr/>
        </p:nvSpPr>
        <p:spPr>
          <a:xfrm>
            <a:off x="3121758" y="4189849"/>
            <a:ext cx="6096000" cy="1754326"/>
          </a:xfrm>
          <a:prstGeom prst="rect">
            <a:avLst/>
          </a:prstGeom>
        </p:spPr>
        <p:txBody>
          <a:bodyPr>
            <a:spAutoFit/>
          </a:bodyPr>
          <a:lstStyle/>
          <a:p>
            <a:pPr algn="ctr"/>
            <a:r>
              <a:rPr lang="en-US" i="1" dirty="0">
                <a:solidFill>
                  <a:srgbClr val="333333"/>
                </a:solidFill>
                <a:latin typeface="Palatino"/>
              </a:rPr>
              <a:t> For this people’s heart is waxed gross, and their ears are dull of hearing, and their eyes they have closed; lest at any time they should see with their eyes, and hear with their ears, and should understand with their heart, and should be converted, and I should heal them.</a:t>
            </a:r>
          </a:p>
          <a:p>
            <a:pPr algn="ctr"/>
            <a:r>
              <a:rPr lang="en-US" i="1" dirty="0">
                <a:solidFill>
                  <a:srgbClr val="333333"/>
                </a:solidFill>
                <a:latin typeface="Palatino"/>
              </a:rPr>
              <a:t>Matthew 13:15</a:t>
            </a:r>
            <a:endParaRPr lang="en-US" i="1" dirty="0"/>
          </a:p>
        </p:txBody>
      </p:sp>
      <p:grpSp>
        <p:nvGrpSpPr>
          <p:cNvPr id="7" name="Group 6"/>
          <p:cNvGrpSpPr/>
          <p:nvPr/>
        </p:nvGrpSpPr>
        <p:grpSpPr>
          <a:xfrm>
            <a:off x="542412" y="2789398"/>
            <a:ext cx="2362200" cy="2398490"/>
            <a:chOff x="1066800" y="1371600"/>
            <a:chExt cx="2362200" cy="2398490"/>
          </a:xfrm>
        </p:grpSpPr>
        <p:sp>
          <p:nvSpPr>
            <p:cNvPr id="8" name="Rounded Rectangle 7"/>
            <p:cNvSpPr/>
            <p:nvPr/>
          </p:nvSpPr>
          <p:spPr>
            <a:xfrm rot="18902810">
              <a:off x="1066800" y="1371600"/>
              <a:ext cx="2362200" cy="2398490"/>
            </a:xfrm>
            <a:prstGeom prst="round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18902810">
              <a:off x="1270805" y="1598152"/>
              <a:ext cx="1958989" cy="1989085"/>
            </a:xfrm>
            <a:prstGeom prst="roundRect">
              <a:avLst/>
            </a:prstGeom>
            <a:solidFill>
              <a:srgbClr val="FFC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323267" y="2252647"/>
              <a:ext cx="1828800" cy="584775"/>
            </a:xfrm>
            <a:prstGeom prst="rect">
              <a:avLst/>
            </a:prstGeom>
            <a:noFill/>
          </p:spPr>
          <p:txBody>
            <a:bodyPr wrap="square" rtlCol="0">
              <a:spAutoFit/>
            </a:bodyPr>
            <a:lstStyle/>
            <a:p>
              <a:pPr algn="ctr"/>
              <a:r>
                <a:rPr lang="en-US" sz="3200" dirty="0">
                  <a:latin typeface="Magneto" panose="04030805050802020D02" pitchFamily="82" charset="0"/>
                </a:rPr>
                <a:t>Believe</a:t>
              </a:r>
            </a:p>
          </p:txBody>
        </p:sp>
      </p:grpSp>
      <p:grpSp>
        <p:nvGrpSpPr>
          <p:cNvPr id="11" name="Group 10"/>
          <p:cNvGrpSpPr/>
          <p:nvPr/>
        </p:nvGrpSpPr>
        <p:grpSpPr>
          <a:xfrm>
            <a:off x="9339205" y="2734781"/>
            <a:ext cx="2362200" cy="2398490"/>
            <a:chOff x="1066800" y="1371600"/>
            <a:chExt cx="2362200" cy="2398490"/>
          </a:xfrm>
        </p:grpSpPr>
        <p:sp>
          <p:nvSpPr>
            <p:cNvPr id="12" name="Rounded Rectangle 11"/>
            <p:cNvSpPr/>
            <p:nvPr/>
          </p:nvSpPr>
          <p:spPr>
            <a:xfrm rot="18902810">
              <a:off x="1066800" y="1371600"/>
              <a:ext cx="2362200" cy="2398490"/>
            </a:xfrm>
            <a:prstGeom prst="round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18902810">
              <a:off x="1270805" y="1598152"/>
              <a:ext cx="1958989" cy="1989085"/>
            </a:xfrm>
            <a:prstGeom prst="roundRect">
              <a:avLst/>
            </a:prstGeom>
            <a:solidFill>
              <a:srgbClr val="FFC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356425" y="1878347"/>
              <a:ext cx="1828800" cy="1077218"/>
            </a:xfrm>
            <a:prstGeom prst="rect">
              <a:avLst/>
            </a:prstGeom>
            <a:noFill/>
          </p:spPr>
          <p:txBody>
            <a:bodyPr wrap="square" rtlCol="0">
              <a:spAutoFit/>
            </a:bodyPr>
            <a:lstStyle/>
            <a:p>
              <a:pPr algn="ctr"/>
              <a:r>
                <a:rPr lang="en-US" sz="3200" dirty="0">
                  <a:latin typeface="Magneto" panose="04030805050802020D02" pitchFamily="82" charset="0"/>
                </a:rPr>
                <a:t>Not Believe</a:t>
              </a:r>
            </a:p>
          </p:txBody>
        </p:sp>
      </p:grpSp>
    </p:spTree>
    <p:extLst>
      <p:ext uri="{BB962C8B-B14F-4D97-AF65-F5344CB8AC3E}">
        <p14:creationId xmlns:p14="http://schemas.microsoft.com/office/powerpoint/2010/main" val="4411703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041" y="0"/>
            <a:ext cx="12192000" cy="1015663"/>
          </a:xfrm>
          <a:prstGeom prst="rect">
            <a:avLst/>
          </a:prstGeom>
          <a:noFill/>
        </p:spPr>
        <p:txBody>
          <a:bodyPr wrap="square" rtlCol="0">
            <a:spAutoFit/>
          </a:bodyPr>
          <a:lstStyle/>
          <a:p>
            <a:pPr algn="ctr"/>
            <a:r>
              <a:rPr lang="en-US" sz="6000" dirty="0">
                <a:latin typeface="Harrington" panose="04040505050A02020702" pitchFamily="82" charset="0"/>
              </a:rPr>
              <a:t>Mary, Martha, and Lazarus</a:t>
            </a:r>
            <a:endParaRPr lang="en-US" sz="4400" dirty="0">
              <a:latin typeface="Harrington" panose="04040505050A02020702" pitchFamily="82" charset="0"/>
            </a:endParaRPr>
          </a:p>
        </p:txBody>
      </p:sp>
      <p:sp>
        <p:nvSpPr>
          <p:cNvPr id="2" name="Rectangle 1"/>
          <p:cNvSpPr/>
          <p:nvPr/>
        </p:nvSpPr>
        <p:spPr>
          <a:xfrm>
            <a:off x="2090058" y="956574"/>
            <a:ext cx="8338457" cy="369332"/>
          </a:xfrm>
          <a:prstGeom prst="rect">
            <a:avLst/>
          </a:prstGeom>
        </p:spPr>
        <p:txBody>
          <a:bodyPr wrap="square">
            <a:spAutoFit/>
          </a:bodyPr>
          <a:lstStyle/>
          <a:p>
            <a:r>
              <a:rPr lang="en-US" dirty="0">
                <a:solidFill>
                  <a:srgbClr val="333333"/>
                </a:solidFill>
                <a:latin typeface="Open Sans"/>
              </a:rPr>
              <a:t>Six days before the Passover, Jesus ate supper with some friends in Bethany.</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860" y="1493286"/>
            <a:ext cx="3472395" cy="4576847"/>
          </a:xfrm>
          <a:prstGeom prst="rect">
            <a:avLst/>
          </a:prstGeom>
        </p:spPr>
      </p:pic>
      <p:sp>
        <p:nvSpPr>
          <p:cNvPr id="4" name="Rectangle 3"/>
          <p:cNvSpPr/>
          <p:nvPr/>
        </p:nvSpPr>
        <p:spPr>
          <a:xfrm>
            <a:off x="4180116" y="1884674"/>
            <a:ext cx="6096000" cy="1754326"/>
          </a:xfrm>
          <a:prstGeom prst="rect">
            <a:avLst/>
          </a:prstGeom>
        </p:spPr>
        <p:txBody>
          <a:bodyPr>
            <a:spAutoFit/>
          </a:bodyPr>
          <a:lstStyle/>
          <a:p>
            <a:r>
              <a:rPr lang="en-US" dirty="0">
                <a:solidFill>
                  <a:srgbClr val="333333"/>
                </a:solidFill>
                <a:latin typeface="Open Sans"/>
              </a:rPr>
              <a:t>Mary, the sister of Martha and Lazarus, anointed Jesus’s feet with expensive ointment. </a:t>
            </a:r>
          </a:p>
          <a:p>
            <a:endParaRPr lang="en-US" dirty="0">
              <a:solidFill>
                <a:srgbClr val="333333"/>
              </a:solidFill>
              <a:latin typeface="Open Sans"/>
            </a:endParaRPr>
          </a:p>
          <a:p>
            <a:r>
              <a:rPr lang="en-US" dirty="0">
                <a:solidFill>
                  <a:srgbClr val="333333"/>
                </a:solidFill>
                <a:latin typeface="Open Sans"/>
              </a:rPr>
              <a:t>Many people heard that Jesus was in Bethany and came to see Him and Lazarus, whom Jesus had previously raised from the dead.</a:t>
            </a:r>
            <a:endParaRPr lang="en-US" dirty="0"/>
          </a:p>
        </p:txBody>
      </p:sp>
      <p:grpSp>
        <p:nvGrpSpPr>
          <p:cNvPr id="9" name="Group 8"/>
          <p:cNvGrpSpPr/>
          <p:nvPr/>
        </p:nvGrpSpPr>
        <p:grpSpPr>
          <a:xfrm>
            <a:off x="7750629" y="3547772"/>
            <a:ext cx="2394857" cy="3114676"/>
            <a:chOff x="586554" y="3426505"/>
            <a:chExt cx="2394857" cy="3114676"/>
          </a:xfrm>
        </p:grpSpPr>
        <p:pic>
          <p:nvPicPr>
            <p:cNvPr id="10" name="Picture 2" descr="Mary Anoints the Feet of Chr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149" y="3426505"/>
              <a:ext cx="2333625" cy="31146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86554" y="6325737"/>
              <a:ext cx="2394857" cy="215444"/>
            </a:xfrm>
            <a:prstGeom prst="rect">
              <a:avLst/>
            </a:prstGeom>
            <a:noFill/>
          </p:spPr>
          <p:txBody>
            <a:bodyPr wrap="square" rtlCol="0">
              <a:spAutoFit/>
            </a:bodyPr>
            <a:lstStyle/>
            <a:p>
              <a:r>
                <a:rPr lang="en-US" sz="800" dirty="0">
                  <a:solidFill>
                    <a:schemeClr val="bg1"/>
                  </a:solidFill>
                </a:rPr>
                <a:t>Robert T. Barrett</a:t>
              </a:r>
            </a:p>
          </p:txBody>
        </p:sp>
      </p:grpSp>
    </p:spTree>
    <p:extLst>
      <p:ext uri="{BB962C8B-B14F-4D97-AF65-F5344CB8AC3E}">
        <p14:creationId xmlns:p14="http://schemas.microsoft.com/office/powerpoint/2010/main" val="28413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739264" y="982176"/>
            <a:ext cx="5219277" cy="4893647"/>
          </a:xfrm>
          <a:prstGeom prst="rect">
            <a:avLst/>
          </a:prstGeom>
        </p:spPr>
        <p:txBody>
          <a:bodyPr wrap="square">
            <a:spAutoFit/>
          </a:bodyPr>
          <a:lstStyle/>
          <a:p>
            <a:r>
              <a:rPr lang="en-US" sz="2400" dirty="0">
                <a:solidFill>
                  <a:srgbClr val="333333"/>
                </a:solidFill>
              </a:rPr>
              <a:t>"To anoint the head of a guest with ordinary oil was to do him honor; to anoint his feet also was to show unusual and signal regard; but the anointing of head and feet with spikenard, and in such abundance, was an act of reverential homage rarely rendered even to kings. </a:t>
            </a:r>
          </a:p>
          <a:p>
            <a:endParaRPr lang="en-US" sz="2400" dirty="0">
              <a:solidFill>
                <a:srgbClr val="333333"/>
              </a:solidFill>
            </a:endParaRPr>
          </a:p>
          <a:p>
            <a:r>
              <a:rPr lang="en-US" sz="2400" dirty="0">
                <a:solidFill>
                  <a:srgbClr val="333333"/>
                </a:solidFill>
              </a:rPr>
              <a:t>Mary's act was an expression of adoration; it was the fragrant </a:t>
            </a:r>
            <a:r>
              <a:rPr lang="en-US" sz="2400" dirty="0" err="1">
                <a:solidFill>
                  <a:srgbClr val="333333"/>
                </a:solidFill>
              </a:rPr>
              <a:t>outwelling</a:t>
            </a:r>
            <a:r>
              <a:rPr lang="en-US" sz="2400" dirty="0">
                <a:solidFill>
                  <a:srgbClr val="333333"/>
                </a:solidFill>
              </a:rPr>
              <a:t> of a heart overflowing with worship and affection."</a:t>
            </a:r>
            <a:endParaRPr lang="en-US" sz="2400" dirty="0"/>
          </a:p>
        </p:txBody>
      </p:sp>
      <p:sp>
        <p:nvSpPr>
          <p:cNvPr id="8" name="Rectangle 7"/>
          <p:cNvSpPr/>
          <p:nvPr/>
        </p:nvSpPr>
        <p:spPr>
          <a:xfrm>
            <a:off x="11749250" y="6477782"/>
            <a:ext cx="442750" cy="369332"/>
          </a:xfrm>
          <a:prstGeom prst="rect">
            <a:avLst/>
          </a:prstGeom>
        </p:spPr>
        <p:txBody>
          <a:bodyPr wrap="none">
            <a:spAutoFit/>
          </a:bodyPr>
          <a:lstStyle/>
          <a:p>
            <a:r>
              <a:rPr lang="en-US" dirty="0"/>
              <a:t>(4)</a:t>
            </a:r>
          </a:p>
        </p:txBody>
      </p:sp>
      <p:grpSp>
        <p:nvGrpSpPr>
          <p:cNvPr id="12" name="Group 11"/>
          <p:cNvGrpSpPr/>
          <p:nvPr/>
        </p:nvGrpSpPr>
        <p:grpSpPr>
          <a:xfrm>
            <a:off x="7230396" y="1083128"/>
            <a:ext cx="3909254" cy="5405891"/>
            <a:chOff x="7230396" y="1083128"/>
            <a:chExt cx="3909254" cy="5405891"/>
          </a:xfrm>
        </p:grpSpPr>
        <p:pic>
          <p:nvPicPr>
            <p:cNvPr id="10242" name="Picture 2" descr="Image result for mary anoints jesus feet lds art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0396" y="1083128"/>
              <a:ext cx="3909254" cy="52523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0396" y="6273575"/>
              <a:ext cx="2286000" cy="215444"/>
            </a:xfrm>
            <a:prstGeom prst="rect">
              <a:avLst/>
            </a:prstGeom>
            <a:noFill/>
          </p:spPr>
          <p:txBody>
            <a:bodyPr wrap="square" rtlCol="0">
              <a:spAutoFit/>
            </a:bodyPr>
            <a:lstStyle/>
            <a:p>
              <a:r>
                <a:rPr lang="en-US" sz="800" dirty="0"/>
                <a:t>Daniel F. </a:t>
              </a:r>
              <a:r>
                <a:rPr lang="en-US" sz="800" dirty="0" err="1"/>
                <a:t>Gerhartz</a:t>
              </a:r>
              <a:endParaRPr lang="en-US" sz="800" dirty="0"/>
            </a:p>
          </p:txBody>
        </p:sp>
      </p:gr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256" y="103219"/>
            <a:ext cx="1216751" cy="1618737"/>
          </a:xfrm>
          <a:prstGeom prst="rect">
            <a:avLst/>
          </a:prstGeom>
        </p:spPr>
      </p:pic>
    </p:spTree>
    <p:extLst>
      <p:ext uri="{BB962C8B-B14F-4D97-AF65-F5344CB8AC3E}">
        <p14:creationId xmlns:p14="http://schemas.microsoft.com/office/powerpoint/2010/main" val="356654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 y="6477782"/>
            <a:ext cx="2286000" cy="369332"/>
          </a:xfrm>
          <a:prstGeom prst="rect">
            <a:avLst/>
          </a:prstGeom>
          <a:noFill/>
        </p:spPr>
        <p:txBody>
          <a:bodyPr wrap="square" rtlCol="0">
            <a:spAutoFit/>
          </a:bodyPr>
          <a:lstStyle/>
          <a:p>
            <a:r>
              <a:rPr lang="en-US" dirty="0"/>
              <a:t>John 12:3</a:t>
            </a:r>
          </a:p>
        </p:txBody>
      </p:sp>
      <p:sp>
        <p:nvSpPr>
          <p:cNvPr id="4" name="Rectangle 3"/>
          <p:cNvSpPr/>
          <p:nvPr/>
        </p:nvSpPr>
        <p:spPr>
          <a:xfrm>
            <a:off x="1622452" y="612844"/>
            <a:ext cx="6096000" cy="5632311"/>
          </a:xfrm>
          <a:prstGeom prst="rect">
            <a:avLst/>
          </a:prstGeom>
        </p:spPr>
        <p:txBody>
          <a:bodyPr>
            <a:spAutoFit/>
          </a:bodyPr>
          <a:lstStyle/>
          <a:p>
            <a:r>
              <a:rPr lang="en-US" sz="2400" dirty="0"/>
              <a:t>“Here sat the Lord of Heaven, in the house of his friends, as the hour of his greatest trials approached, with those who loved him knowing he was soon to face betrayal and crucifixion. </a:t>
            </a:r>
          </a:p>
          <a:p>
            <a:endParaRPr lang="en-US" sz="2400" dirty="0"/>
          </a:p>
          <a:p>
            <a:r>
              <a:rPr lang="en-US" sz="2400" dirty="0"/>
              <a:t>What act of love, of devotion, of adoration, of worship, could a mere mortal perform for him who is eternal?</a:t>
            </a:r>
          </a:p>
          <a:p>
            <a:endParaRPr lang="en-US" sz="2400" dirty="0"/>
          </a:p>
          <a:p>
            <a:r>
              <a:rPr lang="en-US" sz="2400" dirty="0"/>
              <a:t> Could a loved one do more than David had said the Good Shepherd himself would do in conferring honor and blessing upon another, that is: ‘Thou </a:t>
            </a:r>
            <a:r>
              <a:rPr lang="en-US" sz="2400" dirty="0" err="1"/>
              <a:t>anointest</a:t>
            </a:r>
            <a:r>
              <a:rPr lang="en-US" sz="2400" dirty="0"/>
              <a:t> my head with oil’? </a:t>
            </a:r>
          </a:p>
          <a:p>
            <a:r>
              <a:rPr lang="en-US" sz="2400" dirty="0"/>
              <a:t>(Psalm 23:5.)”</a:t>
            </a:r>
          </a:p>
        </p:txBody>
      </p:sp>
      <p:sp>
        <p:nvSpPr>
          <p:cNvPr id="7" name="Rectangle 6"/>
          <p:cNvSpPr/>
          <p:nvPr/>
        </p:nvSpPr>
        <p:spPr>
          <a:xfrm>
            <a:off x="11749250" y="6477782"/>
            <a:ext cx="442750" cy="369332"/>
          </a:xfrm>
          <a:prstGeom prst="rect">
            <a:avLst/>
          </a:prstGeom>
        </p:spPr>
        <p:txBody>
          <a:bodyPr wrap="none">
            <a:spAutoFit/>
          </a:bodyPr>
          <a:lstStyle/>
          <a:p>
            <a:r>
              <a:rPr lang="en-US" dirty="0"/>
              <a:t>(3)</a:t>
            </a:r>
          </a:p>
        </p:txBody>
      </p:sp>
      <p:pic>
        <p:nvPicPr>
          <p:cNvPr id="10" name="Picture 2" descr="Image result for spikenard,"/>
          <p:cNvPicPr>
            <a:picLocks noChangeAspect="1" noChangeArrowheads="1"/>
          </p:cNvPicPr>
          <p:nvPr/>
        </p:nvPicPr>
        <p:blipFill rotWithShape="1">
          <a:blip r:embed="rId3">
            <a:extLst>
              <a:ext uri="{28A0092B-C50C-407E-A947-70E740481C1C}">
                <a14:useLocalDpi xmlns:a14="http://schemas.microsoft.com/office/drawing/2010/main" val="0"/>
              </a:ext>
            </a:extLst>
          </a:blip>
          <a:srcRect r="3914" b="5769"/>
          <a:stretch/>
        </p:blipFill>
        <p:spPr bwMode="auto">
          <a:xfrm>
            <a:off x="7827311" y="3207259"/>
            <a:ext cx="3710050" cy="30378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195" y="171450"/>
            <a:ext cx="936171" cy="1306739"/>
          </a:xfrm>
          <a:prstGeom prst="rect">
            <a:avLst/>
          </a:prstGeom>
        </p:spPr>
      </p:pic>
    </p:spTree>
    <p:extLst>
      <p:ext uri="{BB962C8B-B14F-4D97-AF65-F5344CB8AC3E}">
        <p14:creationId xmlns:p14="http://schemas.microsoft.com/office/powerpoint/2010/main" val="111669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2" descr="http://eztechtraining.com/wp-content/uploads/2012/11/2012-10-20-22.29.42.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grpSp>
        <p:nvGrpSpPr>
          <p:cNvPr id="4" name="Group 174"/>
          <p:cNvGrpSpPr/>
          <p:nvPr/>
        </p:nvGrpSpPr>
        <p:grpSpPr>
          <a:xfrm>
            <a:off x="5689600" y="609600"/>
            <a:ext cx="1828800" cy="1828800"/>
            <a:chOff x="3429000" y="1477780"/>
            <a:chExt cx="2819400" cy="4542020"/>
          </a:xfrm>
        </p:grpSpPr>
        <p:grpSp>
          <p:nvGrpSpPr>
            <p:cNvPr id="5" name="Group 120"/>
            <p:cNvGrpSpPr/>
            <p:nvPr/>
          </p:nvGrpSpPr>
          <p:grpSpPr>
            <a:xfrm>
              <a:off x="3595141" y="1477780"/>
              <a:ext cx="2494613" cy="343525"/>
              <a:chOff x="3505200" y="1371600"/>
              <a:chExt cx="2494613" cy="343525"/>
            </a:xfrm>
          </p:grpSpPr>
          <p:sp>
            <p:nvSpPr>
              <p:cNvPr id="208" name="Rounded Rectangle 207"/>
              <p:cNvSpPr/>
              <p:nvPr/>
            </p:nvSpPr>
            <p:spPr>
              <a:xfrm>
                <a:off x="35052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ed Rectangle 208"/>
              <p:cNvSpPr/>
              <p:nvPr/>
            </p:nvSpPr>
            <p:spPr>
              <a:xfrm>
                <a:off x="40386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ounded Rectangle 209"/>
              <p:cNvSpPr/>
              <p:nvPr/>
            </p:nvSpPr>
            <p:spPr>
              <a:xfrm>
                <a:off x="45720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ed Rectangle 210"/>
              <p:cNvSpPr/>
              <p:nvPr/>
            </p:nvSpPr>
            <p:spPr>
              <a:xfrm>
                <a:off x="51054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ed Rectangle 211"/>
              <p:cNvSpPr/>
              <p:nvPr/>
            </p:nvSpPr>
            <p:spPr>
              <a:xfrm>
                <a:off x="5638800" y="1371600"/>
                <a:ext cx="361013" cy="343525"/>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Rounded Rectangle 176"/>
            <p:cNvSpPr/>
            <p:nvPr/>
          </p:nvSpPr>
          <p:spPr>
            <a:xfrm>
              <a:off x="3429000" y="1752600"/>
              <a:ext cx="2819400" cy="4267200"/>
            </a:xfrm>
            <a:prstGeom prst="roundRect">
              <a:avLst>
                <a:gd name="adj" fmla="val 2843"/>
              </a:avLst>
            </a:prstGeom>
            <a:solidFill>
              <a:srgbClr val="E4D6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lowchart: Delay 177"/>
            <p:cNvSpPr/>
            <p:nvPr/>
          </p:nvSpPr>
          <p:spPr>
            <a:xfrm rot="16200000">
              <a:off x="3086100" y="3390900"/>
              <a:ext cx="3581400" cy="1676400"/>
            </a:xfrm>
            <a:prstGeom prst="flowChartDelay">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5"/>
            <p:cNvGrpSpPr/>
            <p:nvPr/>
          </p:nvGrpSpPr>
          <p:grpSpPr>
            <a:xfrm>
              <a:off x="3429000" y="1752600"/>
              <a:ext cx="1981200" cy="536289"/>
              <a:chOff x="4800600" y="1267918"/>
              <a:chExt cx="5502838" cy="1399082"/>
            </a:xfrm>
          </p:grpSpPr>
          <p:grpSp>
            <p:nvGrpSpPr>
              <p:cNvPr id="26" name="Group 250"/>
              <p:cNvGrpSpPr/>
              <p:nvPr/>
            </p:nvGrpSpPr>
            <p:grpSpPr>
              <a:xfrm>
                <a:off x="4800600" y="1295400"/>
                <a:ext cx="2362200" cy="1371600"/>
                <a:chOff x="4800600" y="1295400"/>
                <a:chExt cx="2362200" cy="1371600"/>
              </a:xfrm>
            </p:grpSpPr>
            <p:sp>
              <p:nvSpPr>
                <p:cNvPr id="202" name="Trapezoid 201"/>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Trapezoid 202"/>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Quad Arrow 203"/>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Equal 205"/>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 name="Oval 206"/>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251"/>
              <p:cNvGrpSpPr/>
              <p:nvPr/>
            </p:nvGrpSpPr>
            <p:grpSpPr>
              <a:xfrm>
                <a:off x="6877987" y="1267918"/>
                <a:ext cx="2362200" cy="1371600"/>
                <a:chOff x="4800600" y="1295400"/>
                <a:chExt cx="2362200" cy="1371600"/>
              </a:xfrm>
            </p:grpSpPr>
            <p:sp>
              <p:nvSpPr>
                <p:cNvPr id="196" name="Trapezoid 195"/>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rapezoid 196"/>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Quad Arrow 197"/>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Equal 199"/>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1" name="Oval 200"/>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258"/>
              <p:cNvGrpSpPr/>
              <p:nvPr/>
            </p:nvGrpSpPr>
            <p:grpSpPr>
              <a:xfrm>
                <a:off x="8979108" y="1270416"/>
                <a:ext cx="1324330" cy="1295400"/>
                <a:chOff x="4800600" y="1295400"/>
                <a:chExt cx="1324330" cy="1295400"/>
              </a:xfrm>
            </p:grpSpPr>
            <p:sp>
              <p:nvSpPr>
                <p:cNvPr id="192" name="Trapezoid 191"/>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rapezoid 192"/>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Equal 193"/>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Oval 194"/>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 name="Group 95"/>
            <p:cNvGrpSpPr/>
            <p:nvPr/>
          </p:nvGrpSpPr>
          <p:grpSpPr>
            <a:xfrm>
              <a:off x="5334000" y="1752600"/>
              <a:ext cx="840646" cy="536289"/>
              <a:chOff x="5867400" y="1267918"/>
              <a:chExt cx="2334917" cy="1399082"/>
            </a:xfrm>
          </p:grpSpPr>
          <p:grpSp>
            <p:nvGrpSpPr>
              <p:cNvPr id="87" name="Group 250"/>
              <p:cNvGrpSpPr/>
              <p:nvPr/>
            </p:nvGrpSpPr>
            <p:grpSpPr>
              <a:xfrm>
                <a:off x="5867400" y="1295400"/>
                <a:ext cx="1295400" cy="1371600"/>
                <a:chOff x="5867400" y="1295400"/>
                <a:chExt cx="1295400" cy="1371600"/>
              </a:xfrm>
            </p:grpSpPr>
            <p:sp>
              <p:nvSpPr>
                <p:cNvPr id="187" name="Quad Arrow 186"/>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251"/>
              <p:cNvGrpSpPr/>
              <p:nvPr/>
            </p:nvGrpSpPr>
            <p:grpSpPr>
              <a:xfrm>
                <a:off x="6877987" y="1267918"/>
                <a:ext cx="1324330" cy="1295400"/>
                <a:chOff x="4800600" y="1295400"/>
                <a:chExt cx="1324330" cy="1295400"/>
              </a:xfrm>
            </p:grpSpPr>
            <p:sp>
              <p:nvSpPr>
                <p:cNvPr id="183" name="Trapezoid 182"/>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rapezoid 183"/>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Equal 184"/>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6" name="Oval 185"/>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 name="TextBox 2"/>
          <p:cNvSpPr txBox="1"/>
          <p:nvPr/>
        </p:nvSpPr>
        <p:spPr>
          <a:xfrm>
            <a:off x="304800" y="685801"/>
            <a:ext cx="5080000" cy="2308324"/>
          </a:xfrm>
          <a:prstGeom prst="rect">
            <a:avLst/>
          </a:prstGeom>
          <a:noFill/>
        </p:spPr>
        <p:txBody>
          <a:bodyPr wrap="square" rtlCol="0">
            <a:spAutoFit/>
          </a:bodyPr>
          <a:lstStyle/>
          <a:p>
            <a:pPr algn="ctr"/>
            <a:r>
              <a:rPr lang="en-US" sz="3600" dirty="0">
                <a:solidFill>
                  <a:schemeClr val="bg1"/>
                </a:solidFill>
                <a:latin typeface="Narkisim" pitchFamily="34" charset="-79"/>
                <a:cs typeface="Narkisim" pitchFamily="34" charset="-79"/>
              </a:rPr>
              <a:t>Hosanna to the Son of David: Blessed is he that cometh in the name of the Lord”</a:t>
            </a:r>
          </a:p>
        </p:txBody>
      </p:sp>
      <p:sp>
        <p:nvSpPr>
          <p:cNvPr id="7" name="Rectangle 6"/>
          <p:cNvSpPr/>
          <p:nvPr/>
        </p:nvSpPr>
        <p:spPr>
          <a:xfrm>
            <a:off x="7721395" y="139430"/>
            <a:ext cx="2696571" cy="923330"/>
          </a:xfrm>
          <a:prstGeom prst="rect">
            <a:avLst/>
          </a:prstGeom>
          <a:noFill/>
        </p:spPr>
        <p:txBody>
          <a:bodyPr wrap="none" lIns="91440" tIns="45720" rIns="91440" bIns="45720">
            <a:spAutoFit/>
            <a:scene3d>
              <a:camera prst="perspectiveRelaxedModerately"/>
              <a:lightRig rig="threePt" dir="t"/>
            </a:scene3d>
          </a:bodyPr>
          <a:lstStyle/>
          <a:p>
            <a:pPr algn="ctr"/>
            <a:r>
              <a:rPr lang="en-US" sz="5400" b="1" cap="none" spc="0" dirty="0">
                <a:ln w="17780" cmpd="sng">
                  <a:solidFill>
                    <a:schemeClr val="tx1"/>
                  </a:solidFill>
                  <a:prstDash val="solid"/>
                  <a:miter lim="800000"/>
                </a:ln>
                <a:solidFill>
                  <a:srgbClr val="FFFF00"/>
                </a:solidFill>
                <a:effectLst>
                  <a:outerShdw blurRad="50800" algn="tl" rotWithShape="0">
                    <a:srgbClr val="000000"/>
                  </a:outerShdw>
                  <a:reflection blurRad="6350" stA="55000" endA="50" endPos="85000" dir="5400000" sy="-100000" algn="bl" rotWithShape="0"/>
                </a:effectLst>
              </a:rPr>
              <a:t>Hosanna</a:t>
            </a:r>
          </a:p>
        </p:txBody>
      </p:sp>
      <p:grpSp>
        <p:nvGrpSpPr>
          <p:cNvPr id="89" name="Group 66"/>
          <p:cNvGrpSpPr/>
          <p:nvPr/>
        </p:nvGrpSpPr>
        <p:grpSpPr>
          <a:xfrm>
            <a:off x="6096001" y="1447800"/>
            <a:ext cx="1482764" cy="2438400"/>
            <a:chOff x="2760541" y="304800"/>
            <a:chExt cx="2439647" cy="3771554"/>
          </a:xfrm>
        </p:grpSpPr>
        <p:sp>
          <p:nvSpPr>
            <p:cNvPr id="9" name="Oval 8"/>
            <p:cNvSpPr/>
            <p:nvPr/>
          </p:nvSpPr>
          <p:spPr>
            <a:xfrm>
              <a:off x="2971798" y="304800"/>
              <a:ext cx="1981198" cy="260107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4427519">
              <a:off x="3535734" y="3434032"/>
              <a:ext cx="466193" cy="818451"/>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7172481" flipH="1">
              <a:off x="4069134" y="3434032"/>
              <a:ext cx="466193" cy="818451"/>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a:off x="3234606" y="1676400"/>
              <a:ext cx="1676400" cy="2133600"/>
            </a:xfrm>
            <a:prstGeom prst="triangl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10800000">
              <a:off x="3844206" y="1905000"/>
              <a:ext cx="381000" cy="457200"/>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9411276">
              <a:off x="4566449" y="2220993"/>
              <a:ext cx="633739" cy="75172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820608">
              <a:off x="2979219" y="2292648"/>
              <a:ext cx="316522" cy="753877"/>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rot="1915606">
              <a:off x="3208538" y="1520222"/>
              <a:ext cx="914399" cy="1255679"/>
            </a:xfrm>
            <a:prstGeom prst="triangl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rot="19284057">
              <a:off x="3983610" y="1519669"/>
              <a:ext cx="914400" cy="1255680"/>
            </a:xfrm>
            <a:prstGeom prst="triangl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539406" y="609600"/>
              <a:ext cx="990600" cy="1447800"/>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p:cNvSpPr/>
            <p:nvPr/>
          </p:nvSpPr>
          <p:spPr>
            <a:xfrm>
              <a:off x="3539406" y="609600"/>
              <a:ext cx="990600" cy="381000"/>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p:cNvSpPr/>
            <p:nvPr/>
          </p:nvSpPr>
          <p:spPr>
            <a:xfrm rot="5107997">
              <a:off x="4041679" y="1076272"/>
              <a:ext cx="1200554" cy="570062"/>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rot="6038579">
              <a:off x="2795611" y="1017359"/>
              <a:ext cx="1206533" cy="641052"/>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1062586">
              <a:off x="2948999" y="461940"/>
              <a:ext cx="462280" cy="1844703"/>
            </a:xfrm>
            <a:prstGeom prst="trapezoid">
              <a:avLst>
                <a:gd name="adj" fmla="val 2193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a:off x="3505200" y="2895600"/>
              <a:ext cx="1143000" cy="22860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20537414" flipH="1">
              <a:off x="4619816" y="482741"/>
              <a:ext cx="462280" cy="1889380"/>
            </a:xfrm>
            <a:prstGeom prst="trapezoid">
              <a:avLst>
                <a:gd name="adj" fmla="val 2193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Stored Data 24"/>
            <p:cNvSpPr/>
            <p:nvPr/>
          </p:nvSpPr>
          <p:spPr>
            <a:xfrm rot="5400000">
              <a:off x="3657600" y="-228600"/>
              <a:ext cx="685800" cy="1752600"/>
            </a:xfrm>
            <a:prstGeom prst="flowChartOnlineStorag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84"/>
          <p:cNvGrpSpPr/>
          <p:nvPr/>
        </p:nvGrpSpPr>
        <p:grpSpPr>
          <a:xfrm>
            <a:off x="10291974" y="1371600"/>
            <a:ext cx="1392025" cy="2057400"/>
            <a:chOff x="2407761" y="1066800"/>
            <a:chExt cx="2088039" cy="3200400"/>
          </a:xfrm>
        </p:grpSpPr>
        <p:sp>
          <p:nvSpPr>
            <p:cNvPr id="27" name="Oval 26"/>
            <p:cNvSpPr/>
            <p:nvPr/>
          </p:nvSpPr>
          <p:spPr>
            <a:xfrm rot="4427519">
              <a:off x="3040591" y="3633251"/>
              <a:ext cx="430375" cy="837523"/>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7172481" flipH="1">
              <a:off x="3586421" y="3633251"/>
              <a:ext cx="430375" cy="837523"/>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a:off x="2709106" y="2051637"/>
              <a:ext cx="1715464" cy="1969673"/>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rot="10800000">
              <a:off x="3332911" y="2262673"/>
              <a:ext cx="389878" cy="422073"/>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19411276">
              <a:off x="4065955" y="2731843"/>
              <a:ext cx="429845" cy="6959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2820608">
              <a:off x="2582749" y="2635445"/>
              <a:ext cx="421468" cy="7714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rot="2242960">
              <a:off x="2682434" y="1907459"/>
              <a:ext cx="935708" cy="1159205"/>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rot="19284057">
              <a:off x="3475563" y="1906948"/>
              <a:ext cx="935708" cy="1159205"/>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021008" y="1066800"/>
              <a:ext cx="1013683" cy="1336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35"/>
            <p:cNvSpPr/>
            <p:nvPr/>
          </p:nvSpPr>
          <p:spPr>
            <a:xfrm>
              <a:off x="3021008" y="1066800"/>
              <a:ext cx="1013683" cy="35172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loud 36"/>
            <p:cNvSpPr/>
            <p:nvPr/>
          </p:nvSpPr>
          <p:spPr>
            <a:xfrm rot="5107997">
              <a:off x="3150031" y="1869509"/>
              <a:ext cx="1696322" cy="395529"/>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loud 37"/>
            <p:cNvSpPr/>
            <p:nvPr/>
          </p:nvSpPr>
          <p:spPr>
            <a:xfrm rot="6038579">
              <a:off x="2263358" y="1857920"/>
              <a:ext cx="1658907" cy="37561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283094">
              <a:off x="2792445" y="1171196"/>
              <a:ext cx="467854" cy="1195873"/>
            </a:xfrm>
            <a:prstGeom prst="trapezoid">
              <a:avLst>
                <a:gd name="adj" fmla="val 4365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p:cNvSpPr/>
            <p:nvPr/>
          </p:nvSpPr>
          <p:spPr>
            <a:xfrm rot="21363997">
              <a:off x="3845679" y="1150214"/>
              <a:ext cx="467854" cy="1195873"/>
            </a:xfrm>
            <a:prstGeom prst="trapezoid">
              <a:avLst>
                <a:gd name="adj" fmla="val 4341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Stored Data 40"/>
            <p:cNvSpPr/>
            <p:nvPr/>
          </p:nvSpPr>
          <p:spPr>
            <a:xfrm rot="5400000">
              <a:off x="3285456" y="724377"/>
              <a:ext cx="562764" cy="1247610"/>
            </a:xfrm>
            <a:prstGeom prst="flowChartOnlineStorag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llate 41"/>
            <p:cNvSpPr/>
            <p:nvPr/>
          </p:nvSpPr>
          <p:spPr>
            <a:xfrm rot="5400000">
              <a:off x="3014704" y="3538497"/>
              <a:ext cx="371391" cy="609600"/>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Flowchart: Collate 42"/>
            <p:cNvSpPr/>
            <p:nvPr/>
          </p:nvSpPr>
          <p:spPr>
            <a:xfrm rot="5400000">
              <a:off x="3776704" y="3538497"/>
              <a:ext cx="371391" cy="609600"/>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0" name="Group 42"/>
          <p:cNvGrpSpPr/>
          <p:nvPr/>
        </p:nvGrpSpPr>
        <p:grpSpPr>
          <a:xfrm>
            <a:off x="4743568" y="3581401"/>
            <a:ext cx="1882874" cy="3106207"/>
            <a:chOff x="4696597" y="457200"/>
            <a:chExt cx="1858234" cy="3334851"/>
          </a:xfrm>
        </p:grpSpPr>
        <p:sp>
          <p:nvSpPr>
            <p:cNvPr id="45" name="Oval 44"/>
            <p:cNvSpPr/>
            <p:nvPr/>
          </p:nvSpPr>
          <p:spPr>
            <a:xfrm rot="20226769">
              <a:off x="6298389" y="2423479"/>
              <a:ext cx="256442" cy="35263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20249249">
              <a:off x="5992728" y="1608284"/>
              <a:ext cx="380432" cy="1049140"/>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rot="20345433" flipH="1">
              <a:off x="5892583" y="729020"/>
              <a:ext cx="533400" cy="1066800"/>
            </a:xfrm>
            <a:prstGeom prst="roundRect">
              <a:avLst>
                <a:gd name="adj" fmla="val 50000"/>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6128217">
              <a:off x="5845811" y="3405957"/>
              <a:ext cx="301986" cy="423755"/>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4472555">
              <a:off x="5575834" y="3412500"/>
              <a:ext cx="313720" cy="445382"/>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rot="2901859">
              <a:off x="4814661" y="2373069"/>
              <a:ext cx="253191" cy="4893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a:off x="5121013" y="1579044"/>
              <a:ext cx="1364078" cy="2002356"/>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1442139">
              <a:off x="4963492" y="1606735"/>
              <a:ext cx="380432" cy="1049140"/>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rot="5400000">
              <a:off x="5562600" y="76200"/>
              <a:ext cx="381000" cy="1143000"/>
            </a:xfrm>
            <a:prstGeom prst="roundRect">
              <a:avLst>
                <a:gd name="adj" fmla="val 50000"/>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rot="21093752">
              <a:off x="4850935" y="1718261"/>
              <a:ext cx="1277816" cy="1818971"/>
            </a:xfrm>
            <a:prstGeom prst="trapezoid">
              <a:avLst>
                <a:gd name="adj" fmla="val 42843"/>
              </a:avLst>
            </a:prstGeom>
            <a:solidFill>
              <a:srgbClr val="E4D6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257800" y="685800"/>
              <a:ext cx="996826" cy="111999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1254567">
              <a:off x="5049603" y="669656"/>
              <a:ext cx="533400" cy="1066800"/>
            </a:xfrm>
            <a:prstGeom prst="roundRect">
              <a:avLst>
                <a:gd name="adj" fmla="val 50000"/>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5181600" y="685800"/>
              <a:ext cx="1154219" cy="194781"/>
            </a:xfrm>
            <a:prstGeom prst="roundRect">
              <a:avLst>
                <a:gd name="adj" fmla="val 50000"/>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rot="21093752">
              <a:off x="5082248" y="1747654"/>
              <a:ext cx="776434" cy="1818971"/>
            </a:xfrm>
            <a:prstGeom prst="trapezoid">
              <a:avLst>
                <a:gd name="adj" fmla="val 42843"/>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256"/>
          <p:cNvGrpSpPr/>
          <p:nvPr/>
        </p:nvGrpSpPr>
        <p:grpSpPr>
          <a:xfrm>
            <a:off x="8432801" y="3913632"/>
            <a:ext cx="1788951" cy="2944368"/>
            <a:chOff x="1239994" y="1409792"/>
            <a:chExt cx="2722455" cy="4589897"/>
          </a:xfrm>
        </p:grpSpPr>
        <p:sp>
          <p:nvSpPr>
            <p:cNvPr id="60" name="Oval 59"/>
            <p:cNvSpPr/>
            <p:nvPr/>
          </p:nvSpPr>
          <p:spPr>
            <a:xfrm rot="528476">
              <a:off x="2099622" y="4997301"/>
              <a:ext cx="762001" cy="990600"/>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20854625">
              <a:off x="2614534" y="5009089"/>
              <a:ext cx="762001" cy="990600"/>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239994" y="4131474"/>
              <a:ext cx="702905" cy="79913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3276649" y="4131474"/>
              <a:ext cx="685800"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p:cNvSpPr/>
            <p:nvPr/>
          </p:nvSpPr>
          <p:spPr>
            <a:xfrm>
              <a:off x="1904999" y="5314814"/>
              <a:ext cx="1600201" cy="476385"/>
            </a:xfrm>
            <a:prstGeom prst="trapezoid">
              <a:avLst>
                <a:gd name="adj" fmla="val 35984"/>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p:cNvSpPr/>
            <p:nvPr/>
          </p:nvSpPr>
          <p:spPr>
            <a:xfrm rot="2088477">
              <a:off x="1669303" y="3022632"/>
              <a:ext cx="944151" cy="1751918"/>
            </a:xfrm>
            <a:prstGeom prst="trapezoid">
              <a:avLst>
                <a:gd name="adj" fmla="val 7670"/>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rot="19932635">
              <a:off x="2521696" y="2514749"/>
              <a:ext cx="986357" cy="2235732"/>
            </a:xfrm>
            <a:prstGeom prst="trapezoid">
              <a:avLst>
                <a:gd name="adj" fmla="val 35984"/>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p:cNvSpPr/>
            <p:nvPr/>
          </p:nvSpPr>
          <p:spPr>
            <a:xfrm>
              <a:off x="1905000" y="3048000"/>
              <a:ext cx="1447800" cy="2286000"/>
            </a:xfrm>
            <a:prstGeom prst="trapezoid">
              <a:avLst>
                <a:gd name="adj" fmla="val 35984"/>
              </a:avLst>
            </a:prstGeom>
            <a:solidFill>
              <a:srgbClr val="CEB48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2057400" y="1447800"/>
              <a:ext cx="1219200" cy="1828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5400000">
              <a:off x="1712055" y="1543012"/>
              <a:ext cx="1893343" cy="1626903"/>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370"/>
          <p:cNvGrpSpPr/>
          <p:nvPr/>
        </p:nvGrpSpPr>
        <p:grpSpPr>
          <a:xfrm>
            <a:off x="10871200" y="3733800"/>
            <a:ext cx="1066117" cy="2326520"/>
            <a:chOff x="8598567" y="1981200"/>
            <a:chExt cx="1340984" cy="3733800"/>
          </a:xfrm>
        </p:grpSpPr>
        <p:sp>
          <p:nvSpPr>
            <p:cNvPr id="72" name="Cloud 71"/>
            <p:cNvSpPr/>
            <p:nvPr/>
          </p:nvSpPr>
          <p:spPr>
            <a:xfrm rot="17799699">
              <a:off x="8501989" y="2521902"/>
              <a:ext cx="621861" cy="428705"/>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9144000" y="5486400"/>
              <a:ext cx="533400" cy="228600"/>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8973176" y="5562600"/>
              <a:ext cx="341648" cy="147320"/>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p:cNvSpPr/>
            <p:nvPr/>
          </p:nvSpPr>
          <p:spPr>
            <a:xfrm>
              <a:off x="8868157" y="3433119"/>
              <a:ext cx="936899" cy="1935892"/>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8868157" y="1981200"/>
              <a:ext cx="936899" cy="164550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loud 76"/>
            <p:cNvSpPr/>
            <p:nvPr/>
          </p:nvSpPr>
          <p:spPr>
            <a:xfrm>
              <a:off x="8782984" y="1981200"/>
              <a:ext cx="1022072" cy="871151"/>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p:cNvSpPr/>
            <p:nvPr/>
          </p:nvSpPr>
          <p:spPr>
            <a:xfrm>
              <a:off x="9038502" y="5369011"/>
              <a:ext cx="340691" cy="193589"/>
            </a:xfrm>
            <a:prstGeom prst="trapezoid">
              <a:avLst/>
            </a:prstGeom>
            <a:solidFill>
              <a:srgbClr val="BDB8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p:cNvSpPr/>
            <p:nvPr/>
          </p:nvSpPr>
          <p:spPr>
            <a:xfrm>
              <a:off x="9296400" y="5334000"/>
              <a:ext cx="340691" cy="193589"/>
            </a:xfrm>
            <a:prstGeom prst="trapezoid">
              <a:avLst/>
            </a:prstGeom>
            <a:solidFill>
              <a:srgbClr val="BDB8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loud 79"/>
            <p:cNvSpPr/>
            <p:nvPr/>
          </p:nvSpPr>
          <p:spPr>
            <a:xfrm rot="3800301" flipH="1">
              <a:off x="9132181" y="2657424"/>
              <a:ext cx="1015039" cy="599701"/>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rot="21237665">
              <a:off x="9050971" y="3588835"/>
              <a:ext cx="186056" cy="847072"/>
            </a:xfrm>
            <a:prstGeom prst="round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rot="5400000" flipH="1">
              <a:off x="9108666" y="1940334"/>
              <a:ext cx="304799" cy="1300932"/>
            </a:xfrm>
            <a:prstGeom prst="roundRect">
              <a:avLst>
                <a:gd name="adj" fmla="val 48432"/>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a:off x="8889460" y="4401065"/>
              <a:ext cx="851726" cy="193589"/>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5149958" flipH="1">
              <a:off x="9245499" y="4546074"/>
              <a:ext cx="451216" cy="22799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Display 84"/>
            <p:cNvSpPr/>
            <p:nvPr/>
          </p:nvSpPr>
          <p:spPr>
            <a:xfrm rot="5087346" flipH="1">
              <a:off x="8877863" y="4041057"/>
              <a:ext cx="1106917" cy="272489"/>
            </a:xfrm>
            <a:prstGeom prst="flowChartDisplay">
              <a:avLst/>
            </a:prstGeom>
            <a:solidFill>
              <a:srgbClr val="BDB8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lowchart: Delay 85"/>
            <p:cNvSpPr/>
            <p:nvPr/>
          </p:nvSpPr>
          <p:spPr>
            <a:xfrm rot="5165064" flipH="1">
              <a:off x="9140357" y="3534643"/>
              <a:ext cx="408328" cy="374029"/>
            </a:xfrm>
            <a:prstGeom prst="flowChartDela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86"/>
          <p:cNvGrpSpPr/>
          <p:nvPr/>
        </p:nvGrpSpPr>
        <p:grpSpPr>
          <a:xfrm rot="20050647">
            <a:off x="5979944" y="4228763"/>
            <a:ext cx="2536048" cy="1435865"/>
            <a:chOff x="2581376" y="1225449"/>
            <a:chExt cx="6039093" cy="4558968"/>
          </a:xfrm>
          <a:solidFill>
            <a:schemeClr val="accent6">
              <a:lumMod val="40000"/>
              <a:lumOff val="60000"/>
            </a:schemeClr>
          </a:solidFill>
        </p:grpSpPr>
        <p:grpSp>
          <p:nvGrpSpPr>
            <p:cNvPr id="133" name="Group 20"/>
            <p:cNvGrpSpPr/>
            <p:nvPr/>
          </p:nvGrpSpPr>
          <p:grpSpPr>
            <a:xfrm>
              <a:off x="4568530" y="2743200"/>
              <a:ext cx="4051939" cy="3041217"/>
              <a:chOff x="4565059" y="1001799"/>
              <a:chExt cx="4051939" cy="3041217"/>
            </a:xfrm>
            <a:grpFill/>
          </p:grpSpPr>
          <p:sp>
            <p:nvSpPr>
              <p:cNvPr id="100" name="Moon 99"/>
              <p:cNvSpPr/>
              <p:nvPr/>
            </p:nvSpPr>
            <p:spPr>
              <a:xfrm rot="4030531">
                <a:off x="6928609" y="176735"/>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oon 100"/>
              <p:cNvSpPr/>
              <p:nvPr/>
            </p:nvSpPr>
            <p:spPr>
              <a:xfrm rot="4470773" flipH="1">
                <a:off x="7325869" y="820610"/>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101"/>
              <p:cNvSpPr/>
              <p:nvPr/>
            </p:nvSpPr>
            <p:spPr>
              <a:xfrm rot="6047184" flipH="1">
                <a:off x="7098381" y="1121440"/>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oon 102"/>
              <p:cNvSpPr/>
              <p:nvPr/>
            </p:nvSpPr>
            <p:spPr>
              <a:xfrm rot="6817181" flipH="1">
                <a:off x="6773390" y="1408156"/>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oon 103"/>
              <p:cNvSpPr/>
              <p:nvPr/>
            </p:nvSpPr>
            <p:spPr>
              <a:xfrm rot="7689385" flipH="1">
                <a:off x="6076947" y="1760046"/>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104"/>
              <p:cNvSpPr/>
              <p:nvPr/>
            </p:nvSpPr>
            <p:spPr>
              <a:xfrm rot="8571071" flipH="1">
                <a:off x="5620881" y="1754805"/>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oon 105"/>
              <p:cNvSpPr/>
              <p:nvPr/>
            </p:nvSpPr>
            <p:spPr>
              <a:xfrm rot="10413535" flipH="1">
                <a:off x="5146427" y="1848263"/>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106"/>
              <p:cNvSpPr/>
              <p:nvPr/>
            </p:nvSpPr>
            <p:spPr>
              <a:xfrm rot="12112805" flipH="1">
                <a:off x="4565059" y="1926823"/>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oon 107"/>
              <p:cNvSpPr/>
              <p:nvPr/>
            </p:nvSpPr>
            <p:spPr>
              <a:xfrm rot="8228184" flipH="1">
                <a:off x="6296350" y="1476184"/>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21"/>
            <p:cNvGrpSpPr/>
            <p:nvPr/>
          </p:nvGrpSpPr>
          <p:grpSpPr>
            <a:xfrm rot="8725429" flipH="1">
              <a:off x="3929368" y="1225449"/>
              <a:ext cx="3821918" cy="2985015"/>
              <a:chOff x="4795080" y="1001799"/>
              <a:chExt cx="3821918" cy="2985015"/>
            </a:xfrm>
            <a:grpFill/>
          </p:grpSpPr>
          <p:sp>
            <p:nvSpPr>
              <p:cNvPr id="91" name="Moon 90"/>
              <p:cNvSpPr/>
              <p:nvPr/>
            </p:nvSpPr>
            <p:spPr>
              <a:xfrm rot="4030531">
                <a:off x="6928609" y="176735"/>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91"/>
              <p:cNvSpPr/>
              <p:nvPr/>
            </p:nvSpPr>
            <p:spPr>
              <a:xfrm rot="4470773" flipH="1">
                <a:off x="7325869" y="820610"/>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92"/>
              <p:cNvSpPr/>
              <p:nvPr/>
            </p:nvSpPr>
            <p:spPr>
              <a:xfrm rot="6047184" flipH="1">
                <a:off x="7098381" y="1121440"/>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93"/>
              <p:cNvSpPr/>
              <p:nvPr/>
            </p:nvSpPr>
            <p:spPr>
              <a:xfrm rot="6817181" flipH="1">
                <a:off x="6773390" y="1408156"/>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4"/>
              <p:cNvSpPr/>
              <p:nvPr/>
            </p:nvSpPr>
            <p:spPr>
              <a:xfrm rot="7689385" flipH="1">
                <a:off x="6076947" y="1760046"/>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95"/>
              <p:cNvSpPr/>
              <p:nvPr/>
            </p:nvSpPr>
            <p:spPr>
              <a:xfrm rot="8571071" flipH="1">
                <a:off x="5620881" y="1754805"/>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oon 96"/>
              <p:cNvSpPr/>
              <p:nvPr/>
            </p:nvSpPr>
            <p:spPr>
              <a:xfrm rot="10413535" flipH="1">
                <a:off x="5146427" y="1848263"/>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Moon 97"/>
              <p:cNvSpPr/>
              <p:nvPr/>
            </p:nvSpPr>
            <p:spPr>
              <a:xfrm rot="11305267" flipH="1">
                <a:off x="4795080" y="1870621"/>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oon 98"/>
              <p:cNvSpPr/>
              <p:nvPr/>
            </p:nvSpPr>
            <p:spPr>
              <a:xfrm rot="8228184" flipH="1">
                <a:off x="6296350" y="1476184"/>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Moon 89"/>
            <p:cNvSpPr/>
            <p:nvPr/>
          </p:nvSpPr>
          <p:spPr>
            <a:xfrm rot="4051235">
              <a:off x="5090619" y="1161336"/>
              <a:ext cx="528056" cy="5546541"/>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08"/>
          <p:cNvGrpSpPr/>
          <p:nvPr/>
        </p:nvGrpSpPr>
        <p:grpSpPr>
          <a:xfrm rot="1549353" flipH="1">
            <a:off x="9205242" y="1868528"/>
            <a:ext cx="1422353" cy="805311"/>
            <a:chOff x="2581376" y="1225449"/>
            <a:chExt cx="6039093" cy="4558968"/>
          </a:xfrm>
          <a:solidFill>
            <a:schemeClr val="accent6">
              <a:lumMod val="60000"/>
              <a:lumOff val="40000"/>
            </a:schemeClr>
          </a:solidFill>
        </p:grpSpPr>
        <p:grpSp>
          <p:nvGrpSpPr>
            <p:cNvPr id="155" name="Group 20"/>
            <p:cNvGrpSpPr/>
            <p:nvPr/>
          </p:nvGrpSpPr>
          <p:grpSpPr>
            <a:xfrm>
              <a:off x="4568530" y="2743200"/>
              <a:ext cx="4051939" cy="3041217"/>
              <a:chOff x="4565059" y="1001799"/>
              <a:chExt cx="4051939" cy="3041217"/>
            </a:xfrm>
            <a:grpFill/>
          </p:grpSpPr>
          <p:sp>
            <p:nvSpPr>
              <p:cNvPr id="122" name="Moon 121"/>
              <p:cNvSpPr/>
              <p:nvPr/>
            </p:nvSpPr>
            <p:spPr>
              <a:xfrm rot="4030531">
                <a:off x="6928609" y="176735"/>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Moon 122"/>
              <p:cNvSpPr/>
              <p:nvPr/>
            </p:nvSpPr>
            <p:spPr>
              <a:xfrm rot="4470773" flipH="1">
                <a:off x="7325869" y="820610"/>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Moon 123"/>
              <p:cNvSpPr/>
              <p:nvPr/>
            </p:nvSpPr>
            <p:spPr>
              <a:xfrm rot="6047184" flipH="1">
                <a:off x="7098381" y="1121440"/>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Moon 124"/>
              <p:cNvSpPr/>
              <p:nvPr/>
            </p:nvSpPr>
            <p:spPr>
              <a:xfrm rot="6817181" flipH="1">
                <a:off x="6773390" y="1408156"/>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Moon 125"/>
              <p:cNvSpPr/>
              <p:nvPr/>
            </p:nvSpPr>
            <p:spPr>
              <a:xfrm rot="7689385" flipH="1">
                <a:off x="6076947" y="1760046"/>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Moon 126"/>
              <p:cNvSpPr/>
              <p:nvPr/>
            </p:nvSpPr>
            <p:spPr>
              <a:xfrm rot="8571071" flipH="1">
                <a:off x="5620881" y="1754805"/>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p:cNvSpPr/>
              <p:nvPr/>
            </p:nvSpPr>
            <p:spPr>
              <a:xfrm rot="10413535" flipH="1">
                <a:off x="5146427" y="1848263"/>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Moon 128"/>
              <p:cNvSpPr/>
              <p:nvPr/>
            </p:nvSpPr>
            <p:spPr>
              <a:xfrm rot="12112805" flipH="1">
                <a:off x="4565059" y="1926823"/>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p:cNvSpPr/>
              <p:nvPr/>
            </p:nvSpPr>
            <p:spPr>
              <a:xfrm rot="8228184" flipH="1">
                <a:off x="6296350" y="1476184"/>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21"/>
            <p:cNvGrpSpPr/>
            <p:nvPr/>
          </p:nvGrpSpPr>
          <p:grpSpPr>
            <a:xfrm rot="8725429" flipH="1">
              <a:off x="3929368" y="1225449"/>
              <a:ext cx="3821918" cy="2985015"/>
              <a:chOff x="4795080" y="1001799"/>
              <a:chExt cx="3821918" cy="2985015"/>
            </a:xfrm>
            <a:grpFill/>
          </p:grpSpPr>
          <p:sp>
            <p:nvSpPr>
              <p:cNvPr id="113" name="Moon 112"/>
              <p:cNvSpPr/>
              <p:nvPr/>
            </p:nvSpPr>
            <p:spPr>
              <a:xfrm rot="4030531">
                <a:off x="6928609" y="176735"/>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Moon 113"/>
              <p:cNvSpPr/>
              <p:nvPr/>
            </p:nvSpPr>
            <p:spPr>
              <a:xfrm rot="4470773" flipH="1">
                <a:off x="7325869" y="820610"/>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Moon 114"/>
              <p:cNvSpPr/>
              <p:nvPr/>
            </p:nvSpPr>
            <p:spPr>
              <a:xfrm rot="6047184" flipH="1">
                <a:off x="7098381" y="1121440"/>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oon 115"/>
              <p:cNvSpPr/>
              <p:nvPr/>
            </p:nvSpPr>
            <p:spPr>
              <a:xfrm rot="6817181" flipH="1">
                <a:off x="6773390" y="1408156"/>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116"/>
              <p:cNvSpPr/>
              <p:nvPr/>
            </p:nvSpPr>
            <p:spPr>
              <a:xfrm rot="7689385" flipH="1">
                <a:off x="6076947" y="1760046"/>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oon 117"/>
              <p:cNvSpPr/>
              <p:nvPr/>
            </p:nvSpPr>
            <p:spPr>
              <a:xfrm rot="8571071" flipH="1">
                <a:off x="5620881" y="1754805"/>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p:cNvSpPr/>
              <p:nvPr/>
            </p:nvSpPr>
            <p:spPr>
              <a:xfrm rot="10413535" flipH="1">
                <a:off x="5146427" y="1848263"/>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Moon 119"/>
              <p:cNvSpPr/>
              <p:nvPr/>
            </p:nvSpPr>
            <p:spPr>
              <a:xfrm rot="11305267" flipH="1">
                <a:off x="4795080" y="1870621"/>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p:cNvSpPr/>
              <p:nvPr/>
            </p:nvSpPr>
            <p:spPr>
              <a:xfrm rot="8228184" flipH="1">
                <a:off x="6296350" y="1476184"/>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Moon 111"/>
            <p:cNvSpPr/>
            <p:nvPr/>
          </p:nvSpPr>
          <p:spPr>
            <a:xfrm rot="4051235">
              <a:off x="5090619" y="1161336"/>
              <a:ext cx="528056" cy="5546541"/>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130"/>
          <p:cNvGrpSpPr/>
          <p:nvPr/>
        </p:nvGrpSpPr>
        <p:grpSpPr>
          <a:xfrm rot="1549353" flipH="1">
            <a:off x="10606805" y="4764129"/>
            <a:ext cx="1422353" cy="805311"/>
            <a:chOff x="2581376" y="1225449"/>
            <a:chExt cx="6039093" cy="4558968"/>
          </a:xfrm>
          <a:solidFill>
            <a:schemeClr val="accent6">
              <a:lumMod val="40000"/>
              <a:lumOff val="60000"/>
            </a:schemeClr>
          </a:solidFill>
        </p:grpSpPr>
        <p:grpSp>
          <p:nvGrpSpPr>
            <p:cNvPr id="179" name="Group 20"/>
            <p:cNvGrpSpPr/>
            <p:nvPr/>
          </p:nvGrpSpPr>
          <p:grpSpPr>
            <a:xfrm>
              <a:off x="4568530" y="2743200"/>
              <a:ext cx="4051939" cy="3041217"/>
              <a:chOff x="4565059" y="1001799"/>
              <a:chExt cx="4051939" cy="3041217"/>
            </a:xfrm>
            <a:grpFill/>
          </p:grpSpPr>
          <p:sp>
            <p:nvSpPr>
              <p:cNvPr id="144" name="Moon 143"/>
              <p:cNvSpPr/>
              <p:nvPr/>
            </p:nvSpPr>
            <p:spPr>
              <a:xfrm rot="4030531">
                <a:off x="6928609" y="176735"/>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Moon 144"/>
              <p:cNvSpPr/>
              <p:nvPr/>
            </p:nvSpPr>
            <p:spPr>
              <a:xfrm rot="4470773" flipH="1">
                <a:off x="7325869" y="820610"/>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Moon 145"/>
              <p:cNvSpPr/>
              <p:nvPr/>
            </p:nvSpPr>
            <p:spPr>
              <a:xfrm rot="6047184" flipH="1">
                <a:off x="7098381" y="1121440"/>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Moon 146"/>
              <p:cNvSpPr/>
              <p:nvPr/>
            </p:nvSpPr>
            <p:spPr>
              <a:xfrm rot="6817181" flipH="1">
                <a:off x="6773390" y="1408156"/>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Moon 147"/>
              <p:cNvSpPr/>
              <p:nvPr/>
            </p:nvSpPr>
            <p:spPr>
              <a:xfrm rot="7689385" flipH="1">
                <a:off x="6076947" y="1760046"/>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Moon 148"/>
              <p:cNvSpPr/>
              <p:nvPr/>
            </p:nvSpPr>
            <p:spPr>
              <a:xfrm rot="8571071" flipH="1">
                <a:off x="5620881" y="1754805"/>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Moon 149"/>
              <p:cNvSpPr/>
              <p:nvPr/>
            </p:nvSpPr>
            <p:spPr>
              <a:xfrm rot="10413535" flipH="1">
                <a:off x="5146427" y="1848263"/>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Moon 150"/>
              <p:cNvSpPr/>
              <p:nvPr/>
            </p:nvSpPr>
            <p:spPr>
              <a:xfrm rot="12112805" flipH="1">
                <a:off x="4565059" y="1926823"/>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oon 151"/>
              <p:cNvSpPr/>
              <p:nvPr/>
            </p:nvSpPr>
            <p:spPr>
              <a:xfrm rot="8228184" flipH="1">
                <a:off x="6296350" y="1476184"/>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21"/>
            <p:cNvGrpSpPr/>
            <p:nvPr/>
          </p:nvGrpSpPr>
          <p:grpSpPr>
            <a:xfrm rot="8725429" flipH="1">
              <a:off x="3929368" y="1225449"/>
              <a:ext cx="3821918" cy="2985015"/>
              <a:chOff x="4795080" y="1001799"/>
              <a:chExt cx="3821918" cy="2985015"/>
            </a:xfrm>
            <a:grpFill/>
          </p:grpSpPr>
          <p:sp>
            <p:nvSpPr>
              <p:cNvPr id="135" name="Moon 134"/>
              <p:cNvSpPr/>
              <p:nvPr/>
            </p:nvSpPr>
            <p:spPr>
              <a:xfrm rot="4030531">
                <a:off x="6928609" y="176735"/>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p:cNvSpPr/>
              <p:nvPr/>
            </p:nvSpPr>
            <p:spPr>
              <a:xfrm rot="4470773" flipH="1">
                <a:off x="7325869" y="820610"/>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p:cNvSpPr/>
              <p:nvPr/>
            </p:nvSpPr>
            <p:spPr>
              <a:xfrm rot="6047184" flipH="1">
                <a:off x="7098381" y="1121440"/>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Moon 137"/>
              <p:cNvSpPr/>
              <p:nvPr/>
            </p:nvSpPr>
            <p:spPr>
              <a:xfrm rot="6817181" flipH="1">
                <a:off x="6773390" y="1408156"/>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Moon 138"/>
              <p:cNvSpPr/>
              <p:nvPr/>
            </p:nvSpPr>
            <p:spPr>
              <a:xfrm rot="7689385" flipH="1">
                <a:off x="6076947" y="1760046"/>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Moon 139"/>
              <p:cNvSpPr/>
              <p:nvPr/>
            </p:nvSpPr>
            <p:spPr>
              <a:xfrm rot="8571071" flipH="1">
                <a:off x="5620881" y="1754805"/>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Moon 140"/>
              <p:cNvSpPr/>
              <p:nvPr/>
            </p:nvSpPr>
            <p:spPr>
              <a:xfrm rot="10413535" flipH="1">
                <a:off x="5146427" y="1848263"/>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Moon 141"/>
              <p:cNvSpPr/>
              <p:nvPr/>
            </p:nvSpPr>
            <p:spPr>
              <a:xfrm rot="11305267" flipH="1">
                <a:off x="4795080" y="1870621"/>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Moon 142"/>
              <p:cNvSpPr/>
              <p:nvPr/>
            </p:nvSpPr>
            <p:spPr>
              <a:xfrm rot="8228184" flipH="1">
                <a:off x="6296350" y="1476184"/>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Moon 133"/>
            <p:cNvSpPr/>
            <p:nvPr/>
          </p:nvSpPr>
          <p:spPr>
            <a:xfrm rot="4051235">
              <a:off x="5090619" y="1161336"/>
              <a:ext cx="528056" cy="5546541"/>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52"/>
          <p:cNvGrpSpPr/>
          <p:nvPr/>
        </p:nvGrpSpPr>
        <p:grpSpPr>
          <a:xfrm rot="20050647">
            <a:off x="6813318" y="2246286"/>
            <a:ext cx="1422353" cy="805311"/>
            <a:chOff x="2581376" y="1225449"/>
            <a:chExt cx="6039093" cy="4558968"/>
          </a:xfrm>
          <a:solidFill>
            <a:schemeClr val="accent6">
              <a:lumMod val="40000"/>
              <a:lumOff val="60000"/>
            </a:schemeClr>
          </a:solidFill>
        </p:grpSpPr>
        <p:grpSp>
          <p:nvGrpSpPr>
            <p:cNvPr id="182" name="Group 20"/>
            <p:cNvGrpSpPr/>
            <p:nvPr/>
          </p:nvGrpSpPr>
          <p:grpSpPr>
            <a:xfrm>
              <a:off x="4568530" y="2743200"/>
              <a:ext cx="4051939" cy="3041217"/>
              <a:chOff x="4565059" y="1001799"/>
              <a:chExt cx="4051939" cy="3041217"/>
            </a:xfrm>
            <a:grpFill/>
          </p:grpSpPr>
          <p:sp>
            <p:nvSpPr>
              <p:cNvPr id="166" name="Moon 165"/>
              <p:cNvSpPr/>
              <p:nvPr/>
            </p:nvSpPr>
            <p:spPr>
              <a:xfrm rot="4030531">
                <a:off x="6928609" y="176735"/>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Moon 166"/>
              <p:cNvSpPr/>
              <p:nvPr/>
            </p:nvSpPr>
            <p:spPr>
              <a:xfrm rot="4470773" flipH="1">
                <a:off x="7325869" y="820610"/>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Moon 167"/>
              <p:cNvSpPr/>
              <p:nvPr/>
            </p:nvSpPr>
            <p:spPr>
              <a:xfrm rot="6047184" flipH="1">
                <a:off x="7098381" y="1121440"/>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Moon 168"/>
              <p:cNvSpPr/>
              <p:nvPr/>
            </p:nvSpPr>
            <p:spPr>
              <a:xfrm rot="6817181" flipH="1">
                <a:off x="6773390" y="1408156"/>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Moon 169"/>
              <p:cNvSpPr/>
              <p:nvPr/>
            </p:nvSpPr>
            <p:spPr>
              <a:xfrm rot="7689385" flipH="1">
                <a:off x="6076947" y="1760046"/>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Moon 170"/>
              <p:cNvSpPr/>
              <p:nvPr/>
            </p:nvSpPr>
            <p:spPr>
              <a:xfrm rot="8571071" flipH="1">
                <a:off x="5620881" y="1754805"/>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oon 171"/>
              <p:cNvSpPr/>
              <p:nvPr/>
            </p:nvSpPr>
            <p:spPr>
              <a:xfrm rot="10413535" flipH="1">
                <a:off x="5146427" y="1848263"/>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Moon 172"/>
              <p:cNvSpPr/>
              <p:nvPr/>
            </p:nvSpPr>
            <p:spPr>
              <a:xfrm rot="12112805" flipH="1">
                <a:off x="4565059" y="1926823"/>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Moon 173"/>
              <p:cNvSpPr/>
              <p:nvPr/>
            </p:nvSpPr>
            <p:spPr>
              <a:xfrm rot="8228184" flipH="1">
                <a:off x="6296350" y="1476184"/>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21"/>
            <p:cNvGrpSpPr/>
            <p:nvPr/>
          </p:nvGrpSpPr>
          <p:grpSpPr>
            <a:xfrm rot="8725429" flipH="1">
              <a:off x="3929368" y="1225449"/>
              <a:ext cx="3821918" cy="2985015"/>
              <a:chOff x="4795080" y="1001799"/>
              <a:chExt cx="3821918" cy="2985015"/>
            </a:xfrm>
            <a:grpFill/>
          </p:grpSpPr>
          <p:sp>
            <p:nvSpPr>
              <p:cNvPr id="157" name="Moon 156"/>
              <p:cNvSpPr/>
              <p:nvPr/>
            </p:nvSpPr>
            <p:spPr>
              <a:xfrm rot="4030531">
                <a:off x="6928609" y="176735"/>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Moon 157"/>
              <p:cNvSpPr/>
              <p:nvPr/>
            </p:nvSpPr>
            <p:spPr>
              <a:xfrm rot="4470773" flipH="1">
                <a:off x="7325869" y="820610"/>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Moon 158"/>
              <p:cNvSpPr/>
              <p:nvPr/>
            </p:nvSpPr>
            <p:spPr>
              <a:xfrm rot="6047184" flipH="1">
                <a:off x="7098381" y="1121440"/>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oon 159"/>
              <p:cNvSpPr/>
              <p:nvPr/>
            </p:nvSpPr>
            <p:spPr>
              <a:xfrm rot="6817181" flipH="1">
                <a:off x="6773390" y="1408156"/>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Moon 160"/>
              <p:cNvSpPr/>
              <p:nvPr/>
            </p:nvSpPr>
            <p:spPr>
              <a:xfrm rot="7689385" flipH="1">
                <a:off x="6076947" y="1760046"/>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Moon 161"/>
              <p:cNvSpPr/>
              <p:nvPr/>
            </p:nvSpPr>
            <p:spPr>
              <a:xfrm rot="8571071" flipH="1">
                <a:off x="5620881" y="1754805"/>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Moon 162"/>
              <p:cNvSpPr/>
              <p:nvPr/>
            </p:nvSpPr>
            <p:spPr>
              <a:xfrm rot="10413535" flipH="1">
                <a:off x="5146427" y="1848263"/>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Moon 163"/>
              <p:cNvSpPr/>
              <p:nvPr/>
            </p:nvSpPr>
            <p:spPr>
              <a:xfrm rot="11305267" flipH="1">
                <a:off x="4795080" y="1870621"/>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Moon 164"/>
              <p:cNvSpPr/>
              <p:nvPr/>
            </p:nvSpPr>
            <p:spPr>
              <a:xfrm rot="8228184" flipH="1">
                <a:off x="6296350" y="1476184"/>
                <a:ext cx="466066" cy="2116193"/>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Moon 155"/>
            <p:cNvSpPr/>
            <p:nvPr/>
          </p:nvSpPr>
          <p:spPr>
            <a:xfrm rot="4051235">
              <a:off x="5090619" y="1161336"/>
              <a:ext cx="528056" cy="5546541"/>
            </a:xfrm>
            <a:prstGeom prst="mo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4" name="Rectangle 213"/>
          <p:cNvSpPr/>
          <p:nvPr/>
        </p:nvSpPr>
        <p:spPr>
          <a:xfrm>
            <a:off x="136055" y="6488668"/>
            <a:ext cx="1903085" cy="369332"/>
          </a:xfrm>
          <a:prstGeom prst="rect">
            <a:avLst/>
          </a:prstGeom>
        </p:spPr>
        <p:txBody>
          <a:bodyPr wrap="none">
            <a:spAutoFit/>
          </a:bodyPr>
          <a:lstStyle/>
          <a:p>
            <a:r>
              <a:rPr lang="en-US" dirty="0">
                <a:solidFill>
                  <a:schemeClr val="bg1"/>
                </a:solidFill>
                <a:latin typeface="Narkisim" pitchFamily="34" charset="-79"/>
                <a:cs typeface="Narkisim" pitchFamily="34" charset="-79"/>
              </a:rPr>
              <a:t>Matthew 21:9-10</a:t>
            </a:r>
            <a:endParaRPr lang="en-US" dirty="0"/>
          </a:p>
        </p:txBody>
      </p:sp>
      <p:sp>
        <p:nvSpPr>
          <p:cNvPr id="215" name="Rectangle 214"/>
          <p:cNvSpPr/>
          <p:nvPr/>
        </p:nvSpPr>
        <p:spPr>
          <a:xfrm>
            <a:off x="1118681" y="3621401"/>
            <a:ext cx="3900792" cy="523220"/>
          </a:xfrm>
          <a:prstGeom prst="rect">
            <a:avLst/>
          </a:prstGeom>
        </p:spPr>
        <p:txBody>
          <a:bodyPr wrap="square">
            <a:spAutoFit/>
          </a:bodyPr>
          <a:lstStyle/>
          <a:p>
            <a:r>
              <a:rPr lang="en-US" sz="2800" dirty="0">
                <a:solidFill>
                  <a:schemeClr val="bg1"/>
                </a:solidFill>
              </a:rPr>
              <a:t>Hosanna = Save Now</a:t>
            </a:r>
          </a:p>
        </p:txBody>
      </p:sp>
      <p:sp>
        <p:nvSpPr>
          <p:cNvPr id="216" name="Rectangle 215"/>
          <p:cNvSpPr/>
          <p:nvPr/>
        </p:nvSpPr>
        <p:spPr>
          <a:xfrm>
            <a:off x="762001" y="4837358"/>
            <a:ext cx="4024008" cy="923330"/>
          </a:xfrm>
          <a:prstGeom prst="rect">
            <a:avLst/>
          </a:prstGeom>
        </p:spPr>
        <p:txBody>
          <a:bodyPr wrap="square">
            <a:spAutoFit/>
          </a:bodyPr>
          <a:lstStyle/>
          <a:p>
            <a:r>
              <a:rPr lang="en-US" i="1" dirty="0">
                <a:solidFill>
                  <a:srgbClr val="FFFF00"/>
                </a:solidFill>
              </a:rPr>
              <a:t>Save now, I beseech thee, O </a:t>
            </a:r>
            <a:r>
              <a:rPr lang="en-US" i="1" cap="small" dirty="0">
                <a:solidFill>
                  <a:srgbClr val="FFFF00"/>
                </a:solidFill>
              </a:rPr>
              <a:t>Lord</a:t>
            </a:r>
            <a:r>
              <a:rPr lang="en-US" i="1" dirty="0">
                <a:solidFill>
                  <a:srgbClr val="FFFF00"/>
                </a:solidFill>
              </a:rPr>
              <a:t>: O </a:t>
            </a:r>
            <a:r>
              <a:rPr lang="en-US" i="1" cap="small" dirty="0">
                <a:solidFill>
                  <a:srgbClr val="FFFF00"/>
                </a:solidFill>
              </a:rPr>
              <a:t>Lord</a:t>
            </a:r>
            <a:r>
              <a:rPr lang="en-US" i="1" dirty="0">
                <a:solidFill>
                  <a:srgbClr val="FFFF00"/>
                </a:solidFill>
              </a:rPr>
              <a:t>, I beseech thee, send now prosperity. Psalms 118:25</a:t>
            </a:r>
          </a:p>
        </p:txBody>
      </p:sp>
      <p:sp>
        <p:nvSpPr>
          <p:cNvPr id="217" name="Rectangle 216"/>
          <p:cNvSpPr/>
          <p:nvPr/>
        </p:nvSpPr>
        <p:spPr>
          <a:xfrm>
            <a:off x="7701097" y="2642578"/>
            <a:ext cx="3064212" cy="1200329"/>
          </a:xfrm>
          <a:prstGeom prst="rect">
            <a:avLst/>
          </a:prstGeom>
        </p:spPr>
        <p:txBody>
          <a:bodyPr wrap="square">
            <a:spAutoFit/>
          </a:bodyPr>
          <a:lstStyle/>
          <a:p>
            <a:pPr algn="ctr"/>
            <a:r>
              <a:rPr lang="en-US" dirty="0">
                <a:solidFill>
                  <a:schemeClr val="bg1"/>
                </a:solidFill>
              </a:rPr>
              <a:t>All the city was moved:</a:t>
            </a:r>
          </a:p>
          <a:p>
            <a:pPr algn="ctr"/>
            <a:r>
              <a:rPr lang="en-US" dirty="0">
                <a:solidFill>
                  <a:schemeClr val="bg1"/>
                </a:solidFill>
              </a:rPr>
              <a:t>These people recognized Christ as the long-awaited Messiah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181"/>
                                        </p:tgtEl>
                                        <p:attrNameLst>
                                          <p:attrName>style.visibility</p:attrName>
                                        </p:attrNameLst>
                                      </p:cBhvr>
                                      <p:to>
                                        <p:strVal val="visible"/>
                                      </p:to>
                                    </p:set>
                                    <p:animEffect transition="in" filter="fade">
                                      <p:cBhvr>
                                        <p:cTn id="11" dur="2000"/>
                                        <p:tgtEl>
                                          <p:spTgt spid="181"/>
                                        </p:tgtEl>
                                      </p:cBhvr>
                                    </p:animEffect>
                                    <p:anim calcmode="lin" valueType="num">
                                      <p:cBhvr>
                                        <p:cTn id="12" dur="2000" fill="hold"/>
                                        <p:tgtEl>
                                          <p:spTgt spid="181"/>
                                        </p:tgtEl>
                                        <p:attrNameLst>
                                          <p:attrName>ppt_w</p:attrName>
                                        </p:attrNameLst>
                                      </p:cBhvr>
                                      <p:tavLst>
                                        <p:tav tm="0" fmla="#ppt_w*sin(2.5*pi*$)">
                                          <p:val>
                                            <p:fltVal val="0"/>
                                          </p:val>
                                        </p:tav>
                                        <p:tav tm="100000">
                                          <p:val>
                                            <p:fltVal val="1"/>
                                          </p:val>
                                        </p:tav>
                                      </p:tavLst>
                                    </p:anim>
                                    <p:anim calcmode="lin" valueType="num">
                                      <p:cBhvr>
                                        <p:cTn id="13" dur="2000" fill="hold"/>
                                        <p:tgtEl>
                                          <p:spTgt spid="181"/>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132"/>
                                        </p:tgtEl>
                                        <p:attrNameLst>
                                          <p:attrName>style.visibility</p:attrName>
                                        </p:attrNameLst>
                                      </p:cBhvr>
                                      <p:to>
                                        <p:strVal val="visible"/>
                                      </p:to>
                                    </p:set>
                                    <p:animEffect transition="in" filter="fade">
                                      <p:cBhvr>
                                        <p:cTn id="16" dur="2000"/>
                                        <p:tgtEl>
                                          <p:spTgt spid="132"/>
                                        </p:tgtEl>
                                      </p:cBhvr>
                                    </p:animEffect>
                                    <p:anim calcmode="lin" valueType="num">
                                      <p:cBhvr>
                                        <p:cTn id="17" dur="2000" fill="hold"/>
                                        <p:tgtEl>
                                          <p:spTgt spid="132"/>
                                        </p:tgtEl>
                                        <p:attrNameLst>
                                          <p:attrName>ppt_w</p:attrName>
                                        </p:attrNameLst>
                                      </p:cBhvr>
                                      <p:tavLst>
                                        <p:tav tm="0" fmla="#ppt_w*sin(2.5*pi*$)">
                                          <p:val>
                                            <p:fltVal val="0"/>
                                          </p:val>
                                        </p:tav>
                                        <p:tav tm="100000">
                                          <p:val>
                                            <p:fltVal val="1"/>
                                          </p:val>
                                        </p:tav>
                                      </p:tavLst>
                                    </p:anim>
                                    <p:anim calcmode="lin" valueType="num">
                                      <p:cBhvr>
                                        <p:cTn id="18" dur="2000" fill="hold"/>
                                        <p:tgtEl>
                                          <p:spTgt spid="132"/>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childTnLst>
                                    <p:set>
                                      <p:cBhvr>
                                        <p:cTn id="20" dur="1" fill="hold">
                                          <p:stCondLst>
                                            <p:cond delay="0"/>
                                          </p:stCondLst>
                                        </p:cTn>
                                        <p:tgtEl>
                                          <p:spTgt spid="154"/>
                                        </p:tgtEl>
                                        <p:attrNameLst>
                                          <p:attrName>style.visibility</p:attrName>
                                        </p:attrNameLst>
                                      </p:cBhvr>
                                      <p:to>
                                        <p:strVal val="visible"/>
                                      </p:to>
                                    </p:set>
                                    <p:animEffect transition="in" filter="fade">
                                      <p:cBhvr>
                                        <p:cTn id="21" dur="2000"/>
                                        <p:tgtEl>
                                          <p:spTgt spid="154"/>
                                        </p:tgtEl>
                                      </p:cBhvr>
                                    </p:animEffect>
                                    <p:anim calcmode="lin" valueType="num">
                                      <p:cBhvr>
                                        <p:cTn id="22" dur="2000" fill="hold"/>
                                        <p:tgtEl>
                                          <p:spTgt spid="154"/>
                                        </p:tgtEl>
                                        <p:attrNameLst>
                                          <p:attrName>ppt_w</p:attrName>
                                        </p:attrNameLst>
                                      </p:cBhvr>
                                      <p:tavLst>
                                        <p:tav tm="0" fmla="#ppt_w*sin(2.5*pi*$)">
                                          <p:val>
                                            <p:fltVal val="0"/>
                                          </p:val>
                                        </p:tav>
                                        <p:tav tm="100000">
                                          <p:val>
                                            <p:fltVal val="1"/>
                                          </p:val>
                                        </p:tav>
                                      </p:tavLst>
                                    </p:anim>
                                    <p:anim calcmode="lin" valueType="num">
                                      <p:cBhvr>
                                        <p:cTn id="23" dur="2000" fill="hold"/>
                                        <p:tgtEl>
                                          <p:spTgt spid="154"/>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childTnLst>
                                    <p:set>
                                      <p:cBhvr>
                                        <p:cTn id="25" dur="1" fill="hold">
                                          <p:stCondLst>
                                            <p:cond delay="0"/>
                                          </p:stCondLst>
                                        </p:cTn>
                                        <p:tgtEl>
                                          <p:spTgt spid="176"/>
                                        </p:tgtEl>
                                        <p:attrNameLst>
                                          <p:attrName>style.visibility</p:attrName>
                                        </p:attrNameLst>
                                      </p:cBhvr>
                                      <p:to>
                                        <p:strVal val="visible"/>
                                      </p:to>
                                    </p:set>
                                    <p:animEffect transition="in" filter="fade">
                                      <p:cBhvr>
                                        <p:cTn id="26" dur="2000"/>
                                        <p:tgtEl>
                                          <p:spTgt spid="176"/>
                                        </p:tgtEl>
                                      </p:cBhvr>
                                    </p:animEffect>
                                    <p:anim calcmode="lin" valueType="num">
                                      <p:cBhvr>
                                        <p:cTn id="27" dur="2000" fill="hold"/>
                                        <p:tgtEl>
                                          <p:spTgt spid="176"/>
                                        </p:tgtEl>
                                        <p:attrNameLst>
                                          <p:attrName>ppt_w</p:attrName>
                                        </p:attrNameLst>
                                      </p:cBhvr>
                                      <p:tavLst>
                                        <p:tav tm="0" fmla="#ppt_w*sin(2.5*pi*$)">
                                          <p:val>
                                            <p:fltVal val="0"/>
                                          </p:val>
                                        </p:tav>
                                        <p:tav tm="100000">
                                          <p:val>
                                            <p:fltVal val="1"/>
                                          </p:val>
                                        </p:tav>
                                      </p:tavLst>
                                    </p:anim>
                                    <p:anim calcmode="lin" valueType="num">
                                      <p:cBhvr>
                                        <p:cTn id="28" dur="2000" fill="hold"/>
                                        <p:tgtEl>
                                          <p:spTgt spid="176"/>
                                        </p:tgtEl>
                                        <p:attrNameLst>
                                          <p:attrName>ppt_h</p:attrName>
                                        </p:attrNameLst>
                                      </p:cBhvr>
                                      <p:tavLst>
                                        <p:tav tm="0">
                                          <p:val>
                                            <p:strVal val="#ppt_h"/>
                                          </p:val>
                                        </p:tav>
                                        <p:tav tm="100000">
                                          <p:val>
                                            <p:strVal val="#ppt_h"/>
                                          </p:val>
                                        </p:tav>
                                      </p:tavLst>
                                    </p:anim>
                                  </p:childTnLst>
                                </p:cTn>
                              </p:par>
                              <p:par>
                                <p:cTn id="29" presetID="1" presetClass="entr" presetSubtype="0" fill="hold" grpId="0" nodeType="withEffect">
                                  <p:stCondLst>
                                    <p:cond delay="0"/>
                                  </p:stCondLst>
                                  <p:childTnLst>
                                    <p:set>
                                      <p:cBhvr>
                                        <p:cTn id="30"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p:bldP spid="21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06000" y="6488668"/>
            <a:ext cx="2286000" cy="369332"/>
          </a:xfrm>
          <a:prstGeom prst="rect">
            <a:avLst/>
          </a:prstGeom>
          <a:noFill/>
        </p:spPr>
        <p:txBody>
          <a:bodyPr wrap="square" rtlCol="0">
            <a:spAutoFit/>
          </a:bodyPr>
          <a:lstStyle/>
          <a:p>
            <a:pPr algn="r"/>
            <a:r>
              <a:rPr lang="en-US" dirty="0"/>
              <a:t>(2)</a:t>
            </a:r>
          </a:p>
        </p:txBody>
      </p:sp>
      <p:sp>
        <p:nvSpPr>
          <p:cNvPr id="6" name="TextBox 5"/>
          <p:cNvSpPr txBox="1"/>
          <p:nvPr/>
        </p:nvSpPr>
        <p:spPr>
          <a:xfrm>
            <a:off x="9041" y="0"/>
            <a:ext cx="12192000" cy="1015663"/>
          </a:xfrm>
          <a:prstGeom prst="rect">
            <a:avLst/>
          </a:prstGeom>
          <a:noFill/>
        </p:spPr>
        <p:txBody>
          <a:bodyPr wrap="square" rtlCol="0">
            <a:spAutoFit/>
          </a:bodyPr>
          <a:lstStyle/>
          <a:p>
            <a:pPr algn="ctr"/>
            <a:r>
              <a:rPr lang="en-US" sz="6000" dirty="0">
                <a:latin typeface="Harrington" panose="04040505050A02020702" pitchFamily="82" charset="0"/>
              </a:rPr>
              <a:t>Spikenard</a:t>
            </a:r>
            <a:endParaRPr lang="en-US" sz="4400" dirty="0">
              <a:latin typeface="Harrington" panose="04040505050A02020702" pitchFamily="82" charset="0"/>
            </a:endParaRPr>
          </a:p>
        </p:txBody>
      </p:sp>
      <p:pic>
        <p:nvPicPr>
          <p:cNvPr id="2050" name="Picture 2" descr="Image result for spiken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34" y="1394469"/>
            <a:ext cx="2190750"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20753" y="874149"/>
            <a:ext cx="3352800" cy="5940088"/>
          </a:xfrm>
          <a:prstGeom prst="rect">
            <a:avLst/>
          </a:prstGeom>
        </p:spPr>
        <p:txBody>
          <a:bodyPr wrap="square">
            <a:spAutoFit/>
          </a:bodyPr>
          <a:lstStyle/>
          <a:p>
            <a:r>
              <a:rPr lang="en-US" sz="2000" b="1" dirty="0"/>
              <a:t>Spikenard</a:t>
            </a:r>
            <a:r>
              <a:rPr lang="en-US" sz="2000" dirty="0"/>
              <a:t>, also called </a:t>
            </a:r>
            <a:r>
              <a:rPr lang="en-US" sz="2000" b="1" dirty="0"/>
              <a:t>nard</a:t>
            </a:r>
            <a:r>
              <a:rPr lang="en-US" sz="2000" dirty="0"/>
              <a:t>, </a:t>
            </a:r>
            <a:r>
              <a:rPr lang="en-US" sz="2000" b="1" dirty="0" err="1"/>
              <a:t>nardin</a:t>
            </a:r>
            <a:r>
              <a:rPr lang="en-US" sz="2000" dirty="0"/>
              <a:t>, and </a:t>
            </a:r>
            <a:r>
              <a:rPr lang="en-US" sz="2000" b="1" dirty="0"/>
              <a:t>muskroot</a:t>
            </a:r>
            <a:r>
              <a:rPr lang="en-US" sz="2000" dirty="0"/>
              <a:t>, is a class of aromatic amber-colored essential oil derived from </a:t>
            </a:r>
            <a:r>
              <a:rPr lang="en-US" sz="2000" i="1" dirty="0" err="1"/>
              <a:t>Nardostachys</a:t>
            </a:r>
            <a:r>
              <a:rPr lang="en-US" sz="2000" i="1" dirty="0"/>
              <a:t> </a:t>
            </a:r>
            <a:r>
              <a:rPr lang="en-US" sz="2000" i="1" dirty="0" err="1"/>
              <a:t>jatamansi</a:t>
            </a:r>
            <a:r>
              <a:rPr lang="en-US" sz="2000" dirty="0"/>
              <a:t>, a flowering plant of the Valerian family which grows in the Himalayas of Nepal, China, and India. The oil has, since ancient times, been used as a perfume, as a medicine and in religious contexts, across a wide territory from India to Europe.</a:t>
            </a:r>
          </a:p>
          <a:p>
            <a:endParaRPr lang="en-US" sz="2000" dirty="0"/>
          </a:p>
          <a:p>
            <a:r>
              <a:rPr lang="en-US" sz="2000" dirty="0"/>
              <a:t>Pope Francis has included the spikenard in his coat of arms.</a:t>
            </a:r>
          </a:p>
        </p:txBody>
      </p:sp>
      <p:sp>
        <p:nvSpPr>
          <p:cNvPr id="3" name="Rectangle 2"/>
          <p:cNvSpPr/>
          <p:nvPr/>
        </p:nvSpPr>
        <p:spPr>
          <a:xfrm>
            <a:off x="8264663" y="507831"/>
            <a:ext cx="3748135" cy="6247864"/>
          </a:xfrm>
          <a:prstGeom prst="rect">
            <a:avLst/>
          </a:prstGeom>
        </p:spPr>
        <p:txBody>
          <a:bodyPr wrap="square">
            <a:spAutoFit/>
          </a:bodyPr>
          <a:lstStyle/>
          <a:p>
            <a:r>
              <a:rPr lang="en-US" sz="2000" dirty="0"/>
              <a:t>The oil was known in ancient times and was part of the </a:t>
            </a:r>
            <a:r>
              <a:rPr lang="en-US" sz="2000" dirty="0" err="1"/>
              <a:t>Ayurvedic</a:t>
            </a:r>
            <a:r>
              <a:rPr lang="en-US" sz="2000" dirty="0"/>
              <a:t> herbal tradition of India. </a:t>
            </a:r>
          </a:p>
          <a:p>
            <a:endParaRPr lang="en-US" sz="2000" dirty="0"/>
          </a:p>
          <a:p>
            <a:r>
              <a:rPr lang="en-US" sz="2000" dirty="0"/>
              <a:t>It was obtained as a luxury in ancient Egypt, the Near East.</a:t>
            </a:r>
          </a:p>
          <a:p>
            <a:endParaRPr lang="en-US" sz="2000" dirty="0"/>
          </a:p>
          <a:p>
            <a:r>
              <a:rPr lang="en-US" sz="2000" dirty="0"/>
              <a:t>In Rome, it was the main ingredient of the perfume, which was part of the </a:t>
            </a:r>
            <a:r>
              <a:rPr lang="en-US" sz="2000" dirty="0" err="1"/>
              <a:t>Ketoret</a:t>
            </a:r>
            <a:r>
              <a:rPr lang="en-US" sz="2000" dirty="0"/>
              <a:t> used when referring to the consecrated incense described in the Hebrew Bible and Talmud.</a:t>
            </a:r>
          </a:p>
          <a:p>
            <a:endParaRPr lang="en-US" sz="2000" dirty="0"/>
          </a:p>
          <a:p>
            <a:r>
              <a:rPr lang="en-US" sz="2000" dirty="0"/>
              <a:t>It was offered on the specialized incense altar in the time when the Tabernacle was located in the First and Second Jerusalem Temples.</a:t>
            </a:r>
          </a:p>
        </p:txBody>
      </p:sp>
      <p:pic>
        <p:nvPicPr>
          <p:cNvPr id="2052" name="Picture 4" descr="https://upload.wikimedia.org/wikipedia/commons/thumb/d/d7/Coat_of_arms_of_Franciscus.svg/180px-Coat_of_arms_of_Franciscus.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979" y="3693319"/>
            <a:ext cx="17145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spikenard oil anci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1072" y="2088382"/>
            <a:ext cx="2156072" cy="318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45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 y="6477782"/>
            <a:ext cx="2286000" cy="369332"/>
          </a:xfrm>
          <a:prstGeom prst="rect">
            <a:avLst/>
          </a:prstGeom>
          <a:noFill/>
        </p:spPr>
        <p:txBody>
          <a:bodyPr wrap="square" rtlCol="0">
            <a:spAutoFit/>
          </a:bodyPr>
          <a:lstStyle/>
          <a:p>
            <a:r>
              <a:rPr lang="en-US" dirty="0"/>
              <a:t>John 12:7 JST</a:t>
            </a:r>
          </a:p>
        </p:txBody>
      </p:sp>
      <p:sp>
        <p:nvSpPr>
          <p:cNvPr id="6" name="TextBox 5"/>
          <p:cNvSpPr txBox="1"/>
          <p:nvPr/>
        </p:nvSpPr>
        <p:spPr>
          <a:xfrm>
            <a:off x="9041" y="0"/>
            <a:ext cx="12192000" cy="1015663"/>
          </a:xfrm>
          <a:prstGeom prst="rect">
            <a:avLst/>
          </a:prstGeom>
          <a:noFill/>
        </p:spPr>
        <p:txBody>
          <a:bodyPr wrap="square" rtlCol="0">
            <a:spAutoFit/>
          </a:bodyPr>
          <a:lstStyle/>
          <a:p>
            <a:pPr algn="ctr"/>
            <a:r>
              <a:rPr lang="en-US" sz="6000" dirty="0">
                <a:latin typeface="Harrington" panose="04040505050A02020702" pitchFamily="82" charset="0"/>
              </a:rPr>
              <a:t>“Let Her Alone”</a:t>
            </a:r>
            <a:endParaRPr lang="en-US" sz="4400" dirty="0">
              <a:latin typeface="Harrington" panose="04040505050A02020702" pitchFamily="82" charset="0"/>
            </a:endParaRPr>
          </a:p>
        </p:txBody>
      </p:sp>
      <p:sp>
        <p:nvSpPr>
          <p:cNvPr id="2" name="Rectangle 1"/>
          <p:cNvSpPr/>
          <p:nvPr/>
        </p:nvSpPr>
        <p:spPr>
          <a:xfrm>
            <a:off x="598715" y="1085395"/>
            <a:ext cx="5333999" cy="2554545"/>
          </a:xfrm>
          <a:prstGeom prst="rect">
            <a:avLst/>
          </a:prstGeom>
        </p:spPr>
        <p:txBody>
          <a:bodyPr wrap="square">
            <a:spAutoFit/>
          </a:bodyPr>
          <a:lstStyle/>
          <a:p>
            <a:r>
              <a:rPr lang="en-US" sz="2000" dirty="0"/>
              <a:t>Mary anointed the feet of Jesus with costly ointment (300 pence was most of an average year’s wages) and then wiped His feet with her hair, underscoring the gratitude she felt for Him.</a:t>
            </a:r>
          </a:p>
          <a:p>
            <a:endParaRPr lang="en-US" sz="2000" dirty="0"/>
          </a:p>
          <a:p>
            <a:r>
              <a:rPr lang="en-US" sz="2000" dirty="0"/>
              <a:t>Judas Iscariot, who would soon sell his soul to Lucifer, protested but only to try to cover up his own thievery. </a:t>
            </a:r>
          </a:p>
        </p:txBody>
      </p:sp>
      <p:pic>
        <p:nvPicPr>
          <p:cNvPr id="8194" name="Picture 2" descr="Image result for mary anoints jesus f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952" y="1215118"/>
            <a:ext cx="3269286" cy="48659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170" t="2801" r="7090"/>
          <a:stretch/>
        </p:blipFill>
        <p:spPr>
          <a:xfrm flipH="1">
            <a:off x="2588189" y="3855295"/>
            <a:ext cx="2314917" cy="2407132"/>
          </a:xfrm>
          <a:prstGeom prst="rect">
            <a:avLst/>
          </a:prstGeom>
        </p:spPr>
      </p:pic>
      <p:sp>
        <p:nvSpPr>
          <p:cNvPr id="10" name="Rectangle 9"/>
          <p:cNvSpPr/>
          <p:nvPr/>
        </p:nvSpPr>
        <p:spPr>
          <a:xfrm>
            <a:off x="5246914" y="6081032"/>
            <a:ext cx="6096000" cy="646331"/>
          </a:xfrm>
          <a:prstGeom prst="rect">
            <a:avLst/>
          </a:prstGeom>
        </p:spPr>
        <p:txBody>
          <a:bodyPr>
            <a:spAutoFit/>
          </a:bodyPr>
          <a:lstStyle/>
          <a:p>
            <a:r>
              <a:rPr lang="en-US" i="1" dirty="0">
                <a:solidFill>
                  <a:srgbClr val="333333"/>
                </a:solidFill>
                <a:latin typeface="Open Sans"/>
              </a:rPr>
              <a:t>…for she hath preserved this ointment until now, that she might anoint me in token of my burial”</a:t>
            </a:r>
            <a:endParaRPr lang="en-US" dirty="0"/>
          </a:p>
        </p:txBody>
      </p:sp>
    </p:spTree>
    <p:extLst>
      <p:ext uri="{BB962C8B-B14F-4D97-AF65-F5344CB8AC3E}">
        <p14:creationId xmlns:p14="http://schemas.microsoft.com/office/powerpoint/2010/main" val="420014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 y="6477782"/>
            <a:ext cx="2286000" cy="369332"/>
          </a:xfrm>
          <a:prstGeom prst="rect">
            <a:avLst/>
          </a:prstGeom>
          <a:noFill/>
        </p:spPr>
        <p:txBody>
          <a:bodyPr wrap="square" rtlCol="0">
            <a:spAutoFit/>
          </a:bodyPr>
          <a:lstStyle/>
          <a:p>
            <a:r>
              <a:rPr lang="en-US" dirty="0"/>
              <a:t>John 12:8</a:t>
            </a:r>
          </a:p>
        </p:txBody>
      </p:sp>
      <p:sp>
        <p:nvSpPr>
          <p:cNvPr id="6" name="TextBox 5"/>
          <p:cNvSpPr txBox="1"/>
          <p:nvPr/>
        </p:nvSpPr>
        <p:spPr>
          <a:xfrm>
            <a:off x="9041" y="0"/>
            <a:ext cx="12192000" cy="1015663"/>
          </a:xfrm>
          <a:prstGeom prst="rect">
            <a:avLst/>
          </a:prstGeom>
          <a:noFill/>
        </p:spPr>
        <p:txBody>
          <a:bodyPr wrap="square" rtlCol="0">
            <a:spAutoFit/>
          </a:bodyPr>
          <a:lstStyle/>
          <a:p>
            <a:pPr algn="ctr"/>
            <a:r>
              <a:rPr lang="en-US" sz="6000" dirty="0">
                <a:latin typeface="Harrington" panose="04040505050A02020702" pitchFamily="82" charset="0"/>
              </a:rPr>
              <a:t>“There Will Be Poor Always”</a:t>
            </a:r>
            <a:endParaRPr lang="en-US" sz="4400" dirty="0">
              <a:latin typeface="Harrington" panose="04040505050A02020702" pitchFamily="82" charset="0"/>
            </a:endParaRPr>
          </a:p>
        </p:txBody>
      </p:sp>
      <p:sp>
        <p:nvSpPr>
          <p:cNvPr id="2" name="Rectangle 1"/>
          <p:cNvSpPr/>
          <p:nvPr/>
        </p:nvSpPr>
        <p:spPr>
          <a:xfrm>
            <a:off x="11157857" y="6447004"/>
            <a:ext cx="1034143" cy="400110"/>
          </a:xfrm>
          <a:prstGeom prst="rect">
            <a:avLst/>
          </a:prstGeom>
        </p:spPr>
        <p:txBody>
          <a:bodyPr wrap="square">
            <a:spAutoFit/>
          </a:bodyPr>
          <a:lstStyle/>
          <a:p>
            <a:pPr algn="r" fontAlgn="base"/>
            <a:r>
              <a:rPr lang="en-US" sz="2000" dirty="0"/>
              <a:t>(5)</a:t>
            </a:r>
          </a:p>
        </p:txBody>
      </p:sp>
      <p:grpSp>
        <p:nvGrpSpPr>
          <p:cNvPr id="7" name="Group 6"/>
          <p:cNvGrpSpPr/>
          <p:nvPr/>
        </p:nvGrpSpPr>
        <p:grpSpPr>
          <a:xfrm>
            <a:off x="438458" y="1239461"/>
            <a:ext cx="4026842" cy="5399019"/>
            <a:chOff x="438458" y="1239461"/>
            <a:chExt cx="4026842" cy="5399019"/>
          </a:xfrm>
        </p:grpSpPr>
        <p:sp>
          <p:nvSpPr>
            <p:cNvPr id="3" name="TextBox 2"/>
            <p:cNvSpPr txBox="1"/>
            <p:nvPr/>
          </p:nvSpPr>
          <p:spPr>
            <a:xfrm>
              <a:off x="751112" y="1239461"/>
              <a:ext cx="2558143" cy="400110"/>
            </a:xfrm>
            <a:prstGeom prst="rect">
              <a:avLst/>
            </a:prstGeom>
            <a:noFill/>
          </p:spPr>
          <p:txBody>
            <a:bodyPr wrap="square" rtlCol="0">
              <a:spAutoFit/>
            </a:bodyPr>
            <a:lstStyle/>
            <a:p>
              <a:r>
                <a:rPr lang="en-US" sz="2000" dirty="0"/>
                <a:t>Take Care of the Poor</a:t>
              </a:r>
            </a:p>
          </p:txBody>
        </p:sp>
        <p:sp>
          <p:nvSpPr>
            <p:cNvPr id="4" name="Rectangle 3"/>
            <p:cNvSpPr/>
            <p:nvPr/>
          </p:nvSpPr>
          <p:spPr>
            <a:xfrm>
              <a:off x="438458" y="1792341"/>
              <a:ext cx="3676342" cy="1631216"/>
            </a:xfrm>
            <a:prstGeom prst="rect">
              <a:avLst/>
            </a:prstGeom>
          </p:spPr>
          <p:txBody>
            <a:bodyPr wrap="square">
              <a:spAutoFit/>
            </a:bodyPr>
            <a:lstStyle/>
            <a:p>
              <a:r>
                <a:rPr lang="en-US" sz="2000" i="1" dirty="0">
                  <a:solidFill>
                    <a:srgbClr val="333333"/>
                  </a:solidFill>
                </a:rPr>
                <a:t>For ye have the poor with you always, and </a:t>
              </a:r>
              <a:r>
                <a:rPr lang="en-US" sz="2000" i="1" dirty="0" err="1">
                  <a:solidFill>
                    <a:srgbClr val="333333"/>
                  </a:solidFill>
                </a:rPr>
                <a:t>whensoever</a:t>
              </a:r>
              <a:r>
                <a:rPr lang="en-US" sz="2000" i="1" dirty="0">
                  <a:solidFill>
                    <a:srgbClr val="333333"/>
                  </a:solidFill>
                </a:rPr>
                <a:t> ye will ye may do them good: but me ye have not always.</a:t>
              </a:r>
            </a:p>
            <a:p>
              <a:r>
                <a:rPr lang="en-US" sz="2000" i="1" dirty="0">
                  <a:solidFill>
                    <a:srgbClr val="333333"/>
                  </a:solidFill>
                </a:rPr>
                <a:t>Mark 14:7</a:t>
              </a:r>
              <a:endParaRPr lang="en-US" sz="2000" i="1" dirty="0"/>
            </a:p>
          </p:txBody>
        </p:sp>
        <p:grpSp>
          <p:nvGrpSpPr>
            <p:cNvPr id="9" name="Group 8"/>
            <p:cNvGrpSpPr/>
            <p:nvPr/>
          </p:nvGrpSpPr>
          <p:grpSpPr>
            <a:xfrm>
              <a:off x="1296395" y="3355461"/>
              <a:ext cx="3168905" cy="3283019"/>
              <a:chOff x="1296395" y="3355461"/>
              <a:chExt cx="3168905" cy="3283019"/>
            </a:xfrm>
          </p:grpSpPr>
          <p:pic>
            <p:nvPicPr>
              <p:cNvPr id="11266" name="Picture 2" descr="Image result for poor paintings of peo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4367" y="3355461"/>
                <a:ext cx="3070933" cy="30915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296395" y="6376870"/>
                <a:ext cx="2286000" cy="261610"/>
              </a:xfrm>
              <a:prstGeom prst="rect">
                <a:avLst/>
              </a:prstGeom>
              <a:noFill/>
            </p:spPr>
            <p:txBody>
              <a:bodyPr wrap="square" rtlCol="0">
                <a:spAutoFit/>
              </a:bodyPr>
              <a:lstStyle/>
              <a:p>
                <a:r>
                  <a:rPr lang="en-US" sz="1100" dirty="0"/>
                  <a:t>Julia Collard</a:t>
                </a:r>
              </a:p>
            </p:txBody>
          </p:sp>
        </p:grpSp>
      </p:grpSp>
      <p:grpSp>
        <p:nvGrpSpPr>
          <p:cNvPr id="10" name="Group 9"/>
          <p:cNvGrpSpPr/>
          <p:nvPr/>
        </p:nvGrpSpPr>
        <p:grpSpPr>
          <a:xfrm>
            <a:off x="4815800" y="1161399"/>
            <a:ext cx="2732520" cy="4458670"/>
            <a:chOff x="4815800" y="1161399"/>
            <a:chExt cx="2732520" cy="4458670"/>
          </a:xfrm>
        </p:grpSpPr>
        <p:sp>
          <p:nvSpPr>
            <p:cNvPr id="8" name="Rectangle 7"/>
            <p:cNvSpPr/>
            <p:nvPr/>
          </p:nvSpPr>
          <p:spPr>
            <a:xfrm>
              <a:off x="4815800" y="1161399"/>
              <a:ext cx="2732520" cy="1015663"/>
            </a:xfrm>
            <a:prstGeom prst="rect">
              <a:avLst/>
            </a:prstGeom>
          </p:spPr>
          <p:txBody>
            <a:bodyPr wrap="square">
              <a:spAutoFit/>
            </a:bodyPr>
            <a:lstStyle/>
            <a:p>
              <a:r>
                <a:rPr lang="en-US" sz="2000" dirty="0"/>
                <a:t>We must have the facilities to do so…It is part of the Lord’s plan</a:t>
              </a:r>
            </a:p>
          </p:txBody>
        </p:sp>
        <p:grpSp>
          <p:nvGrpSpPr>
            <p:cNvPr id="11" name="Group 10"/>
            <p:cNvGrpSpPr/>
            <p:nvPr/>
          </p:nvGrpSpPr>
          <p:grpSpPr>
            <a:xfrm>
              <a:off x="5070709" y="2568424"/>
              <a:ext cx="2286000" cy="3051645"/>
              <a:chOff x="5859668" y="3061287"/>
              <a:chExt cx="2286000" cy="3051645"/>
            </a:xfrm>
          </p:grpSpPr>
          <p:pic>
            <p:nvPicPr>
              <p:cNvPr id="11268" name="Picture 4" descr="Image result for poor paintings of peop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9668" y="3061287"/>
                <a:ext cx="2082064" cy="279003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859668" y="5851322"/>
                <a:ext cx="2286000" cy="261610"/>
              </a:xfrm>
              <a:prstGeom prst="rect">
                <a:avLst/>
              </a:prstGeom>
              <a:noFill/>
            </p:spPr>
            <p:txBody>
              <a:bodyPr wrap="square" rtlCol="0">
                <a:spAutoFit/>
              </a:bodyPr>
              <a:lstStyle/>
              <a:p>
                <a:r>
                  <a:rPr lang="en-US" sz="1100" dirty="0"/>
                  <a:t>Diego Rivera</a:t>
                </a:r>
              </a:p>
            </p:txBody>
          </p:sp>
        </p:grpSp>
      </p:grpSp>
      <p:grpSp>
        <p:nvGrpSpPr>
          <p:cNvPr id="17" name="Group 16"/>
          <p:cNvGrpSpPr/>
          <p:nvPr/>
        </p:nvGrpSpPr>
        <p:grpSpPr>
          <a:xfrm>
            <a:off x="7982294" y="1178241"/>
            <a:ext cx="4183446" cy="5679759"/>
            <a:chOff x="7982294" y="1178241"/>
            <a:chExt cx="4183446" cy="5679759"/>
          </a:xfrm>
        </p:grpSpPr>
        <p:sp>
          <p:nvSpPr>
            <p:cNvPr id="12" name="Rectangle 11"/>
            <p:cNvSpPr/>
            <p:nvPr/>
          </p:nvSpPr>
          <p:spPr>
            <a:xfrm>
              <a:off x="7982294" y="1178241"/>
              <a:ext cx="3930664" cy="1015663"/>
            </a:xfrm>
            <a:prstGeom prst="rect">
              <a:avLst/>
            </a:prstGeom>
          </p:spPr>
          <p:txBody>
            <a:bodyPr wrap="square">
              <a:spAutoFit/>
            </a:bodyPr>
            <a:lstStyle/>
            <a:p>
              <a:r>
                <a:rPr lang="en-US" sz="2000" dirty="0"/>
                <a:t>Can we say:</a:t>
              </a:r>
            </a:p>
            <a:p>
              <a:r>
                <a:rPr lang="en-US" sz="2000" dirty="0"/>
                <a:t>“Oh, the Church will take care of that”….</a:t>
              </a:r>
            </a:p>
          </p:txBody>
        </p:sp>
        <p:sp>
          <p:nvSpPr>
            <p:cNvPr id="13" name="Rectangle 12"/>
            <p:cNvSpPr/>
            <p:nvPr/>
          </p:nvSpPr>
          <p:spPr>
            <a:xfrm>
              <a:off x="7982294" y="2356482"/>
              <a:ext cx="4183446" cy="1938992"/>
            </a:xfrm>
            <a:prstGeom prst="rect">
              <a:avLst/>
            </a:prstGeom>
          </p:spPr>
          <p:txBody>
            <a:bodyPr wrap="square">
              <a:spAutoFit/>
            </a:bodyPr>
            <a:lstStyle/>
            <a:p>
              <a:r>
                <a:rPr lang="en-US" sz="2000" dirty="0"/>
                <a:t>We need to think as individual, reach down and extend a helping hand without notice, without thanks, without expectation of anything in return, to give of that which the Lord has so generously blessed us.</a:t>
              </a:r>
            </a:p>
          </p:txBody>
        </p:sp>
        <p:grpSp>
          <p:nvGrpSpPr>
            <p:cNvPr id="16" name="Group 15"/>
            <p:cNvGrpSpPr/>
            <p:nvPr/>
          </p:nvGrpSpPr>
          <p:grpSpPr>
            <a:xfrm>
              <a:off x="8455887" y="4319054"/>
              <a:ext cx="2846629" cy="2538946"/>
              <a:chOff x="8439194" y="4250017"/>
              <a:chExt cx="2846629" cy="2538946"/>
            </a:xfrm>
          </p:grpSpPr>
          <p:pic>
            <p:nvPicPr>
              <p:cNvPr id="11270" name="Picture 6" descr="Image result for poor paintings of people"/>
              <p:cNvPicPr>
                <a:picLocks noChangeAspect="1" noChangeArrowheads="1"/>
              </p:cNvPicPr>
              <p:nvPr/>
            </p:nvPicPr>
            <p:blipFill rotWithShape="1">
              <a:blip r:embed="rId5">
                <a:extLst>
                  <a:ext uri="{28A0092B-C50C-407E-A947-70E740481C1C}">
                    <a14:useLocalDpi xmlns:a14="http://schemas.microsoft.com/office/drawing/2010/main" val="0"/>
                  </a:ext>
                </a:extLst>
              </a:blip>
              <a:srcRect l="16618" t="-163" r="12144" b="-1"/>
              <a:stretch/>
            </p:blipFill>
            <p:spPr bwMode="auto">
              <a:xfrm>
                <a:off x="8479466" y="4250017"/>
                <a:ext cx="2806357" cy="236090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8439194" y="6558131"/>
                <a:ext cx="1127232" cy="230832"/>
              </a:xfrm>
              <a:prstGeom prst="rect">
                <a:avLst/>
              </a:prstGeom>
            </p:spPr>
            <p:txBody>
              <a:bodyPr wrap="none">
                <a:spAutoFit/>
              </a:bodyPr>
              <a:lstStyle/>
              <a:p>
                <a:r>
                  <a:rPr lang="en-US" sz="900" dirty="0">
                    <a:latin typeface="arial" panose="020B0604020202020204" pitchFamily="34" charset="0"/>
                  </a:rPr>
                  <a:t>Alexandre </a:t>
                </a:r>
                <a:r>
                  <a:rPr lang="en-US" sz="900" dirty="0" err="1">
                    <a:latin typeface="arial" panose="020B0604020202020204" pitchFamily="34" charset="0"/>
                  </a:rPr>
                  <a:t>Antigna</a:t>
                </a:r>
                <a:endParaRPr lang="en-US" sz="900" dirty="0"/>
              </a:p>
            </p:txBody>
          </p:sp>
        </p:grpSp>
      </p:grpSp>
    </p:spTree>
    <p:extLst>
      <p:ext uri="{BB962C8B-B14F-4D97-AF65-F5344CB8AC3E}">
        <p14:creationId xmlns:p14="http://schemas.microsoft.com/office/powerpoint/2010/main" val="323824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ach background"/>
          <p:cNvPicPr>
            <a:picLocks noChangeAspect="1" noChangeArrowheads="1"/>
          </p:cNvPicPr>
          <p:nvPr/>
        </p:nvPicPr>
        <p:blipFill>
          <a:blip r:embed="rId2">
            <a:duotone>
              <a:prstClr val="black"/>
              <a:schemeClr val="bg2">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 y="6477782"/>
            <a:ext cx="2286000" cy="369332"/>
          </a:xfrm>
          <a:prstGeom prst="rect">
            <a:avLst/>
          </a:prstGeom>
          <a:noFill/>
        </p:spPr>
        <p:txBody>
          <a:bodyPr wrap="square" rtlCol="0">
            <a:spAutoFit/>
          </a:bodyPr>
          <a:lstStyle/>
          <a:p>
            <a:r>
              <a:rPr lang="en-US" dirty="0"/>
              <a:t>John 12:20-21</a:t>
            </a:r>
          </a:p>
        </p:txBody>
      </p:sp>
      <p:sp>
        <p:nvSpPr>
          <p:cNvPr id="6" name="TextBox 5"/>
          <p:cNvSpPr txBox="1"/>
          <p:nvPr/>
        </p:nvSpPr>
        <p:spPr>
          <a:xfrm>
            <a:off x="9041" y="0"/>
            <a:ext cx="12192000" cy="1015663"/>
          </a:xfrm>
          <a:prstGeom prst="rect">
            <a:avLst/>
          </a:prstGeom>
          <a:noFill/>
        </p:spPr>
        <p:txBody>
          <a:bodyPr wrap="square" rtlCol="0">
            <a:spAutoFit/>
          </a:bodyPr>
          <a:lstStyle/>
          <a:p>
            <a:pPr algn="ctr"/>
            <a:r>
              <a:rPr lang="en-US" sz="6000" dirty="0">
                <a:latin typeface="Harrington" panose="04040505050A02020702" pitchFamily="82" charset="0"/>
              </a:rPr>
              <a:t>Will We See Jesus?</a:t>
            </a:r>
            <a:endParaRPr lang="en-US" sz="4400" dirty="0">
              <a:latin typeface="Harrington" panose="04040505050A02020702" pitchFamily="82" charset="0"/>
            </a:endParaRPr>
          </a:p>
        </p:txBody>
      </p:sp>
      <p:sp>
        <p:nvSpPr>
          <p:cNvPr id="12" name="Rectangle 11"/>
          <p:cNvSpPr/>
          <p:nvPr/>
        </p:nvSpPr>
        <p:spPr>
          <a:xfrm>
            <a:off x="346715" y="1269120"/>
            <a:ext cx="3166029" cy="4093428"/>
          </a:xfrm>
          <a:prstGeom prst="rect">
            <a:avLst/>
          </a:prstGeom>
        </p:spPr>
        <p:txBody>
          <a:bodyPr wrap="square">
            <a:spAutoFit/>
          </a:bodyPr>
          <a:lstStyle/>
          <a:p>
            <a:r>
              <a:rPr lang="en-US" sz="2000" dirty="0"/>
              <a:t>"Sooner or later, every person who has ever lived on earth will be given a knowledge about the divinity of Jesus Christ...</a:t>
            </a:r>
          </a:p>
          <a:p>
            <a:endParaRPr lang="en-US" sz="2000" dirty="0"/>
          </a:p>
          <a:p>
            <a:r>
              <a:rPr lang="en-US" sz="2000" dirty="0"/>
              <a:t>But knowledge about him is not enough. The knowledge that saves comes from our personal efforts to develop a close companionship with the Lord through prayer and meditation. (6)</a:t>
            </a:r>
          </a:p>
        </p:txBody>
      </p:sp>
      <p:sp>
        <p:nvSpPr>
          <p:cNvPr id="3" name="Rectangle 2"/>
          <p:cNvSpPr/>
          <p:nvPr/>
        </p:nvSpPr>
        <p:spPr>
          <a:xfrm>
            <a:off x="8120958" y="1469175"/>
            <a:ext cx="3422210" cy="3693319"/>
          </a:xfrm>
          <a:prstGeom prst="rect">
            <a:avLst/>
          </a:prstGeom>
        </p:spPr>
        <p:txBody>
          <a:bodyPr wrap="square">
            <a:spAutoFit/>
          </a:bodyPr>
          <a:lstStyle/>
          <a:p>
            <a:pPr fontAlgn="base"/>
            <a:r>
              <a:rPr lang="en-US" dirty="0">
                <a:solidFill>
                  <a:srgbClr val="333333"/>
                </a:solidFill>
                <a:latin typeface="Abadi" panose="020B0604020104020204" pitchFamily="34" charset="0"/>
              </a:rPr>
              <a:t>The little children have another way of expressing the same wish. Most often they say: 'Tell me the stories of Jesus I love to hear; things I would ask him to tell me if he were here.' (7) </a:t>
            </a:r>
          </a:p>
          <a:p>
            <a:pPr fontAlgn="base"/>
            <a:endParaRPr lang="en-US" dirty="0">
              <a:solidFill>
                <a:srgbClr val="333333"/>
              </a:solidFill>
              <a:latin typeface="Abadi" panose="020B0604020104020204" pitchFamily="34" charset="0"/>
            </a:endParaRPr>
          </a:p>
          <a:p>
            <a:pPr fontAlgn="base"/>
            <a:r>
              <a:rPr lang="en-US" dirty="0">
                <a:solidFill>
                  <a:srgbClr val="333333"/>
                </a:solidFill>
                <a:latin typeface="Abadi" panose="020B0604020104020204" pitchFamily="34" charset="0"/>
              </a:rPr>
              <a:t>"They seek after Jesus, and so it has ever been. No search is so universal. No undertaking so richly rewarding. No effort so ennobling. No purpose so divine." (8)</a:t>
            </a:r>
            <a:endParaRPr lang="en-US" b="0" i="0" dirty="0">
              <a:solidFill>
                <a:srgbClr val="333333"/>
              </a:solidFill>
              <a:effectLst/>
              <a:latin typeface="Abadi" panose="020B0604020104020204" pitchFamily="34" charset="0"/>
            </a:endParaRPr>
          </a:p>
        </p:txBody>
      </p:sp>
      <p:pic>
        <p:nvPicPr>
          <p:cNvPr id="4" name="Picture 2" descr="Image result for David A. Whetten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744" y="133271"/>
            <a:ext cx="884120" cy="11358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ng thomas s mons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2062" y="5011639"/>
            <a:ext cx="1001201" cy="13438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jesus and little childr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1414" y="3620282"/>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1414" y="1015663"/>
            <a:ext cx="3692305" cy="2461537"/>
          </a:xfrm>
          <a:prstGeom prst="rect">
            <a:avLst/>
          </a:prstGeom>
        </p:spPr>
      </p:pic>
    </p:spTree>
    <p:extLst>
      <p:ext uri="{BB962C8B-B14F-4D97-AF65-F5344CB8AC3E}">
        <p14:creationId xmlns:p14="http://schemas.microsoft.com/office/powerpoint/2010/main" val="16974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fade">
                                      <p:cBhvr>
                                        <p:cTn id="16" dur="500"/>
                                        <p:tgtEl>
                                          <p:spTgt spid="103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ach background"/>
          <p:cNvPicPr>
            <a:picLocks noChangeAspect="1" noChangeArrowheads="1"/>
          </p:cNvPicPr>
          <p:nvPr/>
        </p:nvPicPr>
        <p:blipFill>
          <a:blip r:embed="rId2">
            <a:duotone>
              <a:prstClr val="black"/>
              <a:schemeClr val="bg2">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 y="6477782"/>
            <a:ext cx="2286000" cy="369332"/>
          </a:xfrm>
          <a:prstGeom prst="rect">
            <a:avLst/>
          </a:prstGeom>
          <a:noFill/>
        </p:spPr>
        <p:txBody>
          <a:bodyPr wrap="square" rtlCol="0">
            <a:spAutoFit/>
          </a:bodyPr>
          <a:lstStyle/>
          <a:p>
            <a:r>
              <a:rPr lang="en-US" dirty="0"/>
              <a:t>John 12:24-25</a:t>
            </a:r>
          </a:p>
        </p:txBody>
      </p:sp>
      <p:sp>
        <p:nvSpPr>
          <p:cNvPr id="6" name="TextBox 5"/>
          <p:cNvSpPr txBox="1"/>
          <p:nvPr/>
        </p:nvSpPr>
        <p:spPr>
          <a:xfrm>
            <a:off x="9041" y="0"/>
            <a:ext cx="12192000" cy="1015663"/>
          </a:xfrm>
          <a:prstGeom prst="rect">
            <a:avLst/>
          </a:prstGeom>
          <a:noFill/>
        </p:spPr>
        <p:txBody>
          <a:bodyPr wrap="square" rtlCol="0">
            <a:spAutoFit/>
          </a:bodyPr>
          <a:lstStyle/>
          <a:p>
            <a:pPr algn="ctr"/>
            <a:r>
              <a:rPr lang="en-US" sz="6000" dirty="0">
                <a:latin typeface="Harrington" panose="04040505050A02020702" pitchFamily="82" charset="0"/>
              </a:rPr>
              <a:t>“Corn is the Seed”</a:t>
            </a:r>
            <a:endParaRPr lang="en-US" sz="4400" dirty="0">
              <a:latin typeface="Harrington" panose="04040505050A02020702" pitchFamily="82" charset="0"/>
            </a:endParaRPr>
          </a:p>
        </p:txBody>
      </p:sp>
      <p:sp>
        <p:nvSpPr>
          <p:cNvPr id="2" name="Rectangle 1"/>
          <p:cNvSpPr/>
          <p:nvPr/>
        </p:nvSpPr>
        <p:spPr>
          <a:xfrm>
            <a:off x="11157857" y="6447004"/>
            <a:ext cx="1034143" cy="400110"/>
          </a:xfrm>
          <a:prstGeom prst="rect">
            <a:avLst/>
          </a:prstGeom>
        </p:spPr>
        <p:txBody>
          <a:bodyPr wrap="square">
            <a:spAutoFit/>
          </a:bodyPr>
          <a:lstStyle/>
          <a:p>
            <a:pPr algn="r" fontAlgn="base"/>
            <a:r>
              <a:rPr lang="en-US" sz="2000" dirty="0"/>
              <a:t>(9)</a:t>
            </a:r>
          </a:p>
        </p:txBody>
      </p:sp>
      <p:sp>
        <p:nvSpPr>
          <p:cNvPr id="10" name="Rectangle 9"/>
          <p:cNvSpPr/>
          <p:nvPr/>
        </p:nvSpPr>
        <p:spPr>
          <a:xfrm>
            <a:off x="2853481" y="923330"/>
            <a:ext cx="7090363" cy="369332"/>
          </a:xfrm>
          <a:prstGeom prst="rect">
            <a:avLst/>
          </a:prstGeom>
        </p:spPr>
        <p:txBody>
          <a:bodyPr wrap="square">
            <a:spAutoFit/>
          </a:bodyPr>
          <a:lstStyle/>
          <a:p>
            <a:r>
              <a:rPr lang="en-US" dirty="0">
                <a:solidFill>
                  <a:srgbClr val="333333"/>
                </a:solidFill>
                <a:latin typeface="Abadi" panose="020B0604020104020204" pitchFamily="34" charset="0"/>
              </a:rPr>
              <a:t>Christ died a physical death in order to bring life to all the world</a:t>
            </a:r>
            <a:endParaRPr lang="en-US" dirty="0"/>
          </a:p>
        </p:txBody>
      </p:sp>
      <p:sp>
        <p:nvSpPr>
          <p:cNvPr id="17" name="Rectangle 16"/>
          <p:cNvSpPr/>
          <p:nvPr/>
        </p:nvSpPr>
        <p:spPr>
          <a:xfrm>
            <a:off x="3933728" y="1823785"/>
            <a:ext cx="5789694" cy="1754326"/>
          </a:xfrm>
          <a:prstGeom prst="rect">
            <a:avLst/>
          </a:prstGeom>
        </p:spPr>
        <p:txBody>
          <a:bodyPr wrap="square">
            <a:spAutoFit/>
          </a:bodyPr>
          <a:lstStyle/>
          <a:p>
            <a:r>
              <a:rPr lang="en-US" dirty="0">
                <a:solidFill>
                  <a:srgbClr val="333333"/>
                </a:solidFill>
                <a:latin typeface="Abadi" panose="020B0604020104020204" pitchFamily="34" charset="0"/>
              </a:rPr>
              <a:t>He is likened unto a grain of wheat which must die in order to produce its fruit. </a:t>
            </a:r>
          </a:p>
          <a:p>
            <a:endParaRPr lang="en-US" dirty="0">
              <a:solidFill>
                <a:srgbClr val="333333"/>
              </a:solidFill>
              <a:latin typeface="Abadi" panose="020B0604020104020204" pitchFamily="34" charset="0"/>
            </a:endParaRPr>
          </a:p>
          <a:p>
            <a:r>
              <a:rPr lang="en-US" dirty="0">
                <a:solidFill>
                  <a:srgbClr val="333333"/>
                </a:solidFill>
                <a:latin typeface="Abadi" panose="020B0604020104020204" pitchFamily="34" charset="0"/>
              </a:rPr>
              <a:t>Just as a seed is of no value unless it is planted, so Christ's earthly mission would have been almost meaningless without his death and atoning sacrifice. </a:t>
            </a:r>
            <a:endParaRPr lang="en-US" dirty="0"/>
          </a:p>
        </p:txBody>
      </p:sp>
      <p:sp>
        <p:nvSpPr>
          <p:cNvPr id="19" name="Rectangle 18"/>
          <p:cNvSpPr/>
          <p:nvPr/>
        </p:nvSpPr>
        <p:spPr>
          <a:xfrm>
            <a:off x="3661647" y="1213008"/>
            <a:ext cx="4886787" cy="369332"/>
          </a:xfrm>
          <a:prstGeom prst="rect">
            <a:avLst/>
          </a:prstGeom>
        </p:spPr>
        <p:txBody>
          <a:bodyPr wrap="none">
            <a:spAutoFit/>
          </a:bodyPr>
          <a:lstStyle/>
          <a:p>
            <a:r>
              <a:rPr lang="en-US" dirty="0">
                <a:solidFill>
                  <a:srgbClr val="333333"/>
                </a:solidFill>
                <a:latin typeface="Abadi" panose="020B0604020104020204" pitchFamily="34" charset="0"/>
              </a:rPr>
              <a:t>Symbolically, Christ is the seed of the harvest.</a:t>
            </a:r>
            <a:endParaRPr lang="en-US" dirty="0"/>
          </a:p>
        </p:txBody>
      </p:sp>
      <p:sp>
        <p:nvSpPr>
          <p:cNvPr id="20" name="Rectangle 19"/>
          <p:cNvSpPr/>
          <p:nvPr/>
        </p:nvSpPr>
        <p:spPr>
          <a:xfrm>
            <a:off x="160918" y="4479391"/>
            <a:ext cx="6737076" cy="1477328"/>
          </a:xfrm>
          <a:prstGeom prst="rect">
            <a:avLst/>
          </a:prstGeom>
        </p:spPr>
        <p:txBody>
          <a:bodyPr wrap="square">
            <a:spAutoFit/>
          </a:bodyPr>
          <a:lstStyle/>
          <a:p>
            <a:pPr fontAlgn="base"/>
            <a:r>
              <a:rPr lang="en-US" dirty="0"/>
              <a:t>Anyone who would “lose” his life by serving and following Him would receive eternal life from the Father. </a:t>
            </a:r>
          </a:p>
          <a:p>
            <a:pPr fontAlgn="base"/>
            <a:endParaRPr lang="en-US" dirty="0"/>
          </a:p>
          <a:p>
            <a:pPr fontAlgn="base"/>
            <a:r>
              <a:rPr lang="en-US" dirty="0"/>
              <a:t>The blessings of the gospel are for all men…the message of salvation would eventually be taken to all the nations of the earth (1)</a:t>
            </a:r>
            <a:endParaRPr lang="en-US" dirty="0">
              <a:solidFill>
                <a:srgbClr val="333333"/>
              </a:solidFill>
              <a:latin typeface="Abadi" panose="020B0604020104020204" pitchFamily="34" charset="0"/>
            </a:endParaRPr>
          </a:p>
        </p:txBody>
      </p:sp>
      <p:pic>
        <p:nvPicPr>
          <p:cNvPr id="2050" name="Picture 2" descr="Image result for jesus and corn se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053" y="1651178"/>
            <a:ext cx="3073152" cy="20487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jesus dea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7994" y="3724185"/>
            <a:ext cx="4726384" cy="2363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57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ach background"/>
          <p:cNvPicPr>
            <a:picLocks noChangeAspect="1" noChangeArrowheads="1"/>
          </p:cNvPicPr>
          <p:nvPr/>
        </p:nvPicPr>
        <p:blipFill>
          <a:blip r:embed="rId2">
            <a:duotone>
              <a:prstClr val="black"/>
              <a:schemeClr val="bg2">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 y="6477782"/>
            <a:ext cx="2286000" cy="369332"/>
          </a:xfrm>
          <a:prstGeom prst="rect">
            <a:avLst/>
          </a:prstGeom>
          <a:noFill/>
        </p:spPr>
        <p:txBody>
          <a:bodyPr wrap="square" rtlCol="0">
            <a:spAutoFit/>
          </a:bodyPr>
          <a:lstStyle/>
          <a:p>
            <a:r>
              <a:rPr lang="en-US" dirty="0"/>
              <a:t>John 12:27-28</a:t>
            </a:r>
          </a:p>
        </p:txBody>
      </p:sp>
      <p:sp>
        <p:nvSpPr>
          <p:cNvPr id="6" name="TextBox 5"/>
          <p:cNvSpPr txBox="1"/>
          <p:nvPr/>
        </p:nvSpPr>
        <p:spPr>
          <a:xfrm>
            <a:off x="9041" y="0"/>
            <a:ext cx="12192000" cy="1015663"/>
          </a:xfrm>
          <a:prstGeom prst="rect">
            <a:avLst/>
          </a:prstGeom>
          <a:noFill/>
        </p:spPr>
        <p:txBody>
          <a:bodyPr wrap="square" rtlCol="0">
            <a:spAutoFit/>
          </a:bodyPr>
          <a:lstStyle/>
          <a:p>
            <a:pPr algn="ctr"/>
            <a:r>
              <a:rPr lang="en-US" sz="6000" dirty="0">
                <a:latin typeface="Harrington" panose="04040505050A02020702" pitchFamily="82" charset="0"/>
              </a:rPr>
              <a:t>Troubled Soul</a:t>
            </a:r>
            <a:endParaRPr lang="en-US" sz="4400" dirty="0">
              <a:latin typeface="Harrington" panose="04040505050A02020702" pitchFamily="82" charset="0"/>
            </a:endParaRPr>
          </a:p>
        </p:txBody>
      </p:sp>
      <p:sp>
        <p:nvSpPr>
          <p:cNvPr id="2" name="Rectangle 1"/>
          <p:cNvSpPr/>
          <p:nvPr/>
        </p:nvSpPr>
        <p:spPr>
          <a:xfrm>
            <a:off x="11157857" y="6447004"/>
            <a:ext cx="1034143" cy="400110"/>
          </a:xfrm>
          <a:prstGeom prst="rect">
            <a:avLst/>
          </a:prstGeom>
        </p:spPr>
        <p:txBody>
          <a:bodyPr wrap="square">
            <a:spAutoFit/>
          </a:bodyPr>
          <a:lstStyle/>
          <a:p>
            <a:pPr algn="r" fontAlgn="base"/>
            <a:r>
              <a:rPr lang="en-US" sz="2000" dirty="0"/>
              <a:t>(10)</a:t>
            </a:r>
          </a:p>
        </p:txBody>
      </p:sp>
      <p:sp>
        <p:nvSpPr>
          <p:cNvPr id="3" name="Rectangle 2"/>
          <p:cNvSpPr/>
          <p:nvPr/>
        </p:nvSpPr>
        <p:spPr>
          <a:xfrm>
            <a:off x="525617" y="1485371"/>
            <a:ext cx="6096000" cy="2031325"/>
          </a:xfrm>
          <a:prstGeom prst="rect">
            <a:avLst/>
          </a:prstGeom>
        </p:spPr>
        <p:txBody>
          <a:bodyPr>
            <a:spAutoFit/>
          </a:bodyPr>
          <a:lstStyle/>
          <a:p>
            <a:pPr fontAlgn="base"/>
            <a:r>
              <a:rPr lang="en-US" i="1" dirty="0">
                <a:solidFill>
                  <a:srgbClr val="333333"/>
                </a:solidFill>
                <a:latin typeface="Palatino"/>
              </a:rPr>
              <a:t>And he taketh with him Peter and James and John, and began to be sore amazed, and to be very heavy;</a:t>
            </a:r>
          </a:p>
          <a:p>
            <a:pPr fontAlgn="base"/>
            <a:r>
              <a:rPr lang="en-US" i="1" dirty="0">
                <a:solidFill>
                  <a:srgbClr val="333333"/>
                </a:solidFill>
                <a:latin typeface="Palatino"/>
              </a:rPr>
              <a:t>And </a:t>
            </a:r>
            <a:r>
              <a:rPr lang="en-US" i="1" dirty="0" err="1">
                <a:solidFill>
                  <a:srgbClr val="333333"/>
                </a:solidFill>
                <a:latin typeface="Palatino"/>
              </a:rPr>
              <a:t>saith</a:t>
            </a:r>
            <a:r>
              <a:rPr lang="en-US" i="1" dirty="0">
                <a:solidFill>
                  <a:srgbClr val="333333"/>
                </a:solidFill>
                <a:latin typeface="Palatino"/>
              </a:rPr>
              <a:t> unto them, </a:t>
            </a:r>
          </a:p>
          <a:p>
            <a:pPr fontAlgn="base"/>
            <a:endParaRPr lang="en-US" i="1" dirty="0">
              <a:solidFill>
                <a:srgbClr val="333333"/>
              </a:solidFill>
              <a:latin typeface="Palatino"/>
            </a:endParaRPr>
          </a:p>
          <a:p>
            <a:pPr fontAlgn="base"/>
            <a:r>
              <a:rPr lang="en-US" i="1" dirty="0">
                <a:solidFill>
                  <a:srgbClr val="333333"/>
                </a:solidFill>
                <a:latin typeface="Palatino"/>
              </a:rPr>
              <a:t>My soul is exceeding sorrowful unto death: tarry ye here, and watch.</a:t>
            </a:r>
          </a:p>
          <a:p>
            <a:pPr fontAlgn="base"/>
            <a:r>
              <a:rPr lang="en-US" b="0" i="1" dirty="0">
                <a:solidFill>
                  <a:srgbClr val="333333"/>
                </a:solidFill>
                <a:effectLst/>
                <a:latin typeface="Palatino"/>
              </a:rPr>
              <a:t>Mark 14:33-34</a:t>
            </a:r>
          </a:p>
        </p:txBody>
      </p:sp>
      <p:grpSp>
        <p:nvGrpSpPr>
          <p:cNvPr id="9" name="Group 8"/>
          <p:cNvGrpSpPr/>
          <p:nvPr/>
        </p:nvGrpSpPr>
        <p:grpSpPr>
          <a:xfrm>
            <a:off x="679874" y="4117965"/>
            <a:ext cx="6662486" cy="2412908"/>
            <a:chOff x="679874" y="4117965"/>
            <a:chExt cx="6662486" cy="2412908"/>
          </a:xfrm>
        </p:grpSpPr>
        <p:sp>
          <p:nvSpPr>
            <p:cNvPr id="10" name="Rectangle 9"/>
            <p:cNvSpPr/>
            <p:nvPr/>
          </p:nvSpPr>
          <p:spPr>
            <a:xfrm>
              <a:off x="1702051" y="4499548"/>
              <a:ext cx="5640309" cy="2031325"/>
            </a:xfrm>
            <a:prstGeom prst="rect">
              <a:avLst/>
            </a:prstGeom>
          </p:spPr>
          <p:txBody>
            <a:bodyPr wrap="square">
              <a:spAutoFit/>
            </a:bodyPr>
            <a:lstStyle/>
            <a:p>
              <a:r>
                <a:rPr lang="en-US" dirty="0"/>
                <a:t>"Imagine, Jehovah, the Creator of this and other worlds, 'astonished'! Jesus knew cognitively what He must do, but not experientially. He had never personally known the exquisite and exacting process of an atonement before. Thus, when the agony came in its </a:t>
              </a:r>
              <a:r>
                <a:rPr lang="en-US" dirty="0" err="1"/>
                <a:t>fulness</a:t>
              </a:r>
              <a:r>
                <a:rPr lang="en-US" dirty="0"/>
                <a:t>, it was so much, much worse than even He with his unique intellect had ever imagined!"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874" y="4117965"/>
              <a:ext cx="926247" cy="1159195"/>
            </a:xfrm>
            <a:prstGeom prst="rect">
              <a:avLst/>
            </a:prstGeom>
          </p:spPr>
        </p:pic>
      </p:grpSp>
      <p:grpSp>
        <p:nvGrpSpPr>
          <p:cNvPr id="7" name="Group 6"/>
          <p:cNvGrpSpPr/>
          <p:nvPr/>
        </p:nvGrpSpPr>
        <p:grpSpPr>
          <a:xfrm>
            <a:off x="6821246" y="1216335"/>
            <a:ext cx="4730976" cy="3156561"/>
            <a:chOff x="6609028" y="1151020"/>
            <a:chExt cx="4336611" cy="2858171"/>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6188" y="1151020"/>
              <a:ext cx="4309451" cy="2676648"/>
            </a:xfrm>
            <a:prstGeom prst="rect">
              <a:avLst/>
            </a:prstGeom>
          </p:spPr>
        </p:pic>
        <p:sp>
          <p:nvSpPr>
            <p:cNvPr id="15" name="TextBox 14"/>
            <p:cNvSpPr txBox="1"/>
            <p:nvPr/>
          </p:nvSpPr>
          <p:spPr>
            <a:xfrm>
              <a:off x="6609028" y="3778359"/>
              <a:ext cx="2286000" cy="230832"/>
            </a:xfrm>
            <a:prstGeom prst="rect">
              <a:avLst/>
            </a:prstGeom>
            <a:noFill/>
          </p:spPr>
          <p:txBody>
            <a:bodyPr wrap="square" rtlCol="0">
              <a:spAutoFit/>
            </a:bodyPr>
            <a:lstStyle/>
            <a:p>
              <a:r>
                <a:rPr lang="en-US" sz="900" dirty="0"/>
                <a:t>Walter </a:t>
              </a:r>
              <a:r>
                <a:rPr lang="en-US" sz="900" dirty="0" err="1"/>
                <a:t>Rane</a:t>
              </a:r>
              <a:endParaRPr lang="en-US" sz="900" dirty="0"/>
            </a:p>
          </p:txBody>
        </p:sp>
      </p:grpSp>
      <p:sp>
        <p:nvSpPr>
          <p:cNvPr id="8" name="Rectangle 7"/>
          <p:cNvSpPr/>
          <p:nvPr/>
        </p:nvSpPr>
        <p:spPr>
          <a:xfrm>
            <a:off x="7568697" y="4414183"/>
            <a:ext cx="3983525" cy="2308324"/>
          </a:xfrm>
          <a:prstGeom prst="rect">
            <a:avLst/>
          </a:prstGeom>
        </p:spPr>
        <p:txBody>
          <a:bodyPr wrap="square">
            <a:spAutoFit/>
          </a:bodyPr>
          <a:lstStyle/>
          <a:p>
            <a:pPr algn="ctr"/>
            <a:r>
              <a:rPr lang="en-US" sz="2400" dirty="0">
                <a:solidFill>
                  <a:srgbClr val="333333"/>
                </a:solidFill>
                <a:latin typeface="Open Sans"/>
              </a:rPr>
              <a:t> “I … will glorify it again” =</a:t>
            </a:r>
          </a:p>
          <a:p>
            <a:pPr algn="ctr"/>
            <a:endParaRPr lang="en-US" sz="2400" dirty="0">
              <a:solidFill>
                <a:srgbClr val="333333"/>
              </a:solidFill>
              <a:latin typeface="Open Sans"/>
            </a:endParaRPr>
          </a:p>
          <a:p>
            <a:pPr algn="ctr"/>
            <a:r>
              <a:rPr lang="en-US" sz="2400" dirty="0">
                <a:solidFill>
                  <a:srgbClr val="333333"/>
                </a:solidFill>
                <a:latin typeface="Open Sans"/>
              </a:rPr>
              <a:t>  Heavenly Father’s full confidence in His Son that He will complete the Atonement.</a:t>
            </a:r>
            <a:endParaRPr lang="en-US" sz="2400" dirty="0"/>
          </a:p>
        </p:txBody>
      </p:sp>
    </p:spTree>
    <p:extLst>
      <p:ext uri="{BB962C8B-B14F-4D97-AF65-F5344CB8AC3E}">
        <p14:creationId xmlns:p14="http://schemas.microsoft.com/office/powerpoint/2010/main" val="360772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ach background"/>
          <p:cNvPicPr>
            <a:picLocks noChangeAspect="1" noChangeArrowheads="1"/>
          </p:cNvPicPr>
          <p:nvPr/>
        </p:nvPicPr>
        <p:blipFill>
          <a:blip r:embed="rId2">
            <a:duotone>
              <a:prstClr val="black"/>
              <a:schemeClr val="bg2">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 y="6477782"/>
            <a:ext cx="2286000" cy="369332"/>
          </a:xfrm>
          <a:prstGeom prst="rect">
            <a:avLst/>
          </a:prstGeom>
          <a:noFill/>
        </p:spPr>
        <p:txBody>
          <a:bodyPr wrap="square" rtlCol="0">
            <a:spAutoFit/>
          </a:bodyPr>
          <a:lstStyle/>
          <a:p>
            <a:r>
              <a:rPr lang="en-US" dirty="0"/>
              <a:t>John 12:35-36</a:t>
            </a:r>
          </a:p>
        </p:txBody>
      </p:sp>
      <p:sp>
        <p:nvSpPr>
          <p:cNvPr id="6" name="TextBox 5"/>
          <p:cNvSpPr txBox="1"/>
          <p:nvPr/>
        </p:nvSpPr>
        <p:spPr>
          <a:xfrm>
            <a:off x="9041" y="0"/>
            <a:ext cx="12192000" cy="1015663"/>
          </a:xfrm>
          <a:prstGeom prst="rect">
            <a:avLst/>
          </a:prstGeom>
          <a:noFill/>
        </p:spPr>
        <p:txBody>
          <a:bodyPr wrap="square" rtlCol="0">
            <a:spAutoFit/>
          </a:bodyPr>
          <a:lstStyle/>
          <a:p>
            <a:pPr algn="ctr"/>
            <a:r>
              <a:rPr lang="en-US" sz="6000" dirty="0">
                <a:latin typeface="Harrington" panose="04040505050A02020702" pitchFamily="82" charset="0"/>
              </a:rPr>
              <a:t>Children of Light</a:t>
            </a:r>
            <a:endParaRPr lang="en-US" sz="4400" dirty="0">
              <a:latin typeface="Harrington" panose="04040505050A02020702" pitchFamily="82" charset="0"/>
            </a:endParaRPr>
          </a:p>
        </p:txBody>
      </p:sp>
      <p:sp>
        <p:nvSpPr>
          <p:cNvPr id="2" name="Rectangle 1"/>
          <p:cNvSpPr/>
          <p:nvPr/>
        </p:nvSpPr>
        <p:spPr>
          <a:xfrm>
            <a:off x="11157857" y="6447004"/>
            <a:ext cx="1034143" cy="400110"/>
          </a:xfrm>
          <a:prstGeom prst="rect">
            <a:avLst/>
          </a:prstGeom>
        </p:spPr>
        <p:txBody>
          <a:bodyPr wrap="square">
            <a:spAutoFit/>
          </a:bodyPr>
          <a:lstStyle/>
          <a:p>
            <a:pPr algn="r" fontAlgn="base"/>
            <a:r>
              <a:rPr lang="en-US" sz="2000" dirty="0"/>
              <a:t>(11)</a:t>
            </a:r>
          </a:p>
        </p:txBody>
      </p:sp>
      <p:sp>
        <p:nvSpPr>
          <p:cNvPr id="3" name="Rectangle 2"/>
          <p:cNvSpPr/>
          <p:nvPr/>
        </p:nvSpPr>
        <p:spPr>
          <a:xfrm>
            <a:off x="7983481" y="2416466"/>
            <a:ext cx="3871995" cy="1077218"/>
          </a:xfrm>
          <a:prstGeom prst="rect">
            <a:avLst/>
          </a:prstGeom>
        </p:spPr>
        <p:txBody>
          <a:bodyPr wrap="square">
            <a:spAutoFit/>
          </a:bodyPr>
          <a:lstStyle/>
          <a:p>
            <a:pPr algn="ctr" fontAlgn="base"/>
            <a:r>
              <a:rPr lang="en-US" sz="3200" dirty="0"/>
              <a:t>Walk while ye have the light</a:t>
            </a:r>
            <a:endParaRPr lang="en-US" sz="3200" b="0" i="1" dirty="0">
              <a:solidFill>
                <a:srgbClr val="333333"/>
              </a:solidFill>
              <a:effectLst/>
              <a:latin typeface="Palatino"/>
            </a:endParaRPr>
          </a:p>
        </p:txBody>
      </p:sp>
      <p:sp>
        <p:nvSpPr>
          <p:cNvPr id="9" name="Rectangle 8"/>
          <p:cNvSpPr/>
          <p:nvPr/>
        </p:nvSpPr>
        <p:spPr>
          <a:xfrm>
            <a:off x="8164030" y="4045450"/>
            <a:ext cx="3510898" cy="584775"/>
          </a:xfrm>
          <a:prstGeom prst="rect">
            <a:avLst/>
          </a:prstGeom>
        </p:spPr>
        <p:txBody>
          <a:bodyPr wrap="none">
            <a:spAutoFit/>
          </a:bodyPr>
          <a:lstStyle/>
          <a:p>
            <a:r>
              <a:rPr lang="en-US" sz="3200" dirty="0">
                <a:solidFill>
                  <a:srgbClr val="333333"/>
                </a:solidFill>
                <a:latin typeface="Palatino"/>
              </a:rPr>
              <a:t>Believe in the light</a:t>
            </a:r>
            <a:endParaRPr lang="en-US" sz="3200" dirty="0"/>
          </a:p>
        </p:txBody>
      </p:sp>
      <p:sp>
        <p:nvSpPr>
          <p:cNvPr id="16" name="Rectangle 15"/>
          <p:cNvSpPr/>
          <p:nvPr/>
        </p:nvSpPr>
        <p:spPr>
          <a:xfrm>
            <a:off x="4621301" y="1101123"/>
            <a:ext cx="2967479" cy="369332"/>
          </a:xfrm>
          <a:prstGeom prst="rect">
            <a:avLst/>
          </a:prstGeom>
        </p:spPr>
        <p:txBody>
          <a:bodyPr wrap="none">
            <a:spAutoFit/>
          </a:bodyPr>
          <a:lstStyle/>
          <a:p>
            <a:r>
              <a:rPr lang="en-US" dirty="0">
                <a:solidFill>
                  <a:srgbClr val="333333"/>
                </a:solidFill>
                <a:latin typeface="Palatino"/>
              </a:rPr>
              <a:t>Darkness is absent of Light</a:t>
            </a:r>
            <a:endParaRPr lang="en-US" dirty="0"/>
          </a:p>
        </p:txBody>
      </p:sp>
      <p:pic>
        <p:nvPicPr>
          <p:cNvPr id="3074" name="Picture 2" descr="Image result for black texture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392547" y="2451115"/>
            <a:ext cx="3424988" cy="265418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20851" y="2416466"/>
            <a:ext cx="4336248" cy="1200329"/>
          </a:xfrm>
          <a:prstGeom prst="rect">
            <a:avLst/>
          </a:prstGeom>
        </p:spPr>
        <p:txBody>
          <a:bodyPr wrap="square">
            <a:spAutoFit/>
          </a:bodyPr>
          <a:lstStyle/>
          <a:p>
            <a:r>
              <a:rPr lang="en-US" dirty="0">
                <a:solidFill>
                  <a:srgbClr val="333333"/>
                </a:solidFill>
                <a:latin typeface="Abadi" panose="020B0604020104020204" pitchFamily="34" charset="0"/>
              </a:rPr>
              <a:t> We become spiritually begotten of Jesus Christ through accepting the gospel, and in this sense we become his children, or 'children of light.'</a:t>
            </a:r>
            <a:endParaRPr lang="en-US" dirty="0"/>
          </a:p>
        </p:txBody>
      </p:sp>
      <p:sp>
        <p:nvSpPr>
          <p:cNvPr id="18" name="Rectangle 17"/>
          <p:cNvSpPr/>
          <p:nvPr/>
        </p:nvSpPr>
        <p:spPr>
          <a:xfrm>
            <a:off x="1958550" y="5661379"/>
            <a:ext cx="9199307" cy="923330"/>
          </a:xfrm>
          <a:prstGeom prst="rect">
            <a:avLst/>
          </a:prstGeom>
        </p:spPr>
        <p:txBody>
          <a:bodyPr wrap="square">
            <a:spAutoFit/>
          </a:bodyPr>
          <a:lstStyle/>
          <a:p>
            <a:r>
              <a:rPr lang="en-US" i="1" dirty="0">
                <a:solidFill>
                  <a:srgbClr val="333333"/>
                </a:solidFill>
                <a:latin typeface="Abadi" panose="020B0604020104020204" pitchFamily="34" charset="0"/>
              </a:rPr>
              <a:t> 'The coming of the Lord </a:t>
            </a:r>
            <a:r>
              <a:rPr lang="en-US" i="1" dirty="0" err="1">
                <a:solidFill>
                  <a:srgbClr val="333333"/>
                </a:solidFill>
                <a:latin typeface="Abadi" panose="020B0604020104020204" pitchFamily="34" charset="0"/>
              </a:rPr>
              <a:t>draweth</a:t>
            </a:r>
            <a:r>
              <a:rPr lang="en-US" i="1" dirty="0">
                <a:solidFill>
                  <a:srgbClr val="333333"/>
                </a:solidFill>
                <a:latin typeface="Abadi" panose="020B0604020104020204" pitchFamily="34" charset="0"/>
              </a:rPr>
              <a:t> nigh, and it </a:t>
            </a:r>
            <a:r>
              <a:rPr lang="en-US" i="1" dirty="0" err="1">
                <a:solidFill>
                  <a:srgbClr val="333333"/>
                </a:solidFill>
                <a:latin typeface="Abadi" panose="020B0604020104020204" pitchFamily="34" charset="0"/>
              </a:rPr>
              <a:t>overtaketh</a:t>
            </a:r>
            <a:r>
              <a:rPr lang="en-US" i="1" dirty="0">
                <a:solidFill>
                  <a:srgbClr val="333333"/>
                </a:solidFill>
                <a:latin typeface="Abadi" panose="020B0604020104020204" pitchFamily="34" charset="0"/>
              </a:rPr>
              <a:t> the world as a thief in the night-therefore, gird up your loins, that you may be the children of light, and that day shall not overtake you as a thief.' (D&amp;C 106:4-5.)"</a:t>
            </a:r>
            <a:endParaRPr lang="en-US" i="1" dirty="0"/>
          </a:p>
        </p:txBody>
      </p:sp>
      <p:grpSp>
        <p:nvGrpSpPr>
          <p:cNvPr id="12" name="Group 11"/>
          <p:cNvGrpSpPr/>
          <p:nvPr/>
        </p:nvGrpSpPr>
        <p:grpSpPr>
          <a:xfrm>
            <a:off x="4777949" y="2086226"/>
            <a:ext cx="2654182" cy="3482888"/>
            <a:chOff x="4777950" y="1972293"/>
            <a:chExt cx="2654182" cy="348288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7950" y="1972293"/>
              <a:ext cx="2654182" cy="3295461"/>
            </a:xfrm>
            <a:prstGeom prst="rect">
              <a:avLst/>
            </a:prstGeom>
          </p:spPr>
        </p:pic>
        <p:sp>
          <p:nvSpPr>
            <p:cNvPr id="17" name="Rectangle 16"/>
            <p:cNvSpPr/>
            <p:nvPr/>
          </p:nvSpPr>
          <p:spPr>
            <a:xfrm>
              <a:off x="4777950" y="5224349"/>
              <a:ext cx="992579" cy="230832"/>
            </a:xfrm>
            <a:prstGeom prst="rect">
              <a:avLst/>
            </a:prstGeom>
          </p:spPr>
          <p:txBody>
            <a:bodyPr wrap="none">
              <a:spAutoFit/>
            </a:bodyPr>
            <a:lstStyle/>
            <a:p>
              <a:r>
                <a:rPr lang="en-US" sz="900" dirty="0">
                  <a:solidFill>
                    <a:srgbClr val="333333"/>
                  </a:solidFill>
                  <a:latin typeface="Palatino"/>
                </a:rPr>
                <a:t>Daniel </a:t>
              </a:r>
              <a:r>
                <a:rPr lang="en-US" sz="900" dirty="0" err="1">
                  <a:solidFill>
                    <a:srgbClr val="333333"/>
                  </a:solidFill>
                  <a:latin typeface="Palatino"/>
                </a:rPr>
                <a:t>Gerhartz</a:t>
              </a:r>
              <a:endParaRPr lang="en-US" sz="900" dirty="0"/>
            </a:p>
          </p:txBody>
        </p:sp>
      </p:grpSp>
    </p:spTree>
    <p:extLst>
      <p:ext uri="{BB962C8B-B14F-4D97-AF65-F5344CB8AC3E}">
        <p14:creationId xmlns:p14="http://schemas.microsoft.com/office/powerpoint/2010/main" val="200333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3" grpId="0"/>
      <p:bldP spid="1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ach background"/>
          <p:cNvPicPr>
            <a:picLocks noChangeAspect="1" noChangeArrowheads="1"/>
          </p:cNvPicPr>
          <p:nvPr/>
        </p:nvPicPr>
        <p:blipFill>
          <a:blip r:embed="rId2">
            <a:duotone>
              <a:prstClr val="black"/>
              <a:schemeClr val="bg2">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 y="6477782"/>
            <a:ext cx="4757059" cy="369332"/>
          </a:xfrm>
          <a:prstGeom prst="rect">
            <a:avLst/>
          </a:prstGeom>
          <a:noFill/>
        </p:spPr>
        <p:txBody>
          <a:bodyPr wrap="square" rtlCol="0">
            <a:spAutoFit/>
          </a:bodyPr>
          <a:lstStyle/>
          <a:p>
            <a:r>
              <a:rPr lang="en-US" dirty="0"/>
              <a:t>John 12:46; Psalm 27:1; John 8:12; 3 Nephi 17:24</a:t>
            </a:r>
          </a:p>
        </p:txBody>
      </p:sp>
      <p:sp>
        <p:nvSpPr>
          <p:cNvPr id="2" name="Rectangle 1"/>
          <p:cNvSpPr/>
          <p:nvPr/>
        </p:nvSpPr>
        <p:spPr>
          <a:xfrm>
            <a:off x="11157857" y="6447004"/>
            <a:ext cx="1034143" cy="400110"/>
          </a:xfrm>
          <a:prstGeom prst="rect">
            <a:avLst/>
          </a:prstGeom>
        </p:spPr>
        <p:txBody>
          <a:bodyPr wrap="square">
            <a:spAutoFit/>
          </a:bodyPr>
          <a:lstStyle/>
          <a:p>
            <a:pPr algn="r" fontAlgn="base"/>
            <a:r>
              <a:rPr lang="en-US" sz="2000" dirty="0"/>
              <a:t>(13)</a:t>
            </a:r>
          </a:p>
        </p:txBody>
      </p:sp>
      <p:sp>
        <p:nvSpPr>
          <p:cNvPr id="13" name="Rectangle 12"/>
          <p:cNvSpPr/>
          <p:nvPr/>
        </p:nvSpPr>
        <p:spPr>
          <a:xfrm>
            <a:off x="420807" y="566678"/>
            <a:ext cx="4909977" cy="3170099"/>
          </a:xfrm>
          <a:prstGeom prst="rect">
            <a:avLst/>
          </a:prstGeom>
        </p:spPr>
        <p:txBody>
          <a:bodyPr wrap="square">
            <a:spAutoFit/>
          </a:bodyPr>
          <a:lstStyle/>
          <a:p>
            <a:pPr fontAlgn="base"/>
            <a:r>
              <a:rPr lang="en-US" sz="2000" dirty="0"/>
              <a:t>“We are engaged in a battle between the forces of light and darkness. </a:t>
            </a:r>
          </a:p>
          <a:p>
            <a:pPr fontAlgn="base"/>
            <a:endParaRPr lang="en-US" sz="2000" dirty="0"/>
          </a:p>
          <a:p>
            <a:pPr fontAlgn="base"/>
            <a:r>
              <a:rPr lang="en-US" sz="2000" dirty="0"/>
              <a:t>If it were not for the Light of Jesus Christ and His gospel, we would be doomed to the destruction of darkness.</a:t>
            </a:r>
          </a:p>
          <a:p>
            <a:pPr fontAlgn="base"/>
            <a:endParaRPr lang="en-US" sz="2000" dirty="0"/>
          </a:p>
          <a:p>
            <a:pPr fontAlgn="base"/>
            <a:r>
              <a:rPr lang="en-US" sz="2000" dirty="0"/>
              <a:t>But the Savior said, </a:t>
            </a:r>
            <a:r>
              <a:rPr lang="en-US" sz="2000" i="1" dirty="0"/>
              <a:t>‘I am come a light into the world’. ‘He that </a:t>
            </a:r>
            <a:r>
              <a:rPr lang="en-US" sz="2000" i="1" dirty="0" err="1"/>
              <a:t>followeth</a:t>
            </a:r>
            <a:r>
              <a:rPr lang="en-US" sz="2000" i="1" dirty="0"/>
              <a:t> me shall not walk in darkness, but shall have the light of life’.</a:t>
            </a:r>
          </a:p>
        </p:txBody>
      </p:sp>
      <p:sp>
        <p:nvSpPr>
          <p:cNvPr id="4" name="Rectangle 3"/>
          <p:cNvSpPr/>
          <p:nvPr/>
        </p:nvSpPr>
        <p:spPr>
          <a:xfrm>
            <a:off x="4452257" y="3886961"/>
            <a:ext cx="7413172" cy="2308324"/>
          </a:xfrm>
          <a:prstGeom prst="rect">
            <a:avLst/>
          </a:prstGeom>
        </p:spPr>
        <p:txBody>
          <a:bodyPr wrap="square">
            <a:spAutoFit/>
          </a:bodyPr>
          <a:lstStyle/>
          <a:p>
            <a:pPr fontAlgn="base"/>
            <a:r>
              <a:rPr lang="en-US" sz="2400" dirty="0"/>
              <a:t>“The Lord is our light and, literally, our salvation. Like the sacred fire that encircled the children in 3 Nephi His light will form a protective shield between you and the darkness of the adversary as you live worthy of it. </a:t>
            </a:r>
          </a:p>
          <a:p>
            <a:pPr fontAlgn="base"/>
            <a:endParaRPr lang="en-US" sz="2400" dirty="0"/>
          </a:p>
          <a:p>
            <a:pPr fontAlgn="base"/>
            <a:r>
              <a:rPr lang="en-US" sz="2400" dirty="0"/>
              <a:t>You need that light. We need that light”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7868" y="5373852"/>
            <a:ext cx="1025334" cy="1288596"/>
          </a:xfrm>
          <a:prstGeom prst="rect">
            <a:avLst/>
          </a:prstGeom>
        </p:spPr>
      </p:pic>
      <p:pic>
        <p:nvPicPr>
          <p:cNvPr id="5122" name="Picture 2" descr="Image result for forces of dark and l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0785" y="150974"/>
            <a:ext cx="5547410" cy="35850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971" y="3794266"/>
            <a:ext cx="3776604" cy="2401019"/>
          </a:xfrm>
          <a:prstGeom prst="rect">
            <a:avLst/>
          </a:prstGeom>
        </p:spPr>
      </p:pic>
    </p:spTree>
    <p:extLst>
      <p:ext uri="{BB962C8B-B14F-4D97-AF65-F5344CB8AC3E}">
        <p14:creationId xmlns:p14="http://schemas.microsoft.com/office/powerpoint/2010/main" val="422287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0" presetClass="exit" presetSubtype="0" fill="hold" grpId="0" nodeType="withEffect">
                                  <p:stCondLst>
                                    <p:cond delay="0"/>
                                  </p:stCondLst>
                                  <p:childTnLst>
                                    <p:animEffect transition="out" filter="fade">
                                      <p:cBhvr>
                                        <p:cTn id="20" dur="500"/>
                                        <p:tgtEl>
                                          <p:spTgt spid="13">
                                            <p:txEl>
                                              <p:pRg st="0" end="0"/>
                                            </p:txEl>
                                          </p:spTgt>
                                        </p:tgtEl>
                                      </p:cBhvr>
                                    </p:animEffect>
                                    <p:set>
                                      <p:cBhvr>
                                        <p:cTn id="21" dur="1" fill="hold">
                                          <p:stCondLst>
                                            <p:cond delay="499"/>
                                          </p:stCondLst>
                                        </p:cTn>
                                        <p:tgtEl>
                                          <p:spTgt spid="13">
                                            <p:txEl>
                                              <p:pRg st="0" end="0"/>
                                            </p:txEl>
                                          </p:spTgt>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3">
                                            <p:txEl>
                                              <p:pRg st="2" end="2"/>
                                            </p:txEl>
                                          </p:spTgt>
                                        </p:tgtEl>
                                      </p:cBhvr>
                                    </p:animEffect>
                                    <p:set>
                                      <p:cBhvr>
                                        <p:cTn id="24" dur="1" fill="hold">
                                          <p:stCondLst>
                                            <p:cond delay="499"/>
                                          </p:stCondLst>
                                        </p:cTn>
                                        <p:tgtEl>
                                          <p:spTgt spid="13">
                                            <p:txEl>
                                              <p:pRg st="2" end="2"/>
                                            </p:txEl>
                                          </p:spTgt>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13">
                                            <p:txEl>
                                              <p:pRg st="4" end="4"/>
                                            </p:txEl>
                                          </p:spTgt>
                                        </p:tgtEl>
                                      </p:cBhvr>
                                    </p:animEffect>
                                    <p:set>
                                      <p:cBhvr>
                                        <p:cTn id="27" dur="1" fill="hold">
                                          <p:stCondLst>
                                            <p:cond delay="499"/>
                                          </p:stCondLst>
                                        </p:cTn>
                                        <p:tgtEl>
                                          <p:spTgt spid="13">
                                            <p:txEl>
                                              <p:pRg st="4" end="4"/>
                                            </p:txEl>
                                          </p:spTgt>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5122"/>
                                        </p:tgtEl>
                                      </p:cBhvr>
                                    </p:animEffect>
                                    <p:set>
                                      <p:cBhvr>
                                        <p:cTn id="30" dur="1" fill="hold">
                                          <p:stCondLst>
                                            <p:cond delay="499"/>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ach background"/>
          <p:cNvPicPr>
            <a:picLocks noChangeAspect="1" noChangeArrowheads="1"/>
          </p:cNvPicPr>
          <p:nvPr/>
        </p:nvPicPr>
        <p:blipFill>
          <a:blip r:embed="rId2">
            <a:duotone>
              <a:prstClr val="black"/>
              <a:schemeClr val="bg2">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 y="6477782"/>
            <a:ext cx="2286000" cy="369332"/>
          </a:xfrm>
          <a:prstGeom prst="rect">
            <a:avLst/>
          </a:prstGeom>
          <a:noFill/>
        </p:spPr>
        <p:txBody>
          <a:bodyPr wrap="square" rtlCol="0">
            <a:spAutoFit/>
          </a:bodyPr>
          <a:lstStyle/>
          <a:p>
            <a:r>
              <a:rPr lang="en-US" dirty="0"/>
              <a:t>John 12:38-41</a:t>
            </a:r>
          </a:p>
        </p:txBody>
      </p:sp>
      <p:sp>
        <p:nvSpPr>
          <p:cNvPr id="6" name="TextBox 5"/>
          <p:cNvSpPr txBox="1"/>
          <p:nvPr/>
        </p:nvSpPr>
        <p:spPr>
          <a:xfrm>
            <a:off x="9041" y="0"/>
            <a:ext cx="12192000" cy="1015663"/>
          </a:xfrm>
          <a:prstGeom prst="rect">
            <a:avLst/>
          </a:prstGeom>
          <a:noFill/>
        </p:spPr>
        <p:txBody>
          <a:bodyPr wrap="square" rtlCol="0">
            <a:spAutoFit/>
          </a:bodyPr>
          <a:lstStyle/>
          <a:p>
            <a:pPr algn="ctr"/>
            <a:r>
              <a:rPr lang="en-US" sz="6000" dirty="0">
                <a:latin typeface="Harrington" panose="04040505050A02020702" pitchFamily="82" charset="0"/>
              </a:rPr>
              <a:t>Believe Or Not</a:t>
            </a:r>
            <a:endParaRPr lang="en-US" sz="4400" dirty="0">
              <a:latin typeface="Harrington" panose="04040505050A02020702" pitchFamily="82" charset="0"/>
            </a:endParaRPr>
          </a:p>
        </p:txBody>
      </p:sp>
      <p:grpSp>
        <p:nvGrpSpPr>
          <p:cNvPr id="13" name="Group 12"/>
          <p:cNvGrpSpPr/>
          <p:nvPr/>
        </p:nvGrpSpPr>
        <p:grpSpPr>
          <a:xfrm>
            <a:off x="448525" y="3953173"/>
            <a:ext cx="3290937" cy="2471803"/>
            <a:chOff x="384206" y="4158361"/>
            <a:chExt cx="3289208" cy="2390250"/>
          </a:xfrm>
        </p:grpSpPr>
        <p:grpSp>
          <p:nvGrpSpPr>
            <p:cNvPr id="16" name="Group 15"/>
            <p:cNvGrpSpPr/>
            <p:nvPr/>
          </p:nvGrpSpPr>
          <p:grpSpPr>
            <a:xfrm>
              <a:off x="384206" y="4158361"/>
              <a:ext cx="3289208" cy="2390250"/>
              <a:chOff x="609599" y="833642"/>
              <a:chExt cx="7941747" cy="5771225"/>
            </a:xfrm>
          </p:grpSpPr>
          <p:grpSp>
            <p:nvGrpSpPr>
              <p:cNvPr id="18" name="Group 14"/>
              <p:cNvGrpSpPr/>
              <p:nvPr/>
            </p:nvGrpSpPr>
            <p:grpSpPr>
              <a:xfrm rot="10800000">
                <a:off x="7696200" y="5257800"/>
                <a:ext cx="621450" cy="1347067"/>
                <a:chOff x="7010400" y="381000"/>
                <a:chExt cx="762000" cy="2033666"/>
              </a:xfrm>
            </p:grpSpPr>
            <p:sp>
              <p:nvSpPr>
                <p:cNvPr id="31" name="Rounded Rectangle 3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010400" y="381000"/>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1"/>
              <p:cNvGrpSpPr/>
              <p:nvPr/>
            </p:nvGrpSpPr>
            <p:grpSpPr>
              <a:xfrm rot="10800000">
                <a:off x="939238" y="4923502"/>
                <a:ext cx="621450" cy="1347067"/>
                <a:chOff x="7010400" y="381000"/>
                <a:chExt cx="762000" cy="2033666"/>
              </a:xfrm>
            </p:grpSpPr>
            <p:sp>
              <p:nvSpPr>
                <p:cNvPr id="29" name="Rounded Rectangle 2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010400" y="381000"/>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3"/>
              <p:cNvSpPr/>
              <p:nvPr/>
            </p:nvSpPr>
            <p:spPr>
              <a:xfrm>
                <a:off x="7315200" y="1981200"/>
                <a:ext cx="1236146" cy="3840519"/>
              </a:xfrm>
              <a:prstGeom prst="can">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1"/>
              <p:cNvSpPr/>
              <p:nvPr/>
            </p:nvSpPr>
            <p:spPr>
              <a:xfrm>
                <a:off x="609599" y="1643059"/>
                <a:ext cx="1236146" cy="3840519"/>
              </a:xfrm>
              <a:prstGeom prst="can">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899460" y="833642"/>
                <a:ext cx="621450" cy="986197"/>
                <a:chOff x="7031201" y="834275"/>
                <a:chExt cx="762000" cy="1488861"/>
              </a:xfrm>
            </p:grpSpPr>
            <p:sp>
              <p:nvSpPr>
                <p:cNvPr id="27" name="Rounded Rectangle 26"/>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5"/>
                <p:cNvSpPr/>
                <p:nvPr/>
              </p:nvSpPr>
              <p:spPr>
                <a:xfrm>
                  <a:off x="7031201" y="834275"/>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7646520" y="1148254"/>
                <a:ext cx="621450" cy="1017899"/>
                <a:chOff x="7087348" y="824753"/>
                <a:chExt cx="762000" cy="1536722"/>
              </a:xfrm>
            </p:grpSpPr>
            <p:sp>
              <p:nvSpPr>
                <p:cNvPr id="25" name="Rounded Rectangle 24"/>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87348" y="824753"/>
                  <a:ext cx="762000" cy="1219200"/>
                </a:xfrm>
                <a:prstGeom prst="ellipse">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Rectangle 16"/>
            <p:cNvSpPr/>
            <p:nvPr/>
          </p:nvSpPr>
          <p:spPr>
            <a:xfrm>
              <a:off x="817277" y="4835843"/>
              <a:ext cx="2423065" cy="991681"/>
            </a:xfrm>
            <a:prstGeom prst="rect">
              <a:avLst/>
            </a:prstGeom>
          </p:spPr>
          <p:txBody>
            <a:bodyPr wrap="square">
              <a:spAutoFit/>
            </a:bodyPr>
            <a:lstStyle/>
            <a:p>
              <a:pPr algn="ctr"/>
              <a:r>
                <a:rPr lang="en-US" sz="1600" b="1" dirty="0"/>
                <a:t>Miracles alone do not cause us to believe in Jesus Christ</a:t>
              </a:r>
              <a:endParaRPr lang="en-US" sz="1600" dirty="0"/>
            </a:p>
          </p:txBody>
        </p:sp>
      </p:grpSp>
      <p:pic>
        <p:nvPicPr>
          <p:cNvPr id="6146" name="Picture 2" descr="Image result for walking on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0105" y="1498262"/>
            <a:ext cx="2978832" cy="200326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jesus heals a blind man"/>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3182342" y="1534665"/>
            <a:ext cx="2762723" cy="19722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jesus raises the dead"/>
          <p:cNvPicPr>
            <a:picLocks noChangeAspect="1" noChangeArrowheads="1"/>
          </p:cNvPicPr>
          <p:nvPr/>
        </p:nvPicPr>
        <p:blipFill rotWithShape="1">
          <a:blip r:embed="rId5" cstate="print">
            <a:duotone>
              <a:prstClr val="black"/>
              <a:srgbClr val="D9C3A5">
                <a:tint val="50000"/>
                <a:satMod val="180000"/>
              </a:srgbClr>
            </a:duotone>
            <a:extLst>
              <a:ext uri="{28A0092B-C50C-407E-A947-70E740481C1C}">
                <a14:useLocalDpi xmlns:a14="http://schemas.microsoft.com/office/drawing/2010/main" val="0"/>
              </a:ext>
            </a:extLst>
          </a:blip>
          <a:srcRect r="4611"/>
          <a:stretch/>
        </p:blipFill>
        <p:spPr bwMode="auto">
          <a:xfrm>
            <a:off x="8910865" y="1278635"/>
            <a:ext cx="2943678" cy="218075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water to wine"/>
          <p:cNvPicPr>
            <a:picLocks noChangeAspect="1" noChangeArrowheads="1"/>
          </p:cNvPicPr>
          <p:nvPr/>
        </p:nvPicPr>
        <p:blipFill rotWithShape="1">
          <a:blip r:embed="rId6">
            <a:duotone>
              <a:prstClr val="black"/>
              <a:srgbClr val="D9C3A5">
                <a:tint val="50000"/>
                <a:satMod val="180000"/>
              </a:srgbClr>
            </a:duotone>
            <a:extLst>
              <a:ext uri="{28A0092B-C50C-407E-A947-70E740481C1C}">
                <a14:useLocalDpi xmlns:a14="http://schemas.microsoft.com/office/drawing/2010/main" val="0"/>
              </a:ext>
            </a:extLst>
          </a:blip>
          <a:srcRect l="11975" t="1507"/>
          <a:stretch/>
        </p:blipFill>
        <p:spPr bwMode="auto">
          <a:xfrm>
            <a:off x="293909" y="1464388"/>
            <a:ext cx="2780038" cy="2012491"/>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p:cNvGrpSpPr/>
          <p:nvPr/>
        </p:nvGrpSpPr>
        <p:grpSpPr>
          <a:xfrm>
            <a:off x="6069049" y="984807"/>
            <a:ext cx="5864630" cy="2788311"/>
            <a:chOff x="127271" y="1123820"/>
            <a:chExt cx="7737673" cy="3678840"/>
          </a:xfrm>
        </p:grpSpPr>
        <p:grpSp>
          <p:nvGrpSpPr>
            <p:cNvPr id="69" name="Group 68"/>
            <p:cNvGrpSpPr/>
            <p:nvPr/>
          </p:nvGrpSpPr>
          <p:grpSpPr>
            <a:xfrm>
              <a:off x="127271" y="1123821"/>
              <a:ext cx="3950459" cy="3678839"/>
              <a:chOff x="662730" y="2936145"/>
              <a:chExt cx="4060273" cy="3921855"/>
            </a:xfrm>
          </p:grpSpPr>
          <p:sp>
            <p:nvSpPr>
              <p:cNvPr id="87" name="Rounded Rectangle 86"/>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p:cNvGrpSpPr/>
              <p:nvPr/>
            </p:nvGrpSpPr>
            <p:grpSpPr>
              <a:xfrm>
                <a:off x="830511" y="3094488"/>
                <a:ext cx="3712129" cy="471881"/>
                <a:chOff x="830511" y="3094488"/>
                <a:chExt cx="3712129" cy="471881"/>
              </a:xfrm>
            </p:grpSpPr>
            <p:sp>
              <p:nvSpPr>
                <p:cNvPr id="98" name="Rounded Rectangle 97"/>
                <p:cNvSpPr/>
                <p:nvPr/>
              </p:nvSpPr>
              <p:spPr>
                <a:xfrm>
                  <a:off x="830511"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a:off x="1702966"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2554449"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3447877"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a:off x="4215470"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830511" y="6223582"/>
                <a:ext cx="3712129" cy="471881"/>
                <a:chOff x="830511" y="3094488"/>
                <a:chExt cx="3712129" cy="471881"/>
              </a:xfrm>
            </p:grpSpPr>
            <p:sp>
              <p:nvSpPr>
                <p:cNvPr id="93" name="Rounded Rectangle 92"/>
                <p:cNvSpPr/>
                <p:nvPr/>
              </p:nvSpPr>
              <p:spPr>
                <a:xfrm>
                  <a:off x="830511"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1702966"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a:off x="2554449"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3447877"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a:off x="4215470"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 name="Group 69"/>
            <p:cNvGrpSpPr/>
            <p:nvPr/>
          </p:nvGrpSpPr>
          <p:grpSpPr>
            <a:xfrm>
              <a:off x="3914485" y="1123820"/>
              <a:ext cx="3950459" cy="3678839"/>
              <a:chOff x="662730" y="2936145"/>
              <a:chExt cx="4060273" cy="3921855"/>
            </a:xfrm>
          </p:grpSpPr>
          <p:sp>
            <p:nvSpPr>
              <p:cNvPr id="71" name="Rounded Rectangle 70"/>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p:cNvGrpSpPr/>
              <p:nvPr/>
            </p:nvGrpSpPr>
            <p:grpSpPr>
              <a:xfrm>
                <a:off x="973123" y="3094488"/>
                <a:ext cx="3569517" cy="471881"/>
                <a:chOff x="973123" y="3094488"/>
                <a:chExt cx="3569517" cy="471881"/>
              </a:xfrm>
            </p:grpSpPr>
            <p:sp>
              <p:nvSpPr>
                <p:cNvPr id="82" name="Rounded Rectangle 81"/>
                <p:cNvSpPr/>
                <p:nvPr/>
              </p:nvSpPr>
              <p:spPr>
                <a:xfrm>
                  <a:off x="973123"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a:off x="1702966"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a:off x="2554449"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a:off x="3447877"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a:off x="4215470"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1036645" y="6223582"/>
                <a:ext cx="3505995" cy="482799"/>
                <a:chOff x="1036645" y="3094488"/>
                <a:chExt cx="3505995" cy="482799"/>
              </a:xfrm>
            </p:grpSpPr>
            <p:sp>
              <p:nvSpPr>
                <p:cNvPr id="77" name="Rounded Rectangle 76"/>
                <p:cNvSpPr/>
                <p:nvPr/>
              </p:nvSpPr>
              <p:spPr>
                <a:xfrm>
                  <a:off x="1036645" y="3113795"/>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1702966"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2554449"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3447877"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4215470"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3" name="Group 32"/>
          <p:cNvGrpSpPr/>
          <p:nvPr/>
        </p:nvGrpSpPr>
        <p:grpSpPr>
          <a:xfrm>
            <a:off x="204165" y="974856"/>
            <a:ext cx="5864630" cy="2788311"/>
            <a:chOff x="127271" y="1123820"/>
            <a:chExt cx="7737673" cy="3678840"/>
          </a:xfrm>
        </p:grpSpPr>
        <p:grpSp>
          <p:nvGrpSpPr>
            <p:cNvPr id="34" name="Group 33"/>
            <p:cNvGrpSpPr/>
            <p:nvPr/>
          </p:nvGrpSpPr>
          <p:grpSpPr>
            <a:xfrm>
              <a:off x="127271" y="1123821"/>
              <a:ext cx="3950459" cy="3678839"/>
              <a:chOff x="662730" y="2936145"/>
              <a:chExt cx="4060273" cy="3921855"/>
            </a:xfrm>
          </p:grpSpPr>
          <p:sp>
            <p:nvSpPr>
              <p:cNvPr id="52" name="Rounded Rectangle 51"/>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830511" y="3094488"/>
                <a:ext cx="3712129" cy="471881"/>
                <a:chOff x="830511" y="3094488"/>
                <a:chExt cx="3712129" cy="471881"/>
              </a:xfrm>
            </p:grpSpPr>
            <p:sp>
              <p:nvSpPr>
                <p:cNvPr id="63" name="Rounded Rectangle 62"/>
                <p:cNvSpPr/>
                <p:nvPr/>
              </p:nvSpPr>
              <p:spPr>
                <a:xfrm>
                  <a:off x="830511"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1702966"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2554449"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3447877"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4215470"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830511" y="6223582"/>
                <a:ext cx="3712129" cy="471881"/>
                <a:chOff x="830511" y="3094488"/>
                <a:chExt cx="3712129" cy="471881"/>
              </a:xfrm>
            </p:grpSpPr>
            <p:sp>
              <p:nvSpPr>
                <p:cNvPr id="58" name="Rounded Rectangle 57"/>
                <p:cNvSpPr/>
                <p:nvPr/>
              </p:nvSpPr>
              <p:spPr>
                <a:xfrm>
                  <a:off x="830511"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1702966"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2554449"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3447877"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4215470"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 name="Group 34"/>
            <p:cNvGrpSpPr/>
            <p:nvPr/>
          </p:nvGrpSpPr>
          <p:grpSpPr>
            <a:xfrm>
              <a:off x="3914485" y="1123820"/>
              <a:ext cx="3950459" cy="3678839"/>
              <a:chOff x="662730" y="2936145"/>
              <a:chExt cx="4060273" cy="3921855"/>
            </a:xfrm>
          </p:grpSpPr>
          <p:sp>
            <p:nvSpPr>
              <p:cNvPr id="36" name="Rounded Rectangle 35"/>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973123" y="3094488"/>
                <a:ext cx="3569517" cy="471881"/>
                <a:chOff x="973123" y="3094488"/>
                <a:chExt cx="3569517" cy="471881"/>
              </a:xfrm>
            </p:grpSpPr>
            <p:sp>
              <p:nvSpPr>
                <p:cNvPr id="47" name="Rounded Rectangle 46"/>
                <p:cNvSpPr/>
                <p:nvPr/>
              </p:nvSpPr>
              <p:spPr>
                <a:xfrm>
                  <a:off x="973123"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1702966"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2554449"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3447877"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4215470"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1036645" y="6223582"/>
                <a:ext cx="3505995" cy="482799"/>
                <a:chOff x="1036645" y="3094488"/>
                <a:chExt cx="3505995" cy="482799"/>
              </a:xfrm>
            </p:grpSpPr>
            <p:sp>
              <p:nvSpPr>
                <p:cNvPr id="42" name="Rounded Rectangle 41"/>
                <p:cNvSpPr/>
                <p:nvPr/>
              </p:nvSpPr>
              <p:spPr>
                <a:xfrm>
                  <a:off x="1036645" y="3113795"/>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1702966"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2554449"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3447877" y="3102877"/>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4215470" y="3094488"/>
                  <a:ext cx="327170" cy="463492"/>
                </a:xfrm>
                <a:prstGeom prst="roundRect">
                  <a:avLst>
                    <a:gd name="adj" fmla="val 9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 name="Rectangle 8"/>
          <p:cNvSpPr/>
          <p:nvPr/>
        </p:nvSpPr>
        <p:spPr>
          <a:xfrm>
            <a:off x="4545337" y="3763734"/>
            <a:ext cx="7375955" cy="3046988"/>
          </a:xfrm>
          <a:prstGeom prst="rect">
            <a:avLst/>
          </a:prstGeom>
        </p:spPr>
        <p:txBody>
          <a:bodyPr wrap="square">
            <a:spAutoFit/>
          </a:bodyPr>
          <a:lstStyle/>
          <a:p>
            <a:pPr fontAlgn="base"/>
            <a:r>
              <a:rPr lang="en-US" sz="2400" b="1" i="1" dirty="0">
                <a:solidFill>
                  <a:srgbClr val="333333"/>
                </a:solidFill>
                <a:latin typeface="Palatino"/>
              </a:rPr>
              <a:t>And he said, Go, and tell this people, Hear ye indeed, but understand not; and see ye indeed, but perceive not.</a:t>
            </a:r>
          </a:p>
          <a:p>
            <a:pPr fontAlgn="base"/>
            <a:endParaRPr lang="en-US" sz="2400" b="1" i="1" dirty="0">
              <a:solidFill>
                <a:srgbClr val="0091BC"/>
              </a:solidFill>
              <a:latin typeface="Palatino"/>
            </a:endParaRPr>
          </a:p>
          <a:p>
            <a:pPr fontAlgn="base"/>
            <a:r>
              <a:rPr lang="en-US" sz="2400" b="1" i="1" dirty="0">
                <a:solidFill>
                  <a:srgbClr val="333333"/>
                </a:solidFill>
                <a:latin typeface="Palatino"/>
              </a:rPr>
              <a:t>Make the heart of this people fat, and make their ears heavy, and shut their eyes; lest they see with their eyes, and hear with their ears, and understand with their heart, and convert, and be healed. Isaiah 6:9-10</a:t>
            </a:r>
            <a:endParaRPr lang="en-US" sz="2400" b="1" i="1" dirty="0">
              <a:solidFill>
                <a:srgbClr val="333333"/>
              </a:solidFill>
              <a:effectLst/>
              <a:latin typeface="Palatino"/>
            </a:endParaRPr>
          </a:p>
        </p:txBody>
      </p:sp>
    </p:spTree>
    <p:extLst>
      <p:ext uri="{BB962C8B-B14F-4D97-AF65-F5344CB8AC3E}">
        <p14:creationId xmlns:p14="http://schemas.microsoft.com/office/powerpoint/2010/main" val="129546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ach background"/>
          <p:cNvPicPr>
            <a:picLocks noChangeAspect="1" noChangeArrowheads="1"/>
          </p:cNvPicPr>
          <p:nvPr/>
        </p:nvPicPr>
        <p:blipFill>
          <a:blip r:embed="rId2">
            <a:duotone>
              <a:prstClr val="black"/>
              <a:schemeClr val="bg2">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 y="6477782"/>
            <a:ext cx="2286000" cy="369332"/>
          </a:xfrm>
          <a:prstGeom prst="rect">
            <a:avLst/>
          </a:prstGeom>
          <a:noFill/>
        </p:spPr>
        <p:txBody>
          <a:bodyPr wrap="square" rtlCol="0">
            <a:spAutoFit/>
          </a:bodyPr>
          <a:lstStyle/>
          <a:p>
            <a:r>
              <a:rPr lang="en-US" dirty="0"/>
              <a:t>John 12:38-41</a:t>
            </a:r>
          </a:p>
        </p:txBody>
      </p:sp>
      <p:sp>
        <p:nvSpPr>
          <p:cNvPr id="9" name="Rectangle 8"/>
          <p:cNvSpPr/>
          <p:nvPr/>
        </p:nvSpPr>
        <p:spPr>
          <a:xfrm>
            <a:off x="870857" y="809625"/>
            <a:ext cx="6096000" cy="5632311"/>
          </a:xfrm>
          <a:prstGeom prst="rect">
            <a:avLst/>
          </a:prstGeom>
        </p:spPr>
        <p:txBody>
          <a:bodyPr>
            <a:spAutoFit/>
          </a:bodyPr>
          <a:lstStyle/>
          <a:p>
            <a:pPr fontAlgn="base"/>
            <a:r>
              <a:rPr lang="en-US" sz="2000" dirty="0"/>
              <a:t>"Today some unbelievers among us spread seeds of heresy, claiming that Jesus could not cast out evil spirits and did not walk on water nor heal the sick nor miraculously feed five thousand nor calm storms nor raise the dead. </a:t>
            </a:r>
          </a:p>
          <a:p>
            <a:pPr fontAlgn="base"/>
            <a:endParaRPr lang="en-US" sz="2000" dirty="0"/>
          </a:p>
          <a:p>
            <a:pPr fontAlgn="base"/>
            <a:r>
              <a:rPr lang="en-US" sz="2000" dirty="0"/>
              <a:t>These would have us believe that such claims are fantastic and that there is a natural explanation for each alleged miracle. </a:t>
            </a:r>
          </a:p>
          <a:p>
            <a:pPr fontAlgn="base"/>
            <a:endParaRPr lang="en-US" sz="2000" dirty="0"/>
          </a:p>
          <a:p>
            <a:pPr fontAlgn="base"/>
            <a:r>
              <a:rPr lang="en-US" sz="2000" dirty="0"/>
              <a:t>Some have gone so far as to publish psychological explanations for His reported miracles. But Jesus' entire ministry was a mark of His divinity. </a:t>
            </a:r>
          </a:p>
          <a:p>
            <a:pPr fontAlgn="base"/>
            <a:endParaRPr lang="en-US" sz="2000" dirty="0"/>
          </a:p>
          <a:p>
            <a:pPr fontAlgn="base"/>
            <a:r>
              <a:rPr lang="en-US" sz="2000" dirty="0"/>
              <a:t>He spoke as God, He acted as God, and He performed works that only God Himself can do. His works bear testimony to His divinity.“</a:t>
            </a:r>
          </a:p>
          <a:p>
            <a:pPr fontAlgn="base"/>
            <a:r>
              <a:rPr lang="en-US" sz="1400" dirty="0"/>
              <a:t>(12)</a:t>
            </a:r>
            <a:endParaRPr lang="en-US" sz="1400" b="0" i="1" dirty="0">
              <a:solidFill>
                <a:srgbClr val="333333"/>
              </a:solidFill>
              <a:effectLst/>
              <a:latin typeface="Palatino"/>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173313"/>
            <a:ext cx="718456" cy="1016465"/>
          </a:xfrm>
          <a:prstGeom prst="rect">
            <a:avLst/>
          </a:prstGeom>
        </p:spPr>
      </p:pic>
      <p:grpSp>
        <p:nvGrpSpPr>
          <p:cNvPr id="3" name="Group 2"/>
          <p:cNvGrpSpPr/>
          <p:nvPr/>
        </p:nvGrpSpPr>
        <p:grpSpPr>
          <a:xfrm>
            <a:off x="7351300" y="840241"/>
            <a:ext cx="4247882" cy="5375502"/>
            <a:chOff x="7351300" y="840241"/>
            <a:chExt cx="4247882" cy="5375502"/>
          </a:xfrm>
        </p:grpSpPr>
        <p:pic>
          <p:nvPicPr>
            <p:cNvPr id="7170" name="Picture 2" descr="Image result for cs lewis quotes on miracles of jes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1300" y="840241"/>
              <a:ext cx="4247882" cy="537550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cs lewis quotes on miracles of jesu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12" t="8000" r="72476" b="18285"/>
            <a:stretch/>
          </p:blipFill>
          <p:spPr bwMode="auto">
            <a:xfrm>
              <a:off x="10670435" y="990601"/>
              <a:ext cx="837313" cy="11429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9958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xit" presetSubtype="0" fill="hold" grpId="0" nodeType="withEffect">
                                  <p:stCondLst>
                                    <p:cond delay="0"/>
                                  </p:stCondLst>
                                  <p:childTnLst>
                                    <p:animEffect transition="out" filter="fade">
                                      <p:cBhvr>
                                        <p:cTn id="23" dur="500"/>
                                        <p:tgtEl>
                                          <p:spTgt spid="9">
                                            <p:txEl>
                                              <p:pRg st="0" end="0"/>
                                            </p:txEl>
                                          </p:spTgt>
                                        </p:tgtEl>
                                      </p:cBhvr>
                                    </p:animEffect>
                                    <p:set>
                                      <p:cBhvr>
                                        <p:cTn id="24" dur="1" fill="hold">
                                          <p:stCondLst>
                                            <p:cond delay="499"/>
                                          </p:stCondLst>
                                        </p:cTn>
                                        <p:tgtEl>
                                          <p:spTgt spid="9">
                                            <p:txEl>
                                              <p:pRg st="0" end="0"/>
                                            </p:txEl>
                                          </p:spTgt>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9">
                                            <p:txEl>
                                              <p:pRg st="2" end="2"/>
                                            </p:txEl>
                                          </p:spTgt>
                                        </p:tgtEl>
                                      </p:cBhvr>
                                    </p:animEffect>
                                    <p:set>
                                      <p:cBhvr>
                                        <p:cTn id="27" dur="1" fill="hold">
                                          <p:stCondLst>
                                            <p:cond delay="499"/>
                                          </p:stCondLst>
                                        </p:cTn>
                                        <p:tgtEl>
                                          <p:spTgt spid="9">
                                            <p:txEl>
                                              <p:pRg st="2" end="2"/>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9">
                                            <p:txEl>
                                              <p:pRg st="4" end="4"/>
                                            </p:txEl>
                                          </p:spTgt>
                                        </p:tgtEl>
                                      </p:cBhvr>
                                    </p:animEffect>
                                    <p:set>
                                      <p:cBhvr>
                                        <p:cTn id="30" dur="1" fill="hold">
                                          <p:stCondLst>
                                            <p:cond delay="499"/>
                                          </p:stCondLst>
                                        </p:cTn>
                                        <p:tgtEl>
                                          <p:spTgt spid="9">
                                            <p:txEl>
                                              <p:pRg st="4" end="4"/>
                                            </p:txEl>
                                          </p:spTgt>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9">
                                            <p:txEl>
                                              <p:pRg st="6" end="6"/>
                                            </p:txEl>
                                          </p:spTgt>
                                        </p:tgtEl>
                                      </p:cBhvr>
                                    </p:animEffect>
                                    <p:set>
                                      <p:cBhvr>
                                        <p:cTn id="33" dur="1" fill="hold">
                                          <p:stCondLst>
                                            <p:cond delay="499"/>
                                          </p:stCondLst>
                                        </p:cTn>
                                        <p:tgtEl>
                                          <p:spTgt spid="9">
                                            <p:txEl>
                                              <p:pRg st="6" end="6"/>
                                            </p:txEl>
                                          </p:spTgt>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9">
                                            <p:txEl>
                                              <p:pRg st="7" end="7"/>
                                            </p:txEl>
                                          </p:spTgt>
                                        </p:tgtEl>
                                      </p:cBhvr>
                                    </p:animEffect>
                                    <p:set>
                                      <p:cBhvr>
                                        <p:cTn id="36" dur="1" fill="hold">
                                          <p:stCondLst>
                                            <p:cond delay="499"/>
                                          </p:stCondLst>
                                        </p:cTn>
                                        <p:tgtEl>
                                          <p:spTgt spid="9">
                                            <p:txEl>
                                              <p:pRg st="7" end="7"/>
                                            </p:txEl>
                                          </p:spTgt>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17792</Words>
  <Application>Microsoft Office PowerPoint</Application>
  <PresentationFormat>Widescreen</PresentationFormat>
  <Paragraphs>1211</Paragraphs>
  <Slides>108</Slides>
  <Notes>0</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108</vt:i4>
      </vt:variant>
    </vt:vector>
  </HeadingPairs>
  <TitlesOfParts>
    <vt:vector size="130" baseType="lpstr">
      <vt:lpstr>Magneto</vt:lpstr>
      <vt:lpstr>arial</vt:lpstr>
      <vt:lpstr>Eras Demi ITC</vt:lpstr>
      <vt:lpstr>Palatino</vt:lpstr>
      <vt:lpstr>Baskerville Old Face</vt:lpstr>
      <vt:lpstr>Comic Sans MS</vt:lpstr>
      <vt:lpstr>arial</vt:lpstr>
      <vt:lpstr>Wingdings</vt:lpstr>
      <vt:lpstr>Calibri Light</vt:lpstr>
      <vt:lpstr>Calibri</vt:lpstr>
      <vt:lpstr>Abadi</vt:lpstr>
      <vt:lpstr>Colonna MT</vt:lpstr>
      <vt:lpstr>Open Sans</vt:lpstr>
      <vt:lpstr>Bradley Hand ITC</vt:lpstr>
      <vt:lpstr>Harrington</vt:lpstr>
      <vt:lpstr>Bookman Old Style</vt:lpstr>
      <vt:lpstr>Agency FB</vt:lpstr>
      <vt:lpstr>Bodoni MT Black</vt:lpstr>
      <vt:lpstr>Footlight MT Light</vt:lpstr>
      <vt:lpstr>AR ESSENCE</vt:lpstr>
      <vt:lpstr>Narkisim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4</cp:revision>
  <dcterms:created xsi:type="dcterms:W3CDTF">2023-01-05T17:36:14Z</dcterms:created>
  <dcterms:modified xsi:type="dcterms:W3CDTF">2023-01-09T17:56:30Z</dcterms:modified>
</cp:coreProperties>
</file>